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66" r:id="rId2"/>
    <p:sldId id="415" r:id="rId3"/>
    <p:sldId id="433" r:id="rId4"/>
    <p:sldId id="417" r:id="rId5"/>
    <p:sldId id="434" r:id="rId6"/>
    <p:sldId id="418" r:id="rId7"/>
    <p:sldId id="419" r:id="rId8"/>
    <p:sldId id="428" r:id="rId9"/>
    <p:sldId id="421" r:id="rId10"/>
    <p:sldId id="429" r:id="rId11"/>
    <p:sldId id="420" r:id="rId12"/>
    <p:sldId id="430" r:id="rId13"/>
    <p:sldId id="422" r:id="rId14"/>
    <p:sldId id="424" r:id="rId15"/>
    <p:sldId id="427" r:id="rId16"/>
    <p:sldId id="423" r:id="rId17"/>
    <p:sldId id="431" r:id="rId18"/>
    <p:sldId id="425" r:id="rId19"/>
    <p:sldId id="432" r:id="rId20"/>
    <p:sldId id="426" r:id="rId21"/>
    <p:sldId id="435" r:id="rId22"/>
    <p:sldId id="436" r:id="rId23"/>
    <p:sldId id="437" r:id="rId24"/>
    <p:sldId id="438" r:id="rId25"/>
    <p:sldId id="439" r:id="rId26"/>
    <p:sldId id="440" r:id="rId27"/>
    <p:sldId id="441" r:id="rId28"/>
    <p:sldId id="442" r:id="rId29"/>
    <p:sldId id="258" r:id="rId30"/>
  </p:sldIdLst>
  <p:sldSz cx="24384000" cy="13716000"/>
  <p:notesSz cx="6858000" cy="9144000"/>
  <p:defaultTextStyle>
    <a:defPPr>
      <a:defRPr lang="ru-RU"/>
    </a:defPPr>
    <a:lvl1pPr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1pPr>
    <a:lvl2pPr marL="457200" indent="-2286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2pPr>
    <a:lvl3pPr marL="914400" indent="-4572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3pPr>
    <a:lvl4pPr marL="1371600" indent="-6858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4pPr>
    <a:lvl5pPr marL="1828800" indent="-914400" algn="l" defTabSz="825500" rtl="0" eaLnBrk="0" fontAlgn="base" hangingPunct="0">
      <a:spcBef>
        <a:spcPct val="0"/>
      </a:spcBef>
      <a:spcAft>
        <a:spcPct val="0"/>
      </a:spcAft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5pPr>
    <a:lvl6pPr marL="2286000" algn="l" defTabSz="914400" rtl="0" eaLnBrk="1" latinLnBrk="0" hangingPunct="1"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6pPr>
    <a:lvl7pPr marL="2743200" algn="l" defTabSz="914400" rtl="0" eaLnBrk="1" latinLnBrk="0" hangingPunct="1"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7pPr>
    <a:lvl8pPr marL="3200400" algn="l" defTabSz="914400" rtl="0" eaLnBrk="1" latinLnBrk="0" hangingPunct="1"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8pPr>
    <a:lvl9pPr marL="3657600" algn="l" defTabSz="914400" rtl="0" eaLnBrk="1" latinLnBrk="0" hangingPunct="1">
      <a:defRPr sz="2000" kern="1200">
        <a:solidFill>
          <a:srgbClr val="74808C"/>
        </a:solidFill>
        <a:latin typeface="Poppins" charset="0"/>
        <a:ea typeface="Poppins" charset="0"/>
        <a:cs typeface="Poppins" charset="0"/>
        <a:sym typeface="Poppins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2E5"/>
    <a:srgbClr val="F5971F"/>
    <a:srgbClr val="25D0E2"/>
    <a:srgbClr val="3572A6"/>
    <a:srgbClr val="C97D33"/>
    <a:srgbClr val="55ADAF"/>
    <a:srgbClr val="303534"/>
    <a:srgbClr val="49504F"/>
    <a:srgbClr val="9EA5A7"/>
    <a:srgbClr val="C2CA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/>
    <p:restoredTop sz="94607"/>
  </p:normalViewPr>
  <p:slideViewPr>
    <p:cSldViewPr showGuides="1">
      <p:cViewPr varScale="1">
        <p:scale>
          <a:sx n="59" d="100"/>
          <a:sy n="59" d="100"/>
        </p:scale>
        <p:origin x="92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47A8C19-9434-1A48-8799-AC712E2FFC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defRPr sz="1200"/>
            </a:lvl1pPr>
          </a:lstStyle>
          <a:p>
            <a:endParaRPr lang="en-US" alt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A50433-5353-8C4F-BD2C-7FBFA053CD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defRPr sz="1200"/>
            </a:lvl1pPr>
          </a:lstStyle>
          <a:p>
            <a:fld id="{3B7A4573-EACC-7C43-A962-D5C551847AC7}" type="datetimeFigureOut">
              <a:rPr lang="en-US" altLang="ru-RU"/>
              <a:pPr/>
              <a:t>5/13/18</a:t>
            </a:fld>
            <a:endParaRPr lang="en-US" alt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6D6DB2-1719-E84F-A051-297A53EA54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>
              <a:defRPr sz="1200"/>
            </a:lvl1pPr>
          </a:lstStyle>
          <a:p>
            <a:endParaRPr lang="en-US" alt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105496-5866-0747-8511-E482327492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defRPr sz="1200"/>
            </a:lvl1pPr>
          </a:lstStyle>
          <a:p>
            <a:fld id="{94311332-4FBE-0D41-9DCD-3AE3DA7F427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>
            <a:extLst>
              <a:ext uri="{FF2B5EF4-FFF2-40B4-BE49-F238E27FC236}">
                <a16:creationId xmlns:a16="http://schemas.microsoft.com/office/drawing/2014/main" id="{1FEBE52F-A1E3-1F43-AB18-644CA428C8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770E09CE-3A48-0046-AE94-7C3403FC2A4A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 noProof="0">
                <a:sym typeface="Helvetica Neue" charset="0"/>
              </a:rPr>
              <a:t>Click to edit Master text styles</a:t>
            </a:r>
          </a:p>
          <a:p>
            <a:pPr lvl="1"/>
            <a:r>
              <a:rPr lang="x-none" altLang="x-none" noProof="0">
                <a:sym typeface="Helvetica Neue" charset="0"/>
              </a:rPr>
              <a:t>Second level</a:t>
            </a:r>
          </a:p>
          <a:p>
            <a:pPr lvl="2"/>
            <a:r>
              <a:rPr lang="x-none" altLang="x-none" noProof="0">
                <a:sym typeface="Helvetica Neue" charset="0"/>
              </a:rPr>
              <a:t>Third level</a:t>
            </a:r>
          </a:p>
          <a:p>
            <a:pPr lvl="3"/>
            <a:r>
              <a:rPr lang="x-none" altLang="x-none" noProof="0">
                <a:sym typeface="Helvetica Neue" charset="0"/>
              </a:rPr>
              <a:t>Fourth level</a:t>
            </a:r>
          </a:p>
          <a:p>
            <a:pPr lvl="4"/>
            <a:r>
              <a:rPr lang="x-none" altLang="x-none" noProof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541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200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361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28DC2724-864D-1342-907D-19094C9B803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67745" y="12047532"/>
            <a:ext cx="5003576" cy="1005142"/>
            <a:chOff x="1067737" y="12048279"/>
            <a:chExt cx="5004527" cy="1004342"/>
          </a:xfrm>
        </p:grpSpPr>
        <p:sp>
          <p:nvSpPr>
            <p:cNvPr id="5" name="Text Box 8">
              <a:extLst>
                <a:ext uri="{FF2B5EF4-FFF2-40B4-BE49-F238E27FC236}">
                  <a16:creationId xmlns:a16="http://schemas.microsoft.com/office/drawing/2014/main" id="{7A199719-D4AE-5840-8962-910FBA9297D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03311" y="12048279"/>
              <a:ext cx="4968953" cy="713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en-US" altLang="x-none" sz="3800" b="1" i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Medium" charset="0"/>
                </a:rPr>
                <a:t>Fishbone Diagram</a:t>
              </a:r>
              <a:endParaRPr lang="x-none" altLang="x-none" sz="3800" b="1" i="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Medium" charset="0"/>
              </a:endParaRP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6B3CC89A-E021-C54F-84FA-96EB170413F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67737" y="12589465"/>
              <a:ext cx="3529063" cy="463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ru-RU" sz="18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PROFESSIONAL TEMPLATE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900" y="2278063"/>
            <a:ext cx="19504148" cy="2178050"/>
          </a:xfrm>
        </p:spPr>
        <p:txBody>
          <a:bodyPr/>
          <a:lstStyle>
            <a:lvl1pPr>
              <a:lnSpc>
                <a:spcPct val="100000"/>
              </a:lnSpc>
              <a:defRPr b="1" i="0">
                <a:solidFill>
                  <a:srgbClr val="262D30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lnSpc>
                <a:spcPct val="150000"/>
              </a:lnSpc>
              <a:defRPr sz="2200"/>
            </a:lvl1pPr>
            <a:lvl2pPr algn="just">
              <a:lnSpc>
                <a:spcPct val="150000"/>
              </a:lnSpc>
              <a:defRPr sz="2200"/>
            </a:lvl2pPr>
            <a:lvl3pPr algn="just">
              <a:lnSpc>
                <a:spcPct val="150000"/>
              </a:lnSpc>
              <a:defRPr sz="2200"/>
            </a:lvl3pPr>
            <a:lvl4pPr algn="just">
              <a:lnSpc>
                <a:spcPct val="150000"/>
              </a:lnSpc>
              <a:defRPr sz="2200"/>
            </a:lvl4pPr>
            <a:lvl5pPr algn="just">
              <a:lnSpc>
                <a:spcPct val="150000"/>
              </a:lnSpc>
              <a:defRPr sz="2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7338AE8-7078-C141-8450-DA895068D1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545675" y="12496800"/>
            <a:ext cx="895350" cy="48260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b="0" i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5EECB342-2BB7-CA4C-AC03-5504DCEFB7F1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74645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1D1F28B-3B5B-B64E-B7B5-231EC21F9B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545675" y="12496800"/>
            <a:ext cx="895350" cy="48260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b="0" i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7E08387A-529A-CB42-A4EF-BC0CAC5B45B9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70782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31445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265993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118388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4135423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708695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31445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8265993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118388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4135423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1708695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AA15F0D7-3D1E-604A-8F96-2F394D01FFB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22545675" y="12496800"/>
            <a:ext cx="895350" cy="48260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b="0" i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B9AF0925-8106-4940-8E5F-C5341D3D11C7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4A849BD8-E4CA-AE4C-A124-2B71726D64B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67745" y="12047532"/>
            <a:ext cx="5003576" cy="1005142"/>
            <a:chOff x="1067737" y="12048279"/>
            <a:chExt cx="5004527" cy="1004342"/>
          </a:xfrm>
        </p:grpSpPr>
        <p:sp>
          <p:nvSpPr>
            <p:cNvPr id="19" name="Text Box 8">
              <a:extLst>
                <a:ext uri="{FF2B5EF4-FFF2-40B4-BE49-F238E27FC236}">
                  <a16:creationId xmlns:a16="http://schemas.microsoft.com/office/drawing/2014/main" id="{50610D27-529A-674E-92CB-A49B635F6A1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03311" y="12048279"/>
              <a:ext cx="4968953" cy="713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eaLnBrk="1">
                <a:defRPr/>
              </a:pPr>
              <a:r>
                <a:rPr lang="en-US" altLang="x-none" sz="3800" b="1" i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Poppins Medium" charset="0"/>
                </a:rPr>
                <a:t>Fishbone Diagram</a:t>
              </a:r>
              <a:endParaRPr lang="x-none" altLang="x-none" sz="3800" b="1" i="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Medium" charset="0"/>
              </a:endParaRPr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4059C180-79DD-B14B-9820-F5D0CCB346B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67737" y="12589465"/>
              <a:ext cx="3529063" cy="463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ru-RU" sz="18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PROFESSIONAL 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844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31445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265993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118388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4135423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7086958" y="3906439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31445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8265993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118388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4135423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17086958" y="6858000"/>
            <a:ext cx="2447925" cy="2447925"/>
          </a:xfrm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197049DB-484C-AA4E-9C0B-D4B0B1ED601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22545675" y="12496800"/>
            <a:ext cx="895350" cy="48260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b="0" i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C29B0FFC-00BC-E745-8C6C-B51A84DB6E55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99675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7726C62-7A7B-0849-A684-7D664EE577F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120900" y="2278063"/>
            <a:ext cx="20627975" cy="217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>
                <a:sym typeface="Poppins Medium" charset="0"/>
              </a:rPr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28B1FF2-57C3-6841-B844-E61E9385E0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71713" y="4670425"/>
            <a:ext cx="20477162" cy="701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>
                <a:sym typeface="Poppins" charset="0"/>
              </a:rPr>
              <a:t>Click to edit Master text styles</a:t>
            </a:r>
          </a:p>
          <a:p>
            <a:pPr lvl="1"/>
            <a:r>
              <a:rPr lang="x-none" altLang="x-none">
                <a:sym typeface="Poppins" charset="0"/>
              </a:rPr>
              <a:t>Second level</a:t>
            </a:r>
          </a:p>
          <a:p>
            <a:pPr lvl="2"/>
            <a:r>
              <a:rPr lang="x-none" altLang="x-none">
                <a:sym typeface="Poppins" charset="0"/>
              </a:rPr>
              <a:t>Third level</a:t>
            </a:r>
          </a:p>
          <a:p>
            <a:pPr lvl="3"/>
            <a:r>
              <a:rPr lang="x-none" altLang="x-none">
                <a:sym typeface="Poppins" charset="0"/>
              </a:rPr>
              <a:t>Fourth level</a:t>
            </a:r>
          </a:p>
          <a:p>
            <a:pPr lvl="4"/>
            <a:r>
              <a:rPr lang="x-none" altLang="x-none">
                <a:sym typeface="Poppins" charset="0"/>
              </a:rPr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51F2594-ABDE-0E48-B1D5-5F3CF2C6168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22545675" y="12352338"/>
            <a:ext cx="89535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>
            <a:lvl1pPr algn="ctr" eaLnBrk="1">
              <a:defRPr b="1" i="0">
                <a:solidFill>
                  <a:schemeClr val="accent4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</a:lstStyle>
          <a:p>
            <a:pPr>
              <a:defRPr/>
            </a:pPr>
            <a:fld id="{0E2A03B7-A07C-3043-9169-79FE809F5FBC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</p:sldLayoutIdLst>
  <p:txStyles>
    <p:titleStyle>
      <a:lvl1pPr algn="l" defTabSz="825500" rtl="0" eaLnBrk="0" fontAlgn="base" hangingPunct="0">
        <a:spcBef>
          <a:spcPct val="0"/>
        </a:spcBef>
        <a:spcAft>
          <a:spcPct val="0"/>
        </a:spcAft>
        <a:defRPr sz="10000" b="1" kern="1200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1pPr>
      <a:lvl2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2pPr>
      <a:lvl3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3pPr>
      <a:lvl4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4pPr>
      <a:lvl5pPr algn="l" defTabSz="825500" rtl="0" eaLnBrk="0" fontAlgn="base" hangingPunct="0">
        <a:spcBef>
          <a:spcPct val="0"/>
        </a:spcBef>
        <a:spcAft>
          <a:spcPct val="0"/>
        </a:spcAft>
        <a:defRPr sz="10000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5pPr>
      <a:lvl6pPr marL="4572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6pPr>
      <a:lvl7pPr marL="9144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7pPr>
      <a:lvl8pPr marL="13716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8pPr>
      <a:lvl9pPr marL="1828800" algn="l" defTabSz="825500" rtl="0" fontAlgn="base" hangingPunct="0">
        <a:lnSpc>
          <a:spcPct val="80000"/>
        </a:lnSpc>
        <a:spcBef>
          <a:spcPct val="0"/>
        </a:spcBef>
        <a:spcAft>
          <a:spcPct val="0"/>
        </a:spcAft>
        <a:defRPr sz="10000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9pPr>
    </p:titleStyle>
    <p:bodyStyle>
      <a:lvl1pPr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1pPr>
      <a:lvl2pPr indent="228600"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2pPr>
      <a:lvl3pPr indent="457200"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3pPr>
      <a:lvl4pPr indent="685800"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4pPr>
      <a:lvl5pPr indent="914400" algn="l" defTabSz="825500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200" kern="1200">
          <a:solidFill>
            <a:srgbClr val="9B9A9C"/>
          </a:solidFill>
          <a:latin typeface="Open Sans" charset="0"/>
          <a:ea typeface="Open Sans" charset="0"/>
          <a:cs typeface="Open Sans" charset="0"/>
          <a:sym typeface="Poppi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Open+San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9FAD4B2-3DC9-644A-B811-E7F03CE5C76A}"/>
              </a:ext>
            </a:extLst>
          </p:cNvPr>
          <p:cNvGrpSpPr/>
          <p:nvPr/>
        </p:nvGrpSpPr>
        <p:grpSpPr>
          <a:xfrm>
            <a:off x="15839383" y="3041576"/>
            <a:ext cx="2020077" cy="1445096"/>
            <a:chOff x="17160552" y="4625752"/>
            <a:chExt cx="2020077" cy="1445096"/>
          </a:xfrm>
        </p:grpSpPr>
        <p:sp>
          <p:nvSpPr>
            <p:cNvPr id="7" name="Прямоугольный треугольник 6">
              <a:extLst>
                <a:ext uri="{FF2B5EF4-FFF2-40B4-BE49-F238E27FC236}">
                  <a16:creationId xmlns:a16="http://schemas.microsoft.com/office/drawing/2014/main" id="{87BB57AA-077E-2045-B848-CDB1BAC73A53}"/>
                </a:ext>
              </a:extLst>
            </p:cNvPr>
            <p:cNvSpPr/>
            <p:nvPr/>
          </p:nvSpPr>
          <p:spPr bwMode="auto">
            <a:xfrm rot="5400000">
              <a:off x="17160552" y="5278760"/>
              <a:ext cx="792088" cy="792088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072377BA-E92C-F642-BB56-5CA6A00E9EC8}"/>
                </a:ext>
              </a:extLst>
            </p:cNvPr>
            <p:cNvSpPr/>
            <p:nvPr/>
          </p:nvSpPr>
          <p:spPr bwMode="auto">
            <a:xfrm>
              <a:off x="17160552" y="4625752"/>
              <a:ext cx="2020077" cy="96950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9" name="Text Box 3">
              <a:extLst>
                <a:ext uri="{FF2B5EF4-FFF2-40B4-BE49-F238E27FC236}">
                  <a16:creationId xmlns:a16="http://schemas.microsoft.com/office/drawing/2014/main" id="{C0E85981-F673-894B-897C-05EE2C827EA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494349" y="4773911"/>
              <a:ext cx="1538411" cy="720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algn="ctr" eaLnBrk="1">
                <a:defRPr/>
              </a:pPr>
              <a:r>
                <a:rPr lang="en-US" altLang="x-none" sz="4000" b="1" spc="600" dirty="0">
                  <a:solidFill>
                    <a:schemeClr val="tx1"/>
                  </a:solidFill>
                  <a:latin typeface="Open Sans Semibold" charset="0"/>
                  <a:ea typeface="Open Sans Semibold" charset="0"/>
                  <a:cs typeface="Open Sans Semibold" charset="0"/>
                  <a:sym typeface="Poppins Medium" charset="0"/>
                </a:rPr>
                <a:t>PRO</a:t>
              </a:r>
              <a:endParaRPr lang="x-none" altLang="x-none" sz="4000" b="1" spc="600" dirty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endParaRPr>
            </a:p>
          </p:txBody>
        </p:sp>
      </p:grp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8FFB072D-58C0-E940-A7AA-F34298477A1F}"/>
              </a:ext>
            </a:extLst>
          </p:cNvPr>
          <p:cNvGrpSpPr/>
          <p:nvPr/>
        </p:nvGrpSpPr>
        <p:grpSpPr>
          <a:xfrm>
            <a:off x="6503988" y="4481736"/>
            <a:ext cx="11376025" cy="4551447"/>
            <a:chOff x="6503988" y="5633864"/>
            <a:chExt cx="11376025" cy="4551447"/>
          </a:xfrm>
        </p:grpSpPr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F8CBA1EE-BC19-2D4C-8971-5110AD7D986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03988" y="5633864"/>
              <a:ext cx="11376025" cy="3888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algn="ctr" eaLnBrk="1">
                <a:defRPr/>
              </a:pPr>
              <a:r>
                <a:rPr lang="en-US" altLang="x-none" sz="12000" b="1" dirty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Poppins Medium" charset="0"/>
                </a:rPr>
                <a:t>Fishbone Diagram</a:t>
              </a:r>
              <a:endParaRPr lang="x-none" altLang="x-none" sz="120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Poppins Medium" charset="0"/>
              </a:endParaRPr>
            </a:p>
          </p:txBody>
        </p:sp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id="{975C6E20-133E-3347-85AC-468F73B5A36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241069" y="9800590"/>
              <a:ext cx="7901861" cy="3847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algn="ctr" eaLnBrk="1">
                <a:defRPr/>
              </a:pPr>
              <a:r>
                <a:rPr lang="en-US" altLang="x-none" b="1" dirty="0">
                  <a:solidFill>
                    <a:schemeClr val="accent4">
                      <a:lumMod val="75000"/>
                    </a:schemeClr>
                  </a:solidFill>
                  <a:latin typeface="Open Sans" charset="0"/>
                  <a:ea typeface="Open Sans" charset="0"/>
                  <a:cs typeface="Open Sans" charset="0"/>
                  <a:sym typeface="Poppins SemiBold" charset="0"/>
                </a:rPr>
                <a:t>PROFESSIONAL TEMPLATE FOR POWERPOINT. SMART &amp; EASY.</a:t>
              </a:r>
              <a:endParaRPr lang="x-none" altLang="x-none" b="1" dirty="0">
                <a:solidFill>
                  <a:schemeClr val="accent4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971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FAA9FE-451C-444E-B22D-4696F0C57210}"/>
              </a:ext>
            </a:extLst>
          </p:cNvPr>
          <p:cNvGrpSpPr/>
          <p:nvPr/>
        </p:nvGrpSpPr>
        <p:grpSpPr>
          <a:xfrm>
            <a:off x="1511424" y="2181457"/>
            <a:ext cx="21564600" cy="8039101"/>
            <a:chOff x="1511424" y="2181457"/>
            <a:chExt cx="21564600" cy="8039101"/>
          </a:xfrm>
        </p:grpSpPr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BF9F186C-774C-2A49-AC5F-E24A5AECE947}"/>
                </a:ext>
              </a:extLst>
            </p:cNvPr>
            <p:cNvGrpSpPr/>
            <p:nvPr/>
          </p:nvGrpSpPr>
          <p:grpSpPr>
            <a:xfrm>
              <a:off x="5545856" y="3831144"/>
              <a:ext cx="10311315" cy="4755259"/>
              <a:chOff x="5545856" y="3831144"/>
              <a:chExt cx="10311315" cy="4755259"/>
            </a:xfrm>
          </p:grpSpPr>
          <p:sp>
            <p:nvSpPr>
              <p:cNvPr id="150" name="Shape 87">
                <a:extLst>
                  <a:ext uri="{FF2B5EF4-FFF2-40B4-BE49-F238E27FC236}">
                    <a16:creationId xmlns:a16="http://schemas.microsoft.com/office/drawing/2014/main" id="{2D5ED089-C7DE-DC49-9BB4-C94FBBC2E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5856" y="3834768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  <a:endParaRPr lang="ru-RU" altLang="ru-RU" sz="1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48" name="Shape 90">
                <a:extLst>
                  <a:ext uri="{FF2B5EF4-FFF2-40B4-BE49-F238E27FC236}">
                    <a16:creationId xmlns:a16="http://schemas.microsoft.com/office/drawing/2014/main" id="{69651AF8-E68F-554C-8E3C-59509D502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3397" y="4877135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46" name="Shape 93">
                <a:extLst>
                  <a:ext uri="{FF2B5EF4-FFF2-40B4-BE49-F238E27FC236}">
                    <a16:creationId xmlns:a16="http://schemas.microsoft.com/office/drawing/2014/main" id="{EB21B697-0F44-BC43-9308-CC812ACB7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5322" y="3833712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44" name="Shape 96">
                <a:extLst>
                  <a:ext uri="{FF2B5EF4-FFF2-40B4-BE49-F238E27FC236}">
                    <a16:creationId xmlns:a16="http://schemas.microsoft.com/office/drawing/2014/main" id="{127FF481-4DEA-2B41-8D38-D2F1F7C62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05563" y="4876079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42" name="Shape 99">
                <a:extLst>
                  <a:ext uri="{FF2B5EF4-FFF2-40B4-BE49-F238E27FC236}">
                    <a16:creationId xmlns:a16="http://schemas.microsoft.com/office/drawing/2014/main" id="{A73A7577-F36C-A949-8941-FA3C2AA6E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58905" y="3831144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  <a:endParaRPr lang="ru-RU" altLang="ru-RU" sz="1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40" name="Shape 102">
                <a:extLst>
                  <a:ext uri="{FF2B5EF4-FFF2-40B4-BE49-F238E27FC236}">
                    <a16:creationId xmlns:a16="http://schemas.microsoft.com/office/drawing/2014/main" id="{852D7D2B-1092-7E4A-A28A-8141930A2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9147" y="4873510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38" name="Shape 105">
                <a:extLst>
                  <a:ext uri="{FF2B5EF4-FFF2-40B4-BE49-F238E27FC236}">
                    <a16:creationId xmlns:a16="http://schemas.microsoft.com/office/drawing/2014/main" id="{6140E035-5B90-944D-9367-0C2F16D5D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0258" y="8206812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6" name="Shape 108">
                <a:extLst>
                  <a:ext uri="{FF2B5EF4-FFF2-40B4-BE49-F238E27FC236}">
                    <a16:creationId xmlns:a16="http://schemas.microsoft.com/office/drawing/2014/main" id="{5F76C90E-7E04-4540-9B55-2533D0ABC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6124" y="7181904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34" name="Shape 111">
                <a:extLst>
                  <a:ext uri="{FF2B5EF4-FFF2-40B4-BE49-F238E27FC236}">
                    <a16:creationId xmlns:a16="http://schemas.microsoft.com/office/drawing/2014/main" id="{416E9894-F2C6-5C48-98D5-0B9B50FC4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6868" y="8202066"/>
                <a:ext cx="578025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2" name="Shape 114">
                <a:extLst>
                  <a:ext uri="{FF2B5EF4-FFF2-40B4-BE49-F238E27FC236}">
                    <a16:creationId xmlns:a16="http://schemas.microsoft.com/office/drawing/2014/main" id="{C4C44F55-7945-5943-9FDC-7EB23164C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0031" y="7177158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</p:grpSp>
        <p:sp>
          <p:nvSpPr>
            <p:cNvPr id="43" name="Shape 47">
              <a:extLst>
                <a:ext uri="{FF2B5EF4-FFF2-40B4-BE49-F238E27FC236}">
                  <a16:creationId xmlns:a16="http://schemas.microsoft.com/office/drawing/2014/main" id="{7E494C66-2BF9-3647-920A-6C6F5C2B6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1984" y="6228770"/>
              <a:ext cx="11033400" cy="1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0" name="Shape 54">
              <a:extLst>
                <a:ext uri="{FF2B5EF4-FFF2-40B4-BE49-F238E27FC236}">
                  <a16:creationId xmlns:a16="http://schemas.microsoft.com/office/drawing/2014/main" id="{47BA86C4-BC26-3549-ABBE-4AB809FEC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9674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6" name="Shape 56">
              <a:extLst>
                <a:ext uri="{FF2B5EF4-FFF2-40B4-BE49-F238E27FC236}">
                  <a16:creationId xmlns:a16="http://schemas.microsoft.com/office/drawing/2014/main" id="{27CBFE90-68D7-594A-B480-8F80495AE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588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57" name="Shape 57">
              <a:extLst>
                <a:ext uri="{FF2B5EF4-FFF2-40B4-BE49-F238E27FC236}">
                  <a16:creationId xmlns:a16="http://schemas.microsoft.com/office/drawing/2014/main" id="{EACD677D-5232-954F-8618-D92A1E77D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9087" y="4861734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bone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text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block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 </a:t>
              </a:r>
            </a:p>
          </p:txBody>
        </p:sp>
        <p:sp>
          <p:nvSpPr>
            <p:cNvPr id="68" name="Shape 64">
              <a:extLst>
                <a:ext uri="{FF2B5EF4-FFF2-40B4-BE49-F238E27FC236}">
                  <a16:creationId xmlns:a16="http://schemas.microsoft.com/office/drawing/2014/main" id="{DC466BB5-F8AD-A645-B090-263DBF1C0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22237" y="5591895"/>
              <a:ext cx="1270011" cy="127023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0" name="Shape 65">
              <a:extLst>
                <a:ext uri="{FF2B5EF4-FFF2-40B4-BE49-F238E27FC236}">
                  <a16:creationId xmlns:a16="http://schemas.microsoft.com/office/drawing/2014/main" id="{EA83B57E-15EF-3F44-9B75-A4D2FC3F7D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50509" y="2972030"/>
              <a:ext cx="2968252" cy="3246940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5" name="Shape 67">
              <a:extLst>
                <a:ext uri="{FF2B5EF4-FFF2-40B4-BE49-F238E27FC236}">
                  <a16:creationId xmlns:a16="http://schemas.microsoft.com/office/drawing/2014/main" id="{63E6D42B-A170-6B44-B72E-2B565FF77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2420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76" name="Shape 68">
              <a:extLst>
                <a:ext uri="{FF2B5EF4-FFF2-40B4-BE49-F238E27FC236}">
                  <a16:creationId xmlns:a16="http://schemas.microsoft.com/office/drawing/2014/main" id="{BF62D96B-111A-E94A-863D-3E8173AC0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2918" y="486173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77" name="Shape 69">
              <a:extLst>
                <a:ext uri="{FF2B5EF4-FFF2-40B4-BE49-F238E27FC236}">
                  <a16:creationId xmlns:a16="http://schemas.microsoft.com/office/drawing/2014/main" id="{26132724-997B-694B-8041-72622F832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8065" y="5923426"/>
              <a:ext cx="583756" cy="588986"/>
            </a:xfrm>
            <a:custGeom>
              <a:avLst/>
              <a:gdLst>
                <a:gd name="T0" fmla="*/ 213179866 w 21600"/>
                <a:gd name="T1" fmla="*/ 218847420 h 21600"/>
                <a:gd name="T2" fmla="*/ 213179866 w 21600"/>
                <a:gd name="T3" fmla="*/ 218847420 h 21600"/>
                <a:gd name="T4" fmla="*/ 213179866 w 21600"/>
                <a:gd name="T5" fmla="*/ 218847420 h 21600"/>
                <a:gd name="T6" fmla="*/ 213179866 w 21600"/>
                <a:gd name="T7" fmla="*/ 21884742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4286"/>
                  </a:moveTo>
                  <a:lnTo>
                    <a:pt x="16675" y="0"/>
                  </a:lnTo>
                  <a:lnTo>
                    <a:pt x="15206" y="1629"/>
                  </a:lnTo>
                  <a:lnTo>
                    <a:pt x="20174" y="5700"/>
                  </a:lnTo>
                  <a:lnTo>
                    <a:pt x="21600" y="4286"/>
                  </a:lnTo>
                  <a:close/>
                  <a:moveTo>
                    <a:pt x="6394" y="1629"/>
                  </a:moveTo>
                  <a:lnTo>
                    <a:pt x="4925" y="214"/>
                  </a:lnTo>
                  <a:lnTo>
                    <a:pt x="0" y="4286"/>
                  </a:lnTo>
                  <a:lnTo>
                    <a:pt x="1469" y="5700"/>
                  </a:lnTo>
                  <a:lnTo>
                    <a:pt x="6394" y="1629"/>
                  </a:lnTo>
                  <a:close/>
                  <a:moveTo>
                    <a:pt x="11318" y="6729"/>
                  </a:moveTo>
                  <a:lnTo>
                    <a:pt x="9677" y="6729"/>
                  </a:lnTo>
                  <a:lnTo>
                    <a:pt x="9677" y="13071"/>
                  </a:lnTo>
                  <a:lnTo>
                    <a:pt x="14818" y="16114"/>
                  </a:lnTo>
                  <a:lnTo>
                    <a:pt x="15638" y="14871"/>
                  </a:lnTo>
                  <a:lnTo>
                    <a:pt x="11318" y="12257"/>
                  </a:lnTo>
                  <a:lnTo>
                    <a:pt x="11318" y="6729"/>
                  </a:lnTo>
                  <a:close/>
                  <a:moveTo>
                    <a:pt x="10714" y="2443"/>
                  </a:moveTo>
                  <a:cubicBezTo>
                    <a:pt x="5357" y="2443"/>
                    <a:pt x="1037" y="6729"/>
                    <a:pt x="1037" y="12043"/>
                  </a:cubicBezTo>
                  <a:cubicBezTo>
                    <a:pt x="1037" y="17357"/>
                    <a:pt x="5270" y="21600"/>
                    <a:pt x="10714" y="21600"/>
                  </a:cubicBezTo>
                  <a:cubicBezTo>
                    <a:pt x="16157" y="21600"/>
                    <a:pt x="20347" y="17357"/>
                    <a:pt x="20347" y="12043"/>
                  </a:cubicBezTo>
                  <a:cubicBezTo>
                    <a:pt x="20347" y="6729"/>
                    <a:pt x="16243" y="2443"/>
                    <a:pt x="10714" y="2443"/>
                  </a:cubicBezTo>
                  <a:close/>
                  <a:moveTo>
                    <a:pt x="10714" y="19371"/>
                  </a:moveTo>
                  <a:cubicBezTo>
                    <a:pt x="6610" y="19371"/>
                    <a:pt x="3283" y="16200"/>
                    <a:pt x="3283" y="12043"/>
                  </a:cubicBezTo>
                  <a:cubicBezTo>
                    <a:pt x="3283" y="7843"/>
                    <a:pt x="6480" y="4500"/>
                    <a:pt x="10714" y="4500"/>
                  </a:cubicBezTo>
                  <a:cubicBezTo>
                    <a:pt x="14904" y="4500"/>
                    <a:pt x="18317" y="7843"/>
                    <a:pt x="18317" y="12043"/>
                  </a:cubicBezTo>
                  <a:cubicBezTo>
                    <a:pt x="18317" y="16200"/>
                    <a:pt x="15034" y="19371"/>
                    <a:pt x="10714" y="19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8" name="Shape 70">
              <a:extLst>
                <a:ext uri="{FF2B5EF4-FFF2-40B4-BE49-F238E27FC236}">
                  <a16:creationId xmlns:a16="http://schemas.microsoft.com/office/drawing/2014/main" id="{0D138FA1-539C-AA4C-ABAF-2380302DA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0787" y="5756259"/>
              <a:ext cx="2535237" cy="872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process efficiency</a:t>
              </a:r>
            </a:p>
          </p:txBody>
        </p:sp>
        <p:sp>
          <p:nvSpPr>
            <p:cNvPr id="92" name="Shape 83">
              <a:extLst>
                <a:ext uri="{FF2B5EF4-FFF2-40B4-BE49-F238E27FC236}">
                  <a16:creationId xmlns:a16="http://schemas.microsoft.com/office/drawing/2014/main" id="{F841ECA6-2B8F-6349-A74E-1E19B13E9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9883" y="2181457"/>
              <a:ext cx="863608" cy="863757"/>
            </a:xfrm>
            <a:prstGeom prst="ellipse">
              <a:avLst/>
            </a:prstGeom>
            <a:solidFill>
              <a:schemeClr val="tx2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3" name="Shape 84">
              <a:extLst>
                <a:ext uri="{FF2B5EF4-FFF2-40B4-BE49-F238E27FC236}">
                  <a16:creationId xmlns:a16="http://schemas.microsoft.com/office/drawing/2014/main" id="{8B3AC4CC-E948-2C4D-8BA2-486324442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8762" y="2356901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1</a:t>
              </a:r>
            </a:p>
          </p:txBody>
        </p:sp>
        <p:sp>
          <p:nvSpPr>
            <p:cNvPr id="94" name="Shape 85">
              <a:extLst>
                <a:ext uri="{FF2B5EF4-FFF2-40B4-BE49-F238E27FC236}">
                  <a16:creationId xmlns:a16="http://schemas.microsoft.com/office/drawing/2014/main" id="{48886214-20C5-E847-9F95-C97E83E0F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424" y="2383888"/>
              <a:ext cx="253523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149" name="Shape 86">
              <a:extLst>
                <a:ext uri="{FF2B5EF4-FFF2-40B4-BE49-F238E27FC236}">
                  <a16:creationId xmlns:a16="http://schemas.microsoft.com/office/drawing/2014/main" id="{1941EBD9-D791-2B43-9343-1A48888B3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543" y="3845689"/>
              <a:ext cx="380650" cy="380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7" name="Shape 89">
              <a:extLst>
                <a:ext uri="{FF2B5EF4-FFF2-40B4-BE49-F238E27FC236}">
                  <a16:creationId xmlns:a16="http://schemas.microsoft.com/office/drawing/2014/main" id="{2FC52AFD-A0F4-0F4C-AD77-E62EAE04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9384" y="4881647"/>
              <a:ext cx="380650" cy="3807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8976CE3E-B33B-4B4F-AD21-EAD9524875BE}"/>
                </a:ext>
              </a:extLst>
            </p:cNvPr>
            <p:cNvGrpSpPr/>
            <p:nvPr/>
          </p:nvGrpSpPr>
          <p:grpSpPr>
            <a:xfrm>
              <a:off x="5915149" y="2181457"/>
              <a:ext cx="6409782" cy="4037513"/>
              <a:chOff x="5915149" y="2181457"/>
              <a:chExt cx="6409782" cy="4037513"/>
            </a:xfrm>
          </p:grpSpPr>
          <p:sp>
            <p:nvSpPr>
              <p:cNvPr id="44" name="Shape 48">
                <a:extLst>
                  <a:ext uri="{FF2B5EF4-FFF2-40B4-BE49-F238E27FC236}">
                    <a16:creationId xmlns:a16="http://schemas.microsoft.com/office/drawing/2014/main" id="{66DDA0B3-981B-D44F-8013-EAB58781BB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356679" y="2972030"/>
                <a:ext cx="2968252" cy="3246940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85" name="Shape 77">
                <a:extLst>
                  <a:ext uri="{FF2B5EF4-FFF2-40B4-BE49-F238E27FC236}">
                    <a16:creationId xmlns:a16="http://schemas.microsoft.com/office/drawing/2014/main" id="{5DABCBCF-7233-FF46-869B-249125F35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73329" y="2181457"/>
                <a:ext cx="863608" cy="863757"/>
              </a:xfrm>
              <a:prstGeom prst="ellipse">
                <a:avLst/>
              </a:prstGeom>
              <a:solidFill>
                <a:schemeClr val="tx2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6" name="Shape 78">
                <a:extLst>
                  <a:ext uri="{FF2B5EF4-FFF2-40B4-BE49-F238E27FC236}">
                    <a16:creationId xmlns:a16="http://schemas.microsoft.com/office/drawing/2014/main" id="{37394692-B767-8C4C-ACA2-4E4E7F2AA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2487" y="2356901"/>
                <a:ext cx="72548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3</a:t>
                </a:r>
              </a:p>
            </p:txBody>
          </p:sp>
          <p:sp>
            <p:nvSpPr>
              <p:cNvPr id="88" name="Shape 79">
                <a:extLst>
                  <a:ext uri="{FF2B5EF4-FFF2-40B4-BE49-F238E27FC236}">
                    <a16:creationId xmlns:a16="http://schemas.microsoft.com/office/drawing/2014/main" id="{81214835-8BA2-A240-88C5-C126BA154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149" y="2383888"/>
                <a:ext cx="253523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145" name="Shape 92">
                <a:extLst>
                  <a:ext uri="{FF2B5EF4-FFF2-40B4-BE49-F238E27FC236}">
                    <a16:creationId xmlns:a16="http://schemas.microsoft.com/office/drawing/2014/main" id="{A9E3B3C0-F306-734C-B2FC-4C226BA33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84009" y="3844633"/>
                <a:ext cx="380650" cy="38071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3" name="Shape 95">
                <a:extLst>
                  <a:ext uri="{FF2B5EF4-FFF2-40B4-BE49-F238E27FC236}">
                    <a16:creationId xmlns:a16="http://schemas.microsoft.com/office/drawing/2014/main" id="{69A769C1-3754-BF4D-9354-36A8961D7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1550" y="4880591"/>
                <a:ext cx="380650" cy="3807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AAB0B341-5A2D-5248-9903-C80436EDEC22}"/>
                </a:ext>
              </a:extLst>
            </p:cNvPr>
            <p:cNvGrpSpPr/>
            <p:nvPr/>
          </p:nvGrpSpPr>
          <p:grpSpPr>
            <a:xfrm>
              <a:off x="10304587" y="2181457"/>
              <a:ext cx="9301921" cy="4037513"/>
              <a:chOff x="10304587" y="2181457"/>
              <a:chExt cx="9301921" cy="4037513"/>
            </a:xfrm>
          </p:grpSpPr>
          <p:sp>
            <p:nvSpPr>
              <p:cNvPr id="46" name="Shape 50">
                <a:extLst>
                  <a:ext uri="{FF2B5EF4-FFF2-40B4-BE49-F238E27FC236}">
                    <a16:creationId xmlns:a16="http://schemas.microsoft.com/office/drawing/2014/main" id="{3923C678-7248-8947-B6F6-3B28B6688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691646" y="2972030"/>
                <a:ext cx="2968253" cy="3246940"/>
              </a:xfrm>
              <a:prstGeom prst="line">
                <a:avLst/>
              </a:prstGeom>
              <a:noFill/>
              <a:ln w="63500">
                <a:solidFill>
                  <a:schemeClr val="accent3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59" name="Shape 58">
                <a:extLst>
                  <a:ext uri="{FF2B5EF4-FFF2-40B4-BE49-F238E27FC236}">
                    <a16:creationId xmlns:a16="http://schemas.microsoft.com/office/drawing/2014/main" id="{501F9B9E-56E7-444A-9D94-653504C53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07520" y="3832081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60" name="Shape 59">
                <a:extLst>
                  <a:ext uri="{FF2B5EF4-FFF2-40B4-BE49-F238E27FC236}">
                    <a16:creationId xmlns:a16="http://schemas.microsoft.com/office/drawing/2014/main" id="{D3691A74-561A-4A43-B2EE-B494F655A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8018" y="4861736"/>
                <a:ext cx="3648490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89" name="Shape 80">
                <a:extLst>
                  <a:ext uri="{FF2B5EF4-FFF2-40B4-BE49-F238E27FC236}">
                    <a16:creationId xmlns:a16="http://schemas.microsoft.com/office/drawing/2014/main" id="{A61A9FCB-952D-3444-AA74-F39D0E22D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3657" y="2181457"/>
                <a:ext cx="863608" cy="863757"/>
              </a:xfrm>
              <a:prstGeom prst="ellipse">
                <a:avLst/>
              </a:prstGeom>
              <a:solidFill>
                <a:schemeClr val="tx2"/>
              </a:solidFill>
              <a:ln w="6350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0" name="Shape 81">
                <a:extLst>
                  <a:ext uri="{FF2B5EF4-FFF2-40B4-BE49-F238E27FC236}">
                    <a16:creationId xmlns:a16="http://schemas.microsoft.com/office/drawing/2014/main" id="{F26B47C6-8221-0B48-8AEE-5C9A39433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46212" y="2369601"/>
                <a:ext cx="723900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5</a:t>
                </a:r>
              </a:p>
            </p:txBody>
          </p:sp>
          <p:sp>
            <p:nvSpPr>
              <p:cNvPr id="91" name="Shape 82">
                <a:extLst>
                  <a:ext uri="{FF2B5EF4-FFF2-40B4-BE49-F238E27FC236}">
                    <a16:creationId xmlns:a16="http://schemas.microsoft.com/office/drawing/2014/main" id="{22A94CD7-FBA2-6945-B78D-459816636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4587" y="2383888"/>
                <a:ext cx="2536825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141" name="Shape 98">
                <a:extLst>
                  <a:ext uri="{FF2B5EF4-FFF2-40B4-BE49-F238E27FC236}">
                    <a16:creationId xmlns:a16="http://schemas.microsoft.com/office/drawing/2014/main" id="{2C0A76E7-FD50-6242-B017-0ABF865E7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57592" y="3842065"/>
                <a:ext cx="380650" cy="3807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39" name="Shape 101">
                <a:extLst>
                  <a:ext uri="{FF2B5EF4-FFF2-40B4-BE49-F238E27FC236}">
                    <a16:creationId xmlns:a16="http://schemas.microsoft.com/office/drawing/2014/main" id="{F3F57E63-B3A0-C24D-8FA2-F3D0D0BCD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65134" y="4878022"/>
                <a:ext cx="380650" cy="38071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sp>
          <p:nvSpPr>
            <p:cNvPr id="48" name="Shape 52">
              <a:extLst>
                <a:ext uri="{FF2B5EF4-FFF2-40B4-BE49-F238E27FC236}">
                  <a16:creationId xmlns:a16="http://schemas.microsoft.com/office/drawing/2014/main" id="{DF697712-08F1-7540-A13C-1CAF7AB56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5695" y="6081111"/>
              <a:ext cx="317150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7D4DAD5B-E259-4D44-BBC5-AEDA7236D864}"/>
                </a:ext>
              </a:extLst>
            </p:cNvPr>
            <p:cNvGrpSpPr/>
            <p:nvPr/>
          </p:nvGrpSpPr>
          <p:grpSpPr>
            <a:xfrm>
              <a:off x="1550519" y="6294809"/>
              <a:ext cx="9251578" cy="3925749"/>
              <a:chOff x="3859337" y="6294809"/>
              <a:chExt cx="9251578" cy="3925749"/>
            </a:xfrm>
          </p:grpSpPr>
          <p:sp>
            <p:nvSpPr>
              <p:cNvPr id="45" name="Shape 49">
                <a:extLst>
                  <a:ext uri="{FF2B5EF4-FFF2-40B4-BE49-F238E27FC236}">
                    <a16:creationId xmlns:a16="http://schemas.microsoft.com/office/drawing/2014/main" id="{FBEB0B28-5735-2D40-B891-57656055F0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38274" y="6294809"/>
                <a:ext cx="2864205" cy="3172711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62" name="Shape 60">
                <a:extLst>
                  <a:ext uri="{FF2B5EF4-FFF2-40B4-BE49-F238E27FC236}">
                    <a16:creationId xmlns:a16="http://schemas.microsoft.com/office/drawing/2014/main" id="{62583B94-8D04-2D4E-ABEF-39ABAFA39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2426" y="7169216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65" name="Shape 61">
                <a:extLst>
                  <a:ext uri="{FF2B5EF4-FFF2-40B4-BE49-F238E27FC236}">
                    <a16:creationId xmlns:a16="http://schemas.microsoft.com/office/drawing/2014/main" id="{F8258A4F-4A52-F24B-8EDD-97A9F3982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46009" y="8198870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79" name="Shape 71">
                <a:extLst>
                  <a:ext uri="{FF2B5EF4-FFF2-40B4-BE49-F238E27FC236}">
                    <a16:creationId xmlns:a16="http://schemas.microsoft.com/office/drawing/2014/main" id="{E8A53B31-A205-F44C-BE34-D1265278C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7868" y="9356800"/>
                <a:ext cx="863608" cy="863758"/>
              </a:xfrm>
              <a:prstGeom prst="ellipse">
                <a:avLst/>
              </a:prstGeom>
              <a:solidFill>
                <a:schemeClr val="tx2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0" name="Shape 72">
                <a:extLst>
                  <a:ext uri="{FF2B5EF4-FFF2-40B4-BE49-F238E27FC236}">
                    <a16:creationId xmlns:a16="http://schemas.microsoft.com/office/drawing/2014/main" id="{0B5FC393-36FF-694F-B46F-B84DB6118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6674" y="9532400"/>
                <a:ext cx="72548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</a:p>
            </p:txBody>
          </p:sp>
          <p:sp>
            <p:nvSpPr>
              <p:cNvPr id="81" name="Shape 73">
                <a:extLst>
                  <a:ext uri="{FF2B5EF4-FFF2-40B4-BE49-F238E27FC236}">
                    <a16:creationId xmlns:a16="http://schemas.microsoft.com/office/drawing/2014/main" id="{C227DE24-A219-D54D-81DD-7CE8687F1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9337" y="9559388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137" name="Shape 104">
                <a:extLst>
                  <a:ext uri="{FF2B5EF4-FFF2-40B4-BE49-F238E27FC236}">
                    <a16:creationId xmlns:a16="http://schemas.microsoft.com/office/drawing/2014/main" id="{B0458890-0F1B-4B4F-8AC7-B5DEF8E2A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8945" y="8211324"/>
                <a:ext cx="380650" cy="38071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35" name="Shape 107">
                <a:extLst>
                  <a:ext uri="{FF2B5EF4-FFF2-40B4-BE49-F238E27FC236}">
                    <a16:creationId xmlns:a16="http://schemas.microsoft.com/office/drawing/2014/main" id="{DDF845CF-09EB-1B4C-AF54-725C3FA8F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02111" y="7186416"/>
                <a:ext cx="380650" cy="38071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E0363FA8-A550-8048-B1EF-4340888B27B4}"/>
                </a:ext>
              </a:extLst>
            </p:cNvPr>
            <p:cNvGrpSpPr/>
            <p:nvPr/>
          </p:nvGrpSpPr>
          <p:grpSpPr>
            <a:xfrm>
              <a:off x="6123880" y="6294809"/>
              <a:ext cx="9216689" cy="3925749"/>
              <a:chOff x="8250362" y="6294809"/>
              <a:chExt cx="9216689" cy="3925749"/>
            </a:xfrm>
          </p:grpSpPr>
          <p:sp>
            <p:nvSpPr>
              <p:cNvPr id="47" name="Shape 51">
                <a:extLst>
                  <a:ext uri="{FF2B5EF4-FFF2-40B4-BE49-F238E27FC236}">
                    <a16:creationId xmlns:a16="http://schemas.microsoft.com/office/drawing/2014/main" id="{AEC359B5-EE26-E74A-81F4-5FF3B543FA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581710" y="6294809"/>
                <a:ext cx="2864204" cy="3172711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66" name="Shape 62">
                <a:extLst>
                  <a:ext uri="{FF2B5EF4-FFF2-40B4-BE49-F238E27FC236}">
                    <a16:creationId xmlns:a16="http://schemas.microsoft.com/office/drawing/2014/main" id="{647326BC-CE2B-BE40-8B6A-E1E4EDDD0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18562" y="7169216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67" name="Shape 63">
                <a:extLst>
                  <a:ext uri="{FF2B5EF4-FFF2-40B4-BE49-F238E27FC236}">
                    <a16:creationId xmlns:a16="http://schemas.microsoft.com/office/drawing/2014/main" id="{CC799747-EE4F-9641-8586-3208F8362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02145" y="8198870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82" name="Shape 74">
                <a:extLst>
                  <a:ext uri="{FF2B5EF4-FFF2-40B4-BE49-F238E27FC236}">
                    <a16:creationId xmlns:a16="http://schemas.microsoft.com/office/drawing/2014/main" id="{52B97107-7735-C543-B367-948E34595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08195" y="9356800"/>
                <a:ext cx="863608" cy="863758"/>
              </a:xfrm>
              <a:prstGeom prst="ellipse">
                <a:avLst/>
              </a:prstGeom>
              <a:solidFill>
                <a:schemeClr val="tx2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3" name="Shape 75">
                <a:extLst>
                  <a:ext uri="{FF2B5EF4-FFF2-40B4-BE49-F238E27FC236}">
                    <a16:creationId xmlns:a16="http://schemas.microsoft.com/office/drawing/2014/main" id="{ABDA1A88-3C6A-9446-ABFA-9079B6FEA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7699" y="9532400"/>
                <a:ext cx="72548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</a:p>
            </p:txBody>
          </p:sp>
          <p:sp>
            <p:nvSpPr>
              <p:cNvPr id="84" name="Shape 76">
                <a:extLst>
                  <a:ext uri="{FF2B5EF4-FFF2-40B4-BE49-F238E27FC236}">
                    <a16:creationId xmlns:a16="http://schemas.microsoft.com/office/drawing/2014/main" id="{8B2A9369-BA16-5446-8E6C-C752F2DB0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0362" y="9559388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133" name="Shape 110">
                <a:extLst>
                  <a:ext uri="{FF2B5EF4-FFF2-40B4-BE49-F238E27FC236}">
                    <a16:creationId xmlns:a16="http://schemas.microsoft.com/office/drawing/2014/main" id="{B16B7DA9-F52A-C349-AF83-EC27EFD853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5555" y="8206578"/>
                <a:ext cx="380651" cy="3807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31" name="Shape 113">
                <a:extLst>
                  <a:ext uri="{FF2B5EF4-FFF2-40B4-BE49-F238E27FC236}">
                    <a16:creationId xmlns:a16="http://schemas.microsoft.com/office/drawing/2014/main" id="{D5FBA275-B7D4-E34B-BE34-35B180DFC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8718" y="7181670"/>
                <a:ext cx="380650" cy="3807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grpSp>
          <p:nvGrpSpPr>
            <p:cNvPr id="69" name="Группа 68">
              <a:extLst>
                <a:ext uri="{FF2B5EF4-FFF2-40B4-BE49-F238E27FC236}">
                  <a16:creationId xmlns:a16="http://schemas.microsoft.com/office/drawing/2014/main" id="{C0F25C2E-35C1-D749-9DE7-EF1598C2C2F0}"/>
                </a:ext>
              </a:extLst>
            </p:cNvPr>
            <p:cNvGrpSpPr/>
            <p:nvPr/>
          </p:nvGrpSpPr>
          <p:grpSpPr>
            <a:xfrm>
              <a:off x="10492742" y="6294809"/>
              <a:ext cx="9216689" cy="3925749"/>
              <a:chOff x="8250362" y="6294809"/>
              <a:chExt cx="9216689" cy="3925749"/>
            </a:xfrm>
          </p:grpSpPr>
          <p:sp>
            <p:nvSpPr>
              <p:cNvPr id="71" name="Shape 51">
                <a:extLst>
                  <a:ext uri="{FF2B5EF4-FFF2-40B4-BE49-F238E27FC236}">
                    <a16:creationId xmlns:a16="http://schemas.microsoft.com/office/drawing/2014/main" id="{F4C03A46-F99A-AF48-9674-C75434CD74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581710" y="6294809"/>
                <a:ext cx="2864204" cy="3172711"/>
              </a:xfrm>
              <a:prstGeom prst="line">
                <a:avLst/>
              </a:prstGeom>
              <a:noFill/>
              <a:ln w="63500">
                <a:solidFill>
                  <a:schemeClr val="accent3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72" name="Shape 62">
                <a:extLst>
                  <a:ext uri="{FF2B5EF4-FFF2-40B4-BE49-F238E27FC236}">
                    <a16:creationId xmlns:a16="http://schemas.microsoft.com/office/drawing/2014/main" id="{C735CFCD-8AD4-BC49-854D-DBECD692A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18562" y="7169216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73" name="Shape 63">
                <a:extLst>
                  <a:ext uri="{FF2B5EF4-FFF2-40B4-BE49-F238E27FC236}">
                    <a16:creationId xmlns:a16="http://schemas.microsoft.com/office/drawing/2014/main" id="{2A7A4971-E7EE-8E4F-882B-91B96AC58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02145" y="8198870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87" name="Shape 74">
                <a:extLst>
                  <a:ext uri="{FF2B5EF4-FFF2-40B4-BE49-F238E27FC236}">
                    <a16:creationId xmlns:a16="http://schemas.microsoft.com/office/drawing/2014/main" id="{B509D15E-C0DA-B54D-8E2E-DF81AD725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08195" y="9356800"/>
                <a:ext cx="863608" cy="863758"/>
              </a:xfrm>
              <a:prstGeom prst="ellipse">
                <a:avLst/>
              </a:prstGeom>
              <a:solidFill>
                <a:schemeClr val="tx2"/>
              </a:solidFill>
              <a:ln w="6350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 dirty="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5" name="Shape 75">
                <a:extLst>
                  <a:ext uri="{FF2B5EF4-FFF2-40B4-BE49-F238E27FC236}">
                    <a16:creationId xmlns:a16="http://schemas.microsoft.com/office/drawing/2014/main" id="{7C4BD470-D345-C24F-8EC4-AAF4DC218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7699" y="9532400"/>
                <a:ext cx="72548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kern="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6</a:t>
                </a:r>
                <a:endParaRPr b="1" kern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6" name="Shape 76">
                <a:extLst>
                  <a:ext uri="{FF2B5EF4-FFF2-40B4-BE49-F238E27FC236}">
                    <a16:creationId xmlns:a16="http://schemas.microsoft.com/office/drawing/2014/main" id="{2E08B90E-0B74-CA43-9F9C-3BCFA5BB4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0362" y="9559388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97" name="Shape 110">
                <a:extLst>
                  <a:ext uri="{FF2B5EF4-FFF2-40B4-BE49-F238E27FC236}">
                    <a16:creationId xmlns:a16="http://schemas.microsoft.com/office/drawing/2014/main" id="{ED27E66F-2D48-5E42-A810-94169B338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5555" y="8206578"/>
                <a:ext cx="380651" cy="38071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8" name="Shape 113">
                <a:extLst>
                  <a:ext uri="{FF2B5EF4-FFF2-40B4-BE49-F238E27FC236}">
                    <a16:creationId xmlns:a16="http://schemas.microsoft.com/office/drawing/2014/main" id="{AEADFACE-B9CC-3E46-B17B-54C476A89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8718" y="7181670"/>
                <a:ext cx="380650" cy="38071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sp>
          <p:nvSpPr>
            <p:cNvPr id="49" name="Shape 53">
              <a:extLst>
                <a:ext uri="{FF2B5EF4-FFF2-40B4-BE49-F238E27FC236}">
                  <a16:creationId xmlns:a16="http://schemas.microsoft.com/office/drawing/2014/main" id="{C4A311A4-1218-A047-9845-CC5FA2ADD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8212" y="6081111"/>
              <a:ext cx="317150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4" name="Shape 55">
              <a:extLst>
                <a:ext uri="{FF2B5EF4-FFF2-40B4-BE49-F238E27FC236}">
                  <a16:creationId xmlns:a16="http://schemas.microsoft.com/office/drawing/2014/main" id="{783578F8-84A4-7041-BD16-FCF7AF4B9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823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4" name="Shape 66">
              <a:extLst>
                <a:ext uri="{FF2B5EF4-FFF2-40B4-BE49-F238E27FC236}">
                  <a16:creationId xmlns:a16="http://schemas.microsoft.com/office/drawing/2014/main" id="{0D333295-B9E5-B843-AF57-656308063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204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6995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9F83DE6-3FF6-DF46-B782-69945B8D6994}"/>
              </a:ext>
            </a:extLst>
          </p:cNvPr>
          <p:cNvGrpSpPr/>
          <p:nvPr/>
        </p:nvGrpSpPr>
        <p:grpSpPr>
          <a:xfrm>
            <a:off x="3911080" y="2285248"/>
            <a:ext cx="18626137" cy="7883526"/>
            <a:chOff x="3911080" y="2285248"/>
            <a:chExt cx="18626137" cy="7883526"/>
          </a:xfrm>
        </p:grpSpPr>
        <p:sp>
          <p:nvSpPr>
            <p:cNvPr id="64" name="Shape 118">
              <a:extLst>
                <a:ext uri="{FF2B5EF4-FFF2-40B4-BE49-F238E27FC236}">
                  <a16:creationId xmlns:a16="http://schemas.microsoft.com/office/drawing/2014/main" id="{1828E481-B163-5043-8B61-62A4AAFF68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4504" y="6235119"/>
              <a:ext cx="11032433" cy="1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9" name="Shape 119">
              <a:extLst>
                <a:ext uri="{FF2B5EF4-FFF2-40B4-BE49-F238E27FC236}">
                  <a16:creationId xmlns:a16="http://schemas.microsoft.com/office/drawing/2014/main" id="{7D60B5DA-75AD-504D-81BA-667B84F17B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819074" y="2979462"/>
              <a:ext cx="2967992" cy="3245859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1" name="Shape 120">
              <a:extLst>
                <a:ext uri="{FF2B5EF4-FFF2-40B4-BE49-F238E27FC236}">
                  <a16:creationId xmlns:a16="http://schemas.microsoft.com/office/drawing/2014/main" id="{3EBEA446-6267-E942-9B0E-7424D4077B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00856" y="6301135"/>
              <a:ext cx="2863954" cy="3171655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2" name="Shape 121">
              <a:extLst>
                <a:ext uri="{FF2B5EF4-FFF2-40B4-BE49-F238E27FC236}">
                  <a16:creationId xmlns:a16="http://schemas.microsoft.com/office/drawing/2014/main" id="{BE7C3813-7E3C-DB45-905A-7D39BB8D9D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153663" y="2979462"/>
              <a:ext cx="2967992" cy="3245859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3" name="Shape 122">
              <a:extLst>
                <a:ext uri="{FF2B5EF4-FFF2-40B4-BE49-F238E27FC236}">
                  <a16:creationId xmlns:a16="http://schemas.microsoft.com/office/drawing/2014/main" id="{7D416001-A474-584E-898A-A79CCC0CEA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043911" y="6301135"/>
              <a:ext cx="2863954" cy="3171655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87" name="Shape 123">
              <a:extLst>
                <a:ext uri="{FF2B5EF4-FFF2-40B4-BE49-F238E27FC236}">
                  <a16:creationId xmlns:a16="http://schemas.microsoft.com/office/drawing/2014/main" id="{5A188E29-DCEC-D64A-8B53-088825669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8039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5" name="Shape 124">
              <a:extLst>
                <a:ext uri="{FF2B5EF4-FFF2-40B4-BE49-F238E27FC236}">
                  <a16:creationId xmlns:a16="http://schemas.microsoft.com/office/drawing/2014/main" id="{17D92175-536F-EF4D-9701-6838E8906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50362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6" name="Shape 125">
              <a:extLst>
                <a:ext uri="{FF2B5EF4-FFF2-40B4-BE49-F238E27FC236}">
                  <a16:creationId xmlns:a16="http://schemas.microsoft.com/office/drawing/2014/main" id="{4B873DF2-4C58-2147-A8E6-549DE5F0F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41638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7" name="Shape 126">
              <a:extLst>
                <a:ext uri="{FF2B5EF4-FFF2-40B4-BE49-F238E27FC236}">
                  <a16:creationId xmlns:a16="http://schemas.microsoft.com/office/drawing/2014/main" id="{332DD43E-1C1B-324F-BC79-9645AEAA1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80003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8" name="Shape 127">
              <a:extLst>
                <a:ext uri="{FF2B5EF4-FFF2-40B4-BE49-F238E27FC236}">
                  <a16:creationId xmlns:a16="http://schemas.microsoft.com/office/drawing/2014/main" id="{33D5FDC0-2D6F-564A-B974-C98C5C06B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5956" y="7267807"/>
              <a:ext cx="208310" cy="2082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9" name="Shape 128">
              <a:extLst>
                <a:ext uri="{FF2B5EF4-FFF2-40B4-BE49-F238E27FC236}">
                  <a16:creationId xmlns:a16="http://schemas.microsoft.com/office/drawing/2014/main" id="{6701F8A7-EEA4-2B41-A04C-A60DC3D4E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4696" y="8309050"/>
              <a:ext cx="208310" cy="2082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0" name="Shape 129">
              <a:extLst>
                <a:ext uri="{FF2B5EF4-FFF2-40B4-BE49-F238E27FC236}">
                  <a16:creationId xmlns:a16="http://schemas.microsoft.com/office/drawing/2014/main" id="{44502E8C-AC18-E646-827A-EF70C8711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982" y="9448039"/>
              <a:ext cx="3353281" cy="72073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1" name="Shape 130">
              <a:extLst>
                <a:ext uri="{FF2B5EF4-FFF2-40B4-BE49-F238E27FC236}">
                  <a16:creationId xmlns:a16="http://schemas.microsoft.com/office/drawing/2014/main" id="{1A28996E-8E9E-CF45-AB0F-8816E0EE2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4180" y="9580964"/>
              <a:ext cx="2342934" cy="42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100" b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102" name="Shape 131">
              <a:extLst>
                <a:ext uri="{FF2B5EF4-FFF2-40B4-BE49-F238E27FC236}">
                  <a16:creationId xmlns:a16="http://schemas.microsoft.com/office/drawing/2014/main" id="{BBF392FE-89E6-0642-ACE0-8FF66516B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7479" y="9518001"/>
              <a:ext cx="580852" cy="5808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3" name="Shape 132">
              <a:extLst>
                <a:ext uri="{FF2B5EF4-FFF2-40B4-BE49-F238E27FC236}">
                  <a16:creationId xmlns:a16="http://schemas.microsoft.com/office/drawing/2014/main" id="{98CD945F-B760-1A44-95EF-5F8E9E62E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6915" y="9448039"/>
              <a:ext cx="3353281" cy="72073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4" name="Shape 133">
              <a:extLst>
                <a:ext uri="{FF2B5EF4-FFF2-40B4-BE49-F238E27FC236}">
                  <a16:creationId xmlns:a16="http://schemas.microsoft.com/office/drawing/2014/main" id="{DF27D079-1F17-C04A-AF26-C0988DBE1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2113" y="9580964"/>
              <a:ext cx="2342934" cy="42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100" b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105" name="Shape 134">
              <a:extLst>
                <a:ext uri="{FF2B5EF4-FFF2-40B4-BE49-F238E27FC236}">
                  <a16:creationId xmlns:a16="http://schemas.microsoft.com/office/drawing/2014/main" id="{512EA7DD-AE2D-3D4B-9358-0D603AB4F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5413" y="9518001"/>
              <a:ext cx="580852" cy="5808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6" name="Shape 135">
              <a:extLst>
                <a:ext uri="{FF2B5EF4-FFF2-40B4-BE49-F238E27FC236}">
                  <a16:creationId xmlns:a16="http://schemas.microsoft.com/office/drawing/2014/main" id="{F6B66556-EF02-0447-9374-37218327A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6854" y="2285248"/>
              <a:ext cx="3353281" cy="72073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7" name="Shape 136">
              <a:extLst>
                <a:ext uri="{FF2B5EF4-FFF2-40B4-BE49-F238E27FC236}">
                  <a16:creationId xmlns:a16="http://schemas.microsoft.com/office/drawing/2014/main" id="{E26C5CFC-A64E-8748-9038-020CE8781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2051" y="2418173"/>
              <a:ext cx="2342935" cy="42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100" b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108" name="Shape 137">
              <a:extLst>
                <a:ext uri="{FF2B5EF4-FFF2-40B4-BE49-F238E27FC236}">
                  <a16:creationId xmlns:a16="http://schemas.microsoft.com/office/drawing/2014/main" id="{C4BF4C7A-6E99-C748-98EF-6E1247C9B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5351" y="2355210"/>
              <a:ext cx="580852" cy="580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9" name="Shape 138">
              <a:extLst>
                <a:ext uri="{FF2B5EF4-FFF2-40B4-BE49-F238E27FC236}">
                  <a16:creationId xmlns:a16="http://schemas.microsoft.com/office/drawing/2014/main" id="{835C6D5E-2A96-914D-BF69-4D9316FD6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51441" y="2285248"/>
              <a:ext cx="3353281" cy="72073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0" name="Shape 139">
              <a:extLst>
                <a:ext uri="{FF2B5EF4-FFF2-40B4-BE49-F238E27FC236}">
                  <a16:creationId xmlns:a16="http://schemas.microsoft.com/office/drawing/2014/main" id="{1FAA9DF6-9249-694B-A12A-CBBEB0C6E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96639" y="2418173"/>
              <a:ext cx="2342935" cy="42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100" b="1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</a:t>
              </a:r>
              <a:r>
                <a:rPr lang="ru-RU" altLang="ru-RU" sz="21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100" b="1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</a:t>
              </a:r>
              <a:endParaRPr lang="ru-RU" altLang="ru-RU" sz="21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140">
              <a:extLst>
                <a:ext uri="{FF2B5EF4-FFF2-40B4-BE49-F238E27FC236}">
                  <a16:creationId xmlns:a16="http://schemas.microsoft.com/office/drawing/2014/main" id="{F3E50204-A3FF-C34B-872B-FB35C26E8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9938" y="2355210"/>
              <a:ext cx="580852" cy="580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2" name="Shape 141">
              <a:extLst>
                <a:ext uri="{FF2B5EF4-FFF2-40B4-BE49-F238E27FC236}">
                  <a16:creationId xmlns:a16="http://schemas.microsoft.com/office/drawing/2014/main" id="{C2F3E9F1-3854-C143-A63E-8AC2967AC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37362" y="7267807"/>
              <a:ext cx="208310" cy="2082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3" name="Shape 142">
              <a:extLst>
                <a:ext uri="{FF2B5EF4-FFF2-40B4-BE49-F238E27FC236}">
                  <a16:creationId xmlns:a16="http://schemas.microsoft.com/office/drawing/2014/main" id="{11166137-7C33-3145-AECA-6AEFAE960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6102" y="8309050"/>
              <a:ext cx="208311" cy="2082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4" name="Shape 143">
              <a:extLst>
                <a:ext uri="{FF2B5EF4-FFF2-40B4-BE49-F238E27FC236}">
                  <a16:creationId xmlns:a16="http://schemas.microsoft.com/office/drawing/2014/main" id="{BAB1873C-9A34-FC43-AA8C-F222B540E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5314" y="3940195"/>
              <a:ext cx="208310" cy="2082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5" name="Shape 144">
              <a:extLst>
                <a:ext uri="{FF2B5EF4-FFF2-40B4-BE49-F238E27FC236}">
                  <a16:creationId xmlns:a16="http://schemas.microsoft.com/office/drawing/2014/main" id="{11770C2F-77D5-3F44-AD57-5F20000B0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7442" y="4977920"/>
              <a:ext cx="208310" cy="2082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6" name="Shape 145">
              <a:extLst>
                <a:ext uri="{FF2B5EF4-FFF2-40B4-BE49-F238E27FC236}">
                  <a16:creationId xmlns:a16="http://schemas.microsoft.com/office/drawing/2014/main" id="{DF9C7378-22C7-2F48-8758-99906C165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25692" y="3940195"/>
              <a:ext cx="208311" cy="2082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7" name="Shape 146">
              <a:extLst>
                <a:ext uri="{FF2B5EF4-FFF2-40B4-BE49-F238E27FC236}">
                  <a16:creationId xmlns:a16="http://schemas.microsoft.com/office/drawing/2014/main" id="{8CA31E80-CFE5-7844-A732-2FA1B1639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7820" y="4977920"/>
              <a:ext cx="208310" cy="2082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8" name="Shape 147">
              <a:extLst>
                <a:ext uri="{FF2B5EF4-FFF2-40B4-BE49-F238E27FC236}">
                  <a16:creationId xmlns:a16="http://schemas.microsoft.com/office/drawing/2014/main" id="{48C44779-976E-9E44-BD01-BCEABFA65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870" y="3839159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9" name="Shape 148">
              <a:extLst>
                <a:ext uri="{FF2B5EF4-FFF2-40B4-BE49-F238E27FC236}">
                  <a16:creationId xmlns:a16="http://schemas.microsoft.com/office/drawing/2014/main" id="{F9C5DD8D-2099-C64A-8651-4546787CF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81285" y="4868470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20" name="Shape 149">
              <a:extLst>
                <a:ext uri="{FF2B5EF4-FFF2-40B4-BE49-F238E27FC236}">
                  <a16:creationId xmlns:a16="http://schemas.microsoft.com/office/drawing/2014/main" id="{84CE4E38-750E-9640-AD85-455930072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69421" y="3839160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21" name="Shape 150">
              <a:extLst>
                <a:ext uri="{FF2B5EF4-FFF2-40B4-BE49-F238E27FC236}">
                  <a16:creationId xmlns:a16="http://schemas.microsoft.com/office/drawing/2014/main" id="{F46630ED-C137-5445-9D5B-1278AAD0D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19836" y="4868470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22" name="Shape 151">
              <a:extLst>
                <a:ext uri="{FF2B5EF4-FFF2-40B4-BE49-F238E27FC236}">
                  <a16:creationId xmlns:a16="http://schemas.microsoft.com/office/drawing/2014/main" id="{DDC3D505-3BCA-964D-987B-C63CBF608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4813" y="7175184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bone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sp>
          <p:nvSpPr>
            <p:cNvPr id="123" name="Shape 152">
              <a:extLst>
                <a:ext uri="{FF2B5EF4-FFF2-40B4-BE49-F238E27FC236}">
                  <a16:creationId xmlns:a16="http://schemas.microsoft.com/office/drawing/2014/main" id="{2CFE14D4-20CF-2B46-A79A-8FEC1937D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8477" y="8204495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24" name="Shape 153">
              <a:extLst>
                <a:ext uri="{FF2B5EF4-FFF2-40B4-BE49-F238E27FC236}">
                  <a16:creationId xmlns:a16="http://schemas.microsoft.com/office/drawing/2014/main" id="{C14273F4-A109-D34B-B12D-69DFA6366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80566" y="7175184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25" name="Shape 154">
              <a:extLst>
                <a:ext uri="{FF2B5EF4-FFF2-40B4-BE49-F238E27FC236}">
                  <a16:creationId xmlns:a16="http://schemas.microsoft.com/office/drawing/2014/main" id="{9CA1658E-F9C1-9F4D-9F8C-131152F19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64231" y="8204495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26" name="Shape 155">
              <a:extLst>
                <a:ext uri="{FF2B5EF4-FFF2-40B4-BE49-F238E27FC236}">
                  <a16:creationId xmlns:a16="http://schemas.microsoft.com/office/drawing/2014/main" id="{DA774463-8068-474C-9098-A6B82CF7E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3209" y="9675402"/>
              <a:ext cx="260725" cy="245721"/>
            </a:xfrm>
            <a:custGeom>
              <a:avLst/>
              <a:gdLst>
                <a:gd name="T0" fmla="*/ 18998328 w 21600"/>
                <a:gd name="T1" fmla="*/ 15906903 h 21600"/>
                <a:gd name="T2" fmla="*/ 18998328 w 21600"/>
                <a:gd name="T3" fmla="*/ 15906903 h 21600"/>
                <a:gd name="T4" fmla="*/ 18998328 w 21600"/>
                <a:gd name="T5" fmla="*/ 15906903 h 21600"/>
                <a:gd name="T6" fmla="*/ 18998328 w 21600"/>
                <a:gd name="T7" fmla="*/ 1590690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901" y="17459"/>
                  </a:moveTo>
                  <a:lnTo>
                    <a:pt x="17497" y="21600"/>
                  </a:lnTo>
                  <a:lnTo>
                    <a:pt x="15848" y="13532"/>
                  </a:lnTo>
                  <a:lnTo>
                    <a:pt x="21600" y="8281"/>
                  </a:lnTo>
                  <a:lnTo>
                    <a:pt x="13797" y="7428"/>
                  </a:lnTo>
                  <a:lnTo>
                    <a:pt x="10901" y="0"/>
                  </a:lnTo>
                  <a:lnTo>
                    <a:pt x="7844" y="7428"/>
                  </a:lnTo>
                  <a:lnTo>
                    <a:pt x="0" y="8281"/>
                  </a:lnTo>
                  <a:lnTo>
                    <a:pt x="5993" y="13532"/>
                  </a:lnTo>
                  <a:lnTo>
                    <a:pt x="4143" y="21600"/>
                  </a:lnTo>
                  <a:lnTo>
                    <a:pt x="10901" y="17459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7" name="Shape 156">
              <a:extLst>
                <a:ext uri="{FF2B5EF4-FFF2-40B4-BE49-F238E27FC236}">
                  <a16:creationId xmlns:a16="http://schemas.microsoft.com/office/drawing/2014/main" id="{596961E3-5FED-B946-B630-4ED7FACC4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353" y="2516333"/>
              <a:ext cx="255832" cy="258565"/>
            </a:xfrm>
            <a:custGeom>
              <a:avLst/>
              <a:gdLst>
                <a:gd name="T0" fmla="*/ 18033594 w 21549"/>
                <a:gd name="T1" fmla="*/ 18533957 h 21600"/>
                <a:gd name="T2" fmla="*/ 18033594 w 21549"/>
                <a:gd name="T3" fmla="*/ 18533957 h 21600"/>
                <a:gd name="T4" fmla="*/ 18033594 w 21549"/>
                <a:gd name="T5" fmla="*/ 18533957 h 21600"/>
                <a:gd name="T6" fmla="*/ 18033594 w 21549"/>
                <a:gd name="T7" fmla="*/ 18533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9" h="21600" extrusionOk="0">
                  <a:moveTo>
                    <a:pt x="18684" y="11815"/>
                  </a:moveTo>
                  <a:cubicBezTo>
                    <a:pt x="18684" y="11612"/>
                    <a:pt x="18890" y="11206"/>
                    <a:pt x="18890" y="10800"/>
                  </a:cubicBezTo>
                  <a:cubicBezTo>
                    <a:pt x="18890" y="10394"/>
                    <a:pt x="18890" y="9947"/>
                    <a:pt x="18684" y="9744"/>
                  </a:cubicBezTo>
                  <a:lnTo>
                    <a:pt x="20984" y="7877"/>
                  </a:lnTo>
                  <a:cubicBezTo>
                    <a:pt x="21395" y="7674"/>
                    <a:pt x="21395" y="7471"/>
                    <a:pt x="21189" y="7268"/>
                  </a:cubicBezTo>
                  <a:lnTo>
                    <a:pt x="19095" y="3329"/>
                  </a:lnTo>
                  <a:cubicBezTo>
                    <a:pt x="18890" y="3329"/>
                    <a:pt x="18684" y="3126"/>
                    <a:pt x="18233" y="3329"/>
                  </a:cubicBezTo>
                  <a:lnTo>
                    <a:pt x="15522" y="4344"/>
                  </a:lnTo>
                  <a:cubicBezTo>
                    <a:pt x="15112" y="3938"/>
                    <a:pt x="14455" y="3735"/>
                    <a:pt x="13633" y="3329"/>
                  </a:cubicBezTo>
                  <a:lnTo>
                    <a:pt x="13223" y="406"/>
                  </a:lnTo>
                  <a:cubicBezTo>
                    <a:pt x="13428" y="203"/>
                    <a:pt x="13017" y="0"/>
                    <a:pt x="12771" y="0"/>
                  </a:cubicBezTo>
                  <a:lnTo>
                    <a:pt x="8377" y="0"/>
                  </a:lnTo>
                  <a:cubicBezTo>
                    <a:pt x="8172" y="0"/>
                    <a:pt x="7967" y="203"/>
                    <a:pt x="7967" y="406"/>
                  </a:cubicBezTo>
                  <a:lnTo>
                    <a:pt x="7556" y="3329"/>
                  </a:lnTo>
                  <a:cubicBezTo>
                    <a:pt x="6694" y="3532"/>
                    <a:pt x="6283" y="3938"/>
                    <a:pt x="5667" y="4344"/>
                  </a:cubicBezTo>
                  <a:lnTo>
                    <a:pt x="2916" y="3329"/>
                  </a:lnTo>
                  <a:cubicBezTo>
                    <a:pt x="2710" y="3126"/>
                    <a:pt x="2505" y="3329"/>
                    <a:pt x="2300" y="3532"/>
                  </a:cubicBezTo>
                  <a:lnTo>
                    <a:pt x="0" y="7268"/>
                  </a:lnTo>
                  <a:cubicBezTo>
                    <a:pt x="0" y="7471"/>
                    <a:pt x="0" y="7674"/>
                    <a:pt x="205" y="7877"/>
                  </a:cubicBezTo>
                  <a:lnTo>
                    <a:pt x="2505" y="9744"/>
                  </a:lnTo>
                  <a:cubicBezTo>
                    <a:pt x="2505" y="9947"/>
                    <a:pt x="2505" y="10394"/>
                    <a:pt x="2505" y="10800"/>
                  </a:cubicBezTo>
                  <a:cubicBezTo>
                    <a:pt x="2505" y="11206"/>
                    <a:pt x="2505" y="11612"/>
                    <a:pt x="2505" y="11815"/>
                  </a:cubicBezTo>
                  <a:lnTo>
                    <a:pt x="205" y="13683"/>
                  </a:lnTo>
                  <a:cubicBezTo>
                    <a:pt x="0" y="13926"/>
                    <a:pt x="0" y="14129"/>
                    <a:pt x="205" y="14332"/>
                  </a:cubicBezTo>
                  <a:lnTo>
                    <a:pt x="2300" y="18271"/>
                  </a:lnTo>
                  <a:cubicBezTo>
                    <a:pt x="2505" y="18271"/>
                    <a:pt x="2710" y="18474"/>
                    <a:pt x="2916" y="18271"/>
                  </a:cubicBezTo>
                  <a:lnTo>
                    <a:pt x="5667" y="17215"/>
                  </a:lnTo>
                  <a:cubicBezTo>
                    <a:pt x="6283" y="17621"/>
                    <a:pt x="6899" y="18068"/>
                    <a:pt x="7556" y="18271"/>
                  </a:cubicBezTo>
                  <a:lnTo>
                    <a:pt x="7967" y="21153"/>
                  </a:lnTo>
                  <a:cubicBezTo>
                    <a:pt x="7967" y="21356"/>
                    <a:pt x="8172" y="21600"/>
                    <a:pt x="8583" y="21600"/>
                  </a:cubicBezTo>
                  <a:lnTo>
                    <a:pt x="13017" y="21600"/>
                  </a:lnTo>
                  <a:cubicBezTo>
                    <a:pt x="13223" y="21600"/>
                    <a:pt x="13428" y="21356"/>
                    <a:pt x="13428" y="21153"/>
                  </a:cubicBezTo>
                  <a:lnTo>
                    <a:pt x="13839" y="18271"/>
                  </a:lnTo>
                  <a:cubicBezTo>
                    <a:pt x="14660" y="18068"/>
                    <a:pt x="15317" y="17621"/>
                    <a:pt x="15728" y="17215"/>
                  </a:cubicBezTo>
                  <a:lnTo>
                    <a:pt x="18438" y="18271"/>
                  </a:lnTo>
                  <a:cubicBezTo>
                    <a:pt x="18684" y="18474"/>
                    <a:pt x="19095" y="18271"/>
                    <a:pt x="19300" y="18068"/>
                  </a:cubicBezTo>
                  <a:lnTo>
                    <a:pt x="21395" y="14332"/>
                  </a:lnTo>
                  <a:cubicBezTo>
                    <a:pt x="21600" y="14129"/>
                    <a:pt x="21600" y="13683"/>
                    <a:pt x="21395" y="13683"/>
                  </a:cubicBezTo>
                  <a:lnTo>
                    <a:pt x="18684" y="11815"/>
                  </a:lnTo>
                  <a:close/>
                  <a:moveTo>
                    <a:pt x="10677" y="14535"/>
                  </a:moveTo>
                  <a:cubicBezTo>
                    <a:pt x="8583" y="14535"/>
                    <a:pt x="6694" y="12871"/>
                    <a:pt x="6694" y="10800"/>
                  </a:cubicBezTo>
                  <a:cubicBezTo>
                    <a:pt x="6694" y="8729"/>
                    <a:pt x="8583" y="7065"/>
                    <a:pt x="10677" y="7065"/>
                  </a:cubicBezTo>
                  <a:cubicBezTo>
                    <a:pt x="12771" y="7065"/>
                    <a:pt x="14455" y="8729"/>
                    <a:pt x="14455" y="10800"/>
                  </a:cubicBezTo>
                  <a:cubicBezTo>
                    <a:pt x="14455" y="12871"/>
                    <a:pt x="12771" y="14535"/>
                    <a:pt x="10677" y="1453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8" name="Shape 157">
              <a:extLst>
                <a:ext uri="{FF2B5EF4-FFF2-40B4-BE49-F238E27FC236}">
                  <a16:creationId xmlns:a16="http://schemas.microsoft.com/office/drawing/2014/main" id="{68B1D73C-2AEB-364D-9C77-93A935B18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854" y="9677089"/>
              <a:ext cx="255832" cy="234931"/>
            </a:xfrm>
            <a:custGeom>
              <a:avLst/>
              <a:gdLst>
                <a:gd name="T0" fmla="*/ 17948527 w 21600"/>
                <a:gd name="T1" fmla="*/ 13902014 h 21600"/>
                <a:gd name="T2" fmla="*/ 17948527 w 21600"/>
                <a:gd name="T3" fmla="*/ 13902014 h 21600"/>
                <a:gd name="T4" fmla="*/ 17948527 w 21600"/>
                <a:gd name="T5" fmla="*/ 13902014 h 21600"/>
                <a:gd name="T6" fmla="*/ 17948527 w 21600"/>
                <a:gd name="T7" fmla="*/ 1390201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3950" y="21600"/>
                  </a:lnTo>
                  <a:lnTo>
                    <a:pt x="3950" y="8656"/>
                  </a:lnTo>
                  <a:lnTo>
                    <a:pt x="0" y="8656"/>
                  </a:lnTo>
                  <a:lnTo>
                    <a:pt x="0" y="21600"/>
                  </a:lnTo>
                  <a:close/>
                  <a:moveTo>
                    <a:pt x="21600" y="9649"/>
                  </a:moveTo>
                  <a:cubicBezTo>
                    <a:pt x="21600" y="8418"/>
                    <a:pt x="20658" y="7624"/>
                    <a:pt x="19534" y="7624"/>
                  </a:cubicBezTo>
                  <a:lnTo>
                    <a:pt x="13337" y="7624"/>
                  </a:lnTo>
                  <a:lnTo>
                    <a:pt x="14460" y="2462"/>
                  </a:lnTo>
                  <a:lnTo>
                    <a:pt x="14460" y="2263"/>
                  </a:lnTo>
                  <a:cubicBezTo>
                    <a:pt x="14460" y="1826"/>
                    <a:pt x="14279" y="1429"/>
                    <a:pt x="14098" y="1032"/>
                  </a:cubicBezTo>
                  <a:lnTo>
                    <a:pt x="12974" y="0"/>
                  </a:lnTo>
                  <a:lnTo>
                    <a:pt x="6379" y="6988"/>
                  </a:lnTo>
                  <a:cubicBezTo>
                    <a:pt x="6016" y="7385"/>
                    <a:pt x="5835" y="8021"/>
                    <a:pt x="5835" y="8656"/>
                  </a:cubicBezTo>
                  <a:lnTo>
                    <a:pt x="5835" y="19337"/>
                  </a:lnTo>
                  <a:cubicBezTo>
                    <a:pt x="5835" y="20568"/>
                    <a:pt x="6777" y="21600"/>
                    <a:pt x="7901" y="21600"/>
                  </a:cubicBezTo>
                  <a:lnTo>
                    <a:pt x="16707" y="21600"/>
                  </a:lnTo>
                  <a:cubicBezTo>
                    <a:pt x="17468" y="21600"/>
                    <a:pt x="18230" y="21004"/>
                    <a:pt x="18411" y="20171"/>
                  </a:cubicBezTo>
                  <a:lnTo>
                    <a:pt x="21419" y="12547"/>
                  </a:lnTo>
                  <a:cubicBezTo>
                    <a:pt x="21419" y="12349"/>
                    <a:pt x="21419" y="12150"/>
                    <a:pt x="21419" y="11713"/>
                  </a:cubicBezTo>
                  <a:lnTo>
                    <a:pt x="21419" y="9649"/>
                  </a:lnTo>
                  <a:lnTo>
                    <a:pt x="21600" y="964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29" name="Shape 158">
              <a:extLst>
                <a:ext uri="{FF2B5EF4-FFF2-40B4-BE49-F238E27FC236}">
                  <a16:creationId xmlns:a16="http://schemas.microsoft.com/office/drawing/2014/main" id="{931D47FD-5E68-3B42-A0E5-E27BFCEA7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3698" y="2547186"/>
              <a:ext cx="288118" cy="196857"/>
            </a:xfrm>
            <a:custGeom>
              <a:avLst/>
              <a:gdLst>
                <a:gd name="T0" fmla="*/ 25637706 w 21600"/>
                <a:gd name="T1" fmla="*/ 8179297 h 21600"/>
                <a:gd name="T2" fmla="*/ 25637706 w 21600"/>
                <a:gd name="T3" fmla="*/ 8179297 h 21600"/>
                <a:gd name="T4" fmla="*/ 25637706 w 21600"/>
                <a:gd name="T5" fmla="*/ 8179297 h 21600"/>
                <a:gd name="T6" fmla="*/ 25637706 w 21600"/>
                <a:gd name="T7" fmla="*/ 817929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710" y="0"/>
                  </a:moveTo>
                  <a:cubicBezTo>
                    <a:pt x="5825" y="0"/>
                    <a:pt x="1520" y="4689"/>
                    <a:pt x="0" y="10958"/>
                  </a:cubicBezTo>
                  <a:cubicBezTo>
                    <a:pt x="1520" y="17227"/>
                    <a:pt x="5825" y="21600"/>
                    <a:pt x="10710" y="21600"/>
                  </a:cubicBezTo>
                  <a:cubicBezTo>
                    <a:pt x="15594" y="21600"/>
                    <a:pt x="19899" y="17227"/>
                    <a:pt x="21600" y="10958"/>
                  </a:cubicBezTo>
                  <a:cubicBezTo>
                    <a:pt x="19899" y="4689"/>
                    <a:pt x="15594" y="0"/>
                    <a:pt x="10710" y="0"/>
                  </a:cubicBezTo>
                  <a:close/>
                  <a:moveTo>
                    <a:pt x="10710" y="18070"/>
                  </a:moveTo>
                  <a:cubicBezTo>
                    <a:pt x="7887" y="18070"/>
                    <a:pt x="5825" y="14909"/>
                    <a:pt x="5825" y="10958"/>
                  </a:cubicBezTo>
                  <a:cubicBezTo>
                    <a:pt x="5825" y="7007"/>
                    <a:pt x="7887" y="3846"/>
                    <a:pt x="10710" y="3846"/>
                  </a:cubicBezTo>
                  <a:cubicBezTo>
                    <a:pt x="13532" y="3846"/>
                    <a:pt x="15594" y="7007"/>
                    <a:pt x="15594" y="10958"/>
                  </a:cubicBezTo>
                  <a:cubicBezTo>
                    <a:pt x="15594" y="14909"/>
                    <a:pt x="13532" y="18070"/>
                    <a:pt x="10710" y="18070"/>
                  </a:cubicBezTo>
                  <a:close/>
                  <a:moveTo>
                    <a:pt x="10710" y="6585"/>
                  </a:moveTo>
                  <a:cubicBezTo>
                    <a:pt x="9009" y="6585"/>
                    <a:pt x="7707" y="8482"/>
                    <a:pt x="7707" y="10958"/>
                  </a:cubicBezTo>
                  <a:cubicBezTo>
                    <a:pt x="7707" y="13381"/>
                    <a:pt x="9009" y="15067"/>
                    <a:pt x="10710" y="15067"/>
                  </a:cubicBezTo>
                  <a:cubicBezTo>
                    <a:pt x="12410" y="15067"/>
                    <a:pt x="13713" y="13381"/>
                    <a:pt x="13713" y="10958"/>
                  </a:cubicBezTo>
                  <a:cubicBezTo>
                    <a:pt x="13713" y="8482"/>
                    <a:pt x="12410" y="6585"/>
                    <a:pt x="10710" y="65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0" name="Shape 159">
              <a:extLst>
                <a:ext uri="{FF2B5EF4-FFF2-40B4-BE49-F238E27FC236}">
                  <a16:creationId xmlns:a16="http://schemas.microsoft.com/office/drawing/2014/main" id="{C21ED0E2-E92F-2544-9911-7359AD58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795" y="5598455"/>
              <a:ext cx="1269900" cy="126980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1" name="Shape 160">
              <a:extLst>
                <a:ext uri="{FF2B5EF4-FFF2-40B4-BE49-F238E27FC236}">
                  <a16:creationId xmlns:a16="http://schemas.microsoft.com/office/drawing/2014/main" id="{661FF058-B1DE-6F4D-B939-B2F7681144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13300" y="2979462"/>
              <a:ext cx="2967992" cy="3245859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52" name="Shape 161">
              <a:extLst>
                <a:ext uri="{FF2B5EF4-FFF2-40B4-BE49-F238E27FC236}">
                  <a16:creationId xmlns:a16="http://schemas.microsoft.com/office/drawing/2014/main" id="{B18032B8-14CF-0644-8B01-EA59E39B7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587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3" name="Shape 162">
              <a:extLst>
                <a:ext uri="{FF2B5EF4-FFF2-40B4-BE49-F238E27FC236}">
                  <a16:creationId xmlns:a16="http://schemas.microsoft.com/office/drawing/2014/main" id="{682C8E6C-1D24-CB40-9703-D9DF857CD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1080" y="2285248"/>
              <a:ext cx="3353280" cy="72073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4" name="Shape 163">
              <a:extLst>
                <a:ext uri="{FF2B5EF4-FFF2-40B4-BE49-F238E27FC236}">
                  <a16:creationId xmlns:a16="http://schemas.microsoft.com/office/drawing/2014/main" id="{87E5998F-4CD8-BE41-86F2-EC1328432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277" y="2418173"/>
              <a:ext cx="2342935" cy="42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100" b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155" name="Shape 164">
              <a:extLst>
                <a:ext uri="{FF2B5EF4-FFF2-40B4-BE49-F238E27FC236}">
                  <a16:creationId xmlns:a16="http://schemas.microsoft.com/office/drawing/2014/main" id="{DEE747E0-65A8-814A-ABAE-7C8EE470F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77" y="2355210"/>
              <a:ext cx="580852" cy="580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6" name="Shape 165">
              <a:extLst>
                <a:ext uri="{FF2B5EF4-FFF2-40B4-BE49-F238E27FC236}">
                  <a16:creationId xmlns:a16="http://schemas.microsoft.com/office/drawing/2014/main" id="{38687A25-4252-1D44-AD43-501E4270A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9540" y="3940195"/>
              <a:ext cx="208310" cy="2082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7" name="Shape 166">
              <a:extLst>
                <a:ext uri="{FF2B5EF4-FFF2-40B4-BE49-F238E27FC236}">
                  <a16:creationId xmlns:a16="http://schemas.microsoft.com/office/drawing/2014/main" id="{9FE2EB8D-1F90-5144-A6B1-1F4D3D611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1668" y="4977920"/>
              <a:ext cx="208310" cy="2082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8" name="Shape 167">
              <a:extLst>
                <a:ext uri="{FF2B5EF4-FFF2-40B4-BE49-F238E27FC236}">
                  <a16:creationId xmlns:a16="http://schemas.microsoft.com/office/drawing/2014/main" id="{800FD3A4-D0F1-0042-A82B-EC0B75AE8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095" y="3839160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59" name="Shape 168">
              <a:extLst>
                <a:ext uri="{FF2B5EF4-FFF2-40B4-BE49-F238E27FC236}">
                  <a16:creationId xmlns:a16="http://schemas.microsoft.com/office/drawing/2014/main" id="{969C810E-575A-804A-894F-07788C885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510" y="4868470"/>
              <a:ext cx="364817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60" name="Shape 169">
              <a:extLst>
                <a:ext uri="{FF2B5EF4-FFF2-40B4-BE49-F238E27FC236}">
                  <a16:creationId xmlns:a16="http://schemas.microsoft.com/office/drawing/2014/main" id="{7070538A-2C79-CD4C-83D4-392837E6F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924" y="2547186"/>
              <a:ext cx="288118" cy="196857"/>
            </a:xfrm>
            <a:custGeom>
              <a:avLst/>
              <a:gdLst>
                <a:gd name="T0" fmla="*/ 25637706 w 21600"/>
                <a:gd name="T1" fmla="*/ 8179297 h 21600"/>
                <a:gd name="T2" fmla="*/ 25637706 w 21600"/>
                <a:gd name="T3" fmla="*/ 8179297 h 21600"/>
                <a:gd name="T4" fmla="*/ 25637706 w 21600"/>
                <a:gd name="T5" fmla="*/ 8179297 h 21600"/>
                <a:gd name="T6" fmla="*/ 25637706 w 21600"/>
                <a:gd name="T7" fmla="*/ 817929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710" y="0"/>
                  </a:moveTo>
                  <a:cubicBezTo>
                    <a:pt x="5825" y="0"/>
                    <a:pt x="1520" y="4689"/>
                    <a:pt x="0" y="10958"/>
                  </a:cubicBezTo>
                  <a:cubicBezTo>
                    <a:pt x="1520" y="17227"/>
                    <a:pt x="5825" y="21600"/>
                    <a:pt x="10710" y="21600"/>
                  </a:cubicBezTo>
                  <a:cubicBezTo>
                    <a:pt x="15594" y="21600"/>
                    <a:pt x="19899" y="17227"/>
                    <a:pt x="21600" y="10958"/>
                  </a:cubicBezTo>
                  <a:cubicBezTo>
                    <a:pt x="19899" y="4689"/>
                    <a:pt x="15594" y="0"/>
                    <a:pt x="10710" y="0"/>
                  </a:cubicBezTo>
                  <a:close/>
                  <a:moveTo>
                    <a:pt x="10710" y="18070"/>
                  </a:moveTo>
                  <a:cubicBezTo>
                    <a:pt x="7887" y="18070"/>
                    <a:pt x="5825" y="14909"/>
                    <a:pt x="5825" y="10958"/>
                  </a:cubicBezTo>
                  <a:cubicBezTo>
                    <a:pt x="5825" y="7007"/>
                    <a:pt x="7887" y="3846"/>
                    <a:pt x="10710" y="3846"/>
                  </a:cubicBezTo>
                  <a:cubicBezTo>
                    <a:pt x="13532" y="3846"/>
                    <a:pt x="15594" y="7007"/>
                    <a:pt x="15594" y="10958"/>
                  </a:cubicBezTo>
                  <a:cubicBezTo>
                    <a:pt x="15594" y="14909"/>
                    <a:pt x="13532" y="18070"/>
                    <a:pt x="10710" y="18070"/>
                  </a:cubicBezTo>
                  <a:close/>
                  <a:moveTo>
                    <a:pt x="10710" y="6585"/>
                  </a:moveTo>
                  <a:cubicBezTo>
                    <a:pt x="9009" y="6585"/>
                    <a:pt x="7707" y="8482"/>
                    <a:pt x="7707" y="10958"/>
                  </a:cubicBezTo>
                  <a:cubicBezTo>
                    <a:pt x="7707" y="13381"/>
                    <a:pt x="9009" y="15067"/>
                    <a:pt x="10710" y="15067"/>
                  </a:cubicBezTo>
                  <a:cubicBezTo>
                    <a:pt x="12410" y="15067"/>
                    <a:pt x="13713" y="13381"/>
                    <a:pt x="13713" y="10958"/>
                  </a:cubicBezTo>
                  <a:cubicBezTo>
                    <a:pt x="13713" y="8482"/>
                    <a:pt x="12410" y="6585"/>
                    <a:pt x="10710" y="65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61" name="Shape 170">
              <a:extLst>
                <a:ext uri="{FF2B5EF4-FFF2-40B4-BE49-F238E27FC236}">
                  <a16:creationId xmlns:a16="http://schemas.microsoft.com/office/drawing/2014/main" id="{FA852BA5-FC2A-6048-BADA-3B11C796B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9591" y="5929876"/>
              <a:ext cx="583704" cy="588789"/>
            </a:xfrm>
            <a:custGeom>
              <a:avLst/>
              <a:gdLst>
                <a:gd name="T0" fmla="*/ 213179866 w 21600"/>
                <a:gd name="T1" fmla="*/ 218845931 h 21600"/>
                <a:gd name="T2" fmla="*/ 213179866 w 21600"/>
                <a:gd name="T3" fmla="*/ 218845931 h 21600"/>
                <a:gd name="T4" fmla="*/ 213179866 w 21600"/>
                <a:gd name="T5" fmla="*/ 218845931 h 21600"/>
                <a:gd name="T6" fmla="*/ 213179866 w 21600"/>
                <a:gd name="T7" fmla="*/ 21884593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4286"/>
                  </a:moveTo>
                  <a:lnTo>
                    <a:pt x="16675" y="0"/>
                  </a:lnTo>
                  <a:lnTo>
                    <a:pt x="15206" y="1629"/>
                  </a:lnTo>
                  <a:lnTo>
                    <a:pt x="20174" y="5700"/>
                  </a:lnTo>
                  <a:lnTo>
                    <a:pt x="21600" y="4286"/>
                  </a:lnTo>
                  <a:close/>
                  <a:moveTo>
                    <a:pt x="6394" y="1629"/>
                  </a:moveTo>
                  <a:lnTo>
                    <a:pt x="4925" y="214"/>
                  </a:lnTo>
                  <a:lnTo>
                    <a:pt x="0" y="4286"/>
                  </a:lnTo>
                  <a:lnTo>
                    <a:pt x="1469" y="5700"/>
                  </a:lnTo>
                  <a:lnTo>
                    <a:pt x="6394" y="1629"/>
                  </a:lnTo>
                  <a:close/>
                  <a:moveTo>
                    <a:pt x="11318" y="6729"/>
                  </a:moveTo>
                  <a:lnTo>
                    <a:pt x="9677" y="6729"/>
                  </a:lnTo>
                  <a:lnTo>
                    <a:pt x="9677" y="13071"/>
                  </a:lnTo>
                  <a:lnTo>
                    <a:pt x="14818" y="16114"/>
                  </a:lnTo>
                  <a:lnTo>
                    <a:pt x="15638" y="14871"/>
                  </a:lnTo>
                  <a:lnTo>
                    <a:pt x="11318" y="12257"/>
                  </a:lnTo>
                  <a:lnTo>
                    <a:pt x="11318" y="6729"/>
                  </a:lnTo>
                  <a:close/>
                  <a:moveTo>
                    <a:pt x="10714" y="2443"/>
                  </a:moveTo>
                  <a:cubicBezTo>
                    <a:pt x="5357" y="2443"/>
                    <a:pt x="1037" y="6729"/>
                    <a:pt x="1037" y="12043"/>
                  </a:cubicBezTo>
                  <a:cubicBezTo>
                    <a:pt x="1037" y="17357"/>
                    <a:pt x="5270" y="21600"/>
                    <a:pt x="10714" y="21600"/>
                  </a:cubicBezTo>
                  <a:cubicBezTo>
                    <a:pt x="16157" y="21600"/>
                    <a:pt x="20347" y="17357"/>
                    <a:pt x="20347" y="12043"/>
                  </a:cubicBezTo>
                  <a:cubicBezTo>
                    <a:pt x="20347" y="6729"/>
                    <a:pt x="16243" y="2443"/>
                    <a:pt x="10714" y="2443"/>
                  </a:cubicBezTo>
                  <a:close/>
                  <a:moveTo>
                    <a:pt x="10714" y="19371"/>
                  </a:moveTo>
                  <a:cubicBezTo>
                    <a:pt x="6610" y="19371"/>
                    <a:pt x="3283" y="16200"/>
                    <a:pt x="3283" y="12043"/>
                  </a:cubicBezTo>
                  <a:cubicBezTo>
                    <a:pt x="3283" y="7843"/>
                    <a:pt x="6480" y="4500"/>
                    <a:pt x="10714" y="4500"/>
                  </a:cubicBezTo>
                  <a:cubicBezTo>
                    <a:pt x="14904" y="4500"/>
                    <a:pt x="18317" y="7843"/>
                    <a:pt x="18317" y="12043"/>
                  </a:cubicBezTo>
                  <a:cubicBezTo>
                    <a:pt x="18317" y="16200"/>
                    <a:pt x="15034" y="19371"/>
                    <a:pt x="10714" y="19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62" name="Shape 171">
              <a:extLst>
                <a:ext uri="{FF2B5EF4-FFF2-40B4-BE49-F238E27FC236}">
                  <a16:creationId xmlns:a16="http://schemas.microsoft.com/office/drawing/2014/main" id="{B4B13408-9F3B-CD43-96C0-1ECECC80A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1980" y="5763212"/>
              <a:ext cx="2535237" cy="872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process efficiency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4269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8EF2CF23-ABEF-F14D-AB9A-02FD5FDA1BA9}"/>
              </a:ext>
            </a:extLst>
          </p:cNvPr>
          <p:cNvGrpSpPr/>
          <p:nvPr/>
        </p:nvGrpSpPr>
        <p:grpSpPr>
          <a:xfrm>
            <a:off x="3911080" y="2285248"/>
            <a:ext cx="18626137" cy="7883526"/>
            <a:chOff x="3911080" y="2285248"/>
            <a:chExt cx="18626137" cy="7883526"/>
          </a:xfrm>
        </p:grpSpPr>
        <p:sp>
          <p:nvSpPr>
            <p:cNvPr id="64" name="Shape 118">
              <a:extLst>
                <a:ext uri="{FF2B5EF4-FFF2-40B4-BE49-F238E27FC236}">
                  <a16:creationId xmlns:a16="http://schemas.microsoft.com/office/drawing/2014/main" id="{1828E481-B163-5043-8B61-62A4AAFF68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4504" y="6235119"/>
              <a:ext cx="11032433" cy="1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9" name="Shape 119">
              <a:extLst>
                <a:ext uri="{FF2B5EF4-FFF2-40B4-BE49-F238E27FC236}">
                  <a16:creationId xmlns:a16="http://schemas.microsoft.com/office/drawing/2014/main" id="{7D60B5DA-75AD-504D-81BA-667B84F17B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819074" y="2979462"/>
              <a:ext cx="2967992" cy="3245859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2" name="Shape 121">
              <a:extLst>
                <a:ext uri="{FF2B5EF4-FFF2-40B4-BE49-F238E27FC236}">
                  <a16:creationId xmlns:a16="http://schemas.microsoft.com/office/drawing/2014/main" id="{BE7C3813-7E3C-DB45-905A-7D39BB8D9D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153663" y="2979462"/>
              <a:ext cx="2967992" cy="3245859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87" name="Shape 123">
              <a:extLst>
                <a:ext uri="{FF2B5EF4-FFF2-40B4-BE49-F238E27FC236}">
                  <a16:creationId xmlns:a16="http://schemas.microsoft.com/office/drawing/2014/main" id="{5A188E29-DCEC-D64A-8B53-088825669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8039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6" name="Shape 125">
              <a:extLst>
                <a:ext uri="{FF2B5EF4-FFF2-40B4-BE49-F238E27FC236}">
                  <a16:creationId xmlns:a16="http://schemas.microsoft.com/office/drawing/2014/main" id="{4B873DF2-4C58-2147-A8E6-549DE5F0F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41638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6" name="Shape 135">
              <a:extLst>
                <a:ext uri="{FF2B5EF4-FFF2-40B4-BE49-F238E27FC236}">
                  <a16:creationId xmlns:a16="http://schemas.microsoft.com/office/drawing/2014/main" id="{F6B66556-EF02-0447-9374-37218327A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6854" y="2285248"/>
              <a:ext cx="3353281" cy="72073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7" name="Shape 136">
              <a:extLst>
                <a:ext uri="{FF2B5EF4-FFF2-40B4-BE49-F238E27FC236}">
                  <a16:creationId xmlns:a16="http://schemas.microsoft.com/office/drawing/2014/main" id="{E26C5CFC-A64E-8748-9038-020CE8781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2051" y="2418173"/>
              <a:ext cx="2342935" cy="42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100" b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108" name="Shape 137">
              <a:extLst>
                <a:ext uri="{FF2B5EF4-FFF2-40B4-BE49-F238E27FC236}">
                  <a16:creationId xmlns:a16="http://schemas.microsoft.com/office/drawing/2014/main" id="{C4BF4C7A-6E99-C748-98EF-6E1247C9B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5351" y="2355210"/>
              <a:ext cx="580852" cy="580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9" name="Shape 138">
              <a:extLst>
                <a:ext uri="{FF2B5EF4-FFF2-40B4-BE49-F238E27FC236}">
                  <a16:creationId xmlns:a16="http://schemas.microsoft.com/office/drawing/2014/main" id="{835C6D5E-2A96-914D-BF69-4D9316FD6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51441" y="2285248"/>
              <a:ext cx="3353281" cy="72073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0" name="Shape 139">
              <a:extLst>
                <a:ext uri="{FF2B5EF4-FFF2-40B4-BE49-F238E27FC236}">
                  <a16:creationId xmlns:a16="http://schemas.microsoft.com/office/drawing/2014/main" id="{1FAA9DF6-9249-694B-A12A-CBBEB0C6E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96639" y="2418173"/>
              <a:ext cx="2342935" cy="42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100" b="1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</a:t>
              </a:r>
              <a:r>
                <a:rPr lang="ru-RU" altLang="ru-RU" sz="21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100" b="1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</a:t>
              </a:r>
              <a:endParaRPr lang="ru-RU" altLang="ru-RU" sz="21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140">
              <a:extLst>
                <a:ext uri="{FF2B5EF4-FFF2-40B4-BE49-F238E27FC236}">
                  <a16:creationId xmlns:a16="http://schemas.microsoft.com/office/drawing/2014/main" id="{F3E50204-A3FF-C34B-872B-FB35C26E8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9938" y="2355210"/>
              <a:ext cx="580852" cy="580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4" name="Shape 143">
              <a:extLst>
                <a:ext uri="{FF2B5EF4-FFF2-40B4-BE49-F238E27FC236}">
                  <a16:creationId xmlns:a16="http://schemas.microsoft.com/office/drawing/2014/main" id="{BAB1873C-9A34-FC43-AA8C-F222B540E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5314" y="3940195"/>
              <a:ext cx="208310" cy="2082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5" name="Shape 144">
              <a:extLst>
                <a:ext uri="{FF2B5EF4-FFF2-40B4-BE49-F238E27FC236}">
                  <a16:creationId xmlns:a16="http://schemas.microsoft.com/office/drawing/2014/main" id="{11770C2F-77D5-3F44-AD57-5F20000B0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7442" y="4977920"/>
              <a:ext cx="208310" cy="2082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6" name="Shape 145">
              <a:extLst>
                <a:ext uri="{FF2B5EF4-FFF2-40B4-BE49-F238E27FC236}">
                  <a16:creationId xmlns:a16="http://schemas.microsoft.com/office/drawing/2014/main" id="{DF9C7378-22C7-2F48-8758-99906C165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25692" y="3940195"/>
              <a:ext cx="208311" cy="2082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7" name="Shape 146">
              <a:extLst>
                <a:ext uri="{FF2B5EF4-FFF2-40B4-BE49-F238E27FC236}">
                  <a16:creationId xmlns:a16="http://schemas.microsoft.com/office/drawing/2014/main" id="{8CA31E80-CFE5-7844-A732-2FA1B1639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7820" y="4977920"/>
              <a:ext cx="208310" cy="2082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8" name="Shape 147">
              <a:extLst>
                <a:ext uri="{FF2B5EF4-FFF2-40B4-BE49-F238E27FC236}">
                  <a16:creationId xmlns:a16="http://schemas.microsoft.com/office/drawing/2014/main" id="{48C44779-976E-9E44-BD01-BCEABFA65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0870" y="3839159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9" name="Shape 148">
              <a:extLst>
                <a:ext uri="{FF2B5EF4-FFF2-40B4-BE49-F238E27FC236}">
                  <a16:creationId xmlns:a16="http://schemas.microsoft.com/office/drawing/2014/main" id="{F9C5DD8D-2099-C64A-8651-4546787CF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81285" y="4868470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20" name="Shape 149">
              <a:extLst>
                <a:ext uri="{FF2B5EF4-FFF2-40B4-BE49-F238E27FC236}">
                  <a16:creationId xmlns:a16="http://schemas.microsoft.com/office/drawing/2014/main" id="{84CE4E38-750E-9640-AD85-455930072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69421" y="3839160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21" name="Shape 150">
              <a:extLst>
                <a:ext uri="{FF2B5EF4-FFF2-40B4-BE49-F238E27FC236}">
                  <a16:creationId xmlns:a16="http://schemas.microsoft.com/office/drawing/2014/main" id="{F46630ED-C137-5445-9D5B-1278AAD0D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19836" y="4868470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1A2AD6C0-AF2E-434C-8411-8FB8EC0FD07C}"/>
                </a:ext>
              </a:extLst>
            </p:cNvPr>
            <p:cNvGrpSpPr/>
            <p:nvPr/>
          </p:nvGrpSpPr>
          <p:grpSpPr>
            <a:xfrm>
              <a:off x="8399595" y="6301135"/>
              <a:ext cx="6391820" cy="3867639"/>
              <a:chOff x="10536915" y="6301135"/>
              <a:chExt cx="6391820" cy="3867639"/>
            </a:xfrm>
          </p:grpSpPr>
          <p:sp>
            <p:nvSpPr>
              <p:cNvPr id="73" name="Shape 122">
                <a:extLst>
                  <a:ext uri="{FF2B5EF4-FFF2-40B4-BE49-F238E27FC236}">
                    <a16:creationId xmlns:a16="http://schemas.microsoft.com/office/drawing/2014/main" id="{7D416001-A474-584E-898A-A79CCC0CEA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043911" y="6301135"/>
                <a:ext cx="2863954" cy="3171655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103" name="Shape 132">
                <a:extLst>
                  <a:ext uri="{FF2B5EF4-FFF2-40B4-BE49-F238E27FC236}">
                    <a16:creationId xmlns:a16="http://schemas.microsoft.com/office/drawing/2014/main" id="{98CD945F-B760-1A44-95EF-5F8E9E62E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6915" y="9448039"/>
                <a:ext cx="3353281" cy="720735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4" name="Shape 133">
                <a:extLst>
                  <a:ext uri="{FF2B5EF4-FFF2-40B4-BE49-F238E27FC236}">
                    <a16:creationId xmlns:a16="http://schemas.microsoft.com/office/drawing/2014/main" id="{DF27D079-1F17-C04A-AF26-C0988DBE1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2113" y="9580964"/>
                <a:ext cx="2342934" cy="425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100" b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105" name="Shape 134">
                <a:extLst>
                  <a:ext uri="{FF2B5EF4-FFF2-40B4-BE49-F238E27FC236}">
                    <a16:creationId xmlns:a16="http://schemas.microsoft.com/office/drawing/2014/main" id="{512EA7DD-AE2D-3D4B-9358-0D603AB4F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5413" y="9518001"/>
                <a:ext cx="580852" cy="58081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12" name="Shape 141">
                <a:extLst>
                  <a:ext uri="{FF2B5EF4-FFF2-40B4-BE49-F238E27FC236}">
                    <a16:creationId xmlns:a16="http://schemas.microsoft.com/office/drawing/2014/main" id="{C2F3E9F1-3854-C143-A63E-8AC2967AC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7362" y="7267807"/>
                <a:ext cx="208310" cy="208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13" name="Shape 142">
                <a:extLst>
                  <a:ext uri="{FF2B5EF4-FFF2-40B4-BE49-F238E27FC236}">
                    <a16:creationId xmlns:a16="http://schemas.microsoft.com/office/drawing/2014/main" id="{11166137-7C33-3145-AECA-6AEFAE960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6102" y="8309050"/>
                <a:ext cx="208311" cy="2082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24" name="Shape 153">
                <a:extLst>
                  <a:ext uri="{FF2B5EF4-FFF2-40B4-BE49-F238E27FC236}">
                    <a16:creationId xmlns:a16="http://schemas.microsoft.com/office/drawing/2014/main" id="{C14273F4-A109-D34B-B12D-69DFA6366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80566" y="7175184"/>
                <a:ext cx="364816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25" name="Shape 154">
                <a:extLst>
                  <a:ext uri="{FF2B5EF4-FFF2-40B4-BE49-F238E27FC236}">
                    <a16:creationId xmlns:a16="http://schemas.microsoft.com/office/drawing/2014/main" id="{9CA1658E-F9C1-9F4D-9F8C-131152F19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4231" y="8204495"/>
                <a:ext cx="364816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26" name="Shape 155">
                <a:extLst>
                  <a:ext uri="{FF2B5EF4-FFF2-40B4-BE49-F238E27FC236}">
                    <a16:creationId xmlns:a16="http://schemas.microsoft.com/office/drawing/2014/main" id="{DA774463-8068-474C-9098-A6B82CF7E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3209" y="9675402"/>
                <a:ext cx="260725" cy="245721"/>
              </a:xfrm>
              <a:custGeom>
                <a:avLst/>
                <a:gdLst>
                  <a:gd name="T0" fmla="*/ 18998328 w 21600"/>
                  <a:gd name="T1" fmla="*/ 15906903 h 21600"/>
                  <a:gd name="T2" fmla="*/ 18998328 w 21600"/>
                  <a:gd name="T3" fmla="*/ 15906903 h 21600"/>
                  <a:gd name="T4" fmla="*/ 18998328 w 21600"/>
                  <a:gd name="T5" fmla="*/ 15906903 h 21600"/>
                  <a:gd name="T6" fmla="*/ 18998328 w 21600"/>
                  <a:gd name="T7" fmla="*/ 15906903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10901" y="17459"/>
                    </a:moveTo>
                    <a:lnTo>
                      <a:pt x="17497" y="21600"/>
                    </a:lnTo>
                    <a:lnTo>
                      <a:pt x="15848" y="13532"/>
                    </a:lnTo>
                    <a:lnTo>
                      <a:pt x="21600" y="8281"/>
                    </a:lnTo>
                    <a:lnTo>
                      <a:pt x="13797" y="7428"/>
                    </a:lnTo>
                    <a:lnTo>
                      <a:pt x="10901" y="0"/>
                    </a:lnTo>
                    <a:lnTo>
                      <a:pt x="7844" y="7428"/>
                    </a:lnTo>
                    <a:lnTo>
                      <a:pt x="0" y="8281"/>
                    </a:lnTo>
                    <a:lnTo>
                      <a:pt x="5993" y="13532"/>
                    </a:lnTo>
                    <a:lnTo>
                      <a:pt x="4143" y="21600"/>
                    </a:lnTo>
                    <a:lnTo>
                      <a:pt x="10901" y="17459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sp>
          <p:nvSpPr>
            <p:cNvPr id="127" name="Shape 156">
              <a:extLst>
                <a:ext uri="{FF2B5EF4-FFF2-40B4-BE49-F238E27FC236}">
                  <a16:creationId xmlns:a16="http://schemas.microsoft.com/office/drawing/2014/main" id="{596961E3-5FED-B946-B630-4ED7FACC4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8353" y="2516333"/>
              <a:ext cx="255832" cy="258565"/>
            </a:xfrm>
            <a:custGeom>
              <a:avLst/>
              <a:gdLst>
                <a:gd name="T0" fmla="*/ 18033594 w 21549"/>
                <a:gd name="T1" fmla="*/ 18533957 h 21600"/>
                <a:gd name="T2" fmla="*/ 18033594 w 21549"/>
                <a:gd name="T3" fmla="*/ 18533957 h 21600"/>
                <a:gd name="T4" fmla="*/ 18033594 w 21549"/>
                <a:gd name="T5" fmla="*/ 18533957 h 21600"/>
                <a:gd name="T6" fmla="*/ 18033594 w 21549"/>
                <a:gd name="T7" fmla="*/ 18533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9" h="21600" extrusionOk="0">
                  <a:moveTo>
                    <a:pt x="18684" y="11815"/>
                  </a:moveTo>
                  <a:cubicBezTo>
                    <a:pt x="18684" y="11612"/>
                    <a:pt x="18890" y="11206"/>
                    <a:pt x="18890" y="10800"/>
                  </a:cubicBezTo>
                  <a:cubicBezTo>
                    <a:pt x="18890" y="10394"/>
                    <a:pt x="18890" y="9947"/>
                    <a:pt x="18684" y="9744"/>
                  </a:cubicBezTo>
                  <a:lnTo>
                    <a:pt x="20984" y="7877"/>
                  </a:lnTo>
                  <a:cubicBezTo>
                    <a:pt x="21395" y="7674"/>
                    <a:pt x="21395" y="7471"/>
                    <a:pt x="21189" y="7268"/>
                  </a:cubicBezTo>
                  <a:lnTo>
                    <a:pt x="19095" y="3329"/>
                  </a:lnTo>
                  <a:cubicBezTo>
                    <a:pt x="18890" y="3329"/>
                    <a:pt x="18684" y="3126"/>
                    <a:pt x="18233" y="3329"/>
                  </a:cubicBezTo>
                  <a:lnTo>
                    <a:pt x="15522" y="4344"/>
                  </a:lnTo>
                  <a:cubicBezTo>
                    <a:pt x="15112" y="3938"/>
                    <a:pt x="14455" y="3735"/>
                    <a:pt x="13633" y="3329"/>
                  </a:cubicBezTo>
                  <a:lnTo>
                    <a:pt x="13223" y="406"/>
                  </a:lnTo>
                  <a:cubicBezTo>
                    <a:pt x="13428" y="203"/>
                    <a:pt x="13017" y="0"/>
                    <a:pt x="12771" y="0"/>
                  </a:cubicBezTo>
                  <a:lnTo>
                    <a:pt x="8377" y="0"/>
                  </a:lnTo>
                  <a:cubicBezTo>
                    <a:pt x="8172" y="0"/>
                    <a:pt x="7967" y="203"/>
                    <a:pt x="7967" y="406"/>
                  </a:cubicBezTo>
                  <a:lnTo>
                    <a:pt x="7556" y="3329"/>
                  </a:lnTo>
                  <a:cubicBezTo>
                    <a:pt x="6694" y="3532"/>
                    <a:pt x="6283" y="3938"/>
                    <a:pt x="5667" y="4344"/>
                  </a:cubicBezTo>
                  <a:lnTo>
                    <a:pt x="2916" y="3329"/>
                  </a:lnTo>
                  <a:cubicBezTo>
                    <a:pt x="2710" y="3126"/>
                    <a:pt x="2505" y="3329"/>
                    <a:pt x="2300" y="3532"/>
                  </a:cubicBezTo>
                  <a:lnTo>
                    <a:pt x="0" y="7268"/>
                  </a:lnTo>
                  <a:cubicBezTo>
                    <a:pt x="0" y="7471"/>
                    <a:pt x="0" y="7674"/>
                    <a:pt x="205" y="7877"/>
                  </a:cubicBezTo>
                  <a:lnTo>
                    <a:pt x="2505" y="9744"/>
                  </a:lnTo>
                  <a:cubicBezTo>
                    <a:pt x="2505" y="9947"/>
                    <a:pt x="2505" y="10394"/>
                    <a:pt x="2505" y="10800"/>
                  </a:cubicBezTo>
                  <a:cubicBezTo>
                    <a:pt x="2505" y="11206"/>
                    <a:pt x="2505" y="11612"/>
                    <a:pt x="2505" y="11815"/>
                  </a:cubicBezTo>
                  <a:lnTo>
                    <a:pt x="205" y="13683"/>
                  </a:lnTo>
                  <a:cubicBezTo>
                    <a:pt x="0" y="13926"/>
                    <a:pt x="0" y="14129"/>
                    <a:pt x="205" y="14332"/>
                  </a:cubicBezTo>
                  <a:lnTo>
                    <a:pt x="2300" y="18271"/>
                  </a:lnTo>
                  <a:cubicBezTo>
                    <a:pt x="2505" y="18271"/>
                    <a:pt x="2710" y="18474"/>
                    <a:pt x="2916" y="18271"/>
                  </a:cubicBezTo>
                  <a:lnTo>
                    <a:pt x="5667" y="17215"/>
                  </a:lnTo>
                  <a:cubicBezTo>
                    <a:pt x="6283" y="17621"/>
                    <a:pt x="6899" y="18068"/>
                    <a:pt x="7556" y="18271"/>
                  </a:cubicBezTo>
                  <a:lnTo>
                    <a:pt x="7967" y="21153"/>
                  </a:lnTo>
                  <a:cubicBezTo>
                    <a:pt x="7967" y="21356"/>
                    <a:pt x="8172" y="21600"/>
                    <a:pt x="8583" y="21600"/>
                  </a:cubicBezTo>
                  <a:lnTo>
                    <a:pt x="13017" y="21600"/>
                  </a:lnTo>
                  <a:cubicBezTo>
                    <a:pt x="13223" y="21600"/>
                    <a:pt x="13428" y="21356"/>
                    <a:pt x="13428" y="21153"/>
                  </a:cubicBezTo>
                  <a:lnTo>
                    <a:pt x="13839" y="18271"/>
                  </a:lnTo>
                  <a:cubicBezTo>
                    <a:pt x="14660" y="18068"/>
                    <a:pt x="15317" y="17621"/>
                    <a:pt x="15728" y="17215"/>
                  </a:cubicBezTo>
                  <a:lnTo>
                    <a:pt x="18438" y="18271"/>
                  </a:lnTo>
                  <a:cubicBezTo>
                    <a:pt x="18684" y="18474"/>
                    <a:pt x="19095" y="18271"/>
                    <a:pt x="19300" y="18068"/>
                  </a:cubicBezTo>
                  <a:lnTo>
                    <a:pt x="21395" y="14332"/>
                  </a:lnTo>
                  <a:cubicBezTo>
                    <a:pt x="21600" y="14129"/>
                    <a:pt x="21600" y="13683"/>
                    <a:pt x="21395" y="13683"/>
                  </a:cubicBezTo>
                  <a:lnTo>
                    <a:pt x="18684" y="11815"/>
                  </a:lnTo>
                  <a:close/>
                  <a:moveTo>
                    <a:pt x="10677" y="14535"/>
                  </a:moveTo>
                  <a:cubicBezTo>
                    <a:pt x="8583" y="14535"/>
                    <a:pt x="6694" y="12871"/>
                    <a:pt x="6694" y="10800"/>
                  </a:cubicBezTo>
                  <a:cubicBezTo>
                    <a:pt x="6694" y="8729"/>
                    <a:pt x="8583" y="7065"/>
                    <a:pt x="10677" y="7065"/>
                  </a:cubicBezTo>
                  <a:cubicBezTo>
                    <a:pt x="12771" y="7065"/>
                    <a:pt x="14455" y="8729"/>
                    <a:pt x="14455" y="10800"/>
                  </a:cubicBezTo>
                  <a:cubicBezTo>
                    <a:pt x="14455" y="12871"/>
                    <a:pt x="12771" y="14535"/>
                    <a:pt x="10677" y="1453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00391363-DAB8-DF44-B70F-E31D6786C08F}"/>
                </a:ext>
              </a:extLst>
            </p:cNvPr>
            <p:cNvGrpSpPr/>
            <p:nvPr/>
          </p:nvGrpSpPr>
          <p:grpSpPr>
            <a:xfrm>
              <a:off x="3943097" y="6301135"/>
              <a:ext cx="6344000" cy="3867639"/>
              <a:chOff x="6228982" y="6301135"/>
              <a:chExt cx="6344000" cy="3867639"/>
            </a:xfrm>
          </p:grpSpPr>
          <p:sp>
            <p:nvSpPr>
              <p:cNvPr id="71" name="Shape 120">
                <a:extLst>
                  <a:ext uri="{FF2B5EF4-FFF2-40B4-BE49-F238E27FC236}">
                    <a16:creationId xmlns:a16="http://schemas.microsoft.com/office/drawing/2014/main" id="{3EBEA446-6267-E942-9B0E-7424D4077B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00856" y="6301135"/>
                <a:ext cx="2863954" cy="3171655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98" name="Shape 127">
                <a:extLst>
                  <a:ext uri="{FF2B5EF4-FFF2-40B4-BE49-F238E27FC236}">
                    <a16:creationId xmlns:a16="http://schemas.microsoft.com/office/drawing/2014/main" id="{33D5FDC0-2D6F-564A-B974-C98C5C06B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85956" y="7267807"/>
                <a:ext cx="208310" cy="2082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9" name="Shape 128">
                <a:extLst>
                  <a:ext uri="{FF2B5EF4-FFF2-40B4-BE49-F238E27FC236}">
                    <a16:creationId xmlns:a16="http://schemas.microsoft.com/office/drawing/2014/main" id="{6701F8A7-EEA4-2B41-A04C-A60DC3D4E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4696" y="8309050"/>
                <a:ext cx="208310" cy="2082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0" name="Shape 129">
                <a:extLst>
                  <a:ext uri="{FF2B5EF4-FFF2-40B4-BE49-F238E27FC236}">
                    <a16:creationId xmlns:a16="http://schemas.microsoft.com/office/drawing/2014/main" id="{44502E8C-AC18-E646-827A-EF70C8711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8982" y="9448039"/>
                <a:ext cx="3353281" cy="72073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1" name="Shape 130">
                <a:extLst>
                  <a:ext uri="{FF2B5EF4-FFF2-40B4-BE49-F238E27FC236}">
                    <a16:creationId xmlns:a16="http://schemas.microsoft.com/office/drawing/2014/main" id="{1A28996E-8E9E-CF45-AB0F-8816E0EE2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4180" y="9580964"/>
                <a:ext cx="2342934" cy="425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100" b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102" name="Shape 131">
                <a:extLst>
                  <a:ext uri="{FF2B5EF4-FFF2-40B4-BE49-F238E27FC236}">
                    <a16:creationId xmlns:a16="http://schemas.microsoft.com/office/drawing/2014/main" id="{BBF392FE-89E6-0642-ACE0-8FF66516B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7479" y="9518001"/>
                <a:ext cx="580852" cy="58081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22" name="Shape 151">
                <a:extLst>
                  <a:ext uri="{FF2B5EF4-FFF2-40B4-BE49-F238E27FC236}">
                    <a16:creationId xmlns:a16="http://schemas.microsoft.com/office/drawing/2014/main" id="{DDC3D505-3BCA-964D-987B-C63CBF608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4813" y="7175184"/>
                <a:ext cx="364816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 dirty="0" err="1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</a:t>
                </a:r>
                <a:r>
                  <a:rPr lang="ru-RU" altLang="ru-RU" sz="2000" dirty="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bone</a:t>
                </a:r>
                <a:r>
                  <a:rPr lang="ru-RU" altLang="ru-RU" sz="2000" dirty="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</a:t>
                </a:r>
                <a:r>
                  <a:rPr lang="ru-RU" altLang="ru-RU" sz="2000" dirty="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block</a:t>
                </a:r>
                <a:r>
                  <a:rPr lang="ru-RU" altLang="ru-RU" sz="2000" dirty="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</a:p>
            </p:txBody>
          </p:sp>
          <p:sp>
            <p:nvSpPr>
              <p:cNvPr id="123" name="Shape 152">
                <a:extLst>
                  <a:ext uri="{FF2B5EF4-FFF2-40B4-BE49-F238E27FC236}">
                    <a16:creationId xmlns:a16="http://schemas.microsoft.com/office/drawing/2014/main" id="{2CFE14D4-20CF-2B46-A79A-8FEC1937D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8477" y="8204495"/>
                <a:ext cx="364816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28" name="Shape 157">
                <a:extLst>
                  <a:ext uri="{FF2B5EF4-FFF2-40B4-BE49-F238E27FC236}">
                    <a16:creationId xmlns:a16="http://schemas.microsoft.com/office/drawing/2014/main" id="{68B1D73C-2AEB-364D-9C77-93A935B18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854" y="9677089"/>
                <a:ext cx="255832" cy="234931"/>
              </a:xfrm>
              <a:custGeom>
                <a:avLst/>
                <a:gdLst>
                  <a:gd name="T0" fmla="*/ 17948527 w 21600"/>
                  <a:gd name="T1" fmla="*/ 13902014 h 21600"/>
                  <a:gd name="T2" fmla="*/ 17948527 w 21600"/>
                  <a:gd name="T3" fmla="*/ 13902014 h 21600"/>
                  <a:gd name="T4" fmla="*/ 17948527 w 21600"/>
                  <a:gd name="T5" fmla="*/ 13902014 h 21600"/>
                  <a:gd name="T6" fmla="*/ 17948527 w 21600"/>
                  <a:gd name="T7" fmla="*/ 13902014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3950" y="21600"/>
                    </a:lnTo>
                    <a:lnTo>
                      <a:pt x="3950" y="8656"/>
                    </a:lnTo>
                    <a:lnTo>
                      <a:pt x="0" y="8656"/>
                    </a:lnTo>
                    <a:lnTo>
                      <a:pt x="0" y="21600"/>
                    </a:lnTo>
                    <a:close/>
                    <a:moveTo>
                      <a:pt x="21600" y="9649"/>
                    </a:moveTo>
                    <a:cubicBezTo>
                      <a:pt x="21600" y="8418"/>
                      <a:pt x="20658" y="7624"/>
                      <a:pt x="19534" y="7624"/>
                    </a:cubicBezTo>
                    <a:lnTo>
                      <a:pt x="13337" y="7624"/>
                    </a:lnTo>
                    <a:lnTo>
                      <a:pt x="14460" y="2462"/>
                    </a:lnTo>
                    <a:lnTo>
                      <a:pt x="14460" y="2263"/>
                    </a:lnTo>
                    <a:cubicBezTo>
                      <a:pt x="14460" y="1826"/>
                      <a:pt x="14279" y="1429"/>
                      <a:pt x="14098" y="1032"/>
                    </a:cubicBezTo>
                    <a:lnTo>
                      <a:pt x="12974" y="0"/>
                    </a:lnTo>
                    <a:lnTo>
                      <a:pt x="6379" y="6988"/>
                    </a:lnTo>
                    <a:cubicBezTo>
                      <a:pt x="6016" y="7385"/>
                      <a:pt x="5835" y="8021"/>
                      <a:pt x="5835" y="8656"/>
                    </a:cubicBezTo>
                    <a:lnTo>
                      <a:pt x="5835" y="19337"/>
                    </a:lnTo>
                    <a:cubicBezTo>
                      <a:pt x="5835" y="20568"/>
                      <a:pt x="6777" y="21600"/>
                      <a:pt x="7901" y="21600"/>
                    </a:cubicBezTo>
                    <a:lnTo>
                      <a:pt x="16707" y="21600"/>
                    </a:lnTo>
                    <a:cubicBezTo>
                      <a:pt x="17468" y="21600"/>
                      <a:pt x="18230" y="21004"/>
                      <a:pt x="18411" y="20171"/>
                    </a:cubicBezTo>
                    <a:lnTo>
                      <a:pt x="21419" y="12547"/>
                    </a:lnTo>
                    <a:cubicBezTo>
                      <a:pt x="21419" y="12349"/>
                      <a:pt x="21419" y="12150"/>
                      <a:pt x="21419" y="11713"/>
                    </a:cubicBezTo>
                    <a:lnTo>
                      <a:pt x="21419" y="9649"/>
                    </a:lnTo>
                    <a:lnTo>
                      <a:pt x="21600" y="964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sp>
          <p:nvSpPr>
            <p:cNvPr id="129" name="Shape 158">
              <a:extLst>
                <a:ext uri="{FF2B5EF4-FFF2-40B4-BE49-F238E27FC236}">
                  <a16:creationId xmlns:a16="http://schemas.microsoft.com/office/drawing/2014/main" id="{931D47FD-5E68-3B42-A0E5-E27BFCEA7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3698" y="2547186"/>
              <a:ext cx="288118" cy="196857"/>
            </a:xfrm>
            <a:custGeom>
              <a:avLst/>
              <a:gdLst>
                <a:gd name="T0" fmla="*/ 25637706 w 21600"/>
                <a:gd name="T1" fmla="*/ 8179297 h 21600"/>
                <a:gd name="T2" fmla="*/ 25637706 w 21600"/>
                <a:gd name="T3" fmla="*/ 8179297 h 21600"/>
                <a:gd name="T4" fmla="*/ 25637706 w 21600"/>
                <a:gd name="T5" fmla="*/ 8179297 h 21600"/>
                <a:gd name="T6" fmla="*/ 25637706 w 21600"/>
                <a:gd name="T7" fmla="*/ 817929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710" y="0"/>
                  </a:moveTo>
                  <a:cubicBezTo>
                    <a:pt x="5825" y="0"/>
                    <a:pt x="1520" y="4689"/>
                    <a:pt x="0" y="10958"/>
                  </a:cubicBezTo>
                  <a:cubicBezTo>
                    <a:pt x="1520" y="17227"/>
                    <a:pt x="5825" y="21600"/>
                    <a:pt x="10710" y="21600"/>
                  </a:cubicBezTo>
                  <a:cubicBezTo>
                    <a:pt x="15594" y="21600"/>
                    <a:pt x="19899" y="17227"/>
                    <a:pt x="21600" y="10958"/>
                  </a:cubicBezTo>
                  <a:cubicBezTo>
                    <a:pt x="19899" y="4689"/>
                    <a:pt x="15594" y="0"/>
                    <a:pt x="10710" y="0"/>
                  </a:cubicBezTo>
                  <a:close/>
                  <a:moveTo>
                    <a:pt x="10710" y="18070"/>
                  </a:moveTo>
                  <a:cubicBezTo>
                    <a:pt x="7887" y="18070"/>
                    <a:pt x="5825" y="14909"/>
                    <a:pt x="5825" y="10958"/>
                  </a:cubicBezTo>
                  <a:cubicBezTo>
                    <a:pt x="5825" y="7007"/>
                    <a:pt x="7887" y="3846"/>
                    <a:pt x="10710" y="3846"/>
                  </a:cubicBezTo>
                  <a:cubicBezTo>
                    <a:pt x="13532" y="3846"/>
                    <a:pt x="15594" y="7007"/>
                    <a:pt x="15594" y="10958"/>
                  </a:cubicBezTo>
                  <a:cubicBezTo>
                    <a:pt x="15594" y="14909"/>
                    <a:pt x="13532" y="18070"/>
                    <a:pt x="10710" y="18070"/>
                  </a:cubicBezTo>
                  <a:close/>
                  <a:moveTo>
                    <a:pt x="10710" y="6585"/>
                  </a:moveTo>
                  <a:cubicBezTo>
                    <a:pt x="9009" y="6585"/>
                    <a:pt x="7707" y="8482"/>
                    <a:pt x="7707" y="10958"/>
                  </a:cubicBezTo>
                  <a:cubicBezTo>
                    <a:pt x="7707" y="13381"/>
                    <a:pt x="9009" y="15067"/>
                    <a:pt x="10710" y="15067"/>
                  </a:cubicBezTo>
                  <a:cubicBezTo>
                    <a:pt x="12410" y="15067"/>
                    <a:pt x="13713" y="13381"/>
                    <a:pt x="13713" y="10958"/>
                  </a:cubicBezTo>
                  <a:cubicBezTo>
                    <a:pt x="13713" y="8482"/>
                    <a:pt x="12410" y="6585"/>
                    <a:pt x="10710" y="65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0" name="Shape 159">
              <a:extLst>
                <a:ext uri="{FF2B5EF4-FFF2-40B4-BE49-F238E27FC236}">
                  <a16:creationId xmlns:a16="http://schemas.microsoft.com/office/drawing/2014/main" id="{C21ED0E2-E92F-2544-9911-7359AD58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795" y="5598455"/>
              <a:ext cx="1269900" cy="126980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1" name="Shape 160">
              <a:extLst>
                <a:ext uri="{FF2B5EF4-FFF2-40B4-BE49-F238E27FC236}">
                  <a16:creationId xmlns:a16="http://schemas.microsoft.com/office/drawing/2014/main" id="{661FF058-B1DE-6F4D-B939-B2F7681144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13300" y="2979462"/>
              <a:ext cx="2967992" cy="3245859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52" name="Shape 161">
              <a:extLst>
                <a:ext uri="{FF2B5EF4-FFF2-40B4-BE49-F238E27FC236}">
                  <a16:creationId xmlns:a16="http://schemas.microsoft.com/office/drawing/2014/main" id="{B18032B8-14CF-0644-8B01-EA59E39B7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587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3" name="Shape 162">
              <a:extLst>
                <a:ext uri="{FF2B5EF4-FFF2-40B4-BE49-F238E27FC236}">
                  <a16:creationId xmlns:a16="http://schemas.microsoft.com/office/drawing/2014/main" id="{682C8E6C-1D24-CB40-9703-D9DF857CD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1080" y="2285248"/>
              <a:ext cx="3353280" cy="72073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4" name="Shape 163">
              <a:extLst>
                <a:ext uri="{FF2B5EF4-FFF2-40B4-BE49-F238E27FC236}">
                  <a16:creationId xmlns:a16="http://schemas.microsoft.com/office/drawing/2014/main" id="{87E5998F-4CD8-BE41-86F2-EC1328432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277" y="2418173"/>
              <a:ext cx="2342935" cy="42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100" b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155" name="Shape 164">
              <a:extLst>
                <a:ext uri="{FF2B5EF4-FFF2-40B4-BE49-F238E27FC236}">
                  <a16:creationId xmlns:a16="http://schemas.microsoft.com/office/drawing/2014/main" id="{DEE747E0-65A8-814A-ABAE-7C8EE470F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77" y="2355210"/>
              <a:ext cx="580852" cy="580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6" name="Shape 165">
              <a:extLst>
                <a:ext uri="{FF2B5EF4-FFF2-40B4-BE49-F238E27FC236}">
                  <a16:creationId xmlns:a16="http://schemas.microsoft.com/office/drawing/2014/main" id="{38687A25-4252-1D44-AD43-501E4270A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9540" y="3940195"/>
              <a:ext cx="208310" cy="2082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7" name="Shape 166">
              <a:extLst>
                <a:ext uri="{FF2B5EF4-FFF2-40B4-BE49-F238E27FC236}">
                  <a16:creationId xmlns:a16="http://schemas.microsoft.com/office/drawing/2014/main" id="{9FE2EB8D-1F90-5144-A6B1-1F4D3D611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1668" y="4977920"/>
              <a:ext cx="208310" cy="2082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8" name="Shape 167">
              <a:extLst>
                <a:ext uri="{FF2B5EF4-FFF2-40B4-BE49-F238E27FC236}">
                  <a16:creationId xmlns:a16="http://schemas.microsoft.com/office/drawing/2014/main" id="{800FD3A4-D0F1-0042-A82B-EC0B75AE8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095" y="3839160"/>
              <a:ext cx="364816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59" name="Shape 168">
              <a:extLst>
                <a:ext uri="{FF2B5EF4-FFF2-40B4-BE49-F238E27FC236}">
                  <a16:creationId xmlns:a16="http://schemas.microsoft.com/office/drawing/2014/main" id="{969C810E-575A-804A-894F-07788C885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510" y="4868470"/>
              <a:ext cx="364817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60" name="Shape 169">
              <a:extLst>
                <a:ext uri="{FF2B5EF4-FFF2-40B4-BE49-F238E27FC236}">
                  <a16:creationId xmlns:a16="http://schemas.microsoft.com/office/drawing/2014/main" id="{7070538A-2C79-CD4C-83D4-392837E6F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924" y="2547186"/>
              <a:ext cx="288118" cy="196857"/>
            </a:xfrm>
            <a:custGeom>
              <a:avLst/>
              <a:gdLst>
                <a:gd name="T0" fmla="*/ 25637706 w 21600"/>
                <a:gd name="T1" fmla="*/ 8179297 h 21600"/>
                <a:gd name="T2" fmla="*/ 25637706 w 21600"/>
                <a:gd name="T3" fmla="*/ 8179297 h 21600"/>
                <a:gd name="T4" fmla="*/ 25637706 w 21600"/>
                <a:gd name="T5" fmla="*/ 8179297 h 21600"/>
                <a:gd name="T6" fmla="*/ 25637706 w 21600"/>
                <a:gd name="T7" fmla="*/ 817929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710" y="0"/>
                  </a:moveTo>
                  <a:cubicBezTo>
                    <a:pt x="5825" y="0"/>
                    <a:pt x="1520" y="4689"/>
                    <a:pt x="0" y="10958"/>
                  </a:cubicBezTo>
                  <a:cubicBezTo>
                    <a:pt x="1520" y="17227"/>
                    <a:pt x="5825" y="21600"/>
                    <a:pt x="10710" y="21600"/>
                  </a:cubicBezTo>
                  <a:cubicBezTo>
                    <a:pt x="15594" y="21600"/>
                    <a:pt x="19899" y="17227"/>
                    <a:pt x="21600" y="10958"/>
                  </a:cubicBezTo>
                  <a:cubicBezTo>
                    <a:pt x="19899" y="4689"/>
                    <a:pt x="15594" y="0"/>
                    <a:pt x="10710" y="0"/>
                  </a:cubicBezTo>
                  <a:close/>
                  <a:moveTo>
                    <a:pt x="10710" y="18070"/>
                  </a:moveTo>
                  <a:cubicBezTo>
                    <a:pt x="7887" y="18070"/>
                    <a:pt x="5825" y="14909"/>
                    <a:pt x="5825" y="10958"/>
                  </a:cubicBezTo>
                  <a:cubicBezTo>
                    <a:pt x="5825" y="7007"/>
                    <a:pt x="7887" y="3846"/>
                    <a:pt x="10710" y="3846"/>
                  </a:cubicBezTo>
                  <a:cubicBezTo>
                    <a:pt x="13532" y="3846"/>
                    <a:pt x="15594" y="7007"/>
                    <a:pt x="15594" y="10958"/>
                  </a:cubicBezTo>
                  <a:cubicBezTo>
                    <a:pt x="15594" y="14909"/>
                    <a:pt x="13532" y="18070"/>
                    <a:pt x="10710" y="18070"/>
                  </a:cubicBezTo>
                  <a:close/>
                  <a:moveTo>
                    <a:pt x="10710" y="6585"/>
                  </a:moveTo>
                  <a:cubicBezTo>
                    <a:pt x="9009" y="6585"/>
                    <a:pt x="7707" y="8482"/>
                    <a:pt x="7707" y="10958"/>
                  </a:cubicBezTo>
                  <a:cubicBezTo>
                    <a:pt x="7707" y="13381"/>
                    <a:pt x="9009" y="15067"/>
                    <a:pt x="10710" y="15067"/>
                  </a:cubicBezTo>
                  <a:cubicBezTo>
                    <a:pt x="12410" y="15067"/>
                    <a:pt x="13713" y="13381"/>
                    <a:pt x="13713" y="10958"/>
                  </a:cubicBezTo>
                  <a:cubicBezTo>
                    <a:pt x="13713" y="8482"/>
                    <a:pt x="12410" y="6585"/>
                    <a:pt x="10710" y="65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61" name="Shape 170">
              <a:extLst>
                <a:ext uri="{FF2B5EF4-FFF2-40B4-BE49-F238E27FC236}">
                  <a16:creationId xmlns:a16="http://schemas.microsoft.com/office/drawing/2014/main" id="{FA852BA5-FC2A-6048-BADA-3B11C796B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9591" y="5929876"/>
              <a:ext cx="583704" cy="588789"/>
            </a:xfrm>
            <a:custGeom>
              <a:avLst/>
              <a:gdLst>
                <a:gd name="T0" fmla="*/ 213179866 w 21600"/>
                <a:gd name="T1" fmla="*/ 218845931 h 21600"/>
                <a:gd name="T2" fmla="*/ 213179866 w 21600"/>
                <a:gd name="T3" fmla="*/ 218845931 h 21600"/>
                <a:gd name="T4" fmla="*/ 213179866 w 21600"/>
                <a:gd name="T5" fmla="*/ 218845931 h 21600"/>
                <a:gd name="T6" fmla="*/ 213179866 w 21600"/>
                <a:gd name="T7" fmla="*/ 21884593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4286"/>
                  </a:moveTo>
                  <a:lnTo>
                    <a:pt x="16675" y="0"/>
                  </a:lnTo>
                  <a:lnTo>
                    <a:pt x="15206" y="1629"/>
                  </a:lnTo>
                  <a:lnTo>
                    <a:pt x="20174" y="5700"/>
                  </a:lnTo>
                  <a:lnTo>
                    <a:pt x="21600" y="4286"/>
                  </a:lnTo>
                  <a:close/>
                  <a:moveTo>
                    <a:pt x="6394" y="1629"/>
                  </a:moveTo>
                  <a:lnTo>
                    <a:pt x="4925" y="214"/>
                  </a:lnTo>
                  <a:lnTo>
                    <a:pt x="0" y="4286"/>
                  </a:lnTo>
                  <a:lnTo>
                    <a:pt x="1469" y="5700"/>
                  </a:lnTo>
                  <a:lnTo>
                    <a:pt x="6394" y="1629"/>
                  </a:lnTo>
                  <a:close/>
                  <a:moveTo>
                    <a:pt x="11318" y="6729"/>
                  </a:moveTo>
                  <a:lnTo>
                    <a:pt x="9677" y="6729"/>
                  </a:lnTo>
                  <a:lnTo>
                    <a:pt x="9677" y="13071"/>
                  </a:lnTo>
                  <a:lnTo>
                    <a:pt x="14818" y="16114"/>
                  </a:lnTo>
                  <a:lnTo>
                    <a:pt x="15638" y="14871"/>
                  </a:lnTo>
                  <a:lnTo>
                    <a:pt x="11318" y="12257"/>
                  </a:lnTo>
                  <a:lnTo>
                    <a:pt x="11318" y="6729"/>
                  </a:lnTo>
                  <a:close/>
                  <a:moveTo>
                    <a:pt x="10714" y="2443"/>
                  </a:moveTo>
                  <a:cubicBezTo>
                    <a:pt x="5357" y="2443"/>
                    <a:pt x="1037" y="6729"/>
                    <a:pt x="1037" y="12043"/>
                  </a:cubicBezTo>
                  <a:cubicBezTo>
                    <a:pt x="1037" y="17357"/>
                    <a:pt x="5270" y="21600"/>
                    <a:pt x="10714" y="21600"/>
                  </a:cubicBezTo>
                  <a:cubicBezTo>
                    <a:pt x="16157" y="21600"/>
                    <a:pt x="20347" y="17357"/>
                    <a:pt x="20347" y="12043"/>
                  </a:cubicBezTo>
                  <a:cubicBezTo>
                    <a:pt x="20347" y="6729"/>
                    <a:pt x="16243" y="2443"/>
                    <a:pt x="10714" y="2443"/>
                  </a:cubicBezTo>
                  <a:close/>
                  <a:moveTo>
                    <a:pt x="10714" y="19371"/>
                  </a:moveTo>
                  <a:cubicBezTo>
                    <a:pt x="6610" y="19371"/>
                    <a:pt x="3283" y="16200"/>
                    <a:pt x="3283" y="12043"/>
                  </a:cubicBezTo>
                  <a:cubicBezTo>
                    <a:pt x="3283" y="7843"/>
                    <a:pt x="6480" y="4500"/>
                    <a:pt x="10714" y="4500"/>
                  </a:cubicBezTo>
                  <a:cubicBezTo>
                    <a:pt x="14904" y="4500"/>
                    <a:pt x="18317" y="7843"/>
                    <a:pt x="18317" y="12043"/>
                  </a:cubicBezTo>
                  <a:cubicBezTo>
                    <a:pt x="18317" y="16200"/>
                    <a:pt x="15034" y="19371"/>
                    <a:pt x="10714" y="19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62" name="Shape 171">
              <a:extLst>
                <a:ext uri="{FF2B5EF4-FFF2-40B4-BE49-F238E27FC236}">
                  <a16:creationId xmlns:a16="http://schemas.microsoft.com/office/drawing/2014/main" id="{B4B13408-9F3B-CD43-96C0-1ECECC80A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1980" y="5763212"/>
              <a:ext cx="2535237" cy="872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process efficiency</a:t>
              </a:r>
            </a:p>
          </p:txBody>
        </p:sp>
        <p:grpSp>
          <p:nvGrpSpPr>
            <p:cNvPr id="59" name="Группа 58">
              <a:extLst>
                <a:ext uri="{FF2B5EF4-FFF2-40B4-BE49-F238E27FC236}">
                  <a16:creationId xmlns:a16="http://schemas.microsoft.com/office/drawing/2014/main" id="{C8006D64-1158-FB4F-8317-C21F8501A535}"/>
                </a:ext>
              </a:extLst>
            </p:cNvPr>
            <p:cNvGrpSpPr/>
            <p:nvPr/>
          </p:nvGrpSpPr>
          <p:grpSpPr>
            <a:xfrm>
              <a:off x="12751441" y="6291336"/>
              <a:ext cx="6391820" cy="3867639"/>
              <a:chOff x="10536915" y="6301135"/>
              <a:chExt cx="6391820" cy="3867639"/>
            </a:xfrm>
          </p:grpSpPr>
          <p:sp>
            <p:nvSpPr>
              <p:cNvPr id="60" name="Shape 122">
                <a:extLst>
                  <a:ext uri="{FF2B5EF4-FFF2-40B4-BE49-F238E27FC236}">
                    <a16:creationId xmlns:a16="http://schemas.microsoft.com/office/drawing/2014/main" id="{58F4BFB4-74A4-E048-8F69-351E1C5189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043911" y="6301135"/>
                <a:ext cx="2863954" cy="3171655"/>
              </a:xfrm>
              <a:prstGeom prst="line">
                <a:avLst/>
              </a:prstGeom>
              <a:noFill/>
              <a:ln w="63500">
                <a:solidFill>
                  <a:schemeClr val="accent3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61" name="Shape 132">
                <a:extLst>
                  <a:ext uri="{FF2B5EF4-FFF2-40B4-BE49-F238E27FC236}">
                    <a16:creationId xmlns:a16="http://schemas.microsoft.com/office/drawing/2014/main" id="{91D5D4A0-BB12-2E4B-A509-E8FA5B334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6915" y="9448039"/>
                <a:ext cx="3353281" cy="720735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62" name="Shape 133">
                <a:extLst>
                  <a:ext uri="{FF2B5EF4-FFF2-40B4-BE49-F238E27FC236}">
                    <a16:creationId xmlns:a16="http://schemas.microsoft.com/office/drawing/2014/main" id="{1F22E7EF-374E-CE40-A2BB-6836A0A10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2113" y="9580964"/>
                <a:ext cx="2342934" cy="425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100" b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63" name="Shape 134">
                <a:extLst>
                  <a:ext uri="{FF2B5EF4-FFF2-40B4-BE49-F238E27FC236}">
                    <a16:creationId xmlns:a16="http://schemas.microsoft.com/office/drawing/2014/main" id="{9D36A306-E120-D845-A124-6A52293D1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5413" y="9518001"/>
                <a:ext cx="580852" cy="58081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65" name="Shape 141">
                <a:extLst>
                  <a:ext uri="{FF2B5EF4-FFF2-40B4-BE49-F238E27FC236}">
                    <a16:creationId xmlns:a16="http://schemas.microsoft.com/office/drawing/2014/main" id="{2D88D16D-884C-134F-B55E-7D369976B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7362" y="7267807"/>
                <a:ext cx="208310" cy="2082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 dirty="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66" name="Shape 142">
                <a:extLst>
                  <a:ext uri="{FF2B5EF4-FFF2-40B4-BE49-F238E27FC236}">
                    <a16:creationId xmlns:a16="http://schemas.microsoft.com/office/drawing/2014/main" id="{10013D48-E694-D947-A224-685FC8284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6102" y="8309050"/>
                <a:ext cx="208311" cy="2082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67" name="Shape 153">
                <a:extLst>
                  <a:ext uri="{FF2B5EF4-FFF2-40B4-BE49-F238E27FC236}">
                    <a16:creationId xmlns:a16="http://schemas.microsoft.com/office/drawing/2014/main" id="{913AE975-A175-EB42-9BF1-81ACB57EB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80566" y="7175184"/>
                <a:ext cx="364816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68" name="Shape 154">
                <a:extLst>
                  <a:ext uri="{FF2B5EF4-FFF2-40B4-BE49-F238E27FC236}">
                    <a16:creationId xmlns:a16="http://schemas.microsoft.com/office/drawing/2014/main" id="{0BD777A8-71EF-DF44-AA37-10C4C3CC1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4231" y="8204495"/>
                <a:ext cx="364816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70" name="Shape 155">
                <a:extLst>
                  <a:ext uri="{FF2B5EF4-FFF2-40B4-BE49-F238E27FC236}">
                    <a16:creationId xmlns:a16="http://schemas.microsoft.com/office/drawing/2014/main" id="{F814CD29-476E-8E44-87CC-F66938281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3209" y="9675402"/>
                <a:ext cx="260725" cy="245721"/>
              </a:xfrm>
              <a:custGeom>
                <a:avLst/>
                <a:gdLst>
                  <a:gd name="T0" fmla="*/ 18998328 w 21600"/>
                  <a:gd name="T1" fmla="*/ 15906903 h 21600"/>
                  <a:gd name="T2" fmla="*/ 18998328 w 21600"/>
                  <a:gd name="T3" fmla="*/ 15906903 h 21600"/>
                  <a:gd name="T4" fmla="*/ 18998328 w 21600"/>
                  <a:gd name="T5" fmla="*/ 15906903 h 21600"/>
                  <a:gd name="T6" fmla="*/ 18998328 w 21600"/>
                  <a:gd name="T7" fmla="*/ 15906903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10901" y="17459"/>
                    </a:moveTo>
                    <a:lnTo>
                      <a:pt x="17497" y="21600"/>
                    </a:lnTo>
                    <a:lnTo>
                      <a:pt x="15848" y="13532"/>
                    </a:lnTo>
                    <a:lnTo>
                      <a:pt x="21600" y="8281"/>
                    </a:lnTo>
                    <a:lnTo>
                      <a:pt x="13797" y="7428"/>
                    </a:lnTo>
                    <a:lnTo>
                      <a:pt x="10901" y="0"/>
                    </a:lnTo>
                    <a:lnTo>
                      <a:pt x="7844" y="7428"/>
                    </a:lnTo>
                    <a:lnTo>
                      <a:pt x="0" y="8281"/>
                    </a:lnTo>
                    <a:lnTo>
                      <a:pt x="5993" y="13532"/>
                    </a:lnTo>
                    <a:lnTo>
                      <a:pt x="4143" y="21600"/>
                    </a:lnTo>
                    <a:lnTo>
                      <a:pt x="10901" y="17459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sp>
          <p:nvSpPr>
            <p:cNvPr id="95" name="Shape 124">
              <a:extLst>
                <a:ext uri="{FF2B5EF4-FFF2-40B4-BE49-F238E27FC236}">
                  <a16:creationId xmlns:a16="http://schemas.microsoft.com/office/drawing/2014/main" id="{17D92175-536F-EF4D-9701-6838E8906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50362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7" name="Shape 126">
              <a:extLst>
                <a:ext uri="{FF2B5EF4-FFF2-40B4-BE49-F238E27FC236}">
                  <a16:creationId xmlns:a16="http://schemas.microsoft.com/office/drawing/2014/main" id="{332DD43E-1C1B-324F-BC79-9645AEAA1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80003" y="6087509"/>
              <a:ext cx="317121" cy="31709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1113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DE7C5E52-A695-3640-8DDB-D8BD9D8808B1}"/>
              </a:ext>
            </a:extLst>
          </p:cNvPr>
          <p:cNvGrpSpPr/>
          <p:nvPr/>
        </p:nvGrpSpPr>
        <p:grpSpPr>
          <a:xfrm>
            <a:off x="2702921" y="1604681"/>
            <a:ext cx="19464338" cy="9804401"/>
            <a:chOff x="2702921" y="1604681"/>
            <a:chExt cx="19464338" cy="9804401"/>
          </a:xfrm>
        </p:grpSpPr>
        <p:sp>
          <p:nvSpPr>
            <p:cNvPr id="152" name="Shape 47">
              <a:extLst>
                <a:ext uri="{FF2B5EF4-FFF2-40B4-BE49-F238E27FC236}">
                  <a16:creationId xmlns:a16="http://schemas.microsoft.com/office/drawing/2014/main" id="{45BAB2D8-C578-764F-B6C4-E4D11C55CE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8291" y="6510250"/>
              <a:ext cx="14405860" cy="1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53" name="Shape 48">
              <a:extLst>
                <a:ext uri="{FF2B5EF4-FFF2-40B4-BE49-F238E27FC236}">
                  <a16:creationId xmlns:a16="http://schemas.microsoft.com/office/drawing/2014/main" id="{33DF146C-487C-DC4A-93B3-DE329D192D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40326" y="6538176"/>
              <a:ext cx="2665032" cy="2941199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54" name="Shape 49">
              <a:extLst>
                <a:ext uri="{FF2B5EF4-FFF2-40B4-BE49-F238E27FC236}">
                  <a16:creationId xmlns:a16="http://schemas.microsoft.com/office/drawing/2014/main" id="{9365DE4B-8F15-9B4C-887E-3515C1F351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84620" y="6538177"/>
              <a:ext cx="2864268" cy="3172232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55" name="Shape 50">
              <a:extLst>
                <a:ext uri="{FF2B5EF4-FFF2-40B4-BE49-F238E27FC236}">
                  <a16:creationId xmlns:a16="http://schemas.microsoft.com/office/drawing/2014/main" id="{62885158-577F-6649-AAC1-279DEDADC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9772" y="7531918"/>
              <a:ext cx="2472483" cy="24724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6" name="Shape 51">
              <a:extLst>
                <a:ext uri="{FF2B5EF4-FFF2-40B4-BE49-F238E27FC236}">
                  <a16:creationId xmlns:a16="http://schemas.microsoft.com/office/drawing/2014/main" id="{33ED2A86-F699-A646-9462-D24EE5FE3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7665" y="3425006"/>
              <a:ext cx="5989594" cy="616234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7" y="21600"/>
                  </a:moveTo>
                  <a:lnTo>
                    <a:pt x="11675" y="21600"/>
                  </a:lnTo>
                  <a:lnTo>
                    <a:pt x="21600" y="10807"/>
                  </a:lnTo>
                  <a:lnTo>
                    <a:pt x="11426" y="0"/>
                  </a:lnTo>
                  <a:lnTo>
                    <a:pt x="0" y="0"/>
                  </a:lnTo>
                  <a:lnTo>
                    <a:pt x="10285" y="10845"/>
                  </a:lnTo>
                  <a:lnTo>
                    <a:pt x="217" y="2160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57" name="Shape 52">
              <a:extLst>
                <a:ext uri="{FF2B5EF4-FFF2-40B4-BE49-F238E27FC236}">
                  <a16:creationId xmlns:a16="http://schemas.microsoft.com/office/drawing/2014/main" id="{17D664BA-16BF-A74D-BE20-8CBBA0013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21" y="3409729"/>
              <a:ext cx="2861737" cy="617416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10843"/>
                  </a:moveTo>
                  <a:lnTo>
                    <a:pt x="0" y="0"/>
                  </a:lnTo>
                  <a:lnTo>
                    <a:pt x="5646" y="10843"/>
                  </a:lnTo>
                  <a:lnTo>
                    <a:pt x="650" y="21600"/>
                  </a:lnTo>
                  <a:lnTo>
                    <a:pt x="21600" y="1084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58" name="Shape 53">
              <a:extLst>
                <a:ext uri="{FF2B5EF4-FFF2-40B4-BE49-F238E27FC236}">
                  <a16:creationId xmlns:a16="http://schemas.microsoft.com/office/drawing/2014/main" id="{78BECBD1-1D15-754F-89B9-1E66DCA9A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4965" y="3419158"/>
              <a:ext cx="5989594" cy="309394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21524"/>
                  </a:moveTo>
                  <a:lnTo>
                    <a:pt x="11426" y="0"/>
                  </a:lnTo>
                  <a:lnTo>
                    <a:pt x="0" y="0"/>
                  </a:lnTo>
                  <a:lnTo>
                    <a:pt x="10285" y="21600"/>
                  </a:lnTo>
                  <a:lnTo>
                    <a:pt x="21600" y="21524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59" name="Shape 54">
              <a:extLst>
                <a:ext uri="{FF2B5EF4-FFF2-40B4-BE49-F238E27FC236}">
                  <a16:creationId xmlns:a16="http://schemas.microsoft.com/office/drawing/2014/main" id="{C502631F-7BBA-0C44-A7CC-9189BC5E7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921" y="3416370"/>
              <a:ext cx="2861737" cy="309951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21599"/>
                  </a:moveTo>
                  <a:lnTo>
                    <a:pt x="0" y="0"/>
                  </a:lnTo>
                  <a:lnTo>
                    <a:pt x="5646" y="21600"/>
                  </a:lnTo>
                  <a:lnTo>
                    <a:pt x="21600" y="21599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60" name="Shape 55">
              <a:extLst>
                <a:ext uri="{FF2B5EF4-FFF2-40B4-BE49-F238E27FC236}">
                  <a16:creationId xmlns:a16="http://schemas.microsoft.com/office/drawing/2014/main" id="{092EE409-7225-B34D-98CF-B243D9039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3007" y="7688938"/>
              <a:ext cx="3720141" cy="37201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61" name="Shape 56">
              <a:extLst>
                <a:ext uri="{FF2B5EF4-FFF2-40B4-BE49-F238E27FC236}">
                  <a16:creationId xmlns:a16="http://schemas.microsoft.com/office/drawing/2014/main" id="{229A97E5-29A7-E745-B73F-C84634223F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74451" y="6487374"/>
              <a:ext cx="2864268" cy="3172233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62" name="Shape 57">
              <a:extLst>
                <a:ext uri="{FF2B5EF4-FFF2-40B4-BE49-F238E27FC236}">
                  <a16:creationId xmlns:a16="http://schemas.microsoft.com/office/drawing/2014/main" id="{6D87A69B-86B1-D248-BFA3-D295A1E33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901" y="7577272"/>
              <a:ext cx="3248585" cy="32485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63" name="Shape 58">
              <a:extLst>
                <a:ext uri="{FF2B5EF4-FFF2-40B4-BE49-F238E27FC236}">
                  <a16:creationId xmlns:a16="http://schemas.microsoft.com/office/drawing/2014/main" id="{C43E9A7D-F1C5-5A4B-BED6-365EB362AC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49774" y="3653468"/>
              <a:ext cx="2604398" cy="2894494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64" name="Shape 59">
              <a:extLst>
                <a:ext uri="{FF2B5EF4-FFF2-40B4-BE49-F238E27FC236}">
                  <a16:creationId xmlns:a16="http://schemas.microsoft.com/office/drawing/2014/main" id="{C8A5F959-F3ED-AE4C-8A14-38EF50ABBD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12458" y="3330867"/>
              <a:ext cx="2853906" cy="3188142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65" name="Shape 60">
              <a:extLst>
                <a:ext uri="{FF2B5EF4-FFF2-40B4-BE49-F238E27FC236}">
                  <a16:creationId xmlns:a16="http://schemas.microsoft.com/office/drawing/2014/main" id="{E13D25B0-2C79-9744-820D-15E848F4B4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61558" y="3420178"/>
              <a:ext cx="2881373" cy="3097572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66" name="Shape 61">
              <a:extLst>
                <a:ext uri="{FF2B5EF4-FFF2-40B4-BE49-F238E27FC236}">
                  <a16:creationId xmlns:a16="http://schemas.microsoft.com/office/drawing/2014/main" id="{93166C4F-54D9-5740-9BE2-66A9C22E7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4112" y="3009809"/>
              <a:ext cx="2472484" cy="24724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67" name="Shape 62">
              <a:extLst>
                <a:ext uri="{FF2B5EF4-FFF2-40B4-BE49-F238E27FC236}">
                  <a16:creationId xmlns:a16="http://schemas.microsoft.com/office/drawing/2014/main" id="{AE73C8C9-C454-CA4B-B868-96221FA33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348" y="1604681"/>
              <a:ext cx="3720140" cy="37201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68" name="Shape 63">
              <a:extLst>
                <a:ext uri="{FF2B5EF4-FFF2-40B4-BE49-F238E27FC236}">
                  <a16:creationId xmlns:a16="http://schemas.microsoft.com/office/drawing/2014/main" id="{0B80FC3C-7AF0-BE4D-A4B5-5E209DC3C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8242" y="2178836"/>
              <a:ext cx="3248586" cy="32485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69" name="Shape 64">
              <a:extLst>
                <a:ext uri="{FF2B5EF4-FFF2-40B4-BE49-F238E27FC236}">
                  <a16:creationId xmlns:a16="http://schemas.microsoft.com/office/drawing/2014/main" id="{0661FE6E-8941-BC45-B125-06842A9E5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6144" y="6078437"/>
              <a:ext cx="863627" cy="86362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70" name="Shape 65">
              <a:extLst>
                <a:ext uri="{FF2B5EF4-FFF2-40B4-BE49-F238E27FC236}">
                  <a16:creationId xmlns:a16="http://schemas.microsoft.com/office/drawing/2014/main" id="{C47A82CC-3EB9-A34D-8DE4-61E70CDC9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5546" y="6266399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1</a:t>
              </a:r>
            </a:p>
          </p:txBody>
        </p:sp>
        <p:sp>
          <p:nvSpPr>
            <p:cNvPr id="171" name="Shape 66">
              <a:extLst>
                <a:ext uri="{FF2B5EF4-FFF2-40B4-BE49-F238E27FC236}">
                  <a16:creationId xmlns:a16="http://schemas.microsoft.com/office/drawing/2014/main" id="{B64F81AC-3E64-6B4D-A176-4E8E10AFB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7157" y="6078437"/>
              <a:ext cx="863627" cy="86362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72" name="Shape 67">
              <a:extLst>
                <a:ext uri="{FF2B5EF4-FFF2-40B4-BE49-F238E27FC236}">
                  <a16:creationId xmlns:a16="http://schemas.microsoft.com/office/drawing/2014/main" id="{259FDB92-3F16-804C-B7AF-1280FEBC4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35758" y="6266399"/>
              <a:ext cx="72548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2</a:t>
              </a:r>
            </a:p>
          </p:txBody>
        </p:sp>
        <p:sp>
          <p:nvSpPr>
            <p:cNvPr id="173" name="Shape 68">
              <a:extLst>
                <a:ext uri="{FF2B5EF4-FFF2-40B4-BE49-F238E27FC236}">
                  <a16:creationId xmlns:a16="http://schemas.microsoft.com/office/drawing/2014/main" id="{A77B6D4D-F2F9-4E4F-8016-917BD4946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63159" y="6078437"/>
              <a:ext cx="863627" cy="86362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74" name="Shape 69">
              <a:extLst>
                <a:ext uri="{FF2B5EF4-FFF2-40B4-BE49-F238E27FC236}">
                  <a16:creationId xmlns:a16="http://schemas.microsoft.com/office/drawing/2014/main" id="{021F2B4C-EFEE-624D-8075-FA7DBE71B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33146" y="6266399"/>
              <a:ext cx="723900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3</a:t>
              </a:r>
            </a:p>
          </p:txBody>
        </p:sp>
        <p:sp>
          <p:nvSpPr>
            <p:cNvPr id="175" name="Shape 70">
              <a:extLst>
                <a:ext uri="{FF2B5EF4-FFF2-40B4-BE49-F238E27FC236}">
                  <a16:creationId xmlns:a16="http://schemas.microsoft.com/office/drawing/2014/main" id="{AB802B3B-E5F3-F149-93A1-9A7D18E7D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7756" y="2437843"/>
              <a:ext cx="3070644" cy="2257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dolor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consectetuer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diam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nonummy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nibh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euismod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tincidunt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laoreet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dolore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aliquam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erat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volutpat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</p:txBody>
        </p:sp>
        <p:sp>
          <p:nvSpPr>
            <p:cNvPr id="176" name="Shape 71">
              <a:extLst>
                <a:ext uri="{FF2B5EF4-FFF2-40B4-BE49-F238E27FC236}">
                  <a16:creationId xmlns:a16="http://schemas.microsoft.com/office/drawing/2014/main" id="{A90AFDB7-E897-0449-AE20-3CCA4ADC3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7756" y="8572901"/>
              <a:ext cx="3070644" cy="2257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consectetuer adipiscing elit, sed diam nonummy nibh euismod tincidunt ut laoreet dolore magna aliquam erat volutpat.</a:t>
              </a:r>
            </a:p>
          </p:txBody>
        </p:sp>
        <p:sp>
          <p:nvSpPr>
            <p:cNvPr id="177" name="Shape 72">
              <a:extLst>
                <a:ext uri="{FF2B5EF4-FFF2-40B4-BE49-F238E27FC236}">
                  <a16:creationId xmlns:a16="http://schemas.microsoft.com/office/drawing/2014/main" id="{3C21D3B7-08DD-B041-94BB-52040749B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0719" y="8436551"/>
              <a:ext cx="2663631" cy="164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amet, consectetuer adipiscing elit, sed diam nonummy nibh euismod ut laoreet</a:t>
              </a:r>
            </a:p>
          </p:txBody>
        </p:sp>
        <p:sp>
          <p:nvSpPr>
            <p:cNvPr id="178" name="Shape 73">
              <a:extLst>
                <a:ext uri="{FF2B5EF4-FFF2-40B4-BE49-F238E27FC236}">
                  <a16:creationId xmlns:a16="http://schemas.microsoft.com/office/drawing/2014/main" id="{39B5661D-BCC2-2C41-9F2F-BB87442D9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6377" y="2980962"/>
              <a:ext cx="2663632" cy="164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amet, consectetuer adipiscing elit, sed diam nonummy nibh euismod ut laoreet</a:t>
              </a:r>
            </a:p>
          </p:txBody>
        </p:sp>
        <p:sp>
          <p:nvSpPr>
            <p:cNvPr id="179" name="Shape 74">
              <a:extLst>
                <a:ext uri="{FF2B5EF4-FFF2-40B4-BE49-F238E27FC236}">
                  <a16:creationId xmlns:a16="http://schemas.microsoft.com/office/drawing/2014/main" id="{09F7732B-5EA9-A64E-A829-001BE72C2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95" y="3501518"/>
              <a:ext cx="1962437" cy="164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dolor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consectetuer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ru-RU" altLang="ru-RU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diam</a:t>
              </a:r>
              <a:endParaRPr lang="ru-RU" altLang="ru-RU" sz="20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0" name="Shape 75">
              <a:extLst>
                <a:ext uri="{FF2B5EF4-FFF2-40B4-BE49-F238E27FC236}">
                  <a16:creationId xmlns:a16="http://schemas.microsoft.com/office/drawing/2014/main" id="{D97532E5-2637-144C-8752-D485669DF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95" y="8042613"/>
              <a:ext cx="1962437" cy="164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amet, consectetuer adipiscing elit, sed diam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8244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3C16A82A-9C11-014B-A1DF-F080D9219A22}"/>
              </a:ext>
            </a:extLst>
          </p:cNvPr>
          <p:cNvGrpSpPr/>
          <p:nvPr/>
        </p:nvGrpSpPr>
        <p:grpSpPr>
          <a:xfrm>
            <a:off x="3008558" y="2249488"/>
            <a:ext cx="18832514" cy="7945438"/>
            <a:chOff x="2974976" y="2249488"/>
            <a:chExt cx="18832514" cy="7945438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FA512949-FA16-D14D-ABA5-BDDE67B37FAD}"/>
                </a:ext>
              </a:extLst>
            </p:cNvPr>
            <p:cNvGrpSpPr/>
            <p:nvPr/>
          </p:nvGrpSpPr>
          <p:grpSpPr>
            <a:xfrm>
              <a:off x="5808477" y="3863886"/>
              <a:ext cx="7978676" cy="4761333"/>
              <a:chOff x="5808477" y="3863886"/>
              <a:chExt cx="7978676" cy="4761333"/>
            </a:xfrm>
          </p:grpSpPr>
          <p:sp>
            <p:nvSpPr>
              <p:cNvPr id="126" name="Shape 115">
                <a:extLst>
                  <a:ext uri="{FF2B5EF4-FFF2-40B4-BE49-F238E27FC236}">
                    <a16:creationId xmlns:a16="http://schemas.microsoft.com/office/drawing/2014/main" id="{D0271808-EF33-BB42-AD6C-BAC0E6137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9276" y="8218814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27" name="Shape 116">
                <a:extLst>
                  <a:ext uri="{FF2B5EF4-FFF2-40B4-BE49-F238E27FC236}">
                    <a16:creationId xmlns:a16="http://schemas.microsoft.com/office/drawing/2014/main" id="{09AC7190-4DDD-1544-9F95-C12246028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8477" y="8197165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28" name="Shape 117">
                <a:extLst>
                  <a:ext uri="{FF2B5EF4-FFF2-40B4-BE49-F238E27FC236}">
                    <a16:creationId xmlns:a16="http://schemas.microsoft.com/office/drawing/2014/main" id="{5B453D47-F7F8-B04B-9A42-55B6A9B60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4020" y="7201825"/>
                <a:ext cx="578003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29" name="Shape 118">
                <a:extLst>
                  <a:ext uri="{FF2B5EF4-FFF2-40B4-BE49-F238E27FC236}">
                    <a16:creationId xmlns:a16="http://schemas.microsoft.com/office/drawing/2014/main" id="{6CDBC8F7-DD58-8440-8177-93B307B2F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4971" y="7199227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B</a:t>
                </a:r>
                <a:endParaRPr lang="ru-RU" altLang="ru-RU" sz="1800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 panose="020B0606030504020204" pitchFamily="34" charset="0"/>
                </a:endParaRPr>
              </a:p>
            </p:txBody>
          </p:sp>
          <p:sp>
            <p:nvSpPr>
              <p:cNvPr id="130" name="Shape 119">
                <a:extLst>
                  <a:ext uri="{FF2B5EF4-FFF2-40B4-BE49-F238E27FC236}">
                    <a16:creationId xmlns:a16="http://schemas.microsoft.com/office/drawing/2014/main" id="{612550B3-3D86-1D44-8D98-78D722EA0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06458" y="3863886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1" name="Shape 120">
                <a:extLst>
                  <a:ext uri="{FF2B5EF4-FFF2-40B4-BE49-F238E27FC236}">
                    <a16:creationId xmlns:a16="http://schemas.microsoft.com/office/drawing/2014/main" id="{A4254123-9110-0E4B-B66C-A632592C0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53546" y="3871506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2" name="Shape 121">
                <a:extLst>
                  <a:ext uri="{FF2B5EF4-FFF2-40B4-BE49-F238E27FC236}">
                    <a16:creationId xmlns:a16="http://schemas.microsoft.com/office/drawing/2014/main" id="{358B3114-70DE-6143-A029-6ADDBD1697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63332" y="4908185"/>
                <a:ext cx="578003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33" name="Shape 122">
                <a:extLst>
                  <a:ext uri="{FF2B5EF4-FFF2-40B4-BE49-F238E27FC236}">
                    <a16:creationId xmlns:a16="http://schemas.microsoft.com/office/drawing/2014/main" id="{553446FF-89BD-8F4C-9BBB-0F9B61E1E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9151" y="4917075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B</a:t>
                </a:r>
              </a:p>
            </p:txBody>
          </p:sp>
        </p:grpSp>
        <p:sp>
          <p:nvSpPr>
            <p:cNvPr id="89" name="Shape 78">
              <a:extLst>
                <a:ext uri="{FF2B5EF4-FFF2-40B4-BE49-F238E27FC236}">
                  <a16:creationId xmlns:a16="http://schemas.microsoft.com/office/drawing/2014/main" id="{0BED9A5F-07DE-1B47-A10C-EB1F163917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0222" y="6269697"/>
              <a:ext cx="13652389" cy="1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90" name="Shape 79">
              <a:extLst>
                <a:ext uri="{FF2B5EF4-FFF2-40B4-BE49-F238E27FC236}">
                  <a16:creationId xmlns:a16="http://schemas.microsoft.com/office/drawing/2014/main" id="{C4BB2CB9-1D4F-C940-B3EF-33EC59F36E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231349" y="3013520"/>
              <a:ext cx="2968146" cy="3246378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91" name="Shape 80">
              <a:extLst>
                <a:ext uri="{FF2B5EF4-FFF2-40B4-BE49-F238E27FC236}">
                  <a16:creationId xmlns:a16="http://schemas.microsoft.com/office/drawing/2014/main" id="{D9941BA5-1E39-114E-BE79-29D88A90BC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13021" y="6335724"/>
              <a:ext cx="2864102" cy="3172162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92" name="Shape 81">
              <a:extLst>
                <a:ext uri="{FF2B5EF4-FFF2-40B4-BE49-F238E27FC236}">
                  <a16:creationId xmlns:a16="http://schemas.microsoft.com/office/drawing/2014/main" id="{086CE69E-5232-1246-B793-41CA56B888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1566160" y="3013520"/>
              <a:ext cx="2968146" cy="3246378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93" name="Shape 82">
              <a:extLst>
                <a:ext uri="{FF2B5EF4-FFF2-40B4-BE49-F238E27FC236}">
                  <a16:creationId xmlns:a16="http://schemas.microsoft.com/office/drawing/2014/main" id="{F2756850-7B24-AF4F-BDA3-CA93DE3130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456299" y="6335724"/>
              <a:ext cx="2864102" cy="3172162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94" name="Shape 83">
              <a:extLst>
                <a:ext uri="{FF2B5EF4-FFF2-40B4-BE49-F238E27FC236}">
                  <a16:creationId xmlns:a16="http://schemas.microsoft.com/office/drawing/2014/main" id="{CC54C602-E614-654F-AC58-1981845B7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0345" y="6122064"/>
              <a:ext cx="317137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5" name="Shape 84">
              <a:extLst>
                <a:ext uri="{FF2B5EF4-FFF2-40B4-BE49-F238E27FC236}">
                  <a16:creationId xmlns:a16="http://schemas.microsoft.com/office/drawing/2014/main" id="{27B9A742-D93A-394E-8E3E-9FDD596C9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2782" y="6122064"/>
              <a:ext cx="317137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6" name="Shape 85">
              <a:extLst>
                <a:ext uri="{FF2B5EF4-FFF2-40B4-BE49-F238E27FC236}">
                  <a16:creationId xmlns:a16="http://schemas.microsoft.com/office/drawing/2014/main" id="{AD4DB54B-C977-4D45-A365-092FA5169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4166" y="6122064"/>
              <a:ext cx="317137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7" name="Shape 86">
              <a:extLst>
                <a:ext uri="{FF2B5EF4-FFF2-40B4-BE49-F238E27FC236}">
                  <a16:creationId xmlns:a16="http://schemas.microsoft.com/office/drawing/2014/main" id="{4ABC7CA3-2DA1-3B46-BE69-EC9CE47A3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92647" y="6122064"/>
              <a:ext cx="317137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8" name="Shape 87">
              <a:extLst>
                <a:ext uri="{FF2B5EF4-FFF2-40B4-BE49-F238E27FC236}">
                  <a16:creationId xmlns:a16="http://schemas.microsoft.com/office/drawing/2014/main" id="{175F5E02-97C9-A343-8BFF-F9D1311A2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4756" y="7216390"/>
              <a:ext cx="380635" cy="3806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9" name="Shape 88">
              <a:extLst>
                <a:ext uri="{FF2B5EF4-FFF2-40B4-BE49-F238E27FC236}">
                  <a16:creationId xmlns:a16="http://schemas.microsoft.com/office/drawing/2014/main" id="{BC1FE607-F697-744B-9F13-8FB56DD87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6982" y="8222565"/>
              <a:ext cx="380990" cy="3810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0" name="Shape 89">
              <a:extLst>
                <a:ext uri="{FF2B5EF4-FFF2-40B4-BE49-F238E27FC236}">
                  <a16:creationId xmlns:a16="http://schemas.microsoft.com/office/drawing/2014/main" id="{7C90B773-4BC4-3245-8264-89B34B8AD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010" y="9331317"/>
              <a:ext cx="863577" cy="863609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1" name="Shape 90">
              <a:extLst>
                <a:ext uri="{FF2B5EF4-FFF2-40B4-BE49-F238E27FC236}">
                  <a16:creationId xmlns:a16="http://schemas.microsoft.com/office/drawing/2014/main" id="{24F31124-325C-3B4D-B1AA-B8603CD94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48946" y="7212784"/>
              <a:ext cx="380990" cy="3810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2" name="Shape 91">
              <a:extLst>
                <a:ext uri="{FF2B5EF4-FFF2-40B4-BE49-F238E27FC236}">
                  <a16:creationId xmlns:a16="http://schemas.microsoft.com/office/drawing/2014/main" id="{1A93E503-8E71-9A41-8589-16AD99D3A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5082" y="8244214"/>
              <a:ext cx="380990" cy="3810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3" name="Shape 92">
              <a:extLst>
                <a:ext uri="{FF2B5EF4-FFF2-40B4-BE49-F238E27FC236}">
                  <a16:creationId xmlns:a16="http://schemas.microsoft.com/office/drawing/2014/main" id="{0D3517A4-5E39-2540-AD82-7E062D1AF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1476" y="3888247"/>
              <a:ext cx="380635" cy="3806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4" name="Shape 93">
              <a:extLst>
                <a:ext uri="{FF2B5EF4-FFF2-40B4-BE49-F238E27FC236}">
                  <a16:creationId xmlns:a16="http://schemas.microsoft.com/office/drawing/2014/main" id="{8932367F-C29C-D64C-9113-F5D1D5F4D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3653" y="4926136"/>
              <a:ext cx="380635" cy="3806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5" name="Shape 94">
              <a:extLst>
                <a:ext uri="{FF2B5EF4-FFF2-40B4-BE49-F238E27FC236}">
                  <a16:creationId xmlns:a16="http://schemas.microsoft.com/office/drawing/2014/main" id="{58256725-289D-EA49-8690-AF7CACC29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46283" y="3888069"/>
              <a:ext cx="380990" cy="3810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6" name="Shape 95">
              <a:extLst>
                <a:ext uri="{FF2B5EF4-FFF2-40B4-BE49-F238E27FC236}">
                  <a16:creationId xmlns:a16="http://schemas.microsoft.com/office/drawing/2014/main" id="{A1197737-9B77-4647-A35D-CAFD831B3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3134" y="4930245"/>
              <a:ext cx="380990" cy="3810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7" name="Shape 96">
              <a:extLst>
                <a:ext uri="{FF2B5EF4-FFF2-40B4-BE49-F238E27FC236}">
                  <a16:creationId xmlns:a16="http://schemas.microsoft.com/office/drawing/2014/main" id="{AA20A83D-2055-A345-A297-FDA992951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3212" y="3873387"/>
              <a:ext cx="364835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08" name="Shape 97">
              <a:extLst>
                <a:ext uri="{FF2B5EF4-FFF2-40B4-BE49-F238E27FC236}">
                  <a16:creationId xmlns:a16="http://schemas.microsoft.com/office/drawing/2014/main" id="{2B6AF85F-003E-394D-9760-3C94EB405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676" y="4902863"/>
              <a:ext cx="364835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09" name="Shape 98">
              <a:extLst>
                <a:ext uri="{FF2B5EF4-FFF2-40B4-BE49-F238E27FC236}">
                  <a16:creationId xmlns:a16="http://schemas.microsoft.com/office/drawing/2014/main" id="{C213ABBB-6771-D042-A1D2-E45C2E6C6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81986" y="3873387"/>
              <a:ext cx="364835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0" name="Shape 99">
              <a:extLst>
                <a:ext uri="{FF2B5EF4-FFF2-40B4-BE49-F238E27FC236}">
                  <a16:creationId xmlns:a16="http://schemas.microsoft.com/office/drawing/2014/main" id="{02658335-89D3-D44E-B4A7-BD70F5D95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2451" y="4902863"/>
              <a:ext cx="364835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1" name="Shape 100">
              <a:extLst>
                <a:ext uri="{FF2B5EF4-FFF2-40B4-BE49-F238E27FC236}">
                  <a16:creationId xmlns:a16="http://schemas.microsoft.com/office/drawing/2014/main" id="{0086F854-C7AA-E44C-8397-DBD0F09EA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7093" y="7209945"/>
              <a:ext cx="364835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2" name="Shape 101">
              <a:extLst>
                <a:ext uri="{FF2B5EF4-FFF2-40B4-BE49-F238E27FC236}">
                  <a16:creationId xmlns:a16="http://schemas.microsoft.com/office/drawing/2014/main" id="{AC4178A3-3D6E-A743-98B4-D70B9AB20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0709" y="8226720"/>
              <a:ext cx="364835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3" name="Shape 102">
              <a:extLst>
                <a:ext uri="{FF2B5EF4-FFF2-40B4-BE49-F238E27FC236}">
                  <a16:creationId xmlns:a16="http://schemas.microsoft.com/office/drawing/2014/main" id="{53E379D9-7C96-5B44-BCD9-D90126EC3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3071" y="7209945"/>
              <a:ext cx="364835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4" name="Shape 103">
              <a:extLst>
                <a:ext uri="{FF2B5EF4-FFF2-40B4-BE49-F238E27FC236}">
                  <a16:creationId xmlns:a16="http://schemas.microsoft.com/office/drawing/2014/main" id="{DF59D299-3374-CE42-9CE2-6095DAA79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6687" y="8226720"/>
              <a:ext cx="364835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5" name="Shape 104">
              <a:extLst>
                <a:ext uri="{FF2B5EF4-FFF2-40B4-BE49-F238E27FC236}">
                  <a16:creationId xmlns:a16="http://schemas.microsoft.com/office/drawing/2014/main" id="{269F7CD2-B62E-734F-945E-E99EFDF8F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3302" y="9331317"/>
              <a:ext cx="863577" cy="863609"/>
            </a:xfrm>
            <a:prstGeom prst="ellipse">
              <a:avLst/>
            </a:prstGeom>
            <a:solidFill>
              <a:schemeClr val="accent2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6" name="Shape 105">
              <a:extLst>
                <a:ext uri="{FF2B5EF4-FFF2-40B4-BE49-F238E27FC236}">
                  <a16:creationId xmlns:a16="http://schemas.microsoft.com/office/drawing/2014/main" id="{CF04B275-F1B8-444B-861A-5E7DE3147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459" y="2249488"/>
              <a:ext cx="863577" cy="863608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7" name="Shape 106">
              <a:extLst>
                <a:ext uri="{FF2B5EF4-FFF2-40B4-BE49-F238E27FC236}">
                  <a16:creationId xmlns:a16="http://schemas.microsoft.com/office/drawing/2014/main" id="{C6CB953C-0247-814B-8ABB-95E6C0D9D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3850" y="2249488"/>
              <a:ext cx="863577" cy="863608"/>
            </a:xfrm>
            <a:prstGeom prst="ellipse">
              <a:avLst/>
            </a:prstGeom>
            <a:solidFill>
              <a:schemeClr val="accent3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8" name="Shape 107">
              <a:extLst>
                <a:ext uri="{FF2B5EF4-FFF2-40B4-BE49-F238E27FC236}">
                  <a16:creationId xmlns:a16="http://schemas.microsoft.com/office/drawing/2014/main" id="{EC244F5C-CF51-B04F-B1B6-E6D3D8001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351" y="9496425"/>
              <a:ext cx="725488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/>
                <a:t>1</a:t>
              </a:r>
            </a:p>
          </p:txBody>
        </p:sp>
        <p:sp>
          <p:nvSpPr>
            <p:cNvPr id="119" name="Shape 108">
              <a:extLst>
                <a:ext uri="{FF2B5EF4-FFF2-40B4-BE49-F238E27FC236}">
                  <a16:creationId xmlns:a16="http://schemas.microsoft.com/office/drawing/2014/main" id="{05B8BE77-6CDD-054F-A60D-D5430B2EA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0989" y="2393950"/>
              <a:ext cx="725487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/>
                <a:t>2</a:t>
              </a:r>
            </a:p>
          </p:txBody>
        </p:sp>
        <p:sp>
          <p:nvSpPr>
            <p:cNvPr id="120" name="Shape 109">
              <a:extLst>
                <a:ext uri="{FF2B5EF4-FFF2-40B4-BE49-F238E27FC236}">
                  <a16:creationId xmlns:a16="http://schemas.microsoft.com/office/drawing/2014/main" id="{AC6F7759-3733-2747-A12B-A48F4230D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3764" y="2393950"/>
              <a:ext cx="7239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/>
                <a:t>4</a:t>
              </a:r>
            </a:p>
          </p:txBody>
        </p:sp>
        <p:sp>
          <p:nvSpPr>
            <p:cNvPr id="121" name="Shape 110">
              <a:extLst>
                <a:ext uri="{FF2B5EF4-FFF2-40B4-BE49-F238E27FC236}">
                  <a16:creationId xmlns:a16="http://schemas.microsoft.com/office/drawing/2014/main" id="{93EAB5F5-445C-9849-BEE4-8DEC2B3ED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3026" y="9496425"/>
              <a:ext cx="7239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/>
                <a:t>3</a:t>
              </a:r>
            </a:p>
          </p:txBody>
        </p:sp>
        <p:sp>
          <p:nvSpPr>
            <p:cNvPr id="122" name="Shape 111">
              <a:extLst>
                <a:ext uri="{FF2B5EF4-FFF2-40B4-BE49-F238E27FC236}">
                  <a16:creationId xmlns:a16="http://schemas.microsoft.com/office/drawing/2014/main" id="{0A430A78-40C9-F949-8C56-73D126DFF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0064" y="9519468"/>
              <a:ext cx="2536825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 inform</a:t>
              </a:r>
            </a:p>
          </p:txBody>
        </p:sp>
        <p:sp>
          <p:nvSpPr>
            <p:cNvPr id="123" name="Shape 112">
              <a:extLst>
                <a:ext uri="{FF2B5EF4-FFF2-40B4-BE49-F238E27FC236}">
                  <a16:creationId xmlns:a16="http://schemas.microsoft.com/office/drawing/2014/main" id="{238085B9-5FCE-DD40-982E-CC097022B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4589" y="9511531"/>
              <a:ext cx="2536825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 inform</a:t>
              </a:r>
            </a:p>
          </p:txBody>
        </p:sp>
        <p:sp>
          <p:nvSpPr>
            <p:cNvPr id="124" name="Shape 113">
              <a:extLst>
                <a:ext uri="{FF2B5EF4-FFF2-40B4-BE49-F238E27FC236}">
                  <a16:creationId xmlns:a16="http://schemas.microsoft.com/office/drawing/2014/main" id="{947D16B8-B13D-D94A-8025-EBE6222AE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2701" y="2423343"/>
              <a:ext cx="253523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 inform</a:t>
              </a:r>
            </a:p>
          </p:txBody>
        </p:sp>
        <p:sp>
          <p:nvSpPr>
            <p:cNvPr id="125" name="Shape 114">
              <a:extLst>
                <a:ext uri="{FF2B5EF4-FFF2-40B4-BE49-F238E27FC236}">
                  <a16:creationId xmlns:a16="http://schemas.microsoft.com/office/drawing/2014/main" id="{4FC42C3A-04EF-BE42-9775-1B6A0D1AC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7539" y="2416993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 inform</a:t>
              </a:r>
            </a:p>
          </p:txBody>
        </p:sp>
        <p:sp>
          <p:nvSpPr>
            <p:cNvPr id="134" name="Shape 123">
              <a:extLst>
                <a:ext uri="{FF2B5EF4-FFF2-40B4-BE49-F238E27FC236}">
                  <a16:creationId xmlns:a16="http://schemas.microsoft.com/office/drawing/2014/main" id="{39917F7E-2645-014E-B816-2DEF72313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18244" y="3184522"/>
              <a:ext cx="5989246" cy="616220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7" y="21600"/>
                  </a:moveTo>
                  <a:lnTo>
                    <a:pt x="11675" y="21600"/>
                  </a:lnTo>
                  <a:lnTo>
                    <a:pt x="21600" y="10807"/>
                  </a:lnTo>
                  <a:lnTo>
                    <a:pt x="11426" y="0"/>
                  </a:lnTo>
                  <a:lnTo>
                    <a:pt x="0" y="0"/>
                  </a:lnTo>
                  <a:lnTo>
                    <a:pt x="10285" y="10845"/>
                  </a:lnTo>
                  <a:lnTo>
                    <a:pt x="217" y="2160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35" name="Shape 124">
              <a:extLst>
                <a:ext uri="{FF2B5EF4-FFF2-40B4-BE49-F238E27FC236}">
                  <a16:creationId xmlns:a16="http://schemas.microsoft.com/office/drawing/2014/main" id="{4BEE919B-2CCC-5D44-8BBA-7D68565D5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6" y="3169246"/>
              <a:ext cx="2861571" cy="617402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10843"/>
                  </a:moveTo>
                  <a:lnTo>
                    <a:pt x="0" y="0"/>
                  </a:lnTo>
                  <a:lnTo>
                    <a:pt x="5646" y="10843"/>
                  </a:lnTo>
                  <a:lnTo>
                    <a:pt x="650" y="21600"/>
                  </a:lnTo>
                  <a:lnTo>
                    <a:pt x="21600" y="1084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36" name="Shape 125">
              <a:extLst>
                <a:ext uri="{FF2B5EF4-FFF2-40B4-BE49-F238E27FC236}">
                  <a16:creationId xmlns:a16="http://schemas.microsoft.com/office/drawing/2014/main" id="{80953AA3-6C99-2240-A889-18C78A0F6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5544" y="3178674"/>
              <a:ext cx="5989246" cy="309387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21524"/>
                  </a:moveTo>
                  <a:lnTo>
                    <a:pt x="11426" y="0"/>
                  </a:lnTo>
                  <a:lnTo>
                    <a:pt x="0" y="0"/>
                  </a:lnTo>
                  <a:lnTo>
                    <a:pt x="10285" y="21600"/>
                  </a:lnTo>
                  <a:lnTo>
                    <a:pt x="21600" y="21524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37" name="Shape 126">
              <a:extLst>
                <a:ext uri="{FF2B5EF4-FFF2-40B4-BE49-F238E27FC236}">
                  <a16:creationId xmlns:a16="http://schemas.microsoft.com/office/drawing/2014/main" id="{4236F557-E06E-9347-A736-0950018E9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6" y="3175886"/>
              <a:ext cx="2861571" cy="309944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21599"/>
                  </a:moveTo>
                  <a:lnTo>
                    <a:pt x="0" y="0"/>
                  </a:lnTo>
                  <a:lnTo>
                    <a:pt x="5646" y="21600"/>
                  </a:lnTo>
                  <a:lnTo>
                    <a:pt x="21600" y="21599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28629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7412D0DC-8575-1847-8B70-4E9719DA85D9}"/>
              </a:ext>
            </a:extLst>
          </p:cNvPr>
          <p:cNvGrpSpPr/>
          <p:nvPr/>
        </p:nvGrpSpPr>
        <p:grpSpPr>
          <a:xfrm>
            <a:off x="1441172" y="2249488"/>
            <a:ext cx="22236151" cy="7945438"/>
            <a:chOff x="1441172" y="2249488"/>
            <a:chExt cx="22236151" cy="7945438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FA512949-FA16-D14D-ABA5-BDDE67B37FAD}"/>
                </a:ext>
              </a:extLst>
            </p:cNvPr>
            <p:cNvGrpSpPr/>
            <p:nvPr/>
          </p:nvGrpSpPr>
          <p:grpSpPr>
            <a:xfrm>
              <a:off x="4807028" y="3863886"/>
              <a:ext cx="7978676" cy="4761333"/>
              <a:chOff x="5808477" y="3863886"/>
              <a:chExt cx="7978676" cy="4761333"/>
            </a:xfrm>
          </p:grpSpPr>
          <p:sp>
            <p:nvSpPr>
              <p:cNvPr id="126" name="Shape 115">
                <a:extLst>
                  <a:ext uri="{FF2B5EF4-FFF2-40B4-BE49-F238E27FC236}">
                    <a16:creationId xmlns:a16="http://schemas.microsoft.com/office/drawing/2014/main" id="{D0271808-EF33-BB42-AD6C-BAC0E6137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9276" y="8218814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27" name="Shape 116">
                <a:extLst>
                  <a:ext uri="{FF2B5EF4-FFF2-40B4-BE49-F238E27FC236}">
                    <a16:creationId xmlns:a16="http://schemas.microsoft.com/office/drawing/2014/main" id="{09AC7190-4DDD-1544-9F95-C12246028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8477" y="8197165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28" name="Shape 117">
                <a:extLst>
                  <a:ext uri="{FF2B5EF4-FFF2-40B4-BE49-F238E27FC236}">
                    <a16:creationId xmlns:a16="http://schemas.microsoft.com/office/drawing/2014/main" id="{5B453D47-F7F8-B04B-9A42-55B6A9B60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4020" y="7201825"/>
                <a:ext cx="578003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29" name="Shape 118">
                <a:extLst>
                  <a:ext uri="{FF2B5EF4-FFF2-40B4-BE49-F238E27FC236}">
                    <a16:creationId xmlns:a16="http://schemas.microsoft.com/office/drawing/2014/main" id="{6CDBC8F7-DD58-8440-8177-93B307B2F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4971" y="7199227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B</a:t>
                </a:r>
                <a:endParaRPr lang="ru-RU" altLang="ru-RU" sz="1800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 panose="020B0606030504020204" pitchFamily="34" charset="0"/>
                </a:endParaRPr>
              </a:p>
            </p:txBody>
          </p:sp>
          <p:sp>
            <p:nvSpPr>
              <p:cNvPr id="130" name="Shape 119">
                <a:extLst>
                  <a:ext uri="{FF2B5EF4-FFF2-40B4-BE49-F238E27FC236}">
                    <a16:creationId xmlns:a16="http://schemas.microsoft.com/office/drawing/2014/main" id="{612550B3-3D86-1D44-8D98-78D722EA0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06458" y="3863886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1" name="Shape 120">
                <a:extLst>
                  <a:ext uri="{FF2B5EF4-FFF2-40B4-BE49-F238E27FC236}">
                    <a16:creationId xmlns:a16="http://schemas.microsoft.com/office/drawing/2014/main" id="{A4254123-9110-0E4B-B66C-A632592C0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53546" y="3871506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2" name="Shape 121">
                <a:extLst>
                  <a:ext uri="{FF2B5EF4-FFF2-40B4-BE49-F238E27FC236}">
                    <a16:creationId xmlns:a16="http://schemas.microsoft.com/office/drawing/2014/main" id="{358B3114-70DE-6143-A029-6ADDBD1697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63332" y="4908185"/>
                <a:ext cx="578003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33" name="Shape 122">
                <a:extLst>
                  <a:ext uri="{FF2B5EF4-FFF2-40B4-BE49-F238E27FC236}">
                    <a16:creationId xmlns:a16="http://schemas.microsoft.com/office/drawing/2014/main" id="{553446FF-89BD-8F4C-9BBB-0F9B61E1E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9151" y="4917075"/>
                <a:ext cx="578002" cy="406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B</a:t>
                </a:r>
              </a:p>
            </p:txBody>
          </p:sp>
        </p:grpSp>
        <p:sp>
          <p:nvSpPr>
            <p:cNvPr id="89" name="Shape 78">
              <a:extLst>
                <a:ext uri="{FF2B5EF4-FFF2-40B4-BE49-F238E27FC236}">
                  <a16:creationId xmlns:a16="http://schemas.microsoft.com/office/drawing/2014/main" id="{0BED9A5F-07DE-1B47-A10C-EB1F163917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08773" y="6269698"/>
              <a:ext cx="16481244" cy="0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31E27FA3-3EDA-BA4B-A4A0-55A8F3805889}"/>
                </a:ext>
              </a:extLst>
            </p:cNvPr>
            <p:cNvGrpSpPr/>
            <p:nvPr/>
          </p:nvGrpSpPr>
          <p:grpSpPr>
            <a:xfrm>
              <a:off x="8522170" y="6335724"/>
              <a:ext cx="6448128" cy="3859202"/>
              <a:chOff x="8926884" y="6335724"/>
              <a:chExt cx="6448128" cy="3859202"/>
            </a:xfrm>
          </p:grpSpPr>
          <p:sp>
            <p:nvSpPr>
              <p:cNvPr id="93" name="Shape 82">
                <a:extLst>
                  <a:ext uri="{FF2B5EF4-FFF2-40B4-BE49-F238E27FC236}">
                    <a16:creationId xmlns:a16="http://schemas.microsoft.com/office/drawing/2014/main" id="{F2756850-7B24-AF4F-BDA3-CA93DE3130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89881" y="6335724"/>
                <a:ext cx="2864102" cy="3172162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101" name="Shape 90">
                <a:extLst>
                  <a:ext uri="{FF2B5EF4-FFF2-40B4-BE49-F238E27FC236}">
                    <a16:creationId xmlns:a16="http://schemas.microsoft.com/office/drawing/2014/main" id="{24F31124-325C-3B4D-B1AA-B8603CD94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2528" y="7212784"/>
                <a:ext cx="380990" cy="381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2" name="Shape 91">
                <a:extLst>
                  <a:ext uri="{FF2B5EF4-FFF2-40B4-BE49-F238E27FC236}">
                    <a16:creationId xmlns:a16="http://schemas.microsoft.com/office/drawing/2014/main" id="{1A93E503-8E71-9A41-8589-16AD99D3A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78664" y="8244214"/>
                <a:ext cx="380990" cy="381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13" name="Shape 102">
                <a:extLst>
                  <a:ext uri="{FF2B5EF4-FFF2-40B4-BE49-F238E27FC236}">
                    <a16:creationId xmlns:a16="http://schemas.microsoft.com/office/drawing/2014/main" id="{53E379D9-7C96-5B44-BCD9-D90126EC3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6653" y="7209945"/>
                <a:ext cx="364835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4" name="Shape 103">
                <a:extLst>
                  <a:ext uri="{FF2B5EF4-FFF2-40B4-BE49-F238E27FC236}">
                    <a16:creationId xmlns:a16="http://schemas.microsoft.com/office/drawing/2014/main" id="{DF59D299-3374-CE42-9CE2-6095DAA79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0269" y="8226720"/>
                <a:ext cx="3648358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5" name="Shape 104">
                <a:extLst>
                  <a:ext uri="{FF2B5EF4-FFF2-40B4-BE49-F238E27FC236}">
                    <a16:creationId xmlns:a16="http://schemas.microsoft.com/office/drawing/2014/main" id="{269F7CD2-B62E-734F-945E-E99EFDF8F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6884" y="9331317"/>
                <a:ext cx="863577" cy="863609"/>
              </a:xfrm>
              <a:prstGeom prst="ellipse">
                <a:avLst/>
              </a:prstGeom>
              <a:solidFill>
                <a:schemeClr val="accent2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21" name="Shape 110">
                <a:extLst>
                  <a:ext uri="{FF2B5EF4-FFF2-40B4-BE49-F238E27FC236}">
                    <a16:creationId xmlns:a16="http://schemas.microsoft.com/office/drawing/2014/main" id="{93EAB5F5-445C-9849-BEE4-8DEC2B3ED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6608" y="9496425"/>
                <a:ext cx="723900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/>
                  <a:t>3</a:t>
                </a:r>
              </a:p>
            </p:txBody>
          </p:sp>
          <p:sp>
            <p:nvSpPr>
              <p:cNvPr id="123" name="Shape 112">
                <a:extLst>
                  <a:ext uri="{FF2B5EF4-FFF2-40B4-BE49-F238E27FC236}">
                    <a16:creationId xmlns:a16="http://schemas.microsoft.com/office/drawing/2014/main" id="{238085B9-5FCE-DD40-982E-CC097022B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8171" y="9511531"/>
                <a:ext cx="2536825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 inform</a:t>
                </a:r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0BE613EB-BE72-964E-BCE6-7F6BEEE99D16}"/>
                </a:ext>
              </a:extLst>
            </p:cNvPr>
            <p:cNvGrpSpPr/>
            <p:nvPr/>
          </p:nvGrpSpPr>
          <p:grpSpPr>
            <a:xfrm>
              <a:off x="3507561" y="6335724"/>
              <a:ext cx="6476442" cy="3859202"/>
              <a:chOff x="4542592" y="6335724"/>
              <a:chExt cx="6476442" cy="3859202"/>
            </a:xfrm>
          </p:grpSpPr>
          <p:sp>
            <p:nvSpPr>
              <p:cNvPr id="91" name="Shape 80">
                <a:extLst>
                  <a:ext uri="{FF2B5EF4-FFF2-40B4-BE49-F238E27FC236}">
                    <a16:creationId xmlns:a16="http://schemas.microsoft.com/office/drawing/2014/main" id="{D9941BA5-1E39-114E-BE79-29D88A90BC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6603" y="6335724"/>
                <a:ext cx="2864102" cy="3172162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98" name="Shape 87">
                <a:extLst>
                  <a:ext uri="{FF2B5EF4-FFF2-40B4-BE49-F238E27FC236}">
                    <a16:creationId xmlns:a16="http://schemas.microsoft.com/office/drawing/2014/main" id="{175F5E02-97C9-A343-8BFF-F9D1311A2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8338" y="7216390"/>
                <a:ext cx="380635" cy="3806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9" name="Shape 88">
                <a:extLst>
                  <a:ext uri="{FF2B5EF4-FFF2-40B4-BE49-F238E27FC236}">
                    <a16:creationId xmlns:a16="http://schemas.microsoft.com/office/drawing/2014/main" id="{BC1FE607-F697-744B-9F13-8FB56DD87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0564" y="8222565"/>
                <a:ext cx="380990" cy="38100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0" name="Shape 89">
                <a:extLst>
                  <a:ext uri="{FF2B5EF4-FFF2-40B4-BE49-F238E27FC236}">
                    <a16:creationId xmlns:a16="http://schemas.microsoft.com/office/drawing/2014/main" id="{7C90B773-4BC4-3245-8264-89B34B8AD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2592" y="9331317"/>
                <a:ext cx="863577" cy="863609"/>
              </a:xfrm>
              <a:prstGeom prst="ellipse">
                <a:avLst/>
              </a:prstGeom>
              <a:solidFill>
                <a:schemeClr val="accent1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11" name="Shape 100">
                <a:extLst>
                  <a:ext uri="{FF2B5EF4-FFF2-40B4-BE49-F238E27FC236}">
                    <a16:creationId xmlns:a16="http://schemas.microsoft.com/office/drawing/2014/main" id="{0086F854-C7AA-E44C-8397-DBD0F09EA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0675" y="7209945"/>
                <a:ext cx="364835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2" name="Shape 101">
                <a:extLst>
                  <a:ext uri="{FF2B5EF4-FFF2-40B4-BE49-F238E27FC236}">
                    <a16:creationId xmlns:a16="http://schemas.microsoft.com/office/drawing/2014/main" id="{AC4178A3-3D6E-A743-98B4-D70B9AB20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4291" y="8226720"/>
                <a:ext cx="3648358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8" name="Shape 107">
                <a:extLst>
                  <a:ext uri="{FF2B5EF4-FFF2-40B4-BE49-F238E27FC236}">
                    <a16:creationId xmlns:a16="http://schemas.microsoft.com/office/drawing/2014/main" id="{EC244F5C-CF51-B04F-B1B6-E6D3D8001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1933" y="9496425"/>
                <a:ext cx="725488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/>
                  <a:t>1</a:t>
                </a:r>
              </a:p>
            </p:txBody>
          </p:sp>
          <p:sp>
            <p:nvSpPr>
              <p:cNvPr id="122" name="Shape 111">
                <a:extLst>
                  <a:ext uri="{FF2B5EF4-FFF2-40B4-BE49-F238E27FC236}">
                    <a16:creationId xmlns:a16="http://schemas.microsoft.com/office/drawing/2014/main" id="{0A430A78-40C9-F949-8C56-73D126DFF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3646" y="9519468"/>
                <a:ext cx="2536825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 inform</a:t>
                </a:r>
              </a:p>
            </p:txBody>
          </p:sp>
        </p:grpSp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C3F816C8-A27C-0D48-9BDD-5CB0933920A7}"/>
                </a:ext>
              </a:extLst>
            </p:cNvPr>
            <p:cNvGrpSpPr/>
            <p:nvPr/>
          </p:nvGrpSpPr>
          <p:grpSpPr>
            <a:xfrm>
              <a:off x="3348517" y="2249488"/>
              <a:ext cx="6580575" cy="4010410"/>
              <a:chOff x="6595041" y="2249488"/>
              <a:chExt cx="6580575" cy="4010410"/>
            </a:xfrm>
          </p:grpSpPr>
          <p:sp>
            <p:nvSpPr>
              <p:cNvPr id="90" name="Shape 79">
                <a:extLst>
                  <a:ext uri="{FF2B5EF4-FFF2-40B4-BE49-F238E27FC236}">
                    <a16:creationId xmlns:a16="http://schemas.microsoft.com/office/drawing/2014/main" id="{C4BB2CB9-1D4F-C940-B3EF-33EC59F36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264931" y="3013520"/>
                <a:ext cx="2968146" cy="3246378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103" name="Shape 92">
                <a:extLst>
                  <a:ext uri="{FF2B5EF4-FFF2-40B4-BE49-F238E27FC236}">
                    <a16:creationId xmlns:a16="http://schemas.microsoft.com/office/drawing/2014/main" id="{0D3517A4-5E39-2540-AD82-7E062D1AF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35058" y="3888247"/>
                <a:ext cx="380635" cy="3806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4" name="Shape 93">
                <a:extLst>
                  <a:ext uri="{FF2B5EF4-FFF2-40B4-BE49-F238E27FC236}">
                    <a16:creationId xmlns:a16="http://schemas.microsoft.com/office/drawing/2014/main" id="{8932367F-C29C-D64C-9113-F5D1D5F4D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7235" y="4926136"/>
                <a:ext cx="380635" cy="3806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7" name="Shape 96">
                <a:extLst>
                  <a:ext uri="{FF2B5EF4-FFF2-40B4-BE49-F238E27FC236}">
                    <a16:creationId xmlns:a16="http://schemas.microsoft.com/office/drawing/2014/main" id="{AA20A83D-2055-A345-A297-FDA992951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76794" y="3873387"/>
                <a:ext cx="3648358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08" name="Shape 97">
                <a:extLst>
                  <a:ext uri="{FF2B5EF4-FFF2-40B4-BE49-F238E27FC236}">
                    <a16:creationId xmlns:a16="http://schemas.microsoft.com/office/drawing/2014/main" id="{2B6AF85F-003E-394D-9760-3C94EB405E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7258" y="4902863"/>
                <a:ext cx="3648358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6" name="Shape 105">
                <a:extLst>
                  <a:ext uri="{FF2B5EF4-FFF2-40B4-BE49-F238E27FC236}">
                    <a16:creationId xmlns:a16="http://schemas.microsoft.com/office/drawing/2014/main" id="{CF04B275-F1B8-444B-861A-5E7DE3147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5041" y="2249488"/>
                <a:ext cx="863577" cy="863608"/>
              </a:xfrm>
              <a:prstGeom prst="ellipse">
                <a:avLst/>
              </a:prstGeom>
              <a:solidFill>
                <a:schemeClr val="accent1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19" name="Shape 108">
                <a:extLst>
                  <a:ext uri="{FF2B5EF4-FFF2-40B4-BE49-F238E27FC236}">
                    <a16:creationId xmlns:a16="http://schemas.microsoft.com/office/drawing/2014/main" id="{05B8BE77-6CDD-054F-A60D-D5430B2EA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571" y="2393950"/>
                <a:ext cx="725487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/>
                  <a:t>2</a:t>
                </a:r>
              </a:p>
            </p:txBody>
          </p:sp>
          <p:sp>
            <p:nvSpPr>
              <p:cNvPr id="124" name="Shape 113">
                <a:extLst>
                  <a:ext uri="{FF2B5EF4-FFF2-40B4-BE49-F238E27FC236}">
                    <a16:creationId xmlns:a16="http://schemas.microsoft.com/office/drawing/2014/main" id="{947D16B8-B13D-D94A-8025-EBE6222AE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66283" y="2423343"/>
                <a:ext cx="253523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 inform</a:t>
                </a:r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1649AE04-BF7B-EA43-8A59-324F913AEFD2}"/>
                </a:ext>
              </a:extLst>
            </p:cNvPr>
            <p:cNvGrpSpPr/>
            <p:nvPr/>
          </p:nvGrpSpPr>
          <p:grpSpPr>
            <a:xfrm>
              <a:off x="8437144" y="2249488"/>
              <a:ext cx="6496959" cy="4010410"/>
              <a:chOff x="11017432" y="2249488"/>
              <a:chExt cx="6496959" cy="4010410"/>
            </a:xfrm>
          </p:grpSpPr>
          <p:sp>
            <p:nvSpPr>
              <p:cNvPr id="92" name="Shape 81">
                <a:extLst>
                  <a:ext uri="{FF2B5EF4-FFF2-40B4-BE49-F238E27FC236}">
                    <a16:creationId xmlns:a16="http://schemas.microsoft.com/office/drawing/2014/main" id="{086CE69E-5232-1246-B793-41CA56B88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599742" y="3013520"/>
                <a:ext cx="2968146" cy="3246378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105" name="Shape 94">
                <a:extLst>
                  <a:ext uri="{FF2B5EF4-FFF2-40B4-BE49-F238E27FC236}">
                    <a16:creationId xmlns:a16="http://schemas.microsoft.com/office/drawing/2014/main" id="{58256725-289D-EA49-8690-AF7CACC29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9865" y="3888069"/>
                <a:ext cx="380990" cy="381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6" name="Shape 95">
                <a:extLst>
                  <a:ext uri="{FF2B5EF4-FFF2-40B4-BE49-F238E27FC236}">
                    <a16:creationId xmlns:a16="http://schemas.microsoft.com/office/drawing/2014/main" id="{A1197737-9B77-4647-A35D-CAFD831B3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6716" y="4930245"/>
                <a:ext cx="380990" cy="381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9" name="Shape 98">
                <a:extLst>
                  <a:ext uri="{FF2B5EF4-FFF2-40B4-BE49-F238E27FC236}">
                    <a16:creationId xmlns:a16="http://schemas.microsoft.com/office/drawing/2014/main" id="{C213ABBB-6771-D042-A1D2-E45C2E6C6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15568" y="3873387"/>
                <a:ext cx="3648358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0" name="Shape 99">
                <a:extLst>
                  <a:ext uri="{FF2B5EF4-FFF2-40B4-BE49-F238E27FC236}">
                    <a16:creationId xmlns:a16="http://schemas.microsoft.com/office/drawing/2014/main" id="{02658335-89D3-D44E-B4A7-BD70F5D95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66033" y="4902863"/>
                <a:ext cx="3648358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7" name="Shape 106">
                <a:extLst>
                  <a:ext uri="{FF2B5EF4-FFF2-40B4-BE49-F238E27FC236}">
                    <a16:creationId xmlns:a16="http://schemas.microsoft.com/office/drawing/2014/main" id="{C6CB953C-0247-814B-8ABB-95E6C0D9D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17432" y="2249488"/>
                <a:ext cx="863577" cy="863608"/>
              </a:xfrm>
              <a:prstGeom prst="ellipse">
                <a:avLst/>
              </a:prstGeom>
              <a:solidFill>
                <a:schemeClr val="accent2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 dirty="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20" name="Shape 109">
                <a:extLst>
                  <a:ext uri="{FF2B5EF4-FFF2-40B4-BE49-F238E27FC236}">
                    <a16:creationId xmlns:a16="http://schemas.microsoft.com/office/drawing/2014/main" id="{AC6F7759-3733-2747-A12B-A48F4230D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87346" y="2393950"/>
                <a:ext cx="723900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/>
                  <a:t>4</a:t>
                </a:r>
              </a:p>
            </p:txBody>
          </p:sp>
          <p:sp>
            <p:nvSpPr>
              <p:cNvPr id="125" name="Shape 114">
                <a:extLst>
                  <a:ext uri="{FF2B5EF4-FFF2-40B4-BE49-F238E27FC236}">
                    <a16:creationId xmlns:a16="http://schemas.microsoft.com/office/drawing/2014/main" id="{4FC42C3A-04EF-BE42-9775-1B6A0D1AC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81121" y="2416993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 inform</a:t>
                </a:r>
              </a:p>
            </p:txBody>
          </p:sp>
        </p:grpSp>
        <p:sp>
          <p:nvSpPr>
            <p:cNvPr id="134" name="Shape 123">
              <a:extLst>
                <a:ext uri="{FF2B5EF4-FFF2-40B4-BE49-F238E27FC236}">
                  <a16:creationId xmlns:a16="http://schemas.microsoft.com/office/drawing/2014/main" id="{39917F7E-2645-014E-B816-2DEF72313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8077" y="3184522"/>
              <a:ext cx="5989246" cy="616220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7" y="21600"/>
                  </a:moveTo>
                  <a:lnTo>
                    <a:pt x="11675" y="21600"/>
                  </a:lnTo>
                  <a:lnTo>
                    <a:pt x="21600" y="10807"/>
                  </a:lnTo>
                  <a:lnTo>
                    <a:pt x="11426" y="0"/>
                  </a:lnTo>
                  <a:lnTo>
                    <a:pt x="0" y="0"/>
                  </a:lnTo>
                  <a:lnTo>
                    <a:pt x="10285" y="10845"/>
                  </a:lnTo>
                  <a:lnTo>
                    <a:pt x="217" y="2160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35" name="Shape 124">
              <a:extLst>
                <a:ext uri="{FF2B5EF4-FFF2-40B4-BE49-F238E27FC236}">
                  <a16:creationId xmlns:a16="http://schemas.microsoft.com/office/drawing/2014/main" id="{4BEE919B-2CCC-5D44-8BBA-7D68565D5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172" y="3169246"/>
              <a:ext cx="2861571" cy="617402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10843"/>
                  </a:moveTo>
                  <a:lnTo>
                    <a:pt x="0" y="0"/>
                  </a:lnTo>
                  <a:lnTo>
                    <a:pt x="5646" y="10843"/>
                  </a:lnTo>
                  <a:lnTo>
                    <a:pt x="650" y="21600"/>
                  </a:lnTo>
                  <a:lnTo>
                    <a:pt x="21600" y="1084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36" name="Shape 125">
              <a:extLst>
                <a:ext uri="{FF2B5EF4-FFF2-40B4-BE49-F238E27FC236}">
                  <a16:creationId xmlns:a16="http://schemas.microsoft.com/office/drawing/2014/main" id="{80953AA3-6C99-2240-A889-18C78A0F6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75377" y="3178674"/>
              <a:ext cx="5989246" cy="309387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21524"/>
                  </a:moveTo>
                  <a:lnTo>
                    <a:pt x="11426" y="0"/>
                  </a:lnTo>
                  <a:lnTo>
                    <a:pt x="0" y="0"/>
                  </a:lnTo>
                  <a:lnTo>
                    <a:pt x="10285" y="21600"/>
                  </a:lnTo>
                  <a:lnTo>
                    <a:pt x="21600" y="21524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37" name="Shape 126">
              <a:extLst>
                <a:ext uri="{FF2B5EF4-FFF2-40B4-BE49-F238E27FC236}">
                  <a16:creationId xmlns:a16="http://schemas.microsoft.com/office/drawing/2014/main" id="{4236F557-E06E-9347-A736-0950018E9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172" y="3175886"/>
              <a:ext cx="2861571" cy="309944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21599"/>
                  </a:moveTo>
                  <a:lnTo>
                    <a:pt x="0" y="0"/>
                  </a:lnTo>
                  <a:lnTo>
                    <a:pt x="5646" y="21600"/>
                  </a:lnTo>
                  <a:lnTo>
                    <a:pt x="21600" y="21599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grpSp>
          <p:nvGrpSpPr>
            <p:cNvPr id="58" name="Группа 57">
              <a:extLst>
                <a:ext uri="{FF2B5EF4-FFF2-40B4-BE49-F238E27FC236}">
                  <a16:creationId xmlns:a16="http://schemas.microsoft.com/office/drawing/2014/main" id="{78B662D0-F842-7D45-8FE8-EF38AC77FF3F}"/>
                </a:ext>
              </a:extLst>
            </p:cNvPr>
            <p:cNvGrpSpPr/>
            <p:nvPr/>
          </p:nvGrpSpPr>
          <p:grpSpPr>
            <a:xfrm>
              <a:off x="13261370" y="2249488"/>
              <a:ext cx="6635486" cy="7945438"/>
              <a:chOff x="4383548" y="2249488"/>
              <a:chExt cx="6635486" cy="7945438"/>
            </a:xfrm>
          </p:grpSpPr>
          <p:grpSp>
            <p:nvGrpSpPr>
              <p:cNvPr id="60" name="Группа 59">
                <a:extLst>
                  <a:ext uri="{FF2B5EF4-FFF2-40B4-BE49-F238E27FC236}">
                    <a16:creationId xmlns:a16="http://schemas.microsoft.com/office/drawing/2014/main" id="{88FD58E4-2CC3-D444-A993-A09165523A94}"/>
                  </a:ext>
                </a:extLst>
              </p:cNvPr>
              <p:cNvGrpSpPr/>
              <p:nvPr/>
            </p:nvGrpSpPr>
            <p:grpSpPr>
              <a:xfrm>
                <a:off x="4542592" y="6335724"/>
                <a:ext cx="6476442" cy="3859202"/>
                <a:chOff x="4542592" y="6335724"/>
                <a:chExt cx="6476442" cy="3859202"/>
              </a:xfrm>
            </p:grpSpPr>
            <p:sp>
              <p:nvSpPr>
                <p:cNvPr id="70" name="Shape 80">
                  <a:extLst>
                    <a:ext uri="{FF2B5EF4-FFF2-40B4-BE49-F238E27FC236}">
                      <a16:creationId xmlns:a16="http://schemas.microsoft.com/office/drawing/2014/main" id="{33C68658-FAC9-7641-9CDD-45CE187CEC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146603" y="6335724"/>
                  <a:ext cx="2864102" cy="3172162"/>
                </a:xfrm>
                <a:prstGeom prst="line">
                  <a:avLst/>
                </a:prstGeom>
                <a:noFill/>
                <a:ln w="63500">
                  <a:solidFill>
                    <a:schemeClr val="accent3"/>
                  </a:solidFill>
                  <a:miter lim="4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0800" tIns="50800" rIns="50800" bIns="50800" anchor="ctr"/>
                <a:lstStyle/>
                <a:p>
                  <a:endParaRPr lang="ru-RU"/>
                </a:p>
              </p:txBody>
            </p:sp>
            <p:sp>
              <p:nvSpPr>
                <p:cNvPr id="71" name="Shape 87">
                  <a:extLst>
                    <a:ext uri="{FF2B5EF4-FFF2-40B4-BE49-F238E27FC236}">
                      <a16:creationId xmlns:a16="http://schemas.microsoft.com/office/drawing/2014/main" id="{2D2A92D6-9F0A-2240-9EBE-1F3B09B423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58338" y="7216390"/>
                  <a:ext cx="380635" cy="380649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72" name="Shape 88">
                  <a:extLst>
                    <a:ext uri="{FF2B5EF4-FFF2-40B4-BE49-F238E27FC236}">
                      <a16:creationId xmlns:a16="http://schemas.microsoft.com/office/drawing/2014/main" id="{A7A4FF7A-5865-B249-88AF-B626137EF5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0564" y="8222565"/>
                  <a:ext cx="380990" cy="38100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73" name="Shape 89">
                  <a:extLst>
                    <a:ext uri="{FF2B5EF4-FFF2-40B4-BE49-F238E27FC236}">
                      <a16:creationId xmlns:a16="http://schemas.microsoft.com/office/drawing/2014/main" id="{C78FE3A9-6DC1-AD47-B061-6EBF5AF14D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42592" y="9331317"/>
                  <a:ext cx="863577" cy="863609"/>
                </a:xfrm>
                <a:prstGeom prst="ellipse">
                  <a:avLst/>
                </a:prstGeom>
                <a:solidFill>
                  <a:schemeClr val="accent3"/>
                </a:solidFill>
                <a:ln w="63500">
                  <a:solidFill>
                    <a:schemeClr val="accent3"/>
                  </a:solidFill>
                  <a:miter lim="400000"/>
                  <a:headEnd/>
                  <a:tailEnd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74" name="Shape 100">
                  <a:extLst>
                    <a:ext uri="{FF2B5EF4-FFF2-40B4-BE49-F238E27FC236}">
                      <a16:creationId xmlns:a16="http://schemas.microsoft.com/office/drawing/2014/main" id="{2E11B10F-5E03-B740-9B69-7DEC7E80E5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70675" y="7209945"/>
                  <a:ext cx="364835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75" name="Shape 101">
                  <a:extLst>
                    <a:ext uri="{FF2B5EF4-FFF2-40B4-BE49-F238E27FC236}">
                      <a16:creationId xmlns:a16="http://schemas.microsoft.com/office/drawing/2014/main" id="{7450FF8C-E54C-9243-88EC-E7B1362E6F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54291" y="8226720"/>
                  <a:ext cx="3648358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76" name="Shape 107">
                  <a:extLst>
                    <a:ext uri="{FF2B5EF4-FFF2-40B4-BE49-F238E27FC236}">
                      <a16:creationId xmlns:a16="http://schemas.microsoft.com/office/drawing/2014/main" id="{1BFC663C-65CB-F246-BE5C-C70754F94F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1933" y="9519468"/>
                  <a:ext cx="725488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ctr">
                    <a:defRPr sz="2500" cap="all">
                      <a:solidFill>
                        <a:srgbClr val="FFFFFF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kern="0" dirty="0"/>
                    <a:t>5</a:t>
                  </a:r>
                  <a:endParaRPr kern="0" dirty="0"/>
                </a:p>
              </p:txBody>
            </p:sp>
            <p:sp>
              <p:nvSpPr>
                <p:cNvPr id="77" name="Shape 111">
                  <a:extLst>
                    <a:ext uri="{FF2B5EF4-FFF2-40B4-BE49-F238E27FC236}">
                      <a16:creationId xmlns:a16="http://schemas.microsoft.com/office/drawing/2014/main" id="{55B61B36-052F-FC48-B8B7-CE7196E0AA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13646" y="9519468"/>
                  <a:ext cx="2536825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2500" cap="all">
                      <a:solidFill>
                        <a:srgbClr val="344245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b="1" kern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Text inform</a:t>
                  </a:r>
                </a:p>
              </p:txBody>
            </p:sp>
          </p:grpSp>
          <p:grpSp>
            <p:nvGrpSpPr>
              <p:cNvPr id="61" name="Группа 60">
                <a:extLst>
                  <a:ext uri="{FF2B5EF4-FFF2-40B4-BE49-F238E27FC236}">
                    <a16:creationId xmlns:a16="http://schemas.microsoft.com/office/drawing/2014/main" id="{C63604C0-F5B1-E14A-A952-225AB7E00371}"/>
                  </a:ext>
                </a:extLst>
              </p:cNvPr>
              <p:cNvGrpSpPr/>
              <p:nvPr/>
            </p:nvGrpSpPr>
            <p:grpSpPr>
              <a:xfrm>
                <a:off x="4383548" y="2249488"/>
                <a:ext cx="6580575" cy="4010410"/>
                <a:chOff x="6595041" y="2249488"/>
                <a:chExt cx="6580575" cy="4010410"/>
              </a:xfrm>
            </p:grpSpPr>
            <p:sp>
              <p:nvSpPr>
                <p:cNvPr id="62" name="Shape 79">
                  <a:extLst>
                    <a:ext uri="{FF2B5EF4-FFF2-40B4-BE49-F238E27FC236}">
                      <a16:creationId xmlns:a16="http://schemas.microsoft.com/office/drawing/2014/main" id="{3AFC42CE-E8F5-D54E-A2C4-C40B02CA9F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7264931" y="3013520"/>
                  <a:ext cx="2968146" cy="3246378"/>
                </a:xfrm>
                <a:prstGeom prst="line">
                  <a:avLst/>
                </a:prstGeom>
                <a:noFill/>
                <a:ln w="63500">
                  <a:solidFill>
                    <a:schemeClr val="accent3"/>
                  </a:solidFill>
                  <a:miter lim="4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0800" tIns="50800" rIns="50800" bIns="50800" anchor="ctr"/>
                <a:lstStyle/>
                <a:p>
                  <a:endParaRPr lang="ru-RU"/>
                </a:p>
              </p:txBody>
            </p:sp>
            <p:sp>
              <p:nvSpPr>
                <p:cNvPr id="63" name="Shape 92">
                  <a:extLst>
                    <a:ext uri="{FF2B5EF4-FFF2-40B4-BE49-F238E27FC236}">
                      <a16:creationId xmlns:a16="http://schemas.microsoft.com/office/drawing/2014/main" id="{26F47AF9-1429-F84B-9947-09584F8B7D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35058" y="3888247"/>
                  <a:ext cx="380635" cy="380649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64" name="Shape 93">
                  <a:extLst>
                    <a:ext uri="{FF2B5EF4-FFF2-40B4-BE49-F238E27FC236}">
                      <a16:creationId xmlns:a16="http://schemas.microsoft.com/office/drawing/2014/main" id="{DBDB0FA3-724C-024D-A1F3-066DF4FEC2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87235" y="4926136"/>
                  <a:ext cx="380635" cy="380649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65" name="Shape 96">
                  <a:extLst>
                    <a:ext uri="{FF2B5EF4-FFF2-40B4-BE49-F238E27FC236}">
                      <a16:creationId xmlns:a16="http://schemas.microsoft.com/office/drawing/2014/main" id="{47A962A2-203D-A142-AD8E-1D785845C3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76794" y="3873387"/>
                  <a:ext cx="3648358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66" name="Shape 97">
                  <a:extLst>
                    <a:ext uri="{FF2B5EF4-FFF2-40B4-BE49-F238E27FC236}">
                      <a16:creationId xmlns:a16="http://schemas.microsoft.com/office/drawing/2014/main" id="{8FBEB9AF-E00C-DB44-9C01-07F72AC765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27258" y="4902863"/>
                  <a:ext cx="3648358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67" name="Shape 105">
                  <a:extLst>
                    <a:ext uri="{FF2B5EF4-FFF2-40B4-BE49-F238E27FC236}">
                      <a16:creationId xmlns:a16="http://schemas.microsoft.com/office/drawing/2014/main" id="{2449C5BF-92B0-394B-869E-D456CD3FE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95041" y="2249488"/>
                  <a:ext cx="863577" cy="863608"/>
                </a:xfrm>
                <a:prstGeom prst="ellipse">
                  <a:avLst/>
                </a:prstGeom>
                <a:solidFill>
                  <a:schemeClr val="accent3"/>
                </a:solidFill>
                <a:ln w="63500">
                  <a:solidFill>
                    <a:schemeClr val="accent3"/>
                  </a:solidFill>
                  <a:miter lim="400000"/>
                  <a:headEnd/>
                  <a:tailEnd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68" name="Shape 108">
                  <a:extLst>
                    <a:ext uri="{FF2B5EF4-FFF2-40B4-BE49-F238E27FC236}">
                      <a16:creationId xmlns:a16="http://schemas.microsoft.com/office/drawing/2014/main" id="{DCC60ADF-3B3C-D844-8F82-B375136C9E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64571" y="2416993"/>
                  <a:ext cx="725487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ctr">
                    <a:defRPr sz="2500" cap="all">
                      <a:solidFill>
                        <a:srgbClr val="FFFFFF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kern="0" dirty="0"/>
                    <a:t>6</a:t>
                  </a:r>
                  <a:endParaRPr kern="0" dirty="0"/>
                </a:p>
              </p:txBody>
            </p:sp>
            <p:sp>
              <p:nvSpPr>
                <p:cNvPr id="69" name="Shape 113">
                  <a:extLst>
                    <a:ext uri="{FF2B5EF4-FFF2-40B4-BE49-F238E27FC236}">
                      <a16:creationId xmlns:a16="http://schemas.microsoft.com/office/drawing/2014/main" id="{4BA4E1D6-CB94-6643-BA74-3A1C4FD7B2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66283" y="2423343"/>
                  <a:ext cx="2535238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2500" cap="all">
                      <a:solidFill>
                        <a:srgbClr val="344245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b="1" kern="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Text inform</a:t>
                  </a:r>
                </a:p>
              </p:txBody>
            </p:sp>
          </p:grpSp>
          <p:sp>
            <p:nvSpPr>
              <p:cNvPr id="59" name="Shape 83">
                <a:extLst>
                  <a:ext uri="{FF2B5EF4-FFF2-40B4-BE49-F238E27FC236}">
                    <a16:creationId xmlns:a16="http://schemas.microsoft.com/office/drawing/2014/main" id="{95386F31-200B-D247-9C57-7B49854E5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3927" y="6122064"/>
                <a:ext cx="317137" cy="317149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sp>
          <p:nvSpPr>
            <p:cNvPr id="96" name="Shape 85">
              <a:extLst>
                <a:ext uri="{FF2B5EF4-FFF2-40B4-BE49-F238E27FC236}">
                  <a16:creationId xmlns:a16="http://schemas.microsoft.com/office/drawing/2014/main" id="{AD4DB54B-C977-4D45-A365-092FA5169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8154" y="6122064"/>
              <a:ext cx="317137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4" name="Shape 83">
              <a:extLst>
                <a:ext uri="{FF2B5EF4-FFF2-40B4-BE49-F238E27FC236}">
                  <a16:creationId xmlns:a16="http://schemas.microsoft.com/office/drawing/2014/main" id="{CC54C602-E614-654F-AC58-1981845B7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8896" y="6122064"/>
              <a:ext cx="317137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0218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1BC6AD8F-19AA-B140-BC77-6C99261E1406}"/>
              </a:ext>
            </a:extLst>
          </p:cNvPr>
          <p:cNvGrpSpPr/>
          <p:nvPr/>
        </p:nvGrpSpPr>
        <p:grpSpPr>
          <a:xfrm>
            <a:off x="2182888" y="1457400"/>
            <a:ext cx="20818475" cy="9834582"/>
            <a:chOff x="2182888" y="1457400"/>
            <a:chExt cx="20818475" cy="9834582"/>
          </a:xfrm>
        </p:grpSpPr>
        <p:sp>
          <p:nvSpPr>
            <p:cNvPr id="33" name="Right Arrow 1">
              <a:extLst>
                <a:ext uri="{FF2B5EF4-FFF2-40B4-BE49-F238E27FC236}">
                  <a16:creationId xmlns:a16="http://schemas.microsoft.com/office/drawing/2014/main" id="{DFDA5B30-5596-8348-80BA-3A851E504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7375" y="5656338"/>
              <a:ext cx="20473988" cy="865187"/>
            </a:xfrm>
            <a:prstGeom prst="rightArrow">
              <a:avLst>
                <a:gd name="adj1" fmla="val 50000"/>
                <a:gd name="adj2" fmla="val 49958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F3E30EFF-F185-7D43-A0C5-B4F8695307AA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7541950" y="6281813"/>
              <a:ext cx="3740150" cy="4527550"/>
            </a:xfrm>
            <a:custGeom>
              <a:avLst/>
              <a:gdLst>
                <a:gd name="T0" fmla="*/ 0 w 3347745"/>
                <a:gd name="T1" fmla="*/ 6873008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04A8465B-DD39-A044-A431-B4155F9AF47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541950" y="1528838"/>
              <a:ext cx="3740150" cy="4529137"/>
            </a:xfrm>
            <a:custGeom>
              <a:avLst/>
              <a:gdLst>
                <a:gd name="T0" fmla="*/ 0 w 3347745"/>
                <a:gd name="T1" fmla="*/ 6882649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36" name="TextBox 8">
              <a:extLst>
                <a:ext uri="{FF2B5EF4-FFF2-40B4-BE49-F238E27FC236}">
                  <a16:creationId xmlns:a16="http://schemas.microsoft.com/office/drawing/2014/main" id="{77B54623-EC47-4F43-A0C2-00BDF6E962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36863" y="2889325"/>
              <a:ext cx="3494087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37" name="Oval 66">
              <a:extLst>
                <a:ext uri="{FF2B5EF4-FFF2-40B4-BE49-F238E27FC236}">
                  <a16:creationId xmlns:a16="http://schemas.microsoft.com/office/drawing/2014/main" id="{E478F8C6-117D-224E-A0AA-F1415D204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32563" y="2932188"/>
              <a:ext cx="307975" cy="3095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38" name="Oval 66">
              <a:extLst>
                <a:ext uri="{FF2B5EF4-FFF2-40B4-BE49-F238E27FC236}">
                  <a16:creationId xmlns:a16="http://schemas.microsoft.com/office/drawing/2014/main" id="{9F3B04BF-26D2-D549-B8B8-FBD2C1826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91563" y="5656338"/>
              <a:ext cx="865187" cy="8651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39" name="Oval 66">
              <a:extLst>
                <a:ext uri="{FF2B5EF4-FFF2-40B4-BE49-F238E27FC236}">
                  <a16:creationId xmlns:a16="http://schemas.microsoft.com/office/drawing/2014/main" id="{1E5B7A24-81B7-6941-8228-C3D7DE0AB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6850" y="1457400"/>
              <a:ext cx="792163" cy="7921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40" name="TextBox 46">
              <a:extLst>
                <a:ext uri="{FF2B5EF4-FFF2-40B4-BE49-F238E27FC236}">
                  <a16:creationId xmlns:a16="http://schemas.microsoft.com/office/drawing/2014/main" id="{EDBA224D-E2A3-3A40-B62A-CAD426E323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47888" y="1624088"/>
              <a:ext cx="28178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41" name="TextBox 46">
              <a:extLst>
                <a:ext uri="{FF2B5EF4-FFF2-40B4-BE49-F238E27FC236}">
                  <a16:creationId xmlns:a16="http://schemas.microsoft.com/office/drawing/2014/main" id="{56E1BFBA-C8BC-3045-B7BF-246E4FCFC1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02899" y="16526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</a:p>
          </p:txBody>
        </p:sp>
        <p:sp>
          <p:nvSpPr>
            <p:cNvPr id="42" name="TextBox 8">
              <a:extLst>
                <a:ext uri="{FF2B5EF4-FFF2-40B4-BE49-F238E27FC236}">
                  <a16:creationId xmlns:a16="http://schemas.microsoft.com/office/drawing/2014/main" id="{156A3CAB-6B6D-3B47-A2A8-1898E9A04B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33850" y="4402213"/>
              <a:ext cx="3494088" cy="1014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43" name="Oval 66">
              <a:extLst>
                <a:ext uri="{FF2B5EF4-FFF2-40B4-BE49-F238E27FC236}">
                  <a16:creationId xmlns:a16="http://schemas.microsoft.com/office/drawing/2014/main" id="{64A07532-88B9-2344-B6AF-7111F8F2B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9550" y="4445075"/>
              <a:ext cx="307975" cy="30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44" name="TextBox 46">
              <a:extLst>
                <a:ext uri="{FF2B5EF4-FFF2-40B4-BE49-F238E27FC236}">
                  <a16:creationId xmlns:a16="http://schemas.microsoft.com/office/drawing/2014/main" id="{BE9D0C7A-0D53-3548-9ACE-DD763BB34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39690" y="5888113"/>
              <a:ext cx="36099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</a:p>
          </p:txBody>
        </p:sp>
        <p:sp>
          <p:nvSpPr>
            <p:cNvPr id="45" name="Oval 66">
              <a:extLst>
                <a:ext uri="{FF2B5EF4-FFF2-40B4-BE49-F238E27FC236}">
                  <a16:creationId xmlns:a16="http://schemas.microsoft.com/office/drawing/2014/main" id="{85F460E9-2620-554B-8962-4A0356254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4788" y="10169600"/>
              <a:ext cx="792162" cy="7921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46" name="TextBox 46">
              <a:extLst>
                <a:ext uri="{FF2B5EF4-FFF2-40B4-BE49-F238E27FC236}">
                  <a16:creationId xmlns:a16="http://schemas.microsoft.com/office/drawing/2014/main" id="{6FD64D6E-1F16-F447-A6F5-EC3CAE013E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54238" y="10337875"/>
              <a:ext cx="28194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49C27DE-8A16-C348-837B-CA72FFD1D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10836" y="103648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</a:p>
          </p:txBody>
        </p:sp>
        <p:sp>
          <p:nvSpPr>
            <p:cNvPr id="48" name="TextBox 8">
              <a:extLst>
                <a:ext uri="{FF2B5EF4-FFF2-40B4-BE49-F238E27FC236}">
                  <a16:creationId xmlns:a16="http://schemas.microsoft.com/office/drawing/2014/main" id="{BC15AF1C-F206-AA40-B920-7150EC6443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36863" y="8513838"/>
              <a:ext cx="3494087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49" name="Oval 66">
              <a:extLst>
                <a:ext uri="{FF2B5EF4-FFF2-40B4-BE49-F238E27FC236}">
                  <a16:creationId xmlns:a16="http://schemas.microsoft.com/office/drawing/2014/main" id="{C882DABF-5FEB-074C-B490-8675F9BD0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72238" y="9215513"/>
              <a:ext cx="309562" cy="30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0" name="TextBox 8">
              <a:extLst>
                <a:ext uri="{FF2B5EF4-FFF2-40B4-BE49-F238E27FC236}">
                  <a16:creationId xmlns:a16="http://schemas.microsoft.com/office/drawing/2014/main" id="{99B4D3A1-623D-984D-89DC-9A105E7E33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33850" y="7000950"/>
              <a:ext cx="3494088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51" name="Oval 66">
              <a:extLst>
                <a:ext uri="{FF2B5EF4-FFF2-40B4-BE49-F238E27FC236}">
                  <a16:creationId xmlns:a16="http://schemas.microsoft.com/office/drawing/2014/main" id="{57A51D7D-7184-2A4E-991C-1A47920C8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21600" y="7702625"/>
              <a:ext cx="309563" cy="309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BCC64FEE-0D05-104B-81C6-E63EF79AA462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1509450" y="6281813"/>
              <a:ext cx="3740150" cy="4527550"/>
            </a:xfrm>
            <a:custGeom>
              <a:avLst/>
              <a:gdLst>
                <a:gd name="T0" fmla="*/ 0 w 3347745"/>
                <a:gd name="T1" fmla="*/ 6873008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5145D96E-6DA3-2A4E-A73D-12BF432109D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509450" y="1528838"/>
              <a:ext cx="3740150" cy="4529137"/>
            </a:xfrm>
            <a:custGeom>
              <a:avLst/>
              <a:gdLst>
                <a:gd name="T0" fmla="*/ 0 w 3347745"/>
                <a:gd name="T1" fmla="*/ 6882649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54" name="TextBox 8">
              <a:extLst>
                <a:ext uri="{FF2B5EF4-FFF2-40B4-BE49-F238E27FC236}">
                  <a16:creationId xmlns:a16="http://schemas.microsoft.com/office/drawing/2014/main" id="{A74EA6C8-083D-6A46-B2E4-40D6276587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4363" y="2889325"/>
              <a:ext cx="3494087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55" name="Oval 66">
              <a:extLst>
                <a:ext uri="{FF2B5EF4-FFF2-40B4-BE49-F238E27FC236}">
                  <a16:creationId xmlns:a16="http://schemas.microsoft.com/office/drawing/2014/main" id="{94196657-69B3-634E-A161-C6BDE5AC9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0063" y="2932188"/>
              <a:ext cx="307975" cy="3095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6" name="Oval 66">
              <a:extLst>
                <a:ext uri="{FF2B5EF4-FFF2-40B4-BE49-F238E27FC236}">
                  <a16:creationId xmlns:a16="http://schemas.microsoft.com/office/drawing/2014/main" id="{47F64D33-1B4C-2845-A4E6-8EB4B1FC8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9063" y="5656338"/>
              <a:ext cx="865187" cy="8651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7" name="Oval 66">
              <a:extLst>
                <a:ext uri="{FF2B5EF4-FFF2-40B4-BE49-F238E27FC236}">
                  <a16:creationId xmlns:a16="http://schemas.microsoft.com/office/drawing/2014/main" id="{7265AAF5-F611-4843-8DD8-3E737655B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4350" y="1457400"/>
              <a:ext cx="792163" cy="7921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8" name="TextBox 46">
              <a:extLst>
                <a:ext uri="{FF2B5EF4-FFF2-40B4-BE49-F238E27FC236}">
                  <a16:creationId xmlns:a16="http://schemas.microsoft.com/office/drawing/2014/main" id="{31A97059-A683-084A-AAFF-6213F6DCD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15388" y="1624088"/>
              <a:ext cx="28178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59" name="TextBox 46">
              <a:extLst>
                <a:ext uri="{FF2B5EF4-FFF2-40B4-BE49-F238E27FC236}">
                  <a16:creationId xmlns:a16="http://schemas.microsoft.com/office/drawing/2014/main" id="{CF56633E-4A8B-A94D-8A51-EAE476003A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70399" y="16526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</a:t>
              </a:r>
            </a:p>
          </p:txBody>
        </p:sp>
        <p:sp>
          <p:nvSpPr>
            <p:cNvPr id="60" name="TextBox 8">
              <a:extLst>
                <a:ext uri="{FF2B5EF4-FFF2-40B4-BE49-F238E27FC236}">
                  <a16:creationId xmlns:a16="http://schemas.microsoft.com/office/drawing/2014/main" id="{782F4BC4-B7AD-BE49-93C1-CE493860C2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01350" y="4402213"/>
              <a:ext cx="3494088" cy="1014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61" name="Oval 66">
              <a:extLst>
                <a:ext uri="{FF2B5EF4-FFF2-40B4-BE49-F238E27FC236}">
                  <a16:creationId xmlns:a16="http://schemas.microsoft.com/office/drawing/2014/main" id="{F1C60AEC-117C-BD49-9EA1-1DBBC1610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97050" y="4445075"/>
              <a:ext cx="307975" cy="3079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2" name="TextBox 46">
              <a:extLst>
                <a:ext uri="{FF2B5EF4-FFF2-40B4-BE49-F238E27FC236}">
                  <a16:creationId xmlns:a16="http://schemas.microsoft.com/office/drawing/2014/main" id="{E5BF071E-6900-6844-9A64-9783D3390E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8793" y="5888113"/>
              <a:ext cx="357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</a:p>
          </p:txBody>
        </p:sp>
        <p:sp>
          <p:nvSpPr>
            <p:cNvPr id="63" name="Oval 66">
              <a:extLst>
                <a:ext uri="{FF2B5EF4-FFF2-40B4-BE49-F238E27FC236}">
                  <a16:creationId xmlns:a16="http://schemas.microsoft.com/office/drawing/2014/main" id="{5190A8A8-309C-1046-8505-84127B54D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2288" y="10169600"/>
              <a:ext cx="792162" cy="7921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4" name="TextBox 46">
              <a:extLst>
                <a:ext uri="{FF2B5EF4-FFF2-40B4-BE49-F238E27FC236}">
                  <a16:creationId xmlns:a16="http://schemas.microsoft.com/office/drawing/2014/main" id="{E6EFB2E5-F7F4-8141-9FFB-0EBDF80CEE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1738" y="10337875"/>
              <a:ext cx="28194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65" name="TextBox 46">
              <a:extLst>
                <a:ext uri="{FF2B5EF4-FFF2-40B4-BE49-F238E27FC236}">
                  <a16:creationId xmlns:a16="http://schemas.microsoft.com/office/drawing/2014/main" id="{43B82011-6FA4-3148-9F1A-EE3F730494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78336" y="103648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</a:t>
              </a:r>
            </a:p>
          </p:txBody>
        </p:sp>
        <p:sp>
          <p:nvSpPr>
            <p:cNvPr id="66" name="TextBox 8">
              <a:extLst>
                <a:ext uri="{FF2B5EF4-FFF2-40B4-BE49-F238E27FC236}">
                  <a16:creationId xmlns:a16="http://schemas.microsoft.com/office/drawing/2014/main" id="{A058DAFB-6F4D-234D-B161-6BEA99F747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4363" y="8513838"/>
              <a:ext cx="3494087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5788E2C-4C72-294C-9F71-58D48D053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6725" y="9215513"/>
              <a:ext cx="307975" cy="3079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8" name="TextBox 8">
              <a:extLst>
                <a:ext uri="{FF2B5EF4-FFF2-40B4-BE49-F238E27FC236}">
                  <a16:creationId xmlns:a16="http://schemas.microsoft.com/office/drawing/2014/main" id="{6F11736D-E4CA-DC4A-8A52-ACBFE846E6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01350" y="7000950"/>
              <a:ext cx="3494088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69" name="Oval 66">
              <a:extLst>
                <a:ext uri="{FF2B5EF4-FFF2-40B4-BE49-F238E27FC236}">
                  <a16:creationId xmlns:a16="http://schemas.microsoft.com/office/drawing/2014/main" id="{E8A70F95-E0F5-804D-A0CF-DDB15B328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1963" y="7702625"/>
              <a:ext cx="307975" cy="309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E6393185-F186-0646-8C9A-4B6238718278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476950" y="6281813"/>
              <a:ext cx="3740150" cy="4527550"/>
            </a:xfrm>
            <a:custGeom>
              <a:avLst/>
              <a:gdLst>
                <a:gd name="T0" fmla="*/ 0 w 3347745"/>
                <a:gd name="T1" fmla="*/ 6873008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69BF8FA5-DC06-C249-99D2-A39873787D9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476950" y="1528838"/>
              <a:ext cx="3740150" cy="4529137"/>
            </a:xfrm>
            <a:custGeom>
              <a:avLst/>
              <a:gdLst>
                <a:gd name="T0" fmla="*/ 0 w 3347745"/>
                <a:gd name="T1" fmla="*/ 6882649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TextBox 8">
              <a:extLst>
                <a:ext uri="{FF2B5EF4-FFF2-40B4-BE49-F238E27FC236}">
                  <a16:creationId xmlns:a16="http://schemas.microsoft.com/office/drawing/2014/main" id="{1F6270A6-2A30-744C-9215-1114225EDF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1863" y="2889325"/>
              <a:ext cx="3494087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73" name="Oval 66">
              <a:extLst>
                <a:ext uri="{FF2B5EF4-FFF2-40B4-BE49-F238E27FC236}">
                  <a16:creationId xmlns:a16="http://schemas.microsoft.com/office/drawing/2014/main" id="{42D5EA75-889E-6D4F-93F1-3F1DDBD02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7563" y="2932188"/>
              <a:ext cx="307975" cy="3095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4" name="Oval 66">
              <a:extLst>
                <a:ext uri="{FF2B5EF4-FFF2-40B4-BE49-F238E27FC236}">
                  <a16:creationId xmlns:a16="http://schemas.microsoft.com/office/drawing/2014/main" id="{F8852D8C-D9F8-2940-ABB4-1EC31E5CF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8150" y="5656338"/>
              <a:ext cx="863600" cy="8651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5" name="Oval 66">
              <a:extLst>
                <a:ext uri="{FF2B5EF4-FFF2-40B4-BE49-F238E27FC236}">
                  <a16:creationId xmlns:a16="http://schemas.microsoft.com/office/drawing/2014/main" id="{696C2B83-C725-8247-8F9A-405BD96B7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1850" y="1457400"/>
              <a:ext cx="792163" cy="7921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6" name="TextBox 46">
              <a:extLst>
                <a:ext uri="{FF2B5EF4-FFF2-40B4-BE49-F238E27FC236}">
                  <a16:creationId xmlns:a16="http://schemas.microsoft.com/office/drawing/2014/main" id="{C92EA93C-D122-5A44-9F95-AEFA83687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2888" y="1624088"/>
              <a:ext cx="28178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77" name="TextBox 46">
              <a:extLst>
                <a:ext uri="{FF2B5EF4-FFF2-40B4-BE49-F238E27FC236}">
                  <a16:creationId xmlns:a16="http://schemas.microsoft.com/office/drawing/2014/main" id="{0A860646-E6DD-2F4A-9947-CEFB97FE3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7899" y="16526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5</a:t>
              </a:r>
            </a:p>
          </p:txBody>
        </p:sp>
        <p:sp>
          <p:nvSpPr>
            <p:cNvPr id="78" name="TextBox 8">
              <a:extLst>
                <a:ext uri="{FF2B5EF4-FFF2-40B4-BE49-F238E27FC236}">
                  <a16:creationId xmlns:a16="http://schemas.microsoft.com/office/drawing/2014/main" id="{C26FF056-21FE-6D4A-A956-4AC05893F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8850" y="4402213"/>
              <a:ext cx="3494088" cy="1014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79" name="Oval 66">
              <a:extLst>
                <a:ext uri="{FF2B5EF4-FFF2-40B4-BE49-F238E27FC236}">
                  <a16:creationId xmlns:a16="http://schemas.microsoft.com/office/drawing/2014/main" id="{CF2AEDC5-5627-0843-A09D-A247BFB87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4550" y="4445075"/>
              <a:ext cx="307975" cy="3079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80" name="TextBox 46">
              <a:extLst>
                <a:ext uri="{FF2B5EF4-FFF2-40B4-BE49-F238E27FC236}">
                  <a16:creationId xmlns:a16="http://schemas.microsoft.com/office/drawing/2014/main" id="{1DA05992-698A-D14A-ADB9-F52C26F33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81896" y="5888113"/>
              <a:ext cx="34817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</a:p>
          </p:txBody>
        </p:sp>
        <p:sp>
          <p:nvSpPr>
            <p:cNvPr id="81" name="Oval 66">
              <a:extLst>
                <a:ext uri="{FF2B5EF4-FFF2-40B4-BE49-F238E27FC236}">
                  <a16:creationId xmlns:a16="http://schemas.microsoft.com/office/drawing/2014/main" id="{02C84EB8-67B7-5A44-9667-5E00170DC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9788" y="10169600"/>
              <a:ext cx="792162" cy="7921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82" name="TextBox 46">
              <a:extLst>
                <a:ext uri="{FF2B5EF4-FFF2-40B4-BE49-F238E27FC236}">
                  <a16:creationId xmlns:a16="http://schemas.microsoft.com/office/drawing/2014/main" id="{C8562F97-F087-1644-ADD0-EFEC5EFE47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0825" y="10337875"/>
              <a:ext cx="2817813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83" name="TextBox 46">
              <a:extLst>
                <a:ext uri="{FF2B5EF4-FFF2-40B4-BE49-F238E27FC236}">
                  <a16:creationId xmlns:a16="http://schemas.microsoft.com/office/drawing/2014/main" id="{CE26F35C-C16C-174D-BF72-DBD5F3790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45836" y="103648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6</a:t>
              </a:r>
            </a:p>
          </p:txBody>
        </p:sp>
        <p:sp>
          <p:nvSpPr>
            <p:cNvPr id="84" name="TextBox 8">
              <a:extLst>
                <a:ext uri="{FF2B5EF4-FFF2-40B4-BE49-F238E27FC236}">
                  <a16:creationId xmlns:a16="http://schemas.microsoft.com/office/drawing/2014/main" id="{A6096B20-25BD-CD4F-A836-53F1637A6D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1863" y="8513838"/>
              <a:ext cx="3494087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85" name="Oval 66">
              <a:extLst>
                <a:ext uri="{FF2B5EF4-FFF2-40B4-BE49-F238E27FC236}">
                  <a16:creationId xmlns:a16="http://schemas.microsoft.com/office/drawing/2014/main" id="{CCAF08CE-CA82-9C46-9B7C-70C5943F7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4063" y="9215513"/>
              <a:ext cx="307975" cy="3079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86" name="TextBox 8">
              <a:extLst>
                <a:ext uri="{FF2B5EF4-FFF2-40B4-BE49-F238E27FC236}">
                  <a16:creationId xmlns:a16="http://schemas.microsoft.com/office/drawing/2014/main" id="{0C1347A7-D6C0-9145-8563-9ED9AC4ACD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8850" y="7000950"/>
              <a:ext cx="3494088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87" name="Oval 66">
              <a:extLst>
                <a:ext uri="{FF2B5EF4-FFF2-40B4-BE49-F238E27FC236}">
                  <a16:creationId xmlns:a16="http://schemas.microsoft.com/office/drawing/2014/main" id="{BD39B1C5-9BFF-3C44-912B-8381E29BA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5650" y="7702625"/>
              <a:ext cx="307975" cy="309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1800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FB39F8EE-40A5-8A4B-88F3-AAC2A4590607}"/>
              </a:ext>
            </a:extLst>
          </p:cNvPr>
          <p:cNvGrpSpPr/>
          <p:nvPr/>
        </p:nvGrpSpPr>
        <p:grpSpPr>
          <a:xfrm>
            <a:off x="1390800" y="1457400"/>
            <a:ext cx="21610563" cy="9504363"/>
            <a:chOff x="1390800" y="1457400"/>
            <a:chExt cx="21610563" cy="9504363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EA81306B-D19C-C243-9CC9-95ED9D1CC2A2}"/>
                </a:ext>
              </a:extLst>
            </p:cNvPr>
            <p:cNvGrpSpPr/>
            <p:nvPr/>
          </p:nvGrpSpPr>
          <p:grpSpPr>
            <a:xfrm>
              <a:off x="14697150" y="2538488"/>
              <a:ext cx="5332413" cy="6804849"/>
              <a:chOff x="14697150" y="2538488"/>
              <a:chExt cx="5332413" cy="6804849"/>
            </a:xfrm>
          </p:grpSpPr>
          <p:grpSp>
            <p:nvGrpSpPr>
              <p:cNvPr id="7" name="Группа 6">
                <a:extLst>
                  <a:ext uri="{FF2B5EF4-FFF2-40B4-BE49-F238E27FC236}">
                    <a16:creationId xmlns:a16="http://schemas.microsoft.com/office/drawing/2014/main" id="{937B6813-3FF6-D941-A392-51316700ECF5}"/>
                  </a:ext>
                </a:extLst>
              </p:cNvPr>
              <p:cNvGrpSpPr/>
              <p:nvPr/>
            </p:nvGrpSpPr>
            <p:grpSpPr>
              <a:xfrm>
                <a:off x="14697150" y="2538488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4" name="Прямая соединительная линия 3">
                  <a:extLst>
                    <a:ext uri="{FF2B5EF4-FFF2-40B4-BE49-F238E27FC236}">
                      <a16:creationId xmlns:a16="http://schemas.microsoft.com/office/drawing/2014/main" id="{5EB07E22-F810-014B-A663-04A16FB02DA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9" name="TextBox 46">
                  <a:extLst>
                    <a:ext uri="{FF2B5EF4-FFF2-40B4-BE49-F238E27FC236}">
                      <a16:creationId xmlns:a16="http://schemas.microsoft.com/office/drawing/2014/main" id="{DF2284D3-5CE5-AC4D-A3C8-232B8A5B48E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90" name="Группа 89">
                <a:extLst>
                  <a:ext uri="{FF2B5EF4-FFF2-40B4-BE49-F238E27FC236}">
                    <a16:creationId xmlns:a16="http://schemas.microsoft.com/office/drawing/2014/main" id="{8253F95B-ACCC-CD45-A47A-7DF1DAE102EE}"/>
                  </a:ext>
                </a:extLst>
              </p:cNvPr>
              <p:cNvGrpSpPr/>
              <p:nvPr/>
            </p:nvGrpSpPr>
            <p:grpSpPr>
              <a:xfrm>
                <a:off x="15916350" y="4062488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91" name="Прямая соединительная линия 90">
                  <a:extLst>
                    <a:ext uri="{FF2B5EF4-FFF2-40B4-BE49-F238E27FC236}">
                      <a16:creationId xmlns:a16="http://schemas.microsoft.com/office/drawing/2014/main" id="{8E932526-E489-D845-B245-507127C374F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2" name="TextBox 46">
                  <a:extLst>
                    <a:ext uri="{FF2B5EF4-FFF2-40B4-BE49-F238E27FC236}">
                      <a16:creationId xmlns:a16="http://schemas.microsoft.com/office/drawing/2014/main" id="{A325EBD0-2691-4442-A8CD-C580D4A9B6F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93" name="Группа 92">
                <a:extLst>
                  <a:ext uri="{FF2B5EF4-FFF2-40B4-BE49-F238E27FC236}">
                    <a16:creationId xmlns:a16="http://schemas.microsoft.com/office/drawing/2014/main" id="{08372177-A5D2-F049-9A2C-432DBA8BC146}"/>
                  </a:ext>
                </a:extLst>
              </p:cNvPr>
              <p:cNvGrpSpPr/>
              <p:nvPr/>
            </p:nvGrpSpPr>
            <p:grpSpPr>
              <a:xfrm>
                <a:off x="14697150" y="8782889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94" name="Прямая соединительная линия 93">
                  <a:extLst>
                    <a:ext uri="{FF2B5EF4-FFF2-40B4-BE49-F238E27FC236}">
                      <a16:creationId xmlns:a16="http://schemas.microsoft.com/office/drawing/2014/main" id="{F6C5AD11-2187-E74F-8030-523B4469886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5" name="TextBox 46">
                  <a:extLst>
                    <a:ext uri="{FF2B5EF4-FFF2-40B4-BE49-F238E27FC236}">
                      <a16:creationId xmlns:a16="http://schemas.microsoft.com/office/drawing/2014/main" id="{4F564154-A891-164F-BF32-7F30EF1B2D5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96" name="Группа 95">
                <a:extLst>
                  <a:ext uri="{FF2B5EF4-FFF2-40B4-BE49-F238E27FC236}">
                    <a16:creationId xmlns:a16="http://schemas.microsoft.com/office/drawing/2014/main" id="{D66170C8-2F77-0840-8BE4-86F55E9E8EE6}"/>
                  </a:ext>
                </a:extLst>
              </p:cNvPr>
              <p:cNvGrpSpPr/>
              <p:nvPr/>
            </p:nvGrpSpPr>
            <p:grpSpPr>
              <a:xfrm>
                <a:off x="15916350" y="7289569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97" name="Прямая соединительная линия 96">
                  <a:extLst>
                    <a:ext uri="{FF2B5EF4-FFF2-40B4-BE49-F238E27FC236}">
                      <a16:creationId xmlns:a16="http://schemas.microsoft.com/office/drawing/2014/main" id="{AED198C2-6BF3-E841-9E5B-D6CC5EFB828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8" name="TextBox 46">
                  <a:extLst>
                    <a:ext uri="{FF2B5EF4-FFF2-40B4-BE49-F238E27FC236}">
                      <a16:creationId xmlns:a16="http://schemas.microsoft.com/office/drawing/2014/main" id="{43513BD4-E962-1642-91D9-AE58EA881EE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</p:grpSp>
        <p:grpSp>
          <p:nvGrpSpPr>
            <p:cNvPr id="99" name="Группа 98">
              <a:extLst>
                <a:ext uri="{FF2B5EF4-FFF2-40B4-BE49-F238E27FC236}">
                  <a16:creationId xmlns:a16="http://schemas.microsoft.com/office/drawing/2014/main" id="{ECB18F8E-501E-E34D-8E96-B6D5B8FF6110}"/>
                </a:ext>
              </a:extLst>
            </p:cNvPr>
            <p:cNvGrpSpPr/>
            <p:nvPr/>
          </p:nvGrpSpPr>
          <p:grpSpPr>
            <a:xfrm>
              <a:off x="8653537" y="2538488"/>
              <a:ext cx="5332413" cy="6804849"/>
              <a:chOff x="14697150" y="2538488"/>
              <a:chExt cx="5332413" cy="6804849"/>
            </a:xfrm>
          </p:grpSpPr>
          <p:grpSp>
            <p:nvGrpSpPr>
              <p:cNvPr id="100" name="Группа 99">
                <a:extLst>
                  <a:ext uri="{FF2B5EF4-FFF2-40B4-BE49-F238E27FC236}">
                    <a16:creationId xmlns:a16="http://schemas.microsoft.com/office/drawing/2014/main" id="{36464B73-6E14-1A4B-AE18-C0C7CA98F610}"/>
                  </a:ext>
                </a:extLst>
              </p:cNvPr>
              <p:cNvGrpSpPr/>
              <p:nvPr/>
            </p:nvGrpSpPr>
            <p:grpSpPr>
              <a:xfrm>
                <a:off x="14697150" y="2538488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110" name="Прямая соединительная линия 109">
                  <a:extLst>
                    <a:ext uri="{FF2B5EF4-FFF2-40B4-BE49-F238E27FC236}">
                      <a16:creationId xmlns:a16="http://schemas.microsoft.com/office/drawing/2014/main" id="{74CBECFF-A102-BE43-A59B-BEEA2A8A53E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1" name="TextBox 46">
                  <a:extLst>
                    <a:ext uri="{FF2B5EF4-FFF2-40B4-BE49-F238E27FC236}">
                      <a16:creationId xmlns:a16="http://schemas.microsoft.com/office/drawing/2014/main" id="{EC1E9B79-7236-7344-B8BB-D5A31D20783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101" name="Группа 100">
                <a:extLst>
                  <a:ext uri="{FF2B5EF4-FFF2-40B4-BE49-F238E27FC236}">
                    <a16:creationId xmlns:a16="http://schemas.microsoft.com/office/drawing/2014/main" id="{344D67A7-E9BF-0E40-8143-93FC1112D44E}"/>
                  </a:ext>
                </a:extLst>
              </p:cNvPr>
              <p:cNvGrpSpPr/>
              <p:nvPr/>
            </p:nvGrpSpPr>
            <p:grpSpPr>
              <a:xfrm>
                <a:off x="15916350" y="4062488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108" name="Прямая соединительная линия 107">
                  <a:extLst>
                    <a:ext uri="{FF2B5EF4-FFF2-40B4-BE49-F238E27FC236}">
                      <a16:creationId xmlns:a16="http://schemas.microsoft.com/office/drawing/2014/main" id="{408EE39F-35F0-FE4D-9E07-83705FE15EF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9" name="TextBox 46">
                  <a:extLst>
                    <a:ext uri="{FF2B5EF4-FFF2-40B4-BE49-F238E27FC236}">
                      <a16:creationId xmlns:a16="http://schemas.microsoft.com/office/drawing/2014/main" id="{84F817C0-6D99-2640-AE24-262116B58A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102" name="Группа 101">
                <a:extLst>
                  <a:ext uri="{FF2B5EF4-FFF2-40B4-BE49-F238E27FC236}">
                    <a16:creationId xmlns:a16="http://schemas.microsoft.com/office/drawing/2014/main" id="{C0197E90-9D37-3641-9414-68A2EFC16287}"/>
                  </a:ext>
                </a:extLst>
              </p:cNvPr>
              <p:cNvGrpSpPr/>
              <p:nvPr/>
            </p:nvGrpSpPr>
            <p:grpSpPr>
              <a:xfrm>
                <a:off x="14697150" y="8782889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106" name="Прямая соединительная линия 105">
                  <a:extLst>
                    <a:ext uri="{FF2B5EF4-FFF2-40B4-BE49-F238E27FC236}">
                      <a16:creationId xmlns:a16="http://schemas.microsoft.com/office/drawing/2014/main" id="{1C061EFB-653F-FB41-8F5C-04AD6EBD399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7" name="TextBox 46">
                  <a:extLst>
                    <a:ext uri="{FF2B5EF4-FFF2-40B4-BE49-F238E27FC236}">
                      <a16:creationId xmlns:a16="http://schemas.microsoft.com/office/drawing/2014/main" id="{0264F573-D4BB-4641-9259-9E96B16CBDC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103" name="Группа 102">
                <a:extLst>
                  <a:ext uri="{FF2B5EF4-FFF2-40B4-BE49-F238E27FC236}">
                    <a16:creationId xmlns:a16="http://schemas.microsoft.com/office/drawing/2014/main" id="{45201AEC-D84F-1646-ABAC-5FED7CFA532B}"/>
                  </a:ext>
                </a:extLst>
              </p:cNvPr>
              <p:cNvGrpSpPr/>
              <p:nvPr/>
            </p:nvGrpSpPr>
            <p:grpSpPr>
              <a:xfrm>
                <a:off x="15916350" y="7289569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104" name="Прямая соединительная линия 103">
                  <a:extLst>
                    <a:ext uri="{FF2B5EF4-FFF2-40B4-BE49-F238E27FC236}">
                      <a16:creationId xmlns:a16="http://schemas.microsoft.com/office/drawing/2014/main" id="{0AA302EC-6520-5C4E-A95A-AC070A3C066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5" name="TextBox 46">
                  <a:extLst>
                    <a:ext uri="{FF2B5EF4-FFF2-40B4-BE49-F238E27FC236}">
                      <a16:creationId xmlns:a16="http://schemas.microsoft.com/office/drawing/2014/main" id="{07847A05-E51A-324A-9F05-9B4A6577924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</p:grpSp>
        <p:grpSp>
          <p:nvGrpSpPr>
            <p:cNvPr id="112" name="Группа 111">
              <a:extLst>
                <a:ext uri="{FF2B5EF4-FFF2-40B4-BE49-F238E27FC236}">
                  <a16:creationId xmlns:a16="http://schemas.microsoft.com/office/drawing/2014/main" id="{03B50C54-1738-364D-B734-7827495A6346}"/>
                </a:ext>
              </a:extLst>
            </p:cNvPr>
            <p:cNvGrpSpPr/>
            <p:nvPr/>
          </p:nvGrpSpPr>
          <p:grpSpPr>
            <a:xfrm>
              <a:off x="2608337" y="2538488"/>
              <a:ext cx="5332413" cy="6804849"/>
              <a:chOff x="14697150" y="2538488"/>
              <a:chExt cx="5332413" cy="6804849"/>
            </a:xfrm>
          </p:grpSpPr>
          <p:grpSp>
            <p:nvGrpSpPr>
              <p:cNvPr id="113" name="Группа 112">
                <a:extLst>
                  <a:ext uri="{FF2B5EF4-FFF2-40B4-BE49-F238E27FC236}">
                    <a16:creationId xmlns:a16="http://schemas.microsoft.com/office/drawing/2014/main" id="{CD4C2A62-7A67-E64A-B6AA-987CB0848443}"/>
                  </a:ext>
                </a:extLst>
              </p:cNvPr>
              <p:cNvGrpSpPr/>
              <p:nvPr/>
            </p:nvGrpSpPr>
            <p:grpSpPr>
              <a:xfrm>
                <a:off x="14697150" y="2538488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123" name="Прямая соединительная линия 122">
                  <a:extLst>
                    <a:ext uri="{FF2B5EF4-FFF2-40B4-BE49-F238E27FC236}">
                      <a16:creationId xmlns:a16="http://schemas.microsoft.com/office/drawing/2014/main" id="{3F6AD448-E1D4-AA4E-A740-4B9359A6406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4" name="TextBox 46">
                  <a:extLst>
                    <a:ext uri="{FF2B5EF4-FFF2-40B4-BE49-F238E27FC236}">
                      <a16:creationId xmlns:a16="http://schemas.microsoft.com/office/drawing/2014/main" id="{1EECD0BE-50D2-2C46-BAF1-8BEDC895A50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114" name="Группа 113">
                <a:extLst>
                  <a:ext uri="{FF2B5EF4-FFF2-40B4-BE49-F238E27FC236}">
                    <a16:creationId xmlns:a16="http://schemas.microsoft.com/office/drawing/2014/main" id="{6A8B8804-CF68-4047-8911-EB3560CC61BF}"/>
                  </a:ext>
                </a:extLst>
              </p:cNvPr>
              <p:cNvGrpSpPr/>
              <p:nvPr/>
            </p:nvGrpSpPr>
            <p:grpSpPr>
              <a:xfrm>
                <a:off x="15916350" y="4062488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121" name="Прямая соединительная линия 120">
                  <a:extLst>
                    <a:ext uri="{FF2B5EF4-FFF2-40B4-BE49-F238E27FC236}">
                      <a16:creationId xmlns:a16="http://schemas.microsoft.com/office/drawing/2014/main" id="{EC80D1A7-8CBA-B44D-9EAA-460ED7156DB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2" name="TextBox 46">
                  <a:extLst>
                    <a:ext uri="{FF2B5EF4-FFF2-40B4-BE49-F238E27FC236}">
                      <a16:creationId xmlns:a16="http://schemas.microsoft.com/office/drawing/2014/main" id="{4EAA579F-EF3E-F240-9B27-17349150A38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115" name="Группа 114">
                <a:extLst>
                  <a:ext uri="{FF2B5EF4-FFF2-40B4-BE49-F238E27FC236}">
                    <a16:creationId xmlns:a16="http://schemas.microsoft.com/office/drawing/2014/main" id="{2BE4EAFD-DB46-C14F-B558-CBF4E7F7862C}"/>
                  </a:ext>
                </a:extLst>
              </p:cNvPr>
              <p:cNvGrpSpPr/>
              <p:nvPr/>
            </p:nvGrpSpPr>
            <p:grpSpPr>
              <a:xfrm>
                <a:off x="14697150" y="8782889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119" name="Прямая соединительная линия 118">
                  <a:extLst>
                    <a:ext uri="{FF2B5EF4-FFF2-40B4-BE49-F238E27FC236}">
                      <a16:creationId xmlns:a16="http://schemas.microsoft.com/office/drawing/2014/main" id="{E93EC964-7882-0D4B-B98D-614B65C0812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0" name="TextBox 46">
                  <a:extLst>
                    <a:ext uri="{FF2B5EF4-FFF2-40B4-BE49-F238E27FC236}">
                      <a16:creationId xmlns:a16="http://schemas.microsoft.com/office/drawing/2014/main" id="{184F95E7-AB65-9944-BC43-DF323C9C893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grpSp>
            <p:nvGrpSpPr>
              <p:cNvPr id="116" name="Группа 115">
                <a:extLst>
                  <a:ext uri="{FF2B5EF4-FFF2-40B4-BE49-F238E27FC236}">
                    <a16:creationId xmlns:a16="http://schemas.microsoft.com/office/drawing/2014/main" id="{E4B4E325-FAE1-9B46-B2E2-F458598133BB}"/>
                  </a:ext>
                </a:extLst>
              </p:cNvPr>
              <p:cNvGrpSpPr/>
              <p:nvPr/>
            </p:nvGrpSpPr>
            <p:grpSpPr>
              <a:xfrm>
                <a:off x="15916350" y="7289569"/>
                <a:ext cx="4113213" cy="560448"/>
                <a:chOff x="14697150" y="2538488"/>
                <a:chExt cx="4113213" cy="560448"/>
              </a:xfrm>
            </p:grpSpPr>
            <p:cxnSp>
              <p:nvCxnSpPr>
                <p:cNvPr id="117" name="Прямая соединительная линия 116">
                  <a:extLst>
                    <a:ext uri="{FF2B5EF4-FFF2-40B4-BE49-F238E27FC236}">
                      <a16:creationId xmlns:a16="http://schemas.microsoft.com/office/drawing/2014/main" id="{EE938AE7-32E7-8D46-A33F-162F6A5B3D3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782800" y="3098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8" name="TextBox 46">
                  <a:extLst>
                    <a:ext uri="{FF2B5EF4-FFF2-40B4-BE49-F238E27FC236}">
                      <a16:creationId xmlns:a16="http://schemas.microsoft.com/office/drawing/2014/main" id="{C63CC6EE-6420-AB41-9F8F-18B26C3DDBA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697150" y="2538488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</p:grpSp>
        <p:sp>
          <p:nvSpPr>
            <p:cNvPr id="33" name="Right Arrow 1">
              <a:extLst>
                <a:ext uri="{FF2B5EF4-FFF2-40B4-BE49-F238E27FC236}">
                  <a16:creationId xmlns:a16="http://schemas.microsoft.com/office/drawing/2014/main" id="{DFDA5B30-5596-8348-80BA-3A851E504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7375" y="5656338"/>
              <a:ext cx="20473988" cy="865187"/>
            </a:xfrm>
            <a:prstGeom prst="rightArrow">
              <a:avLst>
                <a:gd name="adj1" fmla="val 50000"/>
                <a:gd name="adj2" fmla="val 49958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F3E30EFF-F185-7D43-A0C5-B4F8695307AA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7541950" y="6281813"/>
              <a:ext cx="3740150" cy="4527550"/>
            </a:xfrm>
            <a:custGeom>
              <a:avLst/>
              <a:gdLst>
                <a:gd name="T0" fmla="*/ 0 w 3347745"/>
                <a:gd name="T1" fmla="*/ 6873008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04A8465B-DD39-A044-A431-B4155F9AF47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541950" y="1528838"/>
              <a:ext cx="3740150" cy="4529137"/>
            </a:xfrm>
            <a:custGeom>
              <a:avLst/>
              <a:gdLst>
                <a:gd name="T0" fmla="*/ 0 w 3347745"/>
                <a:gd name="T1" fmla="*/ 6882649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37" name="Oval 66">
              <a:extLst>
                <a:ext uri="{FF2B5EF4-FFF2-40B4-BE49-F238E27FC236}">
                  <a16:creationId xmlns:a16="http://schemas.microsoft.com/office/drawing/2014/main" id="{E478F8C6-117D-224E-A0AA-F1415D204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32563" y="2932188"/>
              <a:ext cx="307975" cy="3095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38" name="Oval 66">
              <a:extLst>
                <a:ext uri="{FF2B5EF4-FFF2-40B4-BE49-F238E27FC236}">
                  <a16:creationId xmlns:a16="http://schemas.microsoft.com/office/drawing/2014/main" id="{9F3B04BF-26D2-D549-B8B8-FBD2C1826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91563" y="5656338"/>
              <a:ext cx="865187" cy="8651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39" name="Oval 66">
              <a:extLst>
                <a:ext uri="{FF2B5EF4-FFF2-40B4-BE49-F238E27FC236}">
                  <a16:creationId xmlns:a16="http://schemas.microsoft.com/office/drawing/2014/main" id="{1E5B7A24-81B7-6941-8228-C3D7DE0AB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6850" y="1457400"/>
              <a:ext cx="792163" cy="7921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40" name="TextBox 46">
              <a:extLst>
                <a:ext uri="{FF2B5EF4-FFF2-40B4-BE49-F238E27FC236}">
                  <a16:creationId xmlns:a16="http://schemas.microsoft.com/office/drawing/2014/main" id="{EDBA224D-E2A3-3A40-B62A-CAD426E323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25550" y="1624088"/>
              <a:ext cx="37401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41" name="TextBox 46">
              <a:extLst>
                <a:ext uri="{FF2B5EF4-FFF2-40B4-BE49-F238E27FC236}">
                  <a16:creationId xmlns:a16="http://schemas.microsoft.com/office/drawing/2014/main" id="{56E1BFBA-C8BC-3045-B7BF-246E4FCFC1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02899" y="16526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</a:p>
          </p:txBody>
        </p:sp>
        <p:sp>
          <p:nvSpPr>
            <p:cNvPr id="43" name="Oval 66">
              <a:extLst>
                <a:ext uri="{FF2B5EF4-FFF2-40B4-BE49-F238E27FC236}">
                  <a16:creationId xmlns:a16="http://schemas.microsoft.com/office/drawing/2014/main" id="{64A07532-88B9-2344-B6AF-7111F8F2B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9550" y="4445075"/>
              <a:ext cx="307975" cy="30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44" name="TextBox 46">
              <a:extLst>
                <a:ext uri="{FF2B5EF4-FFF2-40B4-BE49-F238E27FC236}">
                  <a16:creationId xmlns:a16="http://schemas.microsoft.com/office/drawing/2014/main" id="{BE9D0C7A-0D53-3548-9ACE-DD763BB34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39690" y="5888113"/>
              <a:ext cx="36099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</a:p>
          </p:txBody>
        </p:sp>
        <p:sp>
          <p:nvSpPr>
            <p:cNvPr id="45" name="Oval 66">
              <a:extLst>
                <a:ext uri="{FF2B5EF4-FFF2-40B4-BE49-F238E27FC236}">
                  <a16:creationId xmlns:a16="http://schemas.microsoft.com/office/drawing/2014/main" id="{85F460E9-2620-554B-8962-4A0356254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4788" y="10169600"/>
              <a:ext cx="792162" cy="7921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46" name="TextBox 46">
              <a:extLst>
                <a:ext uri="{FF2B5EF4-FFF2-40B4-BE49-F238E27FC236}">
                  <a16:creationId xmlns:a16="http://schemas.microsoft.com/office/drawing/2014/main" id="{6FD64D6E-1F16-F447-A6F5-EC3CAE013E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32160" y="10337875"/>
              <a:ext cx="344147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49C27DE-8A16-C348-837B-CA72FFD1D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10836" y="103648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</a:p>
          </p:txBody>
        </p:sp>
        <p:sp>
          <p:nvSpPr>
            <p:cNvPr id="49" name="Oval 66">
              <a:extLst>
                <a:ext uri="{FF2B5EF4-FFF2-40B4-BE49-F238E27FC236}">
                  <a16:creationId xmlns:a16="http://schemas.microsoft.com/office/drawing/2014/main" id="{C882DABF-5FEB-074C-B490-8675F9BD0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72238" y="9215513"/>
              <a:ext cx="309562" cy="30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1" name="Oval 66">
              <a:extLst>
                <a:ext uri="{FF2B5EF4-FFF2-40B4-BE49-F238E27FC236}">
                  <a16:creationId xmlns:a16="http://schemas.microsoft.com/office/drawing/2014/main" id="{57A51D7D-7184-2A4E-991C-1A47920C8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21600" y="7702625"/>
              <a:ext cx="309563" cy="3095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BCC64FEE-0D05-104B-81C6-E63EF79AA462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1509450" y="6281813"/>
              <a:ext cx="3740150" cy="4527550"/>
            </a:xfrm>
            <a:custGeom>
              <a:avLst/>
              <a:gdLst>
                <a:gd name="T0" fmla="*/ 0 w 3347745"/>
                <a:gd name="T1" fmla="*/ 6873008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5145D96E-6DA3-2A4E-A73D-12BF432109D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509450" y="1528838"/>
              <a:ext cx="3740150" cy="4529137"/>
            </a:xfrm>
            <a:custGeom>
              <a:avLst/>
              <a:gdLst>
                <a:gd name="T0" fmla="*/ 0 w 3347745"/>
                <a:gd name="T1" fmla="*/ 6882649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55" name="Oval 66">
              <a:extLst>
                <a:ext uri="{FF2B5EF4-FFF2-40B4-BE49-F238E27FC236}">
                  <a16:creationId xmlns:a16="http://schemas.microsoft.com/office/drawing/2014/main" id="{94196657-69B3-634E-A161-C6BDE5AC9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0063" y="2932188"/>
              <a:ext cx="307975" cy="3095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6" name="Oval 66">
              <a:extLst>
                <a:ext uri="{FF2B5EF4-FFF2-40B4-BE49-F238E27FC236}">
                  <a16:creationId xmlns:a16="http://schemas.microsoft.com/office/drawing/2014/main" id="{47F64D33-1B4C-2845-A4E6-8EB4B1FC8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9063" y="5656338"/>
              <a:ext cx="865187" cy="8651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7" name="Oval 66">
              <a:extLst>
                <a:ext uri="{FF2B5EF4-FFF2-40B4-BE49-F238E27FC236}">
                  <a16:creationId xmlns:a16="http://schemas.microsoft.com/office/drawing/2014/main" id="{7265AAF5-F611-4843-8DD8-3E737655B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4350" y="1457400"/>
              <a:ext cx="792163" cy="7921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58" name="TextBox 46">
              <a:extLst>
                <a:ext uri="{FF2B5EF4-FFF2-40B4-BE49-F238E27FC236}">
                  <a16:creationId xmlns:a16="http://schemas.microsoft.com/office/drawing/2014/main" id="{31A97059-A683-084A-AAFF-6213F6DCD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3050" y="1624088"/>
              <a:ext cx="37401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59" name="TextBox 46">
              <a:extLst>
                <a:ext uri="{FF2B5EF4-FFF2-40B4-BE49-F238E27FC236}">
                  <a16:creationId xmlns:a16="http://schemas.microsoft.com/office/drawing/2014/main" id="{CF56633E-4A8B-A94D-8A51-EAE476003A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70399" y="16526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</a:t>
              </a:r>
            </a:p>
          </p:txBody>
        </p:sp>
        <p:sp>
          <p:nvSpPr>
            <p:cNvPr id="61" name="Oval 66">
              <a:extLst>
                <a:ext uri="{FF2B5EF4-FFF2-40B4-BE49-F238E27FC236}">
                  <a16:creationId xmlns:a16="http://schemas.microsoft.com/office/drawing/2014/main" id="{F1C60AEC-117C-BD49-9EA1-1DBBC1610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97050" y="4445075"/>
              <a:ext cx="307975" cy="3079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2" name="TextBox 46">
              <a:extLst>
                <a:ext uri="{FF2B5EF4-FFF2-40B4-BE49-F238E27FC236}">
                  <a16:creationId xmlns:a16="http://schemas.microsoft.com/office/drawing/2014/main" id="{E5BF071E-6900-6844-9A64-9783D3390E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8793" y="5888113"/>
              <a:ext cx="357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</a:p>
          </p:txBody>
        </p:sp>
        <p:sp>
          <p:nvSpPr>
            <p:cNvPr id="63" name="Oval 66">
              <a:extLst>
                <a:ext uri="{FF2B5EF4-FFF2-40B4-BE49-F238E27FC236}">
                  <a16:creationId xmlns:a16="http://schemas.microsoft.com/office/drawing/2014/main" id="{5190A8A8-309C-1046-8505-84127B54D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2288" y="10169600"/>
              <a:ext cx="792162" cy="7921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4" name="TextBox 46">
              <a:extLst>
                <a:ext uri="{FF2B5EF4-FFF2-40B4-BE49-F238E27FC236}">
                  <a16:creationId xmlns:a16="http://schemas.microsoft.com/office/drawing/2014/main" id="{E6EFB2E5-F7F4-8141-9FFB-0EBDF80CEE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0989" y="10337875"/>
              <a:ext cx="374014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65" name="TextBox 46">
              <a:extLst>
                <a:ext uri="{FF2B5EF4-FFF2-40B4-BE49-F238E27FC236}">
                  <a16:creationId xmlns:a16="http://schemas.microsoft.com/office/drawing/2014/main" id="{43B82011-6FA4-3148-9F1A-EE3F730494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78336" y="103648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5788E2C-4C72-294C-9F71-58D48D053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6725" y="9215513"/>
              <a:ext cx="307975" cy="3079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9" name="Oval 66">
              <a:extLst>
                <a:ext uri="{FF2B5EF4-FFF2-40B4-BE49-F238E27FC236}">
                  <a16:creationId xmlns:a16="http://schemas.microsoft.com/office/drawing/2014/main" id="{E8A70F95-E0F5-804D-A0CF-DDB15B328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1963" y="7702625"/>
              <a:ext cx="307975" cy="309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E6393185-F186-0646-8C9A-4B6238718278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476950" y="6281813"/>
              <a:ext cx="3740150" cy="4527550"/>
            </a:xfrm>
            <a:custGeom>
              <a:avLst/>
              <a:gdLst>
                <a:gd name="T0" fmla="*/ 0 w 3347745"/>
                <a:gd name="T1" fmla="*/ 6873008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id="{69BF8FA5-DC06-C249-99D2-A39873787D9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476950" y="1528838"/>
              <a:ext cx="3740150" cy="4529137"/>
            </a:xfrm>
            <a:custGeom>
              <a:avLst/>
              <a:gdLst>
                <a:gd name="T0" fmla="*/ 0 w 3347745"/>
                <a:gd name="T1" fmla="*/ 6882649 h 4079175"/>
                <a:gd name="T2" fmla="*/ 5827493 w 3347745"/>
                <a:gd name="T3" fmla="*/ 0 h 407917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47745" h="4079175">
                  <a:moveTo>
                    <a:pt x="0" y="4079175"/>
                  </a:moveTo>
                  <a:lnTo>
                    <a:pt x="3347745" y="0"/>
                  </a:lnTo>
                </a:path>
              </a:pathLst>
            </a:custGeom>
            <a:noFill/>
            <a:ln w="57150" cap="flat" cmpd="sng">
              <a:solidFill>
                <a:schemeClr val="accent5">
                  <a:lumMod val="40000"/>
                  <a:lumOff val="6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66">
              <a:extLst>
                <a:ext uri="{FF2B5EF4-FFF2-40B4-BE49-F238E27FC236}">
                  <a16:creationId xmlns:a16="http://schemas.microsoft.com/office/drawing/2014/main" id="{42D5EA75-889E-6D4F-93F1-3F1DDBD02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7563" y="2932188"/>
              <a:ext cx="307975" cy="3095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4" name="Oval 66">
              <a:extLst>
                <a:ext uri="{FF2B5EF4-FFF2-40B4-BE49-F238E27FC236}">
                  <a16:creationId xmlns:a16="http://schemas.microsoft.com/office/drawing/2014/main" id="{F8852D8C-D9F8-2940-ABB4-1EC31E5CF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8150" y="5656338"/>
              <a:ext cx="863600" cy="8651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5" name="Oval 66">
              <a:extLst>
                <a:ext uri="{FF2B5EF4-FFF2-40B4-BE49-F238E27FC236}">
                  <a16:creationId xmlns:a16="http://schemas.microsoft.com/office/drawing/2014/main" id="{696C2B83-C725-8247-8F9A-405BD96B7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1850" y="1457400"/>
              <a:ext cx="792163" cy="7921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6" name="TextBox 46">
              <a:extLst>
                <a:ext uri="{FF2B5EF4-FFF2-40B4-BE49-F238E27FC236}">
                  <a16:creationId xmlns:a16="http://schemas.microsoft.com/office/drawing/2014/main" id="{C92EA93C-D122-5A44-9F95-AEFA83687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0800" y="1624088"/>
              <a:ext cx="36099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77" name="TextBox 46">
              <a:extLst>
                <a:ext uri="{FF2B5EF4-FFF2-40B4-BE49-F238E27FC236}">
                  <a16:creationId xmlns:a16="http://schemas.microsoft.com/office/drawing/2014/main" id="{0A860646-E6DD-2F4A-9947-CEFB97FE3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7899" y="16526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5</a:t>
              </a:r>
            </a:p>
          </p:txBody>
        </p:sp>
        <p:sp>
          <p:nvSpPr>
            <p:cNvPr id="79" name="Oval 66">
              <a:extLst>
                <a:ext uri="{FF2B5EF4-FFF2-40B4-BE49-F238E27FC236}">
                  <a16:creationId xmlns:a16="http://schemas.microsoft.com/office/drawing/2014/main" id="{CF2AEDC5-5627-0843-A09D-A247BFB87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4550" y="4445075"/>
              <a:ext cx="307975" cy="3079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80" name="TextBox 46">
              <a:extLst>
                <a:ext uri="{FF2B5EF4-FFF2-40B4-BE49-F238E27FC236}">
                  <a16:creationId xmlns:a16="http://schemas.microsoft.com/office/drawing/2014/main" id="{1DA05992-698A-D14A-ADB9-F52C26F33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81896" y="5888113"/>
              <a:ext cx="34817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</a:p>
          </p:txBody>
        </p:sp>
        <p:sp>
          <p:nvSpPr>
            <p:cNvPr id="81" name="Oval 66">
              <a:extLst>
                <a:ext uri="{FF2B5EF4-FFF2-40B4-BE49-F238E27FC236}">
                  <a16:creationId xmlns:a16="http://schemas.microsoft.com/office/drawing/2014/main" id="{02C84EB8-67B7-5A44-9667-5E00170DC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9788" y="10169600"/>
              <a:ext cx="792162" cy="7921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82" name="TextBox 46">
              <a:extLst>
                <a:ext uri="{FF2B5EF4-FFF2-40B4-BE49-F238E27FC236}">
                  <a16:creationId xmlns:a16="http://schemas.microsoft.com/office/drawing/2014/main" id="{C8562F97-F087-1644-ADD0-EFEC5EFE47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0801" y="10337875"/>
              <a:ext cx="361783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Placeholder text</a:t>
              </a:r>
            </a:p>
          </p:txBody>
        </p:sp>
        <p:sp>
          <p:nvSpPr>
            <p:cNvPr id="83" name="TextBox 46">
              <a:extLst>
                <a:ext uri="{FF2B5EF4-FFF2-40B4-BE49-F238E27FC236}">
                  <a16:creationId xmlns:a16="http://schemas.microsoft.com/office/drawing/2014/main" id="{CE26F35C-C16C-174D-BF72-DBD5F3790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45836" y="10364863"/>
              <a:ext cx="3305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00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6</a:t>
              </a:r>
            </a:p>
          </p:txBody>
        </p:sp>
        <p:sp>
          <p:nvSpPr>
            <p:cNvPr id="85" name="Oval 66">
              <a:extLst>
                <a:ext uri="{FF2B5EF4-FFF2-40B4-BE49-F238E27FC236}">
                  <a16:creationId xmlns:a16="http://schemas.microsoft.com/office/drawing/2014/main" id="{CCAF08CE-CA82-9C46-9B7C-70C5943F7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4063" y="9215513"/>
              <a:ext cx="307975" cy="3079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87" name="Oval 66">
              <a:extLst>
                <a:ext uri="{FF2B5EF4-FFF2-40B4-BE49-F238E27FC236}">
                  <a16:creationId xmlns:a16="http://schemas.microsoft.com/office/drawing/2014/main" id="{BD39B1C5-9BFF-3C44-912B-8381E29BA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5650" y="7702625"/>
              <a:ext cx="307975" cy="3095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4957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11DD6CD-4F0C-C04D-8454-032811E4513A}"/>
              </a:ext>
            </a:extLst>
          </p:cNvPr>
          <p:cNvGrpSpPr/>
          <p:nvPr/>
        </p:nvGrpSpPr>
        <p:grpSpPr>
          <a:xfrm>
            <a:off x="1884857" y="1385392"/>
            <a:ext cx="20388263" cy="9545678"/>
            <a:chOff x="1318792" y="1385392"/>
            <a:chExt cx="20388263" cy="9545678"/>
          </a:xfrm>
        </p:grpSpPr>
        <p:sp>
          <p:nvSpPr>
            <p:cNvPr id="90" name="TextBox 8">
              <a:extLst>
                <a:ext uri="{FF2B5EF4-FFF2-40B4-BE49-F238E27FC236}">
                  <a16:creationId xmlns:a16="http://schemas.microsoft.com/office/drawing/2014/main" id="{299C3EAA-850A-5548-A043-713A12E115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0404" y="2916590"/>
              <a:ext cx="3494220" cy="101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94" name="TextBox 8">
              <a:extLst>
                <a:ext uri="{FF2B5EF4-FFF2-40B4-BE49-F238E27FC236}">
                  <a16:creationId xmlns:a16="http://schemas.microsoft.com/office/drawing/2014/main" id="{52CA2E4D-E56F-8B41-A280-062258B142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0573" y="4345333"/>
              <a:ext cx="3464779" cy="101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95" name="TextBox 46">
              <a:extLst>
                <a:ext uri="{FF2B5EF4-FFF2-40B4-BE49-F238E27FC236}">
                  <a16:creationId xmlns:a16="http://schemas.microsoft.com/office/drawing/2014/main" id="{A8E13613-B212-4F45-B6ED-0DDDEA569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3674" y="1385392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1</a:t>
              </a:r>
            </a:p>
          </p:txBody>
        </p:sp>
        <p:sp>
          <p:nvSpPr>
            <p:cNvPr id="97" name="TextBox 46">
              <a:extLst>
                <a:ext uri="{FF2B5EF4-FFF2-40B4-BE49-F238E27FC236}">
                  <a16:creationId xmlns:a16="http://schemas.microsoft.com/office/drawing/2014/main" id="{51916A1B-C12C-0040-91F9-4FDF48288A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3413" y="10407024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2</a:t>
              </a:r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FC2CD3AE-0272-9649-8C44-7DF430AD4BB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46985" y="2047980"/>
              <a:ext cx="5178954" cy="4082381"/>
            </a:xfrm>
            <a:custGeom>
              <a:avLst/>
              <a:gdLst>
                <a:gd name="T0" fmla="*/ 0 w 5233536"/>
                <a:gd name="T1" fmla="*/ 4090223 h 4081111"/>
                <a:gd name="T2" fmla="*/ 3351619 w 5233536"/>
                <a:gd name="T3" fmla="*/ 1943 h 4081111"/>
                <a:gd name="T4" fmla="*/ 5239591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1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91" name="Oval 66">
              <a:extLst>
                <a:ext uri="{FF2B5EF4-FFF2-40B4-BE49-F238E27FC236}">
                  <a16:creationId xmlns:a16="http://schemas.microsoft.com/office/drawing/2014/main" id="{A6C9731B-C302-E349-9283-27080F09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1788" y="1914692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92" name="Oval 66">
              <a:extLst>
                <a:ext uri="{FF2B5EF4-FFF2-40B4-BE49-F238E27FC236}">
                  <a16:creationId xmlns:a16="http://schemas.microsoft.com/office/drawing/2014/main" id="{DC3BA8BF-5F0F-E944-AA5F-9450E129F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1233" y="3279962"/>
              <a:ext cx="308317" cy="308330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93" name="Oval 66">
              <a:extLst>
                <a:ext uri="{FF2B5EF4-FFF2-40B4-BE49-F238E27FC236}">
                  <a16:creationId xmlns:a16="http://schemas.microsoft.com/office/drawing/2014/main" id="{03B5E5FB-3811-6E43-B5AA-2EA0114B5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6037" y="4645232"/>
              <a:ext cx="308317" cy="308330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96" name="Freeform 8">
              <a:extLst>
                <a:ext uri="{FF2B5EF4-FFF2-40B4-BE49-F238E27FC236}">
                  <a16:creationId xmlns:a16="http://schemas.microsoft.com/office/drawing/2014/main" id="{D24B573A-C0B5-C948-8A76-1C4B86159781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3046984" y="6198619"/>
              <a:ext cx="5178625" cy="4082991"/>
            </a:xfrm>
            <a:custGeom>
              <a:avLst/>
              <a:gdLst>
                <a:gd name="T0" fmla="*/ 0 w 5233536"/>
                <a:gd name="T1" fmla="*/ 4094051 h 4081111"/>
                <a:gd name="T2" fmla="*/ 3350032 w 5233536"/>
                <a:gd name="T3" fmla="*/ 1943 h 4081111"/>
                <a:gd name="T4" fmla="*/ 5237106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1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98" name="Oval 66">
              <a:extLst>
                <a:ext uri="{FF2B5EF4-FFF2-40B4-BE49-F238E27FC236}">
                  <a16:creationId xmlns:a16="http://schemas.microsoft.com/office/drawing/2014/main" id="{B14B6BF6-B842-4947-BE53-53E9378E2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2165" y="10103815"/>
              <a:ext cx="307975" cy="307971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99" name="Oval 66">
              <a:extLst>
                <a:ext uri="{FF2B5EF4-FFF2-40B4-BE49-F238E27FC236}">
                  <a16:creationId xmlns:a16="http://schemas.microsoft.com/office/drawing/2014/main" id="{FF2A45E4-2F80-9941-BAAB-C49CC87D4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564" y="8743348"/>
              <a:ext cx="309563" cy="307971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00" name="Oval 66">
              <a:extLst>
                <a:ext uri="{FF2B5EF4-FFF2-40B4-BE49-F238E27FC236}">
                  <a16:creationId xmlns:a16="http://schemas.microsoft.com/office/drawing/2014/main" id="{1E7F1A05-7E7A-BA4D-8A3F-498EDF35F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52" y="7387643"/>
              <a:ext cx="309563" cy="307971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01" name="TextBox 8">
              <a:extLst>
                <a:ext uri="{FF2B5EF4-FFF2-40B4-BE49-F238E27FC236}">
                  <a16:creationId xmlns:a16="http://schemas.microsoft.com/office/drawing/2014/main" id="{3ECD5CF8-ADEF-A74A-AA8C-A16B7E6A24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7792" y="6974899"/>
              <a:ext cx="3368675" cy="1015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02" name="TextBox 8">
              <a:extLst>
                <a:ext uri="{FF2B5EF4-FFF2-40B4-BE49-F238E27FC236}">
                  <a16:creationId xmlns:a16="http://schemas.microsoft.com/office/drawing/2014/main" id="{F491180E-C4A8-9744-84CF-7B2E84DFC6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8532" y="8359178"/>
              <a:ext cx="3213100" cy="1015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04" name="TextBox 8">
              <a:extLst>
                <a:ext uri="{FF2B5EF4-FFF2-40B4-BE49-F238E27FC236}">
                  <a16:creationId xmlns:a16="http://schemas.microsoft.com/office/drawing/2014/main" id="{0EF92F1C-B765-874E-A5CE-0C00616AC6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8350" y="2915720"/>
              <a:ext cx="3494087" cy="1015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08" name="TextBox 8">
              <a:extLst>
                <a:ext uri="{FF2B5EF4-FFF2-40B4-BE49-F238E27FC236}">
                  <a16:creationId xmlns:a16="http://schemas.microsoft.com/office/drawing/2014/main" id="{8BFD4744-63C6-E84E-8E6B-74C6AE6E8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96855" y="4344449"/>
              <a:ext cx="3463925" cy="1015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09" name="TextBox 46">
              <a:extLst>
                <a:ext uri="{FF2B5EF4-FFF2-40B4-BE49-F238E27FC236}">
                  <a16:creationId xmlns:a16="http://schemas.microsoft.com/office/drawing/2014/main" id="{48ECD3DE-5E51-0744-B739-AF04084E05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53450" y="1385392"/>
              <a:ext cx="155363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3</a:t>
              </a:r>
            </a:p>
          </p:txBody>
        </p:sp>
        <p:sp>
          <p:nvSpPr>
            <p:cNvPr id="111" name="TextBox 46">
              <a:extLst>
                <a:ext uri="{FF2B5EF4-FFF2-40B4-BE49-F238E27FC236}">
                  <a16:creationId xmlns:a16="http://schemas.microsoft.com/office/drawing/2014/main" id="{2C9350AC-F6B5-9044-ACFA-588E5795A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53084" y="10407850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4</a:t>
              </a:r>
            </a:p>
          </p:txBody>
        </p:sp>
        <p:sp>
          <p:nvSpPr>
            <p:cNvPr id="115" name="TextBox 8">
              <a:extLst>
                <a:ext uri="{FF2B5EF4-FFF2-40B4-BE49-F238E27FC236}">
                  <a16:creationId xmlns:a16="http://schemas.microsoft.com/office/drawing/2014/main" id="{24C03CC9-6E0D-BA42-B0EA-70DF640F09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96276" y="6974381"/>
              <a:ext cx="3368298" cy="1015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16" name="TextBox 8">
              <a:extLst>
                <a:ext uri="{FF2B5EF4-FFF2-40B4-BE49-F238E27FC236}">
                  <a16:creationId xmlns:a16="http://schemas.microsoft.com/office/drawing/2014/main" id="{20E4BD8E-1BCA-FA44-9C5C-48E2C9098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7788" y="8359950"/>
              <a:ext cx="3212074" cy="1015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18" name="TextBox 8">
              <a:extLst>
                <a:ext uri="{FF2B5EF4-FFF2-40B4-BE49-F238E27FC236}">
                  <a16:creationId xmlns:a16="http://schemas.microsoft.com/office/drawing/2014/main" id="{B1817CA2-1937-AF4F-BA77-AD4AE81AC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99530" y="2916590"/>
              <a:ext cx="3494220" cy="101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22" name="TextBox 8">
              <a:extLst>
                <a:ext uri="{FF2B5EF4-FFF2-40B4-BE49-F238E27FC236}">
                  <a16:creationId xmlns:a16="http://schemas.microsoft.com/office/drawing/2014/main" id="{9D3C6A10-E44E-BE45-8767-4FDB4FEF19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87843" y="4345333"/>
              <a:ext cx="3464779" cy="101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23" name="TextBox 46">
              <a:extLst>
                <a:ext uri="{FF2B5EF4-FFF2-40B4-BE49-F238E27FC236}">
                  <a16:creationId xmlns:a16="http://schemas.microsoft.com/office/drawing/2014/main" id="{EFC2F5D6-C6CD-7E46-812F-7D361058F9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5024" y="1385392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5</a:t>
              </a:r>
            </a:p>
          </p:txBody>
        </p:sp>
        <p:sp>
          <p:nvSpPr>
            <p:cNvPr id="125" name="TextBox 46">
              <a:extLst>
                <a:ext uri="{FF2B5EF4-FFF2-40B4-BE49-F238E27FC236}">
                  <a16:creationId xmlns:a16="http://schemas.microsoft.com/office/drawing/2014/main" id="{4256491C-1665-7942-80B7-12756C1965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5557" y="10407024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algn="ctr"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6</a:t>
              </a:r>
            </a:p>
          </p:txBody>
        </p:sp>
        <p:sp>
          <p:nvSpPr>
            <p:cNvPr id="129" name="TextBox 8">
              <a:extLst>
                <a:ext uri="{FF2B5EF4-FFF2-40B4-BE49-F238E27FC236}">
                  <a16:creationId xmlns:a16="http://schemas.microsoft.com/office/drawing/2014/main" id="{C84ACCBC-881D-784F-8F3E-FDB5E293AC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88167" y="6974899"/>
              <a:ext cx="3368675" cy="1015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sp>
          <p:nvSpPr>
            <p:cNvPr id="130" name="TextBox 8">
              <a:extLst>
                <a:ext uri="{FF2B5EF4-FFF2-40B4-BE49-F238E27FC236}">
                  <a16:creationId xmlns:a16="http://schemas.microsoft.com/office/drawing/2014/main" id="{764DC2E3-4108-C045-A371-1BD3C30B89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99662" y="8359178"/>
              <a:ext cx="3213100" cy="1015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>
                <a:buClr>
                  <a:schemeClr val="tx2"/>
                </a:buClr>
              </a:pPr>
              <a:r>
                <a:rPr lang="en-US" altLang="en-US" sz="2000" b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Lorem Ipsum is simply dummy text of the printing and typesetting industry. </a:t>
              </a:r>
            </a:p>
          </p:txBody>
        </p:sp>
        <p:cxnSp>
          <p:nvCxnSpPr>
            <p:cNvPr id="133" name="Straight Connector 2">
              <a:extLst>
                <a:ext uri="{FF2B5EF4-FFF2-40B4-BE49-F238E27FC236}">
                  <a16:creationId xmlns:a16="http://schemas.microsoft.com/office/drawing/2014/main" id="{09B15BA9-C1F7-AB40-9B21-3A661BDDE35A}"/>
                </a:ext>
              </a:extLst>
            </p:cNvPr>
            <p:cNvCxnSpPr/>
            <p:nvPr/>
          </p:nvCxnSpPr>
          <p:spPr bwMode="auto">
            <a:xfrm>
              <a:off x="1493417" y="6163799"/>
              <a:ext cx="2005965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7" name="Freeform 8">
              <a:extLst>
                <a:ext uri="{FF2B5EF4-FFF2-40B4-BE49-F238E27FC236}">
                  <a16:creationId xmlns:a16="http://schemas.microsoft.com/office/drawing/2014/main" id="{8A3A018D-F7D9-1B42-953B-C3B5C4457D0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671721" y="2047980"/>
              <a:ext cx="5178954" cy="4082381"/>
            </a:xfrm>
            <a:custGeom>
              <a:avLst/>
              <a:gdLst>
                <a:gd name="T0" fmla="*/ 0 w 5233536"/>
                <a:gd name="T1" fmla="*/ 4090223 h 4081111"/>
                <a:gd name="T2" fmla="*/ 3351619 w 5233536"/>
                <a:gd name="T3" fmla="*/ 1943 h 4081111"/>
                <a:gd name="T4" fmla="*/ 5239591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2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48" name="Oval 66">
              <a:extLst>
                <a:ext uri="{FF2B5EF4-FFF2-40B4-BE49-F238E27FC236}">
                  <a16:creationId xmlns:a16="http://schemas.microsoft.com/office/drawing/2014/main" id="{9D727BF9-BFAB-574E-8B1A-72A66AF9D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6524" y="1914692"/>
              <a:ext cx="308317" cy="308330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9" name="Oval 66">
              <a:extLst>
                <a:ext uri="{FF2B5EF4-FFF2-40B4-BE49-F238E27FC236}">
                  <a16:creationId xmlns:a16="http://schemas.microsoft.com/office/drawing/2014/main" id="{FB4C90B5-176F-884C-8C01-FD342E97D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5969" y="3279962"/>
              <a:ext cx="308317" cy="30833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0" name="Oval 66">
              <a:extLst>
                <a:ext uri="{FF2B5EF4-FFF2-40B4-BE49-F238E27FC236}">
                  <a16:creationId xmlns:a16="http://schemas.microsoft.com/office/drawing/2014/main" id="{13EE4EC9-3351-E54F-B2C4-ECAA97FC1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0773" y="4645232"/>
              <a:ext cx="308317" cy="30833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1" name="Freeform 8">
              <a:extLst>
                <a:ext uri="{FF2B5EF4-FFF2-40B4-BE49-F238E27FC236}">
                  <a16:creationId xmlns:a16="http://schemas.microsoft.com/office/drawing/2014/main" id="{7C782A9B-9360-C946-ADA8-AF1EEE197DAF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9671720" y="6198619"/>
              <a:ext cx="5178625" cy="4082991"/>
            </a:xfrm>
            <a:custGeom>
              <a:avLst/>
              <a:gdLst>
                <a:gd name="T0" fmla="*/ 0 w 5233536"/>
                <a:gd name="T1" fmla="*/ 4094051 h 4081111"/>
                <a:gd name="T2" fmla="*/ 3350032 w 5233536"/>
                <a:gd name="T3" fmla="*/ 1943 h 4081111"/>
                <a:gd name="T4" fmla="*/ 5237106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2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52" name="Oval 66">
              <a:extLst>
                <a:ext uri="{FF2B5EF4-FFF2-40B4-BE49-F238E27FC236}">
                  <a16:creationId xmlns:a16="http://schemas.microsoft.com/office/drawing/2014/main" id="{477A1081-2AEC-0F4C-8C3D-1ED73CD40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6901" y="10103815"/>
              <a:ext cx="307975" cy="307971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3" name="Oval 66">
              <a:extLst>
                <a:ext uri="{FF2B5EF4-FFF2-40B4-BE49-F238E27FC236}">
                  <a16:creationId xmlns:a16="http://schemas.microsoft.com/office/drawing/2014/main" id="{D85587F8-88B6-9349-B1EB-691B4BF62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5300" y="8743348"/>
              <a:ext cx="309563" cy="307971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4" name="Oval 66">
              <a:extLst>
                <a:ext uri="{FF2B5EF4-FFF2-40B4-BE49-F238E27FC236}">
                  <a16:creationId xmlns:a16="http://schemas.microsoft.com/office/drawing/2014/main" id="{E01EDB6E-8176-A741-9C8A-4B5F23B2F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0088" y="7387643"/>
              <a:ext cx="309563" cy="307971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6" name="Freeform 8">
              <a:extLst>
                <a:ext uri="{FF2B5EF4-FFF2-40B4-BE49-F238E27FC236}">
                  <a16:creationId xmlns:a16="http://schemas.microsoft.com/office/drawing/2014/main" id="{6BA74224-9797-7B4F-9AF1-B5DC3B30000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6384370" y="2048540"/>
              <a:ext cx="5178954" cy="4082381"/>
            </a:xfrm>
            <a:custGeom>
              <a:avLst/>
              <a:gdLst>
                <a:gd name="T0" fmla="*/ 0 w 5233536"/>
                <a:gd name="T1" fmla="*/ 4090223 h 4081111"/>
                <a:gd name="T2" fmla="*/ 3351619 w 5233536"/>
                <a:gd name="T3" fmla="*/ 1943 h 4081111"/>
                <a:gd name="T4" fmla="*/ 5239591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3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57" name="Oval 66">
              <a:extLst>
                <a:ext uri="{FF2B5EF4-FFF2-40B4-BE49-F238E27FC236}">
                  <a16:creationId xmlns:a16="http://schemas.microsoft.com/office/drawing/2014/main" id="{0733A0E7-7795-584C-9479-DF17E3C6D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29173" y="1915252"/>
              <a:ext cx="308317" cy="30833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8" name="Oval 66">
              <a:extLst>
                <a:ext uri="{FF2B5EF4-FFF2-40B4-BE49-F238E27FC236}">
                  <a16:creationId xmlns:a16="http://schemas.microsoft.com/office/drawing/2014/main" id="{BE6444CE-AF4D-D74A-A2B4-021F0E8F5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8618" y="3280522"/>
              <a:ext cx="308317" cy="308330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9" name="Oval 66">
              <a:extLst>
                <a:ext uri="{FF2B5EF4-FFF2-40B4-BE49-F238E27FC236}">
                  <a16:creationId xmlns:a16="http://schemas.microsoft.com/office/drawing/2014/main" id="{E000895D-ECE9-034D-9BC2-31A18F003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3422" y="4645792"/>
              <a:ext cx="308317" cy="308330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60" name="Freeform 8">
              <a:extLst>
                <a:ext uri="{FF2B5EF4-FFF2-40B4-BE49-F238E27FC236}">
                  <a16:creationId xmlns:a16="http://schemas.microsoft.com/office/drawing/2014/main" id="{550F71C0-7A4F-F14F-A9D4-5305311EA26C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6384369" y="6199179"/>
              <a:ext cx="5178625" cy="4082991"/>
            </a:xfrm>
            <a:custGeom>
              <a:avLst/>
              <a:gdLst>
                <a:gd name="T0" fmla="*/ 0 w 5233536"/>
                <a:gd name="T1" fmla="*/ 4094051 h 4081111"/>
                <a:gd name="T2" fmla="*/ 3350032 w 5233536"/>
                <a:gd name="T3" fmla="*/ 1943 h 4081111"/>
                <a:gd name="T4" fmla="*/ 5237106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3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61" name="Oval 66">
              <a:extLst>
                <a:ext uri="{FF2B5EF4-FFF2-40B4-BE49-F238E27FC236}">
                  <a16:creationId xmlns:a16="http://schemas.microsoft.com/office/drawing/2014/main" id="{48D215AC-FFB5-3249-B320-ED8256E11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29550" y="10104375"/>
              <a:ext cx="307975" cy="307971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62" name="Oval 66">
              <a:extLst>
                <a:ext uri="{FF2B5EF4-FFF2-40B4-BE49-F238E27FC236}">
                  <a16:creationId xmlns:a16="http://schemas.microsoft.com/office/drawing/2014/main" id="{1B4CC866-3E78-6E4B-BC54-1C8076F7F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7949" y="8743908"/>
              <a:ext cx="309563" cy="307971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63" name="Oval 66">
              <a:extLst>
                <a:ext uri="{FF2B5EF4-FFF2-40B4-BE49-F238E27FC236}">
                  <a16:creationId xmlns:a16="http://schemas.microsoft.com/office/drawing/2014/main" id="{8C1BC5B0-E3D5-9943-B814-8C6605279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2737" y="7388203"/>
              <a:ext cx="309563" cy="307971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4" name="Oval 3">
              <a:extLst>
                <a:ext uri="{FF2B5EF4-FFF2-40B4-BE49-F238E27FC236}">
                  <a16:creationId xmlns:a16="http://schemas.microsoft.com/office/drawing/2014/main" id="{63F96958-FAC9-114D-84AD-A3BB588CC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8792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5" name="Oval 42">
              <a:extLst>
                <a:ext uri="{FF2B5EF4-FFF2-40B4-BE49-F238E27FC236}">
                  <a16:creationId xmlns:a16="http://schemas.microsoft.com/office/drawing/2014/main" id="{0733DAB3-44F7-4140-BA68-4FCDAF5BC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8842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6" name="Oval 43">
              <a:extLst>
                <a:ext uri="{FF2B5EF4-FFF2-40B4-BE49-F238E27FC236}">
                  <a16:creationId xmlns:a16="http://schemas.microsoft.com/office/drawing/2014/main" id="{DB63E52A-78F1-3E4D-B5A6-55BB7F53A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78230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7" name="Oval 44">
              <a:extLst>
                <a:ext uri="{FF2B5EF4-FFF2-40B4-BE49-F238E27FC236}">
                  <a16:creationId xmlns:a16="http://schemas.microsoft.com/office/drawing/2014/main" id="{E2DE5B1A-8C80-3848-AD11-261C4C421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7305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8" name="Oval 45">
              <a:extLst>
                <a:ext uri="{FF2B5EF4-FFF2-40B4-BE49-F238E27FC236}">
                  <a16:creationId xmlns:a16="http://schemas.microsoft.com/office/drawing/2014/main" id="{0C707851-527C-8F43-AFC3-39AD08B19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5767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9" name="Oval 46">
              <a:extLst>
                <a:ext uri="{FF2B5EF4-FFF2-40B4-BE49-F238E27FC236}">
                  <a16:creationId xmlns:a16="http://schemas.microsoft.com/office/drawing/2014/main" id="{EDCEB950-8E34-9B40-8B1F-5BF63852C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5817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0" name="Oval 48">
              <a:extLst>
                <a:ext uri="{FF2B5EF4-FFF2-40B4-BE49-F238E27FC236}">
                  <a16:creationId xmlns:a16="http://schemas.microsoft.com/office/drawing/2014/main" id="{399E2A1F-CA75-D24D-8D51-CAD158092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080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1" name="Oval 49">
              <a:extLst>
                <a:ext uri="{FF2B5EF4-FFF2-40B4-BE49-F238E27FC236}">
                  <a16:creationId xmlns:a16="http://schemas.microsoft.com/office/drawing/2014/main" id="{C5FA99C2-9842-7E45-994F-A0BB7DB19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9767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2" name="Oval 50">
              <a:extLst>
                <a:ext uri="{FF2B5EF4-FFF2-40B4-BE49-F238E27FC236}">
                  <a16:creationId xmlns:a16="http://schemas.microsoft.com/office/drawing/2014/main" id="{5E67C099-CBD7-8A49-96CF-88444B966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32742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3" name="Oval 51">
              <a:extLst>
                <a:ext uri="{FF2B5EF4-FFF2-40B4-BE49-F238E27FC236}">
                  <a16:creationId xmlns:a16="http://schemas.microsoft.com/office/drawing/2014/main" id="{C0932401-FF09-C244-A54B-67D28EE20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9717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4" name="Oval 52">
              <a:extLst>
                <a:ext uri="{FF2B5EF4-FFF2-40B4-BE49-F238E27FC236}">
                  <a16:creationId xmlns:a16="http://schemas.microsoft.com/office/drawing/2014/main" id="{010B16E7-289B-FC4F-B91B-3544721B3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1255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5" name="Oval 53">
              <a:extLst>
                <a:ext uri="{FF2B5EF4-FFF2-40B4-BE49-F238E27FC236}">
                  <a16:creationId xmlns:a16="http://schemas.microsoft.com/office/drawing/2014/main" id="{571C85D6-76F9-9C48-BBF5-117F03C43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02792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6" name="Oval 54">
              <a:extLst>
                <a:ext uri="{FF2B5EF4-FFF2-40B4-BE49-F238E27FC236}">
                  <a16:creationId xmlns:a16="http://schemas.microsoft.com/office/drawing/2014/main" id="{7BBAFE9C-90A1-8F41-9A76-7205A21C7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4280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56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42E9E75D-01EE-8F49-84AD-EBA36F86C418}"/>
              </a:ext>
            </a:extLst>
          </p:cNvPr>
          <p:cNvGrpSpPr/>
          <p:nvPr/>
        </p:nvGrpSpPr>
        <p:grpSpPr>
          <a:xfrm>
            <a:off x="2172889" y="1488786"/>
            <a:ext cx="20388263" cy="9545678"/>
            <a:chOff x="1884857" y="1385392"/>
            <a:chExt cx="20388263" cy="9545678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6B1A43C7-60F8-3347-9D6B-6257219FCDC1}"/>
                </a:ext>
              </a:extLst>
            </p:cNvPr>
            <p:cNvGrpSpPr/>
            <p:nvPr/>
          </p:nvGrpSpPr>
          <p:grpSpPr>
            <a:xfrm>
              <a:off x="10175763" y="2868688"/>
              <a:ext cx="4115171" cy="5996048"/>
              <a:chOff x="10175763" y="2868688"/>
              <a:chExt cx="4115171" cy="5996048"/>
            </a:xfrm>
          </p:grpSpPr>
          <p:cxnSp>
            <p:nvCxnSpPr>
              <p:cNvPr id="70" name="Прямая соединительная линия 69">
                <a:extLst>
                  <a:ext uri="{FF2B5EF4-FFF2-40B4-BE49-F238E27FC236}">
                    <a16:creationId xmlns:a16="http://schemas.microsoft.com/office/drawing/2014/main" id="{65787D15-8535-9E46-9394-16399B7D307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3429136"/>
                <a:ext cx="2942775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1" name="TextBox 46">
                <a:extLst>
                  <a:ext uri="{FF2B5EF4-FFF2-40B4-BE49-F238E27FC236}">
                    <a16:creationId xmlns:a16="http://schemas.microsoft.com/office/drawing/2014/main" id="{735EB39D-B220-FD4E-B3DD-69FAF80E5B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7027" y="2868688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cxnSp>
            <p:nvCxnSpPr>
              <p:cNvPr id="72" name="Прямая соединительная линия 71">
                <a:extLst>
                  <a:ext uri="{FF2B5EF4-FFF2-40B4-BE49-F238E27FC236}">
                    <a16:creationId xmlns:a16="http://schemas.microsoft.com/office/drawing/2014/main" id="{F9A51138-460F-EF40-A228-345DF727AA0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4800736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3" name="Прямая соединительная линия 72">
                <a:extLst>
                  <a:ext uri="{FF2B5EF4-FFF2-40B4-BE49-F238E27FC236}">
                    <a16:creationId xmlns:a16="http://schemas.microsoft.com/office/drawing/2014/main" id="{5C4905D0-0527-6D4E-A363-BB012E7DC6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7543936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4" name="Прямая соединительная линия 73">
                <a:extLst>
                  <a:ext uri="{FF2B5EF4-FFF2-40B4-BE49-F238E27FC236}">
                    <a16:creationId xmlns:a16="http://schemas.microsoft.com/office/drawing/2014/main" id="{8F86D552-A1E2-F741-B372-23A04B9F229E}"/>
                  </a:ext>
                </a:extLst>
              </p:cNvPr>
              <p:cNvCxnSpPr>
                <a:cxnSpLocks/>
                <a:endCxn id="153" idx="2"/>
              </p:cNvCxnSpPr>
              <p:nvPr/>
            </p:nvCxnSpPr>
            <p:spPr bwMode="auto">
              <a:xfrm>
                <a:off x="10263371" y="8864736"/>
                <a:ext cx="2787994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8" name="TextBox 46">
                <a:extLst>
                  <a:ext uri="{FF2B5EF4-FFF2-40B4-BE49-F238E27FC236}">
                    <a16:creationId xmlns:a16="http://schemas.microsoft.com/office/drawing/2014/main" id="{DDC77BE7-0076-7741-9009-CCD625CF1E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84468" y="4192730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79" name="TextBox 46">
                <a:extLst>
                  <a:ext uri="{FF2B5EF4-FFF2-40B4-BE49-F238E27FC236}">
                    <a16:creationId xmlns:a16="http://schemas.microsoft.com/office/drawing/2014/main" id="{BCD5BE93-8C15-3747-83B9-4A93CCCC2F2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5763" y="6961946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80" name="TextBox 46">
                <a:extLst>
                  <a:ext uri="{FF2B5EF4-FFF2-40B4-BE49-F238E27FC236}">
                    <a16:creationId xmlns:a16="http://schemas.microsoft.com/office/drawing/2014/main" id="{3271CB10-4DC7-5C44-B58B-2E9DD87AF1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7027" y="8278357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</p:grpSp>
        <p:grpSp>
          <p:nvGrpSpPr>
            <p:cNvPr id="82" name="Группа 81">
              <a:extLst>
                <a:ext uri="{FF2B5EF4-FFF2-40B4-BE49-F238E27FC236}">
                  <a16:creationId xmlns:a16="http://schemas.microsoft.com/office/drawing/2014/main" id="{FE91B666-D80C-CF4E-BB9F-C1E27D9422A3}"/>
                </a:ext>
              </a:extLst>
            </p:cNvPr>
            <p:cNvGrpSpPr/>
            <p:nvPr/>
          </p:nvGrpSpPr>
          <p:grpSpPr>
            <a:xfrm>
              <a:off x="16850956" y="2868688"/>
              <a:ext cx="4115171" cy="5996048"/>
              <a:chOff x="10175763" y="2868688"/>
              <a:chExt cx="4115171" cy="5996048"/>
            </a:xfrm>
          </p:grpSpPr>
          <p:cxnSp>
            <p:nvCxnSpPr>
              <p:cNvPr id="83" name="Прямая соединительная линия 82">
                <a:extLst>
                  <a:ext uri="{FF2B5EF4-FFF2-40B4-BE49-F238E27FC236}">
                    <a16:creationId xmlns:a16="http://schemas.microsoft.com/office/drawing/2014/main" id="{3A5DD757-D1C9-B34B-829F-ABA4C023EA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3429136"/>
                <a:ext cx="2942775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4" name="TextBox 46">
                <a:extLst>
                  <a:ext uri="{FF2B5EF4-FFF2-40B4-BE49-F238E27FC236}">
                    <a16:creationId xmlns:a16="http://schemas.microsoft.com/office/drawing/2014/main" id="{2090944A-28D4-204E-9CDC-CC3384CB11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7027" y="2868688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cxnSp>
            <p:nvCxnSpPr>
              <p:cNvPr id="85" name="Прямая соединительная линия 84">
                <a:extLst>
                  <a:ext uri="{FF2B5EF4-FFF2-40B4-BE49-F238E27FC236}">
                    <a16:creationId xmlns:a16="http://schemas.microsoft.com/office/drawing/2014/main" id="{9C10EDF5-4404-1E42-A093-0B0FD33378A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4800736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6" name="Прямая соединительная линия 85">
                <a:extLst>
                  <a:ext uri="{FF2B5EF4-FFF2-40B4-BE49-F238E27FC236}">
                    <a16:creationId xmlns:a16="http://schemas.microsoft.com/office/drawing/2014/main" id="{D22D5C67-9236-9449-BF07-AADF31E1026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7543936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" name="Прямая соединительная линия 86">
                <a:extLst>
                  <a:ext uri="{FF2B5EF4-FFF2-40B4-BE49-F238E27FC236}">
                    <a16:creationId xmlns:a16="http://schemas.microsoft.com/office/drawing/2014/main" id="{84D8C73F-C463-3046-A1C4-C1908CEBF0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8864736"/>
                <a:ext cx="2787994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8" name="TextBox 46">
                <a:extLst>
                  <a:ext uri="{FF2B5EF4-FFF2-40B4-BE49-F238E27FC236}">
                    <a16:creationId xmlns:a16="http://schemas.microsoft.com/office/drawing/2014/main" id="{BB643956-119E-AA47-8F08-C50964E6A4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84468" y="4192730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103" name="TextBox 46">
                <a:extLst>
                  <a:ext uri="{FF2B5EF4-FFF2-40B4-BE49-F238E27FC236}">
                    <a16:creationId xmlns:a16="http://schemas.microsoft.com/office/drawing/2014/main" id="{D0E4BB38-AB92-4A48-A68A-AED06AC9CB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5763" y="6961946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105" name="TextBox 46">
                <a:extLst>
                  <a:ext uri="{FF2B5EF4-FFF2-40B4-BE49-F238E27FC236}">
                    <a16:creationId xmlns:a16="http://schemas.microsoft.com/office/drawing/2014/main" id="{304D299D-6544-A84A-A1EC-E7EAD3209C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7027" y="8278357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</p:grpSp>
        <p:grpSp>
          <p:nvGrpSpPr>
            <p:cNvPr id="106" name="Группа 105">
              <a:extLst>
                <a:ext uri="{FF2B5EF4-FFF2-40B4-BE49-F238E27FC236}">
                  <a16:creationId xmlns:a16="http://schemas.microsoft.com/office/drawing/2014/main" id="{77FA2779-8C2B-6749-8E0C-BC9DB1657F51}"/>
                </a:ext>
              </a:extLst>
            </p:cNvPr>
            <p:cNvGrpSpPr/>
            <p:nvPr/>
          </p:nvGrpSpPr>
          <p:grpSpPr>
            <a:xfrm>
              <a:off x="3568492" y="2868688"/>
              <a:ext cx="4115171" cy="5996048"/>
              <a:chOff x="10175763" y="2868688"/>
              <a:chExt cx="4115171" cy="5996048"/>
            </a:xfrm>
          </p:grpSpPr>
          <p:cxnSp>
            <p:nvCxnSpPr>
              <p:cNvPr id="107" name="Прямая соединительная линия 106">
                <a:extLst>
                  <a:ext uri="{FF2B5EF4-FFF2-40B4-BE49-F238E27FC236}">
                    <a16:creationId xmlns:a16="http://schemas.microsoft.com/office/drawing/2014/main" id="{32C7830F-6C58-6142-AF13-9DFA7E6D71F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3429136"/>
                <a:ext cx="2942775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0" name="TextBox 46">
                <a:extLst>
                  <a:ext uri="{FF2B5EF4-FFF2-40B4-BE49-F238E27FC236}">
                    <a16:creationId xmlns:a16="http://schemas.microsoft.com/office/drawing/2014/main" id="{8794D807-9223-4346-B496-8CFF0EF29C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7027" y="2868688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cxnSp>
            <p:nvCxnSpPr>
              <p:cNvPr id="112" name="Прямая соединительная линия 111">
                <a:extLst>
                  <a:ext uri="{FF2B5EF4-FFF2-40B4-BE49-F238E27FC236}">
                    <a16:creationId xmlns:a16="http://schemas.microsoft.com/office/drawing/2014/main" id="{5202ACC7-754B-D847-A885-DC8D56EC47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4800736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3" name="Прямая соединительная линия 112">
                <a:extLst>
                  <a:ext uri="{FF2B5EF4-FFF2-40B4-BE49-F238E27FC236}">
                    <a16:creationId xmlns:a16="http://schemas.microsoft.com/office/drawing/2014/main" id="{A5F31333-43A2-1B4B-8187-1941031785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7543936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4" name="Прямая соединительная линия 113">
                <a:extLst>
                  <a:ext uri="{FF2B5EF4-FFF2-40B4-BE49-F238E27FC236}">
                    <a16:creationId xmlns:a16="http://schemas.microsoft.com/office/drawing/2014/main" id="{ADF3FA71-2CF0-7C4F-A6E4-40ADD24D30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0263371" y="8864736"/>
                <a:ext cx="2787994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7" name="TextBox 46">
                <a:extLst>
                  <a:ext uri="{FF2B5EF4-FFF2-40B4-BE49-F238E27FC236}">
                    <a16:creationId xmlns:a16="http://schemas.microsoft.com/office/drawing/2014/main" id="{52B53DAA-31C3-754B-9EE6-61780C2518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84468" y="4192730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119" name="TextBox 46">
                <a:extLst>
                  <a:ext uri="{FF2B5EF4-FFF2-40B4-BE49-F238E27FC236}">
                    <a16:creationId xmlns:a16="http://schemas.microsoft.com/office/drawing/2014/main" id="{BDC5DEDA-20E4-B449-AD77-536F4F4CA8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5763" y="6961946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120" name="TextBox 46">
                <a:extLst>
                  <a:ext uri="{FF2B5EF4-FFF2-40B4-BE49-F238E27FC236}">
                    <a16:creationId xmlns:a16="http://schemas.microsoft.com/office/drawing/2014/main" id="{41E26460-107D-5640-9EA6-CC08C500CB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77027" y="8278357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</p:grpSp>
        <p:sp>
          <p:nvSpPr>
            <p:cNvPr id="95" name="TextBox 46">
              <a:extLst>
                <a:ext uri="{FF2B5EF4-FFF2-40B4-BE49-F238E27FC236}">
                  <a16:creationId xmlns:a16="http://schemas.microsoft.com/office/drawing/2014/main" id="{A8E13613-B212-4F45-B6ED-0DDDEA569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7339" y="1385392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1</a:t>
              </a:r>
            </a:p>
          </p:txBody>
        </p:sp>
        <p:sp>
          <p:nvSpPr>
            <p:cNvPr id="97" name="TextBox 46">
              <a:extLst>
                <a:ext uri="{FF2B5EF4-FFF2-40B4-BE49-F238E27FC236}">
                  <a16:creationId xmlns:a16="http://schemas.microsoft.com/office/drawing/2014/main" id="{51916A1B-C12C-0040-91F9-4FDF48288A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6278" y="10407024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2</a:t>
              </a:r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FC2CD3AE-0272-9649-8C44-7DF430AD4BB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13050" y="2047980"/>
              <a:ext cx="5178954" cy="4082381"/>
            </a:xfrm>
            <a:custGeom>
              <a:avLst/>
              <a:gdLst>
                <a:gd name="T0" fmla="*/ 0 w 5233536"/>
                <a:gd name="T1" fmla="*/ 4090223 h 4081111"/>
                <a:gd name="T2" fmla="*/ 3351619 w 5233536"/>
                <a:gd name="T3" fmla="*/ 1943 h 4081111"/>
                <a:gd name="T4" fmla="*/ 5239591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1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91" name="Oval 66">
              <a:extLst>
                <a:ext uri="{FF2B5EF4-FFF2-40B4-BE49-F238E27FC236}">
                  <a16:creationId xmlns:a16="http://schemas.microsoft.com/office/drawing/2014/main" id="{A6C9731B-C302-E349-9283-27080F09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853" y="1914692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92" name="Oval 66">
              <a:extLst>
                <a:ext uri="{FF2B5EF4-FFF2-40B4-BE49-F238E27FC236}">
                  <a16:creationId xmlns:a16="http://schemas.microsoft.com/office/drawing/2014/main" id="{DC3BA8BF-5F0F-E944-AA5F-9450E129F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7298" y="3279962"/>
              <a:ext cx="308317" cy="308330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93" name="Oval 66">
              <a:extLst>
                <a:ext uri="{FF2B5EF4-FFF2-40B4-BE49-F238E27FC236}">
                  <a16:creationId xmlns:a16="http://schemas.microsoft.com/office/drawing/2014/main" id="{03B5E5FB-3811-6E43-B5AA-2EA0114B5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2102" y="4645232"/>
              <a:ext cx="308317" cy="308330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96" name="Freeform 8">
              <a:extLst>
                <a:ext uri="{FF2B5EF4-FFF2-40B4-BE49-F238E27FC236}">
                  <a16:creationId xmlns:a16="http://schemas.microsoft.com/office/drawing/2014/main" id="{D24B573A-C0B5-C948-8A76-1C4B86159781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3613049" y="6198619"/>
              <a:ext cx="5178625" cy="4082991"/>
            </a:xfrm>
            <a:custGeom>
              <a:avLst/>
              <a:gdLst>
                <a:gd name="T0" fmla="*/ 0 w 5233536"/>
                <a:gd name="T1" fmla="*/ 4094051 h 4081111"/>
                <a:gd name="T2" fmla="*/ 3350032 w 5233536"/>
                <a:gd name="T3" fmla="*/ 1943 h 4081111"/>
                <a:gd name="T4" fmla="*/ 5237106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1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98" name="Oval 66">
              <a:extLst>
                <a:ext uri="{FF2B5EF4-FFF2-40B4-BE49-F238E27FC236}">
                  <a16:creationId xmlns:a16="http://schemas.microsoft.com/office/drawing/2014/main" id="{B14B6BF6-B842-4947-BE53-53E9378E2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8230" y="10103815"/>
              <a:ext cx="307975" cy="307971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99" name="Oval 66">
              <a:extLst>
                <a:ext uri="{FF2B5EF4-FFF2-40B4-BE49-F238E27FC236}">
                  <a16:creationId xmlns:a16="http://schemas.microsoft.com/office/drawing/2014/main" id="{FF2A45E4-2F80-9941-BAAB-C49CC87D4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6629" y="8743348"/>
              <a:ext cx="309563" cy="307971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00" name="Oval 66">
              <a:extLst>
                <a:ext uri="{FF2B5EF4-FFF2-40B4-BE49-F238E27FC236}">
                  <a16:creationId xmlns:a16="http://schemas.microsoft.com/office/drawing/2014/main" id="{1E7F1A05-7E7A-BA4D-8A3F-498EDF35F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1417" y="7387643"/>
              <a:ext cx="309563" cy="307971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09" name="TextBox 46">
              <a:extLst>
                <a:ext uri="{FF2B5EF4-FFF2-40B4-BE49-F238E27FC236}">
                  <a16:creationId xmlns:a16="http://schemas.microsoft.com/office/drawing/2014/main" id="{48ECD3DE-5E51-0744-B739-AF04084E05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41715" y="1385392"/>
              <a:ext cx="155363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3</a:t>
              </a:r>
            </a:p>
          </p:txBody>
        </p:sp>
        <p:sp>
          <p:nvSpPr>
            <p:cNvPr id="111" name="TextBox 46">
              <a:extLst>
                <a:ext uri="{FF2B5EF4-FFF2-40B4-BE49-F238E27FC236}">
                  <a16:creationId xmlns:a16="http://schemas.microsoft.com/office/drawing/2014/main" id="{2C9350AC-F6B5-9044-ACFA-588E5795A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15949" y="10407850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4</a:t>
              </a:r>
            </a:p>
          </p:txBody>
        </p:sp>
        <p:sp>
          <p:nvSpPr>
            <p:cNvPr id="123" name="TextBox 46">
              <a:extLst>
                <a:ext uri="{FF2B5EF4-FFF2-40B4-BE49-F238E27FC236}">
                  <a16:creationId xmlns:a16="http://schemas.microsoft.com/office/drawing/2014/main" id="{EFC2F5D6-C6CD-7E46-812F-7D361058F9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33289" y="1385392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5</a:t>
              </a:r>
            </a:p>
          </p:txBody>
        </p:sp>
        <p:sp>
          <p:nvSpPr>
            <p:cNvPr id="125" name="TextBox 46">
              <a:extLst>
                <a:ext uri="{FF2B5EF4-FFF2-40B4-BE49-F238E27FC236}">
                  <a16:creationId xmlns:a16="http://schemas.microsoft.com/office/drawing/2014/main" id="{4256491C-1665-7942-80B7-12756C1965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8422" y="10407024"/>
              <a:ext cx="1553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Cause 6</a:t>
              </a:r>
            </a:p>
          </p:txBody>
        </p:sp>
        <p:cxnSp>
          <p:nvCxnSpPr>
            <p:cNvPr id="133" name="Straight Connector 2">
              <a:extLst>
                <a:ext uri="{FF2B5EF4-FFF2-40B4-BE49-F238E27FC236}">
                  <a16:creationId xmlns:a16="http://schemas.microsoft.com/office/drawing/2014/main" id="{09B15BA9-C1F7-AB40-9B21-3A661BDDE35A}"/>
                </a:ext>
              </a:extLst>
            </p:cNvPr>
            <p:cNvCxnSpPr/>
            <p:nvPr/>
          </p:nvCxnSpPr>
          <p:spPr bwMode="auto">
            <a:xfrm>
              <a:off x="2059482" y="6163799"/>
              <a:ext cx="2005965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7" name="Freeform 8">
              <a:extLst>
                <a:ext uri="{FF2B5EF4-FFF2-40B4-BE49-F238E27FC236}">
                  <a16:creationId xmlns:a16="http://schemas.microsoft.com/office/drawing/2014/main" id="{8A3A018D-F7D9-1B42-953B-C3B5C4457D0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237786" y="2047980"/>
              <a:ext cx="5178954" cy="4082381"/>
            </a:xfrm>
            <a:custGeom>
              <a:avLst/>
              <a:gdLst>
                <a:gd name="T0" fmla="*/ 0 w 5233536"/>
                <a:gd name="T1" fmla="*/ 4090223 h 4081111"/>
                <a:gd name="T2" fmla="*/ 3351619 w 5233536"/>
                <a:gd name="T3" fmla="*/ 1943 h 4081111"/>
                <a:gd name="T4" fmla="*/ 5239591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2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48" name="Oval 66">
              <a:extLst>
                <a:ext uri="{FF2B5EF4-FFF2-40B4-BE49-F238E27FC236}">
                  <a16:creationId xmlns:a16="http://schemas.microsoft.com/office/drawing/2014/main" id="{9D727BF9-BFAB-574E-8B1A-72A66AF9D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2589" y="1914692"/>
              <a:ext cx="308317" cy="308330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9" name="Oval 66">
              <a:extLst>
                <a:ext uri="{FF2B5EF4-FFF2-40B4-BE49-F238E27FC236}">
                  <a16:creationId xmlns:a16="http://schemas.microsoft.com/office/drawing/2014/main" id="{FB4C90B5-176F-884C-8C01-FD342E97D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2034" y="3279962"/>
              <a:ext cx="308317" cy="30833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0" name="Oval 66">
              <a:extLst>
                <a:ext uri="{FF2B5EF4-FFF2-40B4-BE49-F238E27FC236}">
                  <a16:creationId xmlns:a16="http://schemas.microsoft.com/office/drawing/2014/main" id="{13EE4EC9-3351-E54F-B2C4-ECAA97FC1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36838" y="4645232"/>
              <a:ext cx="308317" cy="30833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1" name="Freeform 8">
              <a:extLst>
                <a:ext uri="{FF2B5EF4-FFF2-40B4-BE49-F238E27FC236}">
                  <a16:creationId xmlns:a16="http://schemas.microsoft.com/office/drawing/2014/main" id="{7C782A9B-9360-C946-ADA8-AF1EEE197DAF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0237785" y="6198619"/>
              <a:ext cx="5178625" cy="4082991"/>
            </a:xfrm>
            <a:custGeom>
              <a:avLst/>
              <a:gdLst>
                <a:gd name="T0" fmla="*/ 0 w 5233536"/>
                <a:gd name="T1" fmla="*/ 4094051 h 4081111"/>
                <a:gd name="T2" fmla="*/ 3350032 w 5233536"/>
                <a:gd name="T3" fmla="*/ 1943 h 4081111"/>
                <a:gd name="T4" fmla="*/ 5237106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2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52" name="Oval 66">
              <a:extLst>
                <a:ext uri="{FF2B5EF4-FFF2-40B4-BE49-F238E27FC236}">
                  <a16:creationId xmlns:a16="http://schemas.microsoft.com/office/drawing/2014/main" id="{477A1081-2AEC-0F4C-8C3D-1ED73CD40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2966" y="10103815"/>
              <a:ext cx="307975" cy="307971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3" name="Oval 66">
              <a:extLst>
                <a:ext uri="{FF2B5EF4-FFF2-40B4-BE49-F238E27FC236}">
                  <a16:creationId xmlns:a16="http://schemas.microsoft.com/office/drawing/2014/main" id="{D85587F8-88B6-9349-B1EB-691B4BF62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1365" y="8743348"/>
              <a:ext cx="309563" cy="307971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4" name="Oval 66">
              <a:extLst>
                <a:ext uri="{FF2B5EF4-FFF2-40B4-BE49-F238E27FC236}">
                  <a16:creationId xmlns:a16="http://schemas.microsoft.com/office/drawing/2014/main" id="{E01EDB6E-8176-A741-9C8A-4B5F23B2F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36153" y="7387643"/>
              <a:ext cx="309563" cy="307971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6" name="Freeform 8">
              <a:extLst>
                <a:ext uri="{FF2B5EF4-FFF2-40B4-BE49-F238E27FC236}">
                  <a16:creationId xmlns:a16="http://schemas.microsoft.com/office/drawing/2014/main" id="{6BA74224-9797-7B4F-9AF1-B5DC3B30000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6950435" y="2048540"/>
              <a:ext cx="5178954" cy="4082381"/>
            </a:xfrm>
            <a:custGeom>
              <a:avLst/>
              <a:gdLst>
                <a:gd name="T0" fmla="*/ 0 w 5233536"/>
                <a:gd name="T1" fmla="*/ 4090223 h 4081111"/>
                <a:gd name="T2" fmla="*/ 3351619 w 5233536"/>
                <a:gd name="T3" fmla="*/ 1943 h 4081111"/>
                <a:gd name="T4" fmla="*/ 5239591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3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57" name="Oval 66">
              <a:extLst>
                <a:ext uri="{FF2B5EF4-FFF2-40B4-BE49-F238E27FC236}">
                  <a16:creationId xmlns:a16="http://schemas.microsoft.com/office/drawing/2014/main" id="{0733A0E7-7795-584C-9479-DF17E3C6D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5238" y="1915252"/>
              <a:ext cx="308317" cy="30833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8" name="Oval 66">
              <a:extLst>
                <a:ext uri="{FF2B5EF4-FFF2-40B4-BE49-F238E27FC236}">
                  <a16:creationId xmlns:a16="http://schemas.microsoft.com/office/drawing/2014/main" id="{BE6444CE-AF4D-D74A-A2B4-021F0E8F5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64683" y="3280522"/>
              <a:ext cx="308317" cy="308330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59" name="Oval 66">
              <a:extLst>
                <a:ext uri="{FF2B5EF4-FFF2-40B4-BE49-F238E27FC236}">
                  <a16:creationId xmlns:a16="http://schemas.microsoft.com/office/drawing/2014/main" id="{E000895D-ECE9-034D-9BC2-31A18F003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9487" y="4645792"/>
              <a:ext cx="308317" cy="308330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60" name="Freeform 8">
              <a:extLst>
                <a:ext uri="{FF2B5EF4-FFF2-40B4-BE49-F238E27FC236}">
                  <a16:creationId xmlns:a16="http://schemas.microsoft.com/office/drawing/2014/main" id="{550F71C0-7A4F-F14F-A9D4-5305311EA26C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6950434" y="6199179"/>
              <a:ext cx="5178625" cy="4082991"/>
            </a:xfrm>
            <a:custGeom>
              <a:avLst/>
              <a:gdLst>
                <a:gd name="T0" fmla="*/ 0 w 5233536"/>
                <a:gd name="T1" fmla="*/ 4094051 h 4081111"/>
                <a:gd name="T2" fmla="*/ 3350032 w 5233536"/>
                <a:gd name="T3" fmla="*/ 1943 h 4081111"/>
                <a:gd name="T4" fmla="*/ 5237106 w 5233536"/>
                <a:gd name="T5" fmla="*/ 0 h 40811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33536" h="4081111">
                  <a:moveTo>
                    <a:pt x="0" y="4081111"/>
                  </a:moveTo>
                  <a:lnTo>
                    <a:pt x="3347745" y="1936"/>
                  </a:lnTo>
                  <a:lnTo>
                    <a:pt x="5233536" y="0"/>
                  </a:lnTo>
                </a:path>
              </a:pathLst>
            </a:custGeom>
            <a:noFill/>
            <a:ln w="57150" cap="flat" cmpd="sng">
              <a:solidFill>
                <a:schemeClr val="accent3"/>
              </a:solidFill>
              <a:prstDash val="solid"/>
              <a:miter lim="4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161" name="Oval 66">
              <a:extLst>
                <a:ext uri="{FF2B5EF4-FFF2-40B4-BE49-F238E27FC236}">
                  <a16:creationId xmlns:a16="http://schemas.microsoft.com/office/drawing/2014/main" id="{48D215AC-FFB5-3249-B320-ED8256E11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95615" y="10104375"/>
              <a:ext cx="307975" cy="307971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62" name="Oval 66">
              <a:extLst>
                <a:ext uri="{FF2B5EF4-FFF2-40B4-BE49-F238E27FC236}">
                  <a16:creationId xmlns:a16="http://schemas.microsoft.com/office/drawing/2014/main" id="{1B4CC866-3E78-6E4B-BC54-1C8076F7F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64014" y="8743908"/>
              <a:ext cx="309563" cy="307971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63" name="Oval 66">
              <a:extLst>
                <a:ext uri="{FF2B5EF4-FFF2-40B4-BE49-F238E27FC236}">
                  <a16:creationId xmlns:a16="http://schemas.microsoft.com/office/drawing/2014/main" id="{8C1BC5B0-E3D5-9943-B814-8C6605279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8802" y="7388203"/>
              <a:ext cx="309563" cy="307971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4" name="Oval 3">
              <a:extLst>
                <a:ext uri="{FF2B5EF4-FFF2-40B4-BE49-F238E27FC236}">
                  <a16:creationId xmlns:a16="http://schemas.microsoft.com/office/drawing/2014/main" id="{63F96958-FAC9-114D-84AD-A3BB588CC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857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5" name="Oval 42">
              <a:extLst>
                <a:ext uri="{FF2B5EF4-FFF2-40B4-BE49-F238E27FC236}">
                  <a16:creationId xmlns:a16="http://schemas.microsoft.com/office/drawing/2014/main" id="{0733DAB3-44F7-4140-BA68-4FCDAF5BC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4907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6" name="Oval 43">
              <a:extLst>
                <a:ext uri="{FF2B5EF4-FFF2-40B4-BE49-F238E27FC236}">
                  <a16:creationId xmlns:a16="http://schemas.microsoft.com/office/drawing/2014/main" id="{DB63E52A-78F1-3E4D-B5A6-55BB7F53A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4295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7" name="Oval 44">
              <a:extLst>
                <a:ext uri="{FF2B5EF4-FFF2-40B4-BE49-F238E27FC236}">
                  <a16:creationId xmlns:a16="http://schemas.microsoft.com/office/drawing/2014/main" id="{E2DE5B1A-8C80-3848-AD11-261C4C421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370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8" name="Oval 45">
              <a:extLst>
                <a:ext uri="{FF2B5EF4-FFF2-40B4-BE49-F238E27FC236}">
                  <a16:creationId xmlns:a16="http://schemas.microsoft.com/office/drawing/2014/main" id="{0C707851-527C-8F43-AFC3-39AD08B19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1832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9" name="Oval 46">
              <a:extLst>
                <a:ext uri="{FF2B5EF4-FFF2-40B4-BE49-F238E27FC236}">
                  <a16:creationId xmlns:a16="http://schemas.microsoft.com/office/drawing/2014/main" id="{EDCEB950-8E34-9B40-8B1F-5BF63852C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1882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0" name="Oval 48">
              <a:extLst>
                <a:ext uri="{FF2B5EF4-FFF2-40B4-BE49-F238E27FC236}">
                  <a16:creationId xmlns:a16="http://schemas.microsoft.com/office/drawing/2014/main" id="{399E2A1F-CA75-D24D-8D51-CAD158092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65145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1" name="Oval 49">
              <a:extLst>
                <a:ext uri="{FF2B5EF4-FFF2-40B4-BE49-F238E27FC236}">
                  <a16:creationId xmlns:a16="http://schemas.microsoft.com/office/drawing/2014/main" id="{C5FA99C2-9842-7E45-994F-A0BB7DB19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75832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2" name="Oval 50">
              <a:extLst>
                <a:ext uri="{FF2B5EF4-FFF2-40B4-BE49-F238E27FC236}">
                  <a16:creationId xmlns:a16="http://schemas.microsoft.com/office/drawing/2014/main" id="{5E67C099-CBD7-8A49-96CF-88444B966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8807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3" name="Oval 51">
              <a:extLst>
                <a:ext uri="{FF2B5EF4-FFF2-40B4-BE49-F238E27FC236}">
                  <a16:creationId xmlns:a16="http://schemas.microsoft.com/office/drawing/2014/main" id="{C0932401-FF09-C244-A54B-67D28EE20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5782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4" name="Oval 52">
              <a:extLst>
                <a:ext uri="{FF2B5EF4-FFF2-40B4-BE49-F238E27FC236}">
                  <a16:creationId xmlns:a16="http://schemas.microsoft.com/office/drawing/2014/main" id="{010B16E7-289B-FC4F-B91B-3544721B3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37320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5" name="Oval 53">
              <a:extLst>
                <a:ext uri="{FF2B5EF4-FFF2-40B4-BE49-F238E27FC236}">
                  <a16:creationId xmlns:a16="http://schemas.microsoft.com/office/drawing/2014/main" id="{571C85D6-76F9-9C48-BBF5-117F03C43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68857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6" name="Oval 54">
              <a:extLst>
                <a:ext uri="{FF2B5EF4-FFF2-40B4-BE49-F238E27FC236}">
                  <a16:creationId xmlns:a16="http://schemas.microsoft.com/office/drawing/2014/main" id="{7BBAFE9C-90A1-8F41-9A76-7205A21C7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30345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134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94">
            <a:extLst>
              <a:ext uri="{FF2B5EF4-FFF2-40B4-BE49-F238E27FC236}">
                <a16:creationId xmlns:a16="http://schemas.microsoft.com/office/drawing/2014/main" id="{0A30FE09-9768-B542-AEAD-91A8E65B7C6E}"/>
              </a:ext>
            </a:extLst>
          </p:cNvPr>
          <p:cNvGrpSpPr>
            <a:grpSpLocks/>
          </p:cNvGrpSpPr>
          <p:nvPr/>
        </p:nvGrpSpPr>
        <p:grpSpPr bwMode="auto">
          <a:xfrm>
            <a:off x="3287485" y="2269569"/>
            <a:ext cx="18910302" cy="7885115"/>
            <a:chOff x="-1" y="0"/>
            <a:chExt cx="18910703" cy="7884717"/>
          </a:xfrm>
        </p:grpSpPr>
        <p:sp>
          <p:nvSpPr>
            <p:cNvPr id="56" name="Shape 47">
              <a:extLst>
                <a:ext uri="{FF2B5EF4-FFF2-40B4-BE49-F238E27FC236}">
                  <a16:creationId xmlns:a16="http://schemas.microsoft.com/office/drawing/2014/main" id="{0FBE981D-D659-5248-AB4E-C79F0F40E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2877" y="873473"/>
              <a:ext cx="4997825" cy="6153990"/>
            </a:xfrm>
            <a:custGeom>
              <a:avLst/>
              <a:gdLst>
                <a:gd name="T0" fmla="*/ 2147483646 w 21455"/>
                <a:gd name="T1" fmla="*/ 2147483646 h 21547"/>
                <a:gd name="T2" fmla="*/ 2147483646 w 21455"/>
                <a:gd name="T3" fmla="*/ 2147483646 h 21547"/>
                <a:gd name="T4" fmla="*/ 2147483646 w 21455"/>
                <a:gd name="T5" fmla="*/ 2147483646 h 21547"/>
                <a:gd name="T6" fmla="*/ 2147483646 w 21455"/>
                <a:gd name="T7" fmla="*/ 2147483646 h 2154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55" h="21547" extrusionOk="0">
                  <a:moveTo>
                    <a:pt x="6771" y="3"/>
                  </a:moveTo>
                  <a:cubicBezTo>
                    <a:pt x="6609" y="11"/>
                    <a:pt x="6448" y="32"/>
                    <a:pt x="6289" y="63"/>
                  </a:cubicBezTo>
                  <a:cubicBezTo>
                    <a:pt x="5701" y="178"/>
                    <a:pt x="5167" y="433"/>
                    <a:pt x="4757" y="795"/>
                  </a:cubicBezTo>
                  <a:cubicBezTo>
                    <a:pt x="1575" y="3641"/>
                    <a:pt x="-127" y="7383"/>
                    <a:pt x="7" y="11232"/>
                  </a:cubicBezTo>
                  <a:cubicBezTo>
                    <a:pt x="132" y="14824"/>
                    <a:pt x="1852" y="18257"/>
                    <a:pt x="4849" y="20891"/>
                  </a:cubicBezTo>
                  <a:cubicBezTo>
                    <a:pt x="5271" y="21232"/>
                    <a:pt x="5816" y="21454"/>
                    <a:pt x="6403" y="21524"/>
                  </a:cubicBezTo>
                  <a:cubicBezTo>
                    <a:pt x="7012" y="21596"/>
                    <a:pt x="7632" y="21502"/>
                    <a:pt x="8168" y="21255"/>
                  </a:cubicBezTo>
                  <a:cubicBezTo>
                    <a:pt x="10517" y="20042"/>
                    <a:pt x="12750" y="18684"/>
                    <a:pt x="14845" y="17194"/>
                  </a:cubicBezTo>
                  <a:cubicBezTo>
                    <a:pt x="16973" y="15680"/>
                    <a:pt x="18955" y="14033"/>
                    <a:pt x="20771" y="12269"/>
                  </a:cubicBezTo>
                  <a:cubicBezTo>
                    <a:pt x="21195" y="11887"/>
                    <a:pt x="21436" y="11395"/>
                    <a:pt x="21454" y="10880"/>
                  </a:cubicBezTo>
                  <a:cubicBezTo>
                    <a:pt x="21473" y="10322"/>
                    <a:pt x="21229" y="9779"/>
                    <a:pt x="20771" y="9365"/>
                  </a:cubicBezTo>
                  <a:cubicBezTo>
                    <a:pt x="18967" y="7504"/>
                    <a:pt x="16953" y="5785"/>
                    <a:pt x="14756" y="4230"/>
                  </a:cubicBezTo>
                  <a:cubicBezTo>
                    <a:pt x="12652" y="2741"/>
                    <a:pt x="10386" y="1409"/>
                    <a:pt x="7989" y="249"/>
                  </a:cubicBezTo>
                  <a:cubicBezTo>
                    <a:pt x="7763" y="135"/>
                    <a:pt x="7514" y="59"/>
                    <a:pt x="7255" y="24"/>
                  </a:cubicBezTo>
                  <a:cubicBezTo>
                    <a:pt x="7095" y="3"/>
                    <a:pt x="6933" y="-4"/>
                    <a:pt x="6771" y="3"/>
                  </a:cubicBezTo>
                  <a:close/>
                  <a:moveTo>
                    <a:pt x="9121" y="5291"/>
                  </a:moveTo>
                  <a:cubicBezTo>
                    <a:pt x="9744" y="5291"/>
                    <a:pt x="10369" y="5485"/>
                    <a:pt x="10845" y="5873"/>
                  </a:cubicBezTo>
                  <a:cubicBezTo>
                    <a:pt x="11797" y="6649"/>
                    <a:pt x="11797" y="7909"/>
                    <a:pt x="10845" y="8685"/>
                  </a:cubicBezTo>
                  <a:cubicBezTo>
                    <a:pt x="9893" y="9462"/>
                    <a:pt x="8348" y="9462"/>
                    <a:pt x="7396" y="8685"/>
                  </a:cubicBezTo>
                  <a:cubicBezTo>
                    <a:pt x="6444" y="7909"/>
                    <a:pt x="6444" y="6649"/>
                    <a:pt x="7396" y="5873"/>
                  </a:cubicBezTo>
                  <a:cubicBezTo>
                    <a:pt x="7872" y="5485"/>
                    <a:pt x="8497" y="5291"/>
                    <a:pt x="9121" y="529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7" name="Shape 48">
              <a:extLst>
                <a:ext uri="{FF2B5EF4-FFF2-40B4-BE49-F238E27FC236}">
                  <a16:creationId xmlns:a16="http://schemas.microsoft.com/office/drawing/2014/main" id="{01A516D0-D4DD-8248-977C-FB118CB88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" y="719706"/>
              <a:ext cx="3087438" cy="6461496"/>
            </a:xfrm>
            <a:custGeom>
              <a:avLst/>
              <a:gdLst>
                <a:gd name="T0" fmla="*/ 2147483646 w 21492"/>
                <a:gd name="T1" fmla="*/ 2147483646 h 21500"/>
                <a:gd name="T2" fmla="*/ 2147483646 w 21492"/>
                <a:gd name="T3" fmla="*/ 2147483646 h 21500"/>
                <a:gd name="T4" fmla="*/ 2147483646 w 21492"/>
                <a:gd name="T5" fmla="*/ 2147483646 h 21500"/>
                <a:gd name="T6" fmla="*/ 2147483646 w 21492"/>
                <a:gd name="T7" fmla="*/ 2147483646 h 215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92" h="21500" extrusionOk="0">
                  <a:moveTo>
                    <a:pt x="223" y="899"/>
                  </a:moveTo>
                  <a:cubicBezTo>
                    <a:pt x="-78" y="701"/>
                    <a:pt x="-74" y="432"/>
                    <a:pt x="234" y="235"/>
                  </a:cubicBezTo>
                  <a:cubicBezTo>
                    <a:pt x="660" y="-37"/>
                    <a:pt x="1481" y="-80"/>
                    <a:pt x="2020" y="142"/>
                  </a:cubicBezTo>
                  <a:lnTo>
                    <a:pt x="20954" y="10063"/>
                  </a:lnTo>
                  <a:cubicBezTo>
                    <a:pt x="21329" y="10261"/>
                    <a:pt x="21522" y="10524"/>
                    <a:pt x="21489" y="10791"/>
                  </a:cubicBezTo>
                  <a:cubicBezTo>
                    <a:pt x="21466" y="10980"/>
                    <a:pt x="21330" y="11161"/>
                    <a:pt x="21097" y="11314"/>
                  </a:cubicBezTo>
                  <a:lnTo>
                    <a:pt x="2264" y="21274"/>
                  </a:lnTo>
                  <a:cubicBezTo>
                    <a:pt x="2035" y="21395"/>
                    <a:pt x="1738" y="21467"/>
                    <a:pt x="1429" y="21491"/>
                  </a:cubicBezTo>
                  <a:cubicBezTo>
                    <a:pt x="1059" y="21520"/>
                    <a:pt x="659" y="21481"/>
                    <a:pt x="364" y="21346"/>
                  </a:cubicBezTo>
                  <a:cubicBezTo>
                    <a:pt x="-2" y="21178"/>
                    <a:pt x="-59" y="20908"/>
                    <a:pt x="229" y="20708"/>
                  </a:cubicBezTo>
                  <a:cubicBezTo>
                    <a:pt x="3534" y="17755"/>
                    <a:pt x="5311" y="14466"/>
                    <a:pt x="5414" y="11117"/>
                  </a:cubicBezTo>
                  <a:cubicBezTo>
                    <a:pt x="5523" y="7556"/>
                    <a:pt x="3737" y="4040"/>
                    <a:pt x="223" y="89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9" name="Shape 49">
              <a:extLst>
                <a:ext uri="{FF2B5EF4-FFF2-40B4-BE49-F238E27FC236}">
                  <a16:creationId xmlns:a16="http://schemas.microsoft.com/office/drawing/2014/main" id="{45091E46-7BBC-3846-A7C5-86D73D64AD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3396" y="3950467"/>
              <a:ext cx="11729815" cy="1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0" name="Shape 50">
              <a:extLst>
                <a:ext uri="{FF2B5EF4-FFF2-40B4-BE49-F238E27FC236}">
                  <a16:creationId xmlns:a16="http://schemas.microsoft.com/office/drawing/2014/main" id="{B1671155-45DD-2549-8735-9457EF2474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544582" y="694318"/>
              <a:ext cx="2968230" cy="3246350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2" name="Shape 51">
              <a:extLst>
                <a:ext uri="{FF2B5EF4-FFF2-40B4-BE49-F238E27FC236}">
                  <a16:creationId xmlns:a16="http://schemas.microsoft.com/office/drawing/2014/main" id="{50D8B6A7-81F1-AC48-82AD-B5864B4D88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26196" y="4016493"/>
              <a:ext cx="2864181" cy="3172134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5" name="Shape 52">
              <a:extLst>
                <a:ext uri="{FF2B5EF4-FFF2-40B4-BE49-F238E27FC236}">
                  <a16:creationId xmlns:a16="http://schemas.microsoft.com/office/drawing/2014/main" id="{B99380B9-AD35-1A4D-8D97-83A85381A6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879515" y="694318"/>
              <a:ext cx="2968230" cy="3246350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6" name="Shape 53">
              <a:extLst>
                <a:ext uri="{FF2B5EF4-FFF2-40B4-BE49-F238E27FC236}">
                  <a16:creationId xmlns:a16="http://schemas.microsoft.com/office/drawing/2014/main" id="{C1B35377-729A-2B49-8D66-C465C7FBFA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69596" y="4016493"/>
              <a:ext cx="2864181" cy="3172134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7" name="Shape 54">
              <a:extLst>
                <a:ext uri="{FF2B5EF4-FFF2-40B4-BE49-F238E27FC236}">
                  <a16:creationId xmlns:a16="http://schemas.microsoft.com/office/drawing/2014/main" id="{CFCF8AE6-997D-6447-9513-43334BCD6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3595" y="3802835"/>
              <a:ext cx="317146" cy="317146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68" name="Shape 55">
              <a:extLst>
                <a:ext uri="{FF2B5EF4-FFF2-40B4-BE49-F238E27FC236}">
                  <a16:creationId xmlns:a16="http://schemas.microsoft.com/office/drawing/2014/main" id="{1A75AEE9-94A8-CE48-BA80-7D8814832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6095" y="3802835"/>
              <a:ext cx="317146" cy="317146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0" name="Shape 56">
              <a:extLst>
                <a:ext uri="{FF2B5EF4-FFF2-40B4-BE49-F238E27FC236}">
                  <a16:creationId xmlns:a16="http://schemas.microsoft.com/office/drawing/2014/main" id="{7DBE67DB-44C9-0E4D-B91A-16FE53E07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7537" y="3802835"/>
              <a:ext cx="317146" cy="317146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4" name="Shape 57">
              <a:extLst>
                <a:ext uri="{FF2B5EF4-FFF2-40B4-BE49-F238E27FC236}">
                  <a16:creationId xmlns:a16="http://schemas.microsoft.com/office/drawing/2014/main" id="{07F49C2D-9B43-1B4F-B3F5-831937735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6081" y="3802835"/>
              <a:ext cx="317146" cy="317146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5" name="Shape 58">
              <a:extLst>
                <a:ext uri="{FF2B5EF4-FFF2-40B4-BE49-F238E27FC236}">
                  <a16:creationId xmlns:a16="http://schemas.microsoft.com/office/drawing/2014/main" id="{ABB3BE39-8378-FB43-A8AD-C28D8F0D4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437" y="4983311"/>
              <a:ext cx="208327" cy="2083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6" name="Shape 59">
              <a:extLst>
                <a:ext uri="{FF2B5EF4-FFF2-40B4-BE49-F238E27FC236}">
                  <a16:creationId xmlns:a16="http://schemas.microsoft.com/office/drawing/2014/main" id="{BF1C5866-3ECF-4445-87CD-F94D35790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103" y="6024711"/>
              <a:ext cx="208327" cy="2083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grpSp>
          <p:nvGrpSpPr>
            <p:cNvPr id="77" name="Group 63">
              <a:extLst>
                <a:ext uri="{FF2B5EF4-FFF2-40B4-BE49-F238E27FC236}">
                  <a16:creationId xmlns:a16="http://schemas.microsoft.com/office/drawing/2014/main" id="{937F1178-AF2F-D64E-8DA0-5215454F6C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4283" y="7163872"/>
              <a:ext cx="3353550" cy="720845"/>
              <a:chOff x="0" y="0"/>
              <a:chExt cx="3353548" cy="720844"/>
            </a:xfrm>
          </p:grpSpPr>
          <p:sp>
            <p:nvSpPr>
              <p:cNvPr id="146" name="Shape 60">
                <a:extLst>
                  <a:ext uri="{FF2B5EF4-FFF2-40B4-BE49-F238E27FC236}">
                    <a16:creationId xmlns:a16="http://schemas.microsoft.com/office/drawing/2014/main" id="{FE7BC192-F4D8-3B4E-8981-157D99BCA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3353548" cy="720844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7" name="Shape 61">
                <a:extLst>
                  <a:ext uri="{FF2B5EF4-FFF2-40B4-BE49-F238E27FC236}">
                    <a16:creationId xmlns:a16="http://schemas.microsoft.com/office/drawing/2014/main" id="{C408594B-B635-A34C-9534-B0727E993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256" y="140681"/>
                <a:ext cx="2343122" cy="410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2000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148" name="Shape 62">
                <a:extLst>
                  <a:ext uri="{FF2B5EF4-FFF2-40B4-BE49-F238E27FC236}">
                    <a16:creationId xmlns:a16="http://schemas.microsoft.com/office/drawing/2014/main" id="{3079B1D8-BF1C-7B46-8BE4-08A647F3A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02" y="69972"/>
                <a:ext cx="580897" cy="58089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grpSp>
          <p:nvGrpSpPr>
            <p:cNvPr id="78" name="Group 67">
              <a:extLst>
                <a:ext uri="{FF2B5EF4-FFF2-40B4-BE49-F238E27FC236}">
                  <a16:creationId xmlns:a16="http://schemas.microsoft.com/office/drawing/2014/main" id="{DF7A8711-CC15-6B4C-87F2-2DF9ED898F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2560" y="7163872"/>
              <a:ext cx="3353550" cy="720845"/>
              <a:chOff x="0" y="0"/>
              <a:chExt cx="3353548" cy="720844"/>
            </a:xfrm>
          </p:grpSpPr>
          <p:sp>
            <p:nvSpPr>
              <p:cNvPr id="143" name="Shape 64">
                <a:extLst>
                  <a:ext uri="{FF2B5EF4-FFF2-40B4-BE49-F238E27FC236}">
                    <a16:creationId xmlns:a16="http://schemas.microsoft.com/office/drawing/2014/main" id="{CBFB55F7-A0E6-9248-8E40-C651C91F3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3353548" cy="720844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4" name="Shape 65">
                <a:extLst>
                  <a:ext uri="{FF2B5EF4-FFF2-40B4-BE49-F238E27FC236}">
                    <a16:creationId xmlns:a16="http://schemas.microsoft.com/office/drawing/2014/main" id="{1BBBAA19-6CC8-7648-83F2-ACFAE6C91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256" y="140681"/>
                <a:ext cx="2343122" cy="410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2000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145" name="Shape 66">
                <a:extLst>
                  <a:ext uri="{FF2B5EF4-FFF2-40B4-BE49-F238E27FC236}">
                    <a16:creationId xmlns:a16="http://schemas.microsoft.com/office/drawing/2014/main" id="{4732EF23-AB67-5646-901C-312FD68E1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02" y="69972"/>
                <a:ext cx="580897" cy="58089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grpSp>
          <p:nvGrpSpPr>
            <p:cNvPr id="79" name="Group 71">
              <a:extLst>
                <a:ext uri="{FF2B5EF4-FFF2-40B4-BE49-F238E27FC236}">
                  <a16:creationId xmlns:a16="http://schemas.microsoft.com/office/drawing/2014/main" id="{85E42C17-083A-9748-9A88-91C3FEB573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2330" y="0"/>
              <a:ext cx="3353549" cy="720845"/>
              <a:chOff x="0" y="0"/>
              <a:chExt cx="3353548" cy="720844"/>
            </a:xfrm>
          </p:grpSpPr>
          <p:sp>
            <p:nvSpPr>
              <p:cNvPr id="140" name="Shape 68">
                <a:extLst>
                  <a:ext uri="{FF2B5EF4-FFF2-40B4-BE49-F238E27FC236}">
                    <a16:creationId xmlns:a16="http://schemas.microsoft.com/office/drawing/2014/main" id="{8FCAC187-A1C9-034C-B507-700DE5C72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3353548" cy="720844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1" name="Shape 69">
                <a:extLst>
                  <a:ext uri="{FF2B5EF4-FFF2-40B4-BE49-F238E27FC236}">
                    <a16:creationId xmlns:a16="http://schemas.microsoft.com/office/drawing/2014/main" id="{0D12BD1D-2781-D042-AC3A-3CDE6AD11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256" y="140681"/>
                <a:ext cx="2343122" cy="410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2000" dirty="0" err="1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Information</a:t>
                </a:r>
                <a:r>
                  <a:rPr lang="ru-RU" altLang="ru-RU" sz="2000" dirty="0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text</a:t>
                </a:r>
                <a:endParaRPr lang="ru-RU" altLang="ru-RU" sz="2000" dirty="0">
                  <a:solidFill>
                    <a:schemeClr val="tx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 panose="020B0606030504020204" pitchFamily="34" charset="0"/>
                </a:endParaRPr>
              </a:p>
            </p:txBody>
          </p:sp>
          <p:sp>
            <p:nvSpPr>
              <p:cNvPr id="142" name="Shape 70">
                <a:extLst>
                  <a:ext uri="{FF2B5EF4-FFF2-40B4-BE49-F238E27FC236}">
                    <a16:creationId xmlns:a16="http://schemas.microsoft.com/office/drawing/2014/main" id="{6F079B38-C67D-814C-9C32-ED566E489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02" y="69972"/>
                <a:ext cx="580897" cy="58089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grpSp>
          <p:nvGrpSpPr>
            <p:cNvPr id="80" name="Group 75">
              <a:extLst>
                <a:ext uri="{FF2B5EF4-FFF2-40B4-BE49-F238E27FC236}">
                  <a16:creationId xmlns:a16="http://schemas.microsoft.com/office/drawing/2014/main" id="{78231618-95AE-B74C-86AD-AD003E14EA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77263" y="0"/>
              <a:ext cx="3353549" cy="720845"/>
              <a:chOff x="0" y="0"/>
              <a:chExt cx="3353548" cy="720844"/>
            </a:xfrm>
          </p:grpSpPr>
          <p:sp>
            <p:nvSpPr>
              <p:cNvPr id="137" name="Shape 72">
                <a:extLst>
                  <a:ext uri="{FF2B5EF4-FFF2-40B4-BE49-F238E27FC236}">
                    <a16:creationId xmlns:a16="http://schemas.microsoft.com/office/drawing/2014/main" id="{8D81A30B-2534-354B-9C37-3A606EBF1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3353548" cy="720844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38" name="Shape 73">
                <a:extLst>
                  <a:ext uri="{FF2B5EF4-FFF2-40B4-BE49-F238E27FC236}">
                    <a16:creationId xmlns:a16="http://schemas.microsoft.com/office/drawing/2014/main" id="{5F32538C-0688-994E-A79F-DD012CA56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256" y="140681"/>
                <a:ext cx="2343122" cy="410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2000" dirty="0" err="1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Information</a:t>
                </a:r>
                <a:r>
                  <a:rPr lang="ru-RU" altLang="ru-RU" sz="2000" dirty="0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rPr>
                  <a:t>text</a:t>
                </a:r>
                <a:endParaRPr lang="ru-RU" altLang="ru-RU" sz="2000" dirty="0">
                  <a:solidFill>
                    <a:schemeClr val="tx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  <a:sym typeface="Open Sans Semibold" panose="020B0606030504020204" pitchFamily="34" charset="0"/>
                </a:endParaRPr>
              </a:p>
            </p:txBody>
          </p:sp>
          <p:sp>
            <p:nvSpPr>
              <p:cNvPr id="139" name="Shape 74">
                <a:extLst>
                  <a:ext uri="{FF2B5EF4-FFF2-40B4-BE49-F238E27FC236}">
                    <a16:creationId xmlns:a16="http://schemas.microsoft.com/office/drawing/2014/main" id="{B6CC5BA9-00EA-7044-8AB7-0DC789DAA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02" y="69972"/>
                <a:ext cx="580897" cy="58089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sp>
          <p:nvSpPr>
            <p:cNvPr id="81" name="Shape 76">
              <a:extLst>
                <a:ext uri="{FF2B5EF4-FFF2-40B4-BE49-F238E27FC236}">
                  <a16:creationId xmlns:a16="http://schemas.microsoft.com/office/drawing/2014/main" id="{C6EC9A69-FD88-284D-8F50-D8CE914E9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3190" y="4983311"/>
              <a:ext cx="208327" cy="2083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2" name="Shape 77">
              <a:extLst>
                <a:ext uri="{FF2B5EF4-FFF2-40B4-BE49-F238E27FC236}">
                  <a16:creationId xmlns:a16="http://schemas.microsoft.com/office/drawing/2014/main" id="{7304766B-B618-D545-B571-F47794C8C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1856" y="6024711"/>
              <a:ext cx="208327" cy="2083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3" name="Shape 78">
              <a:extLst>
                <a:ext uri="{FF2B5EF4-FFF2-40B4-BE49-F238E27FC236}">
                  <a16:creationId xmlns:a16="http://schemas.microsoft.com/office/drawing/2014/main" id="{3A4EBC29-4FE5-4748-B0D3-3F865D478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890" y="1655197"/>
              <a:ext cx="208327" cy="2083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4" name="Shape 79">
              <a:extLst>
                <a:ext uri="{FF2B5EF4-FFF2-40B4-BE49-F238E27FC236}">
                  <a16:creationId xmlns:a16="http://schemas.microsoft.com/office/drawing/2014/main" id="{4D7CBF90-8EB1-B946-9BBC-66DDA4625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3094" y="2693077"/>
              <a:ext cx="208327" cy="2083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5" name="Shape 80">
              <a:extLst>
                <a:ext uri="{FF2B5EF4-FFF2-40B4-BE49-F238E27FC236}">
                  <a16:creationId xmlns:a16="http://schemas.microsoft.com/office/drawing/2014/main" id="{95770AF3-2509-6142-A94B-B1A248FB9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1614" y="1655197"/>
              <a:ext cx="208328" cy="2083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6" name="Shape 81">
              <a:extLst>
                <a:ext uri="{FF2B5EF4-FFF2-40B4-BE49-F238E27FC236}">
                  <a16:creationId xmlns:a16="http://schemas.microsoft.com/office/drawing/2014/main" id="{45BDCA34-DB72-7E4B-9D1C-3BAFCC756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3818" y="2693077"/>
              <a:ext cx="208328" cy="2083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8" name="Shape 82">
              <a:extLst>
                <a:ext uri="{FF2B5EF4-FFF2-40B4-BE49-F238E27FC236}">
                  <a16:creationId xmlns:a16="http://schemas.microsoft.com/office/drawing/2014/main" id="{0E8876AE-C7B5-2541-941D-0C97424A4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6482" y="1554187"/>
              <a:ext cx="3648460" cy="41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 dirty="0" err="1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</a:t>
              </a:r>
              <a:r>
                <a:rPr lang="ru-RU" altLang="ru-RU" sz="20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bone</a:t>
              </a:r>
              <a:r>
                <a:rPr lang="ru-RU" altLang="ru-RU" sz="20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text</a:t>
              </a:r>
              <a:r>
                <a:rPr lang="ru-RU" altLang="ru-RU" sz="20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block</a:t>
              </a:r>
              <a:r>
                <a:rPr lang="ru-RU" altLang="ru-RU" sz="20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 </a:t>
              </a:r>
            </a:p>
          </p:txBody>
        </p:sp>
        <p:sp>
          <p:nvSpPr>
            <p:cNvPr id="89" name="Shape 83">
              <a:extLst>
                <a:ext uri="{FF2B5EF4-FFF2-40B4-BE49-F238E27FC236}">
                  <a16:creationId xmlns:a16="http://schemas.microsoft.com/office/drawing/2014/main" id="{DF50373D-9CF6-5F40-861E-60B9BA76C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6973" y="2583654"/>
              <a:ext cx="3648460" cy="41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90" name="Shape 84">
              <a:extLst>
                <a:ext uri="{FF2B5EF4-FFF2-40B4-BE49-F238E27FC236}">
                  <a16:creationId xmlns:a16="http://schemas.microsoft.com/office/drawing/2014/main" id="{6FFB1412-228D-F84D-9F2B-51B7FB517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5378" y="1554187"/>
              <a:ext cx="3648460" cy="41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91" name="Shape 85">
              <a:extLst>
                <a:ext uri="{FF2B5EF4-FFF2-40B4-BE49-F238E27FC236}">
                  <a16:creationId xmlns:a16="http://schemas.microsoft.com/office/drawing/2014/main" id="{B88BB123-169A-B04A-B8C7-1494F827F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45869" y="2583654"/>
              <a:ext cx="3648460" cy="41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92" name="Shape 86">
              <a:extLst>
                <a:ext uri="{FF2B5EF4-FFF2-40B4-BE49-F238E27FC236}">
                  <a16:creationId xmlns:a16="http://schemas.microsoft.com/office/drawing/2014/main" id="{DAD11AB3-EFED-8A40-A748-636BBF3B6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0330" y="4890714"/>
              <a:ext cx="3648460" cy="41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93" name="Shape 87">
              <a:extLst>
                <a:ext uri="{FF2B5EF4-FFF2-40B4-BE49-F238E27FC236}">
                  <a16:creationId xmlns:a16="http://schemas.microsoft.com/office/drawing/2014/main" id="{AD215743-A3B0-9E4C-BFCD-E98ED0494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920" y="5920180"/>
              <a:ext cx="3648461" cy="41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94" name="Shape 88">
              <a:extLst>
                <a:ext uri="{FF2B5EF4-FFF2-40B4-BE49-F238E27FC236}">
                  <a16:creationId xmlns:a16="http://schemas.microsoft.com/office/drawing/2014/main" id="{2B4E6EFC-27F1-4E44-B42A-A02195B22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6430" y="4890714"/>
              <a:ext cx="3648460" cy="41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95" name="Shape 89">
              <a:extLst>
                <a:ext uri="{FF2B5EF4-FFF2-40B4-BE49-F238E27FC236}">
                  <a16:creationId xmlns:a16="http://schemas.microsoft.com/office/drawing/2014/main" id="{0214C24A-4B77-FD4E-A2A9-755D31806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020" y="5920180"/>
              <a:ext cx="3648461" cy="41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33" name="Shape 90">
              <a:extLst>
                <a:ext uri="{FF2B5EF4-FFF2-40B4-BE49-F238E27FC236}">
                  <a16:creationId xmlns:a16="http://schemas.microsoft.com/office/drawing/2014/main" id="{A9CBFBE4-5335-AE42-8C01-EAC38C032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872" y="7391270"/>
              <a:ext cx="260746" cy="245758"/>
            </a:xfrm>
            <a:custGeom>
              <a:avLst/>
              <a:gdLst>
                <a:gd name="T0" fmla="*/ 18998328 w 21600"/>
                <a:gd name="T1" fmla="*/ 15906903 h 21600"/>
                <a:gd name="T2" fmla="*/ 18998328 w 21600"/>
                <a:gd name="T3" fmla="*/ 15906903 h 21600"/>
                <a:gd name="T4" fmla="*/ 18998328 w 21600"/>
                <a:gd name="T5" fmla="*/ 15906903 h 21600"/>
                <a:gd name="T6" fmla="*/ 18998328 w 21600"/>
                <a:gd name="T7" fmla="*/ 15906903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901" y="17459"/>
                  </a:moveTo>
                  <a:lnTo>
                    <a:pt x="17497" y="21600"/>
                  </a:lnTo>
                  <a:lnTo>
                    <a:pt x="15848" y="13532"/>
                  </a:lnTo>
                  <a:lnTo>
                    <a:pt x="21600" y="8281"/>
                  </a:lnTo>
                  <a:lnTo>
                    <a:pt x="13797" y="7428"/>
                  </a:lnTo>
                  <a:lnTo>
                    <a:pt x="10901" y="0"/>
                  </a:lnTo>
                  <a:lnTo>
                    <a:pt x="7844" y="7428"/>
                  </a:lnTo>
                  <a:lnTo>
                    <a:pt x="0" y="8281"/>
                  </a:lnTo>
                  <a:lnTo>
                    <a:pt x="5993" y="13532"/>
                  </a:lnTo>
                  <a:lnTo>
                    <a:pt x="4143" y="21600"/>
                  </a:lnTo>
                  <a:lnTo>
                    <a:pt x="10901" y="17459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4" name="Shape 91">
              <a:extLst>
                <a:ext uri="{FF2B5EF4-FFF2-40B4-BE49-F238E27FC236}">
                  <a16:creationId xmlns:a16="http://schemas.microsoft.com/office/drawing/2014/main" id="{D513A21B-B291-E746-8CF3-0CAA00C6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4194" y="231120"/>
              <a:ext cx="255852" cy="258604"/>
            </a:xfrm>
            <a:custGeom>
              <a:avLst/>
              <a:gdLst>
                <a:gd name="T0" fmla="*/ 18033594 w 21549"/>
                <a:gd name="T1" fmla="*/ 18533957 h 21600"/>
                <a:gd name="T2" fmla="*/ 18033594 w 21549"/>
                <a:gd name="T3" fmla="*/ 18533957 h 21600"/>
                <a:gd name="T4" fmla="*/ 18033594 w 21549"/>
                <a:gd name="T5" fmla="*/ 18533957 h 21600"/>
                <a:gd name="T6" fmla="*/ 18033594 w 21549"/>
                <a:gd name="T7" fmla="*/ 18533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9" h="21600" extrusionOk="0">
                  <a:moveTo>
                    <a:pt x="18684" y="11815"/>
                  </a:moveTo>
                  <a:cubicBezTo>
                    <a:pt x="18684" y="11612"/>
                    <a:pt x="18890" y="11206"/>
                    <a:pt x="18890" y="10800"/>
                  </a:cubicBezTo>
                  <a:cubicBezTo>
                    <a:pt x="18890" y="10394"/>
                    <a:pt x="18890" y="9947"/>
                    <a:pt x="18684" y="9744"/>
                  </a:cubicBezTo>
                  <a:lnTo>
                    <a:pt x="20984" y="7877"/>
                  </a:lnTo>
                  <a:cubicBezTo>
                    <a:pt x="21395" y="7674"/>
                    <a:pt x="21395" y="7471"/>
                    <a:pt x="21189" y="7268"/>
                  </a:cubicBezTo>
                  <a:lnTo>
                    <a:pt x="19095" y="3329"/>
                  </a:lnTo>
                  <a:cubicBezTo>
                    <a:pt x="18890" y="3329"/>
                    <a:pt x="18684" y="3126"/>
                    <a:pt x="18233" y="3329"/>
                  </a:cubicBezTo>
                  <a:lnTo>
                    <a:pt x="15522" y="4344"/>
                  </a:lnTo>
                  <a:cubicBezTo>
                    <a:pt x="15112" y="3938"/>
                    <a:pt x="14455" y="3735"/>
                    <a:pt x="13633" y="3329"/>
                  </a:cubicBezTo>
                  <a:lnTo>
                    <a:pt x="13223" y="406"/>
                  </a:lnTo>
                  <a:cubicBezTo>
                    <a:pt x="13428" y="203"/>
                    <a:pt x="13017" y="0"/>
                    <a:pt x="12771" y="0"/>
                  </a:cubicBezTo>
                  <a:lnTo>
                    <a:pt x="8377" y="0"/>
                  </a:lnTo>
                  <a:cubicBezTo>
                    <a:pt x="8172" y="0"/>
                    <a:pt x="7967" y="203"/>
                    <a:pt x="7967" y="406"/>
                  </a:cubicBezTo>
                  <a:lnTo>
                    <a:pt x="7556" y="3329"/>
                  </a:lnTo>
                  <a:cubicBezTo>
                    <a:pt x="6694" y="3532"/>
                    <a:pt x="6283" y="3938"/>
                    <a:pt x="5667" y="4344"/>
                  </a:cubicBezTo>
                  <a:lnTo>
                    <a:pt x="2916" y="3329"/>
                  </a:lnTo>
                  <a:cubicBezTo>
                    <a:pt x="2710" y="3126"/>
                    <a:pt x="2505" y="3329"/>
                    <a:pt x="2300" y="3532"/>
                  </a:cubicBezTo>
                  <a:lnTo>
                    <a:pt x="0" y="7268"/>
                  </a:lnTo>
                  <a:cubicBezTo>
                    <a:pt x="0" y="7471"/>
                    <a:pt x="0" y="7674"/>
                    <a:pt x="205" y="7877"/>
                  </a:cubicBezTo>
                  <a:lnTo>
                    <a:pt x="2505" y="9744"/>
                  </a:lnTo>
                  <a:cubicBezTo>
                    <a:pt x="2505" y="9947"/>
                    <a:pt x="2505" y="10394"/>
                    <a:pt x="2505" y="10800"/>
                  </a:cubicBezTo>
                  <a:cubicBezTo>
                    <a:pt x="2505" y="11206"/>
                    <a:pt x="2505" y="11612"/>
                    <a:pt x="2505" y="11815"/>
                  </a:cubicBezTo>
                  <a:lnTo>
                    <a:pt x="205" y="13683"/>
                  </a:lnTo>
                  <a:cubicBezTo>
                    <a:pt x="0" y="13926"/>
                    <a:pt x="0" y="14129"/>
                    <a:pt x="205" y="14332"/>
                  </a:cubicBezTo>
                  <a:lnTo>
                    <a:pt x="2300" y="18271"/>
                  </a:lnTo>
                  <a:cubicBezTo>
                    <a:pt x="2505" y="18271"/>
                    <a:pt x="2710" y="18474"/>
                    <a:pt x="2916" y="18271"/>
                  </a:cubicBezTo>
                  <a:lnTo>
                    <a:pt x="5667" y="17215"/>
                  </a:lnTo>
                  <a:cubicBezTo>
                    <a:pt x="6283" y="17621"/>
                    <a:pt x="6899" y="18068"/>
                    <a:pt x="7556" y="18271"/>
                  </a:cubicBezTo>
                  <a:lnTo>
                    <a:pt x="7967" y="21153"/>
                  </a:lnTo>
                  <a:cubicBezTo>
                    <a:pt x="7967" y="21356"/>
                    <a:pt x="8172" y="21600"/>
                    <a:pt x="8583" y="21600"/>
                  </a:cubicBezTo>
                  <a:lnTo>
                    <a:pt x="13017" y="21600"/>
                  </a:lnTo>
                  <a:cubicBezTo>
                    <a:pt x="13223" y="21600"/>
                    <a:pt x="13428" y="21356"/>
                    <a:pt x="13428" y="21153"/>
                  </a:cubicBezTo>
                  <a:lnTo>
                    <a:pt x="13839" y="18271"/>
                  </a:lnTo>
                  <a:cubicBezTo>
                    <a:pt x="14660" y="18068"/>
                    <a:pt x="15317" y="17621"/>
                    <a:pt x="15728" y="17215"/>
                  </a:cubicBezTo>
                  <a:lnTo>
                    <a:pt x="18438" y="18271"/>
                  </a:lnTo>
                  <a:cubicBezTo>
                    <a:pt x="18684" y="18474"/>
                    <a:pt x="19095" y="18271"/>
                    <a:pt x="19300" y="18068"/>
                  </a:cubicBezTo>
                  <a:lnTo>
                    <a:pt x="21395" y="14332"/>
                  </a:lnTo>
                  <a:cubicBezTo>
                    <a:pt x="21600" y="14129"/>
                    <a:pt x="21600" y="13683"/>
                    <a:pt x="21395" y="13683"/>
                  </a:cubicBezTo>
                  <a:lnTo>
                    <a:pt x="18684" y="11815"/>
                  </a:lnTo>
                  <a:close/>
                  <a:moveTo>
                    <a:pt x="10677" y="14535"/>
                  </a:moveTo>
                  <a:cubicBezTo>
                    <a:pt x="8583" y="14535"/>
                    <a:pt x="6694" y="12871"/>
                    <a:pt x="6694" y="10800"/>
                  </a:cubicBezTo>
                  <a:cubicBezTo>
                    <a:pt x="6694" y="8729"/>
                    <a:pt x="8583" y="7065"/>
                    <a:pt x="10677" y="7065"/>
                  </a:cubicBezTo>
                  <a:cubicBezTo>
                    <a:pt x="12771" y="7065"/>
                    <a:pt x="14455" y="8729"/>
                    <a:pt x="14455" y="10800"/>
                  </a:cubicBezTo>
                  <a:cubicBezTo>
                    <a:pt x="14455" y="12871"/>
                    <a:pt x="12771" y="14535"/>
                    <a:pt x="10677" y="1453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5" name="Shape 92">
              <a:extLst>
                <a:ext uri="{FF2B5EF4-FFF2-40B4-BE49-F238E27FC236}">
                  <a16:creationId xmlns:a16="http://schemas.microsoft.com/office/drawing/2014/main" id="{7AC40CC7-1EF9-CC44-81B7-0A110A507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174" y="7392957"/>
              <a:ext cx="255852" cy="234966"/>
            </a:xfrm>
            <a:custGeom>
              <a:avLst/>
              <a:gdLst>
                <a:gd name="T0" fmla="*/ 17948527 w 21600"/>
                <a:gd name="T1" fmla="*/ 13902014 h 21600"/>
                <a:gd name="T2" fmla="*/ 17948527 w 21600"/>
                <a:gd name="T3" fmla="*/ 13902014 h 21600"/>
                <a:gd name="T4" fmla="*/ 17948527 w 21600"/>
                <a:gd name="T5" fmla="*/ 13902014 h 21600"/>
                <a:gd name="T6" fmla="*/ 17948527 w 21600"/>
                <a:gd name="T7" fmla="*/ 1390201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3950" y="21600"/>
                  </a:lnTo>
                  <a:lnTo>
                    <a:pt x="3950" y="8656"/>
                  </a:lnTo>
                  <a:lnTo>
                    <a:pt x="0" y="8656"/>
                  </a:lnTo>
                  <a:lnTo>
                    <a:pt x="0" y="21600"/>
                  </a:lnTo>
                  <a:close/>
                  <a:moveTo>
                    <a:pt x="21600" y="9649"/>
                  </a:moveTo>
                  <a:cubicBezTo>
                    <a:pt x="21600" y="8418"/>
                    <a:pt x="20658" y="7624"/>
                    <a:pt x="19534" y="7624"/>
                  </a:cubicBezTo>
                  <a:lnTo>
                    <a:pt x="13337" y="7624"/>
                  </a:lnTo>
                  <a:lnTo>
                    <a:pt x="14460" y="2462"/>
                  </a:lnTo>
                  <a:lnTo>
                    <a:pt x="14460" y="2263"/>
                  </a:lnTo>
                  <a:cubicBezTo>
                    <a:pt x="14460" y="1826"/>
                    <a:pt x="14279" y="1429"/>
                    <a:pt x="14098" y="1032"/>
                  </a:cubicBezTo>
                  <a:lnTo>
                    <a:pt x="12974" y="0"/>
                  </a:lnTo>
                  <a:lnTo>
                    <a:pt x="6379" y="6988"/>
                  </a:lnTo>
                  <a:cubicBezTo>
                    <a:pt x="6016" y="7385"/>
                    <a:pt x="5835" y="8021"/>
                    <a:pt x="5835" y="8656"/>
                  </a:cubicBezTo>
                  <a:lnTo>
                    <a:pt x="5835" y="19337"/>
                  </a:lnTo>
                  <a:cubicBezTo>
                    <a:pt x="5835" y="20568"/>
                    <a:pt x="6777" y="21600"/>
                    <a:pt x="7901" y="21600"/>
                  </a:cubicBezTo>
                  <a:lnTo>
                    <a:pt x="16707" y="21600"/>
                  </a:lnTo>
                  <a:cubicBezTo>
                    <a:pt x="17468" y="21600"/>
                    <a:pt x="18230" y="21004"/>
                    <a:pt x="18411" y="20171"/>
                  </a:cubicBezTo>
                  <a:lnTo>
                    <a:pt x="21419" y="12547"/>
                  </a:lnTo>
                  <a:cubicBezTo>
                    <a:pt x="21419" y="12349"/>
                    <a:pt x="21419" y="12150"/>
                    <a:pt x="21419" y="11713"/>
                  </a:cubicBezTo>
                  <a:lnTo>
                    <a:pt x="21419" y="9649"/>
                  </a:lnTo>
                  <a:lnTo>
                    <a:pt x="21600" y="964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136" name="Shape 93">
              <a:extLst>
                <a:ext uri="{FF2B5EF4-FFF2-40B4-BE49-F238E27FC236}">
                  <a16:creationId xmlns:a16="http://schemas.microsoft.com/office/drawing/2014/main" id="{CB69538F-EF39-D648-B0B3-062EE628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9192" y="261978"/>
              <a:ext cx="288141" cy="196887"/>
            </a:xfrm>
            <a:custGeom>
              <a:avLst/>
              <a:gdLst>
                <a:gd name="T0" fmla="*/ 25637706 w 21600"/>
                <a:gd name="T1" fmla="*/ 8179297 h 21600"/>
                <a:gd name="T2" fmla="*/ 25637706 w 21600"/>
                <a:gd name="T3" fmla="*/ 8179297 h 21600"/>
                <a:gd name="T4" fmla="*/ 25637706 w 21600"/>
                <a:gd name="T5" fmla="*/ 8179297 h 21600"/>
                <a:gd name="T6" fmla="*/ 25637706 w 21600"/>
                <a:gd name="T7" fmla="*/ 817929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0710" y="0"/>
                  </a:moveTo>
                  <a:cubicBezTo>
                    <a:pt x="5825" y="0"/>
                    <a:pt x="1520" y="4689"/>
                    <a:pt x="0" y="10958"/>
                  </a:cubicBezTo>
                  <a:cubicBezTo>
                    <a:pt x="1520" y="17227"/>
                    <a:pt x="5825" y="21600"/>
                    <a:pt x="10710" y="21600"/>
                  </a:cubicBezTo>
                  <a:cubicBezTo>
                    <a:pt x="15594" y="21600"/>
                    <a:pt x="19899" y="17227"/>
                    <a:pt x="21600" y="10958"/>
                  </a:cubicBezTo>
                  <a:cubicBezTo>
                    <a:pt x="19899" y="4689"/>
                    <a:pt x="15594" y="0"/>
                    <a:pt x="10710" y="0"/>
                  </a:cubicBezTo>
                  <a:close/>
                  <a:moveTo>
                    <a:pt x="10710" y="18070"/>
                  </a:moveTo>
                  <a:cubicBezTo>
                    <a:pt x="7887" y="18070"/>
                    <a:pt x="5825" y="14909"/>
                    <a:pt x="5825" y="10958"/>
                  </a:cubicBezTo>
                  <a:cubicBezTo>
                    <a:pt x="5825" y="7007"/>
                    <a:pt x="7887" y="3846"/>
                    <a:pt x="10710" y="3846"/>
                  </a:cubicBezTo>
                  <a:cubicBezTo>
                    <a:pt x="13532" y="3846"/>
                    <a:pt x="15594" y="7007"/>
                    <a:pt x="15594" y="10958"/>
                  </a:cubicBezTo>
                  <a:cubicBezTo>
                    <a:pt x="15594" y="14909"/>
                    <a:pt x="13532" y="18070"/>
                    <a:pt x="10710" y="18070"/>
                  </a:cubicBezTo>
                  <a:close/>
                  <a:moveTo>
                    <a:pt x="10710" y="6585"/>
                  </a:moveTo>
                  <a:cubicBezTo>
                    <a:pt x="9009" y="6585"/>
                    <a:pt x="7707" y="8482"/>
                    <a:pt x="7707" y="10958"/>
                  </a:cubicBezTo>
                  <a:cubicBezTo>
                    <a:pt x="7707" y="13381"/>
                    <a:pt x="9009" y="15067"/>
                    <a:pt x="10710" y="15067"/>
                  </a:cubicBezTo>
                  <a:cubicBezTo>
                    <a:pt x="12410" y="15067"/>
                    <a:pt x="13713" y="13381"/>
                    <a:pt x="13713" y="10958"/>
                  </a:cubicBezTo>
                  <a:cubicBezTo>
                    <a:pt x="13713" y="8482"/>
                    <a:pt x="12410" y="6585"/>
                    <a:pt x="10710" y="65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37107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95E3EF4E-4F60-7B41-A1D7-83D42FE8CC5B}"/>
              </a:ext>
            </a:extLst>
          </p:cNvPr>
          <p:cNvGrpSpPr/>
          <p:nvPr/>
        </p:nvGrpSpPr>
        <p:grpSpPr>
          <a:xfrm>
            <a:off x="1462808" y="1385392"/>
            <a:ext cx="21098344" cy="9545678"/>
            <a:chOff x="1462808" y="1385392"/>
            <a:chExt cx="21098344" cy="9545678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E489A147-1653-A249-A1E5-802895978407}"/>
                </a:ext>
              </a:extLst>
            </p:cNvPr>
            <p:cNvGrpSpPr/>
            <p:nvPr/>
          </p:nvGrpSpPr>
          <p:grpSpPr>
            <a:xfrm>
              <a:off x="1462808" y="1385392"/>
              <a:ext cx="5895535" cy="4744969"/>
              <a:chOff x="2896469" y="1385392"/>
              <a:chExt cx="5895535" cy="4744969"/>
            </a:xfrm>
          </p:grpSpPr>
          <p:sp>
            <p:nvSpPr>
              <p:cNvPr id="90" name="TextBox 8">
                <a:extLst>
                  <a:ext uri="{FF2B5EF4-FFF2-40B4-BE49-F238E27FC236}">
                    <a16:creationId xmlns:a16="http://schemas.microsoft.com/office/drawing/2014/main" id="{299C3EAA-850A-5548-A043-713A12E115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6469" y="2916590"/>
                <a:ext cx="3494220" cy="1015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94" name="TextBox 8">
                <a:extLst>
                  <a:ext uri="{FF2B5EF4-FFF2-40B4-BE49-F238E27FC236}">
                    <a16:creationId xmlns:a16="http://schemas.microsoft.com/office/drawing/2014/main" id="{52CA2E4D-E56F-8B41-A280-062258B142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46638" y="4345333"/>
                <a:ext cx="3464779" cy="1015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95" name="TextBox 46">
                <a:extLst>
                  <a:ext uri="{FF2B5EF4-FFF2-40B4-BE49-F238E27FC236}">
                    <a16:creationId xmlns:a16="http://schemas.microsoft.com/office/drawing/2014/main" id="{A8E13613-B212-4F45-B6ED-0DDDEA569E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69739" y="1385392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8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1</a:t>
                </a:r>
              </a:p>
            </p:txBody>
          </p:sp>
          <p:sp>
            <p:nvSpPr>
              <p:cNvPr id="89" name="Freeform 8">
                <a:extLst>
                  <a:ext uri="{FF2B5EF4-FFF2-40B4-BE49-F238E27FC236}">
                    <a16:creationId xmlns:a16="http://schemas.microsoft.com/office/drawing/2014/main" id="{FC2CD3AE-0272-9649-8C44-7DF430AD4BB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13050" y="2047980"/>
                <a:ext cx="5178954" cy="4082381"/>
              </a:xfrm>
              <a:custGeom>
                <a:avLst/>
                <a:gdLst>
                  <a:gd name="T0" fmla="*/ 0 w 5233536"/>
                  <a:gd name="T1" fmla="*/ 4090223 h 4081111"/>
                  <a:gd name="T2" fmla="*/ 3351619 w 5233536"/>
                  <a:gd name="T3" fmla="*/ 1943 h 4081111"/>
                  <a:gd name="T4" fmla="*/ 5239591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1" name="Oval 66">
                <a:extLst>
                  <a:ext uri="{FF2B5EF4-FFF2-40B4-BE49-F238E27FC236}">
                    <a16:creationId xmlns:a16="http://schemas.microsoft.com/office/drawing/2014/main" id="{A6C9731B-C302-E349-9283-27080F094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7853" y="1914692"/>
                <a:ext cx="308317" cy="308330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92" name="Oval 66">
                <a:extLst>
                  <a:ext uri="{FF2B5EF4-FFF2-40B4-BE49-F238E27FC236}">
                    <a16:creationId xmlns:a16="http://schemas.microsoft.com/office/drawing/2014/main" id="{DC3BA8BF-5F0F-E944-AA5F-9450E129F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7298" y="327996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93" name="Oval 66">
                <a:extLst>
                  <a:ext uri="{FF2B5EF4-FFF2-40B4-BE49-F238E27FC236}">
                    <a16:creationId xmlns:a16="http://schemas.microsoft.com/office/drawing/2014/main" id="{03B5E5FB-3811-6E43-B5AA-2EA0114B5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2102" y="464523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</p:grpSp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0F326A6E-16A4-654C-ABA9-CEC448938729}"/>
                </a:ext>
              </a:extLst>
            </p:cNvPr>
            <p:cNvGrpSpPr/>
            <p:nvPr/>
          </p:nvGrpSpPr>
          <p:grpSpPr>
            <a:xfrm>
              <a:off x="4623526" y="6198619"/>
              <a:ext cx="6027077" cy="4731625"/>
              <a:chOff x="2764597" y="6198619"/>
              <a:chExt cx="6027077" cy="4731625"/>
            </a:xfrm>
          </p:grpSpPr>
          <p:sp>
            <p:nvSpPr>
              <p:cNvPr id="97" name="TextBox 46">
                <a:extLst>
                  <a:ext uri="{FF2B5EF4-FFF2-40B4-BE49-F238E27FC236}">
                    <a16:creationId xmlns:a16="http://schemas.microsoft.com/office/drawing/2014/main" id="{51916A1B-C12C-0040-91F9-4FDF48288A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69478" y="10407024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8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2</a:t>
                </a:r>
              </a:p>
            </p:txBody>
          </p:sp>
          <p:sp>
            <p:nvSpPr>
              <p:cNvPr id="96" name="Freeform 8">
                <a:extLst>
                  <a:ext uri="{FF2B5EF4-FFF2-40B4-BE49-F238E27FC236}">
                    <a16:creationId xmlns:a16="http://schemas.microsoft.com/office/drawing/2014/main" id="{D24B573A-C0B5-C948-8A76-1C4B8615978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3613049" y="6198619"/>
                <a:ext cx="5178625" cy="4082991"/>
              </a:xfrm>
              <a:custGeom>
                <a:avLst/>
                <a:gdLst>
                  <a:gd name="T0" fmla="*/ 0 w 5233536"/>
                  <a:gd name="T1" fmla="*/ 4094051 h 4081111"/>
                  <a:gd name="T2" fmla="*/ 3350032 w 5233536"/>
                  <a:gd name="T3" fmla="*/ 1943 h 4081111"/>
                  <a:gd name="T4" fmla="*/ 5237106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8" name="Oval 66">
                <a:extLst>
                  <a:ext uri="{FF2B5EF4-FFF2-40B4-BE49-F238E27FC236}">
                    <a16:creationId xmlns:a16="http://schemas.microsoft.com/office/drawing/2014/main" id="{B14B6BF6-B842-4947-BE53-53E9378E2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8230" y="10103815"/>
                <a:ext cx="307975" cy="307971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99" name="Oval 66">
                <a:extLst>
                  <a:ext uri="{FF2B5EF4-FFF2-40B4-BE49-F238E27FC236}">
                    <a16:creationId xmlns:a16="http://schemas.microsoft.com/office/drawing/2014/main" id="{FF2A45E4-2F80-9941-BAAB-C49CC87D4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26629" y="8743348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00" name="Oval 66">
                <a:extLst>
                  <a:ext uri="{FF2B5EF4-FFF2-40B4-BE49-F238E27FC236}">
                    <a16:creationId xmlns:a16="http://schemas.microsoft.com/office/drawing/2014/main" id="{1E7F1A05-7E7A-BA4D-8A3F-498EDF35F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1417" y="7387643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01" name="TextBox 8">
                <a:extLst>
                  <a:ext uri="{FF2B5EF4-FFF2-40B4-BE49-F238E27FC236}">
                    <a16:creationId xmlns:a16="http://schemas.microsoft.com/office/drawing/2014/main" id="{3ECD5CF8-ADEF-A74A-AA8C-A16B7E6A24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13857" y="6974899"/>
                <a:ext cx="3368675" cy="1015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102" name="TextBox 8">
                <a:extLst>
                  <a:ext uri="{FF2B5EF4-FFF2-40B4-BE49-F238E27FC236}">
                    <a16:creationId xmlns:a16="http://schemas.microsoft.com/office/drawing/2014/main" id="{F491180E-C4A8-9744-84CF-7B2E84DFC6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4597" y="8359178"/>
                <a:ext cx="3213100" cy="1015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</p:grpSp>
        <p:cxnSp>
          <p:nvCxnSpPr>
            <p:cNvPr id="133" name="Straight Connector 2">
              <a:extLst>
                <a:ext uri="{FF2B5EF4-FFF2-40B4-BE49-F238E27FC236}">
                  <a16:creationId xmlns:a16="http://schemas.microsoft.com/office/drawing/2014/main" id="{09B15BA9-C1F7-AB40-9B21-3A661BDDE35A}"/>
                </a:ext>
              </a:extLst>
            </p:cNvPr>
            <p:cNvCxnSpPr/>
            <p:nvPr/>
          </p:nvCxnSpPr>
          <p:spPr bwMode="auto">
            <a:xfrm>
              <a:off x="2347514" y="6163799"/>
              <a:ext cx="2005965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1F73DBED-A0C4-C041-883B-4A983E241EB2}"/>
                </a:ext>
              </a:extLst>
            </p:cNvPr>
            <p:cNvGrpSpPr/>
            <p:nvPr/>
          </p:nvGrpSpPr>
          <p:grpSpPr>
            <a:xfrm>
              <a:off x="8102718" y="1385392"/>
              <a:ext cx="5942325" cy="4744969"/>
              <a:chOff x="9474415" y="1385392"/>
              <a:chExt cx="5942325" cy="4744969"/>
            </a:xfrm>
          </p:grpSpPr>
          <p:sp>
            <p:nvSpPr>
              <p:cNvPr id="104" name="TextBox 8">
                <a:extLst>
                  <a:ext uri="{FF2B5EF4-FFF2-40B4-BE49-F238E27FC236}">
                    <a16:creationId xmlns:a16="http://schemas.microsoft.com/office/drawing/2014/main" id="{0EF92F1C-B765-874E-A5CE-0C00616AC6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474415" y="2915720"/>
                <a:ext cx="3494087" cy="1015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108" name="TextBox 8">
                <a:extLst>
                  <a:ext uri="{FF2B5EF4-FFF2-40B4-BE49-F238E27FC236}">
                    <a16:creationId xmlns:a16="http://schemas.microsoft.com/office/drawing/2014/main" id="{8BFD4744-63C6-E84E-8E6B-74C6AE6E82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462920" y="4344449"/>
                <a:ext cx="3463925" cy="1015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109" name="TextBox 46">
                <a:extLst>
                  <a:ext uri="{FF2B5EF4-FFF2-40B4-BE49-F238E27FC236}">
                    <a16:creationId xmlns:a16="http://schemas.microsoft.com/office/drawing/2014/main" id="{48ECD3DE-5E51-0744-B739-AF04084E05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19515" y="1385392"/>
                <a:ext cx="155363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3</a:t>
                </a:r>
              </a:p>
            </p:txBody>
          </p:sp>
          <p:sp>
            <p:nvSpPr>
              <p:cNvPr id="147" name="Freeform 8">
                <a:extLst>
                  <a:ext uri="{FF2B5EF4-FFF2-40B4-BE49-F238E27FC236}">
                    <a16:creationId xmlns:a16="http://schemas.microsoft.com/office/drawing/2014/main" id="{8A3A018D-F7D9-1B42-953B-C3B5C4457D0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37786" y="2047980"/>
                <a:ext cx="5178954" cy="4082381"/>
              </a:xfrm>
              <a:custGeom>
                <a:avLst/>
                <a:gdLst>
                  <a:gd name="T0" fmla="*/ 0 w 5233536"/>
                  <a:gd name="T1" fmla="*/ 4090223 h 4081111"/>
                  <a:gd name="T2" fmla="*/ 3351619 w 5233536"/>
                  <a:gd name="T3" fmla="*/ 1943 h 4081111"/>
                  <a:gd name="T4" fmla="*/ 5239591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48" name="Oval 66">
                <a:extLst>
                  <a:ext uri="{FF2B5EF4-FFF2-40B4-BE49-F238E27FC236}">
                    <a16:creationId xmlns:a16="http://schemas.microsoft.com/office/drawing/2014/main" id="{9D727BF9-BFAB-574E-8B1A-72A66AF9D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82589" y="1914692"/>
                <a:ext cx="308317" cy="308330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49" name="Oval 66">
                <a:extLst>
                  <a:ext uri="{FF2B5EF4-FFF2-40B4-BE49-F238E27FC236}">
                    <a16:creationId xmlns:a16="http://schemas.microsoft.com/office/drawing/2014/main" id="{FB4C90B5-176F-884C-8C01-FD342E97D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2034" y="3279962"/>
                <a:ext cx="308317" cy="308330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0" name="Oval 66">
                <a:extLst>
                  <a:ext uri="{FF2B5EF4-FFF2-40B4-BE49-F238E27FC236}">
                    <a16:creationId xmlns:a16="http://schemas.microsoft.com/office/drawing/2014/main" id="{13EE4EC9-3351-E54F-B2C4-ECAA97FC1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6838" y="4645232"/>
                <a:ext cx="308317" cy="308330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AF313028-73D0-1148-A0CC-8C83F5CAE445}"/>
                </a:ext>
              </a:extLst>
            </p:cNvPr>
            <p:cNvGrpSpPr/>
            <p:nvPr/>
          </p:nvGrpSpPr>
          <p:grpSpPr>
            <a:xfrm>
              <a:off x="11442937" y="6198619"/>
              <a:ext cx="5942557" cy="4732451"/>
              <a:chOff x="9473853" y="6198619"/>
              <a:chExt cx="5942557" cy="4732451"/>
            </a:xfrm>
          </p:grpSpPr>
          <p:sp>
            <p:nvSpPr>
              <p:cNvPr id="111" name="TextBox 46">
                <a:extLst>
                  <a:ext uri="{FF2B5EF4-FFF2-40B4-BE49-F238E27FC236}">
                    <a16:creationId xmlns:a16="http://schemas.microsoft.com/office/drawing/2014/main" id="{2C9350AC-F6B5-9044-ACFA-588E5795A2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19149" y="10407850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8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4</a:t>
                </a:r>
              </a:p>
            </p:txBody>
          </p:sp>
          <p:sp>
            <p:nvSpPr>
              <p:cNvPr id="115" name="TextBox 8">
                <a:extLst>
                  <a:ext uri="{FF2B5EF4-FFF2-40B4-BE49-F238E27FC236}">
                    <a16:creationId xmlns:a16="http://schemas.microsoft.com/office/drawing/2014/main" id="{24C03CC9-6E0D-BA42-B0EA-70DF640F09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462341" y="6974381"/>
                <a:ext cx="3368298" cy="10158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116" name="TextBox 8">
                <a:extLst>
                  <a:ext uri="{FF2B5EF4-FFF2-40B4-BE49-F238E27FC236}">
                    <a16:creationId xmlns:a16="http://schemas.microsoft.com/office/drawing/2014/main" id="{20E4BD8E-1BCA-FA44-9C5C-48E2C90980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473853" y="8359950"/>
                <a:ext cx="3212074" cy="10158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151" name="Freeform 8">
                <a:extLst>
                  <a:ext uri="{FF2B5EF4-FFF2-40B4-BE49-F238E27FC236}">
                    <a16:creationId xmlns:a16="http://schemas.microsoft.com/office/drawing/2014/main" id="{7C782A9B-9360-C946-ADA8-AF1EEE197DA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0237785" y="6198619"/>
                <a:ext cx="5178625" cy="4082991"/>
              </a:xfrm>
              <a:custGeom>
                <a:avLst/>
                <a:gdLst>
                  <a:gd name="T0" fmla="*/ 0 w 5233536"/>
                  <a:gd name="T1" fmla="*/ 4094051 h 4081111"/>
                  <a:gd name="T2" fmla="*/ 3350032 w 5233536"/>
                  <a:gd name="T3" fmla="*/ 1943 h 4081111"/>
                  <a:gd name="T4" fmla="*/ 5237106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52" name="Oval 66">
                <a:extLst>
                  <a:ext uri="{FF2B5EF4-FFF2-40B4-BE49-F238E27FC236}">
                    <a16:creationId xmlns:a16="http://schemas.microsoft.com/office/drawing/2014/main" id="{477A1081-2AEC-0F4C-8C3D-1ED73CD40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82966" y="10103815"/>
                <a:ext cx="307975" cy="307971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3" name="Oval 66">
                <a:extLst>
                  <a:ext uri="{FF2B5EF4-FFF2-40B4-BE49-F238E27FC236}">
                    <a16:creationId xmlns:a16="http://schemas.microsoft.com/office/drawing/2014/main" id="{D85587F8-88B6-9349-B1EB-691B4BF62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1365" y="8743348"/>
                <a:ext cx="309563" cy="307971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4" name="Oval 66">
                <a:extLst>
                  <a:ext uri="{FF2B5EF4-FFF2-40B4-BE49-F238E27FC236}">
                    <a16:creationId xmlns:a16="http://schemas.microsoft.com/office/drawing/2014/main" id="{E01EDB6E-8176-A741-9C8A-4B5F23B2F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6153" y="7387643"/>
                <a:ext cx="309563" cy="307971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38435A43-A619-A847-B166-346E60EBDFC3}"/>
                </a:ext>
              </a:extLst>
            </p:cNvPr>
            <p:cNvGrpSpPr/>
            <p:nvPr/>
          </p:nvGrpSpPr>
          <p:grpSpPr>
            <a:xfrm>
              <a:off x="14655011" y="1385392"/>
              <a:ext cx="5963794" cy="4745529"/>
              <a:chOff x="16165595" y="1385392"/>
              <a:chExt cx="5963794" cy="4745529"/>
            </a:xfrm>
          </p:grpSpPr>
          <p:sp>
            <p:nvSpPr>
              <p:cNvPr id="118" name="TextBox 8">
                <a:extLst>
                  <a:ext uri="{FF2B5EF4-FFF2-40B4-BE49-F238E27FC236}">
                    <a16:creationId xmlns:a16="http://schemas.microsoft.com/office/drawing/2014/main" id="{B1817CA2-1937-AF4F-BA77-AD4AE81ACC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165595" y="2916590"/>
                <a:ext cx="3494220" cy="1015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122" name="TextBox 8">
                <a:extLst>
                  <a:ext uri="{FF2B5EF4-FFF2-40B4-BE49-F238E27FC236}">
                    <a16:creationId xmlns:a16="http://schemas.microsoft.com/office/drawing/2014/main" id="{9D3C6A10-E44E-BE45-8767-4FDB4FEF19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153908" y="4345333"/>
                <a:ext cx="3464779" cy="1015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>
                  <a:buClr>
                    <a:schemeClr val="tx2"/>
                  </a:buClr>
                </a:pPr>
                <a:r>
                  <a:rPr lang="en-US" altLang="en-US" sz="2000" b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Lorem Ipsum is simply dummy text of the printing and typesetting industry. </a:t>
                </a:r>
              </a:p>
            </p:txBody>
          </p:sp>
          <p:sp>
            <p:nvSpPr>
              <p:cNvPr id="123" name="TextBox 46">
                <a:extLst>
                  <a:ext uri="{FF2B5EF4-FFF2-40B4-BE49-F238E27FC236}">
                    <a16:creationId xmlns:a16="http://schemas.microsoft.com/office/drawing/2014/main" id="{EFC2F5D6-C6CD-7E46-812F-7D361058F9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011089" y="1385392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8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5</a:t>
                </a:r>
              </a:p>
            </p:txBody>
          </p:sp>
          <p:sp>
            <p:nvSpPr>
              <p:cNvPr id="156" name="Freeform 8">
                <a:extLst>
                  <a:ext uri="{FF2B5EF4-FFF2-40B4-BE49-F238E27FC236}">
                    <a16:creationId xmlns:a16="http://schemas.microsoft.com/office/drawing/2014/main" id="{6BA74224-9797-7B4F-9AF1-B5DC3B30000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6950435" y="2048540"/>
                <a:ext cx="5178954" cy="4082381"/>
              </a:xfrm>
              <a:custGeom>
                <a:avLst/>
                <a:gdLst>
                  <a:gd name="T0" fmla="*/ 0 w 5233536"/>
                  <a:gd name="T1" fmla="*/ 4090223 h 4081111"/>
                  <a:gd name="T2" fmla="*/ 3351619 w 5233536"/>
                  <a:gd name="T3" fmla="*/ 1943 h 4081111"/>
                  <a:gd name="T4" fmla="*/ 5239591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57" name="Oval 66">
                <a:extLst>
                  <a:ext uri="{FF2B5EF4-FFF2-40B4-BE49-F238E27FC236}">
                    <a16:creationId xmlns:a16="http://schemas.microsoft.com/office/drawing/2014/main" id="{0733A0E7-7795-584C-9479-DF17E3C6D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5238" y="1915252"/>
                <a:ext cx="308317" cy="308330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8" name="Oval 66">
                <a:extLst>
                  <a:ext uri="{FF2B5EF4-FFF2-40B4-BE49-F238E27FC236}">
                    <a16:creationId xmlns:a16="http://schemas.microsoft.com/office/drawing/2014/main" id="{BE6444CE-AF4D-D74A-A2B4-021F0E8F5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4683" y="328052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9" name="Oval 66">
                <a:extLst>
                  <a:ext uri="{FF2B5EF4-FFF2-40B4-BE49-F238E27FC236}">
                    <a16:creationId xmlns:a16="http://schemas.microsoft.com/office/drawing/2014/main" id="{E000895D-ECE9-034D-9BC2-31A18F003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49487" y="464579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</p:grpSp>
        <p:sp>
          <p:nvSpPr>
            <p:cNvPr id="134" name="Oval 3">
              <a:extLst>
                <a:ext uri="{FF2B5EF4-FFF2-40B4-BE49-F238E27FC236}">
                  <a16:creationId xmlns:a16="http://schemas.microsoft.com/office/drawing/2014/main" id="{63F96958-FAC9-114D-84AD-A3BB588CC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2889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5" name="Oval 42">
              <a:extLst>
                <a:ext uri="{FF2B5EF4-FFF2-40B4-BE49-F238E27FC236}">
                  <a16:creationId xmlns:a16="http://schemas.microsoft.com/office/drawing/2014/main" id="{0733DAB3-44F7-4140-BA68-4FCDAF5BC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2939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6" name="Oval 43">
              <a:extLst>
                <a:ext uri="{FF2B5EF4-FFF2-40B4-BE49-F238E27FC236}">
                  <a16:creationId xmlns:a16="http://schemas.microsoft.com/office/drawing/2014/main" id="{DB63E52A-78F1-3E4D-B5A6-55BB7F53A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32327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7" name="Oval 44">
              <a:extLst>
                <a:ext uri="{FF2B5EF4-FFF2-40B4-BE49-F238E27FC236}">
                  <a16:creationId xmlns:a16="http://schemas.microsoft.com/office/drawing/2014/main" id="{E2DE5B1A-8C80-3848-AD11-261C4C421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402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8" name="Oval 45">
              <a:extLst>
                <a:ext uri="{FF2B5EF4-FFF2-40B4-BE49-F238E27FC236}">
                  <a16:creationId xmlns:a16="http://schemas.microsoft.com/office/drawing/2014/main" id="{0C707851-527C-8F43-AFC3-39AD08B19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9864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39" name="Oval 46">
              <a:extLst>
                <a:ext uri="{FF2B5EF4-FFF2-40B4-BE49-F238E27FC236}">
                  <a16:creationId xmlns:a16="http://schemas.microsoft.com/office/drawing/2014/main" id="{EDCEB950-8E34-9B40-8B1F-5BF63852C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9914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0" name="Oval 48">
              <a:extLst>
                <a:ext uri="{FF2B5EF4-FFF2-40B4-BE49-F238E27FC236}">
                  <a16:creationId xmlns:a16="http://schemas.microsoft.com/office/drawing/2014/main" id="{399E2A1F-CA75-D24D-8D51-CAD158092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3177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1" name="Oval 49">
              <a:extLst>
                <a:ext uri="{FF2B5EF4-FFF2-40B4-BE49-F238E27FC236}">
                  <a16:creationId xmlns:a16="http://schemas.microsoft.com/office/drawing/2014/main" id="{C5FA99C2-9842-7E45-994F-A0BB7DB19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63864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2" name="Oval 50">
              <a:extLst>
                <a:ext uri="{FF2B5EF4-FFF2-40B4-BE49-F238E27FC236}">
                  <a16:creationId xmlns:a16="http://schemas.microsoft.com/office/drawing/2014/main" id="{5E67C099-CBD7-8A49-96CF-88444B966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6839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3" name="Oval 51">
              <a:extLst>
                <a:ext uri="{FF2B5EF4-FFF2-40B4-BE49-F238E27FC236}">
                  <a16:creationId xmlns:a16="http://schemas.microsoft.com/office/drawing/2014/main" id="{C0932401-FF09-C244-A54B-67D28EE20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3814" y="6009713"/>
              <a:ext cx="309563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4" name="Oval 52">
              <a:extLst>
                <a:ext uri="{FF2B5EF4-FFF2-40B4-BE49-F238E27FC236}">
                  <a16:creationId xmlns:a16="http://schemas.microsoft.com/office/drawing/2014/main" id="{010B16E7-289B-FC4F-B91B-3544721B3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25352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5" name="Oval 53">
              <a:extLst>
                <a:ext uri="{FF2B5EF4-FFF2-40B4-BE49-F238E27FC236}">
                  <a16:creationId xmlns:a16="http://schemas.microsoft.com/office/drawing/2014/main" id="{571C85D6-76F9-9C48-BBF5-117F03C43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6889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146" name="Oval 54">
              <a:extLst>
                <a:ext uri="{FF2B5EF4-FFF2-40B4-BE49-F238E27FC236}">
                  <a16:creationId xmlns:a16="http://schemas.microsoft.com/office/drawing/2014/main" id="{7BBAFE9C-90A1-8F41-9A76-7205A21C7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18377" y="6009713"/>
              <a:ext cx="307975" cy="309557"/>
            </a:xfrm>
            <a:prstGeom prst="ellipse">
              <a:avLst/>
            </a:prstGeom>
            <a:solidFill>
              <a:schemeClr val="tx2"/>
            </a:solidFill>
            <a:ln w="57150">
              <a:solidFill>
                <a:schemeClr val="accent5">
                  <a:lumMod val="60000"/>
                  <a:lumOff val="40000"/>
                </a:schemeClr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1827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E9D2E58-B53E-884D-83E0-33D05D458322}"/>
              </a:ext>
            </a:extLst>
          </p:cNvPr>
          <p:cNvGrpSpPr/>
          <p:nvPr/>
        </p:nvGrpSpPr>
        <p:grpSpPr>
          <a:xfrm>
            <a:off x="2026071" y="1512392"/>
            <a:ext cx="20607089" cy="9544852"/>
            <a:chOff x="2026071" y="1512392"/>
            <a:chExt cx="20607089" cy="9544852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87596029-85A1-3C43-9A48-8D7927510478}"/>
                </a:ext>
              </a:extLst>
            </p:cNvPr>
            <p:cNvSpPr/>
            <p:nvPr/>
          </p:nvSpPr>
          <p:spPr bwMode="auto">
            <a:xfrm>
              <a:off x="4341346" y="6199820"/>
              <a:ext cx="12457384" cy="18243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60" name="Фигура">
              <a:extLst>
                <a:ext uri="{FF2B5EF4-FFF2-40B4-BE49-F238E27FC236}">
                  <a16:creationId xmlns:a16="http://schemas.microsoft.com/office/drawing/2014/main" id="{3CC10766-5FF7-644E-BDBC-663867645C4F}"/>
                </a:ext>
              </a:extLst>
            </p:cNvPr>
            <p:cNvSpPr/>
            <p:nvPr/>
          </p:nvSpPr>
          <p:spPr>
            <a:xfrm>
              <a:off x="2026071" y="2646732"/>
              <a:ext cx="2588776" cy="7288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5" h="21600" extrusionOk="0">
                  <a:moveTo>
                    <a:pt x="1245" y="0"/>
                  </a:moveTo>
                  <a:cubicBezTo>
                    <a:pt x="6272" y="1145"/>
                    <a:pt x="10563" y="2699"/>
                    <a:pt x="13814" y="4551"/>
                  </a:cubicBezTo>
                  <a:cubicBezTo>
                    <a:pt x="17166" y="6460"/>
                    <a:pt x="19315" y="8593"/>
                    <a:pt x="20175" y="10795"/>
                  </a:cubicBezTo>
                  <a:cubicBezTo>
                    <a:pt x="19320" y="13001"/>
                    <a:pt x="17171" y="15138"/>
                    <a:pt x="13814" y="17051"/>
                  </a:cubicBezTo>
                  <a:cubicBezTo>
                    <a:pt x="10564" y="18902"/>
                    <a:pt x="6272" y="20455"/>
                    <a:pt x="1245" y="21600"/>
                  </a:cubicBezTo>
                  <a:cubicBezTo>
                    <a:pt x="1634" y="20068"/>
                    <a:pt x="1512" y="18545"/>
                    <a:pt x="913" y="17053"/>
                  </a:cubicBezTo>
                  <a:cubicBezTo>
                    <a:pt x="63" y="14936"/>
                    <a:pt x="-1425" y="12457"/>
                    <a:pt x="3279" y="11079"/>
                  </a:cubicBezTo>
                  <a:cubicBezTo>
                    <a:pt x="3597" y="10986"/>
                    <a:pt x="3916" y="10904"/>
                    <a:pt x="4278" y="10844"/>
                  </a:cubicBezTo>
                  <a:cubicBezTo>
                    <a:pt x="4374" y="10828"/>
                    <a:pt x="4510" y="10815"/>
                    <a:pt x="4613" y="10801"/>
                  </a:cubicBezTo>
                  <a:cubicBezTo>
                    <a:pt x="4510" y="10786"/>
                    <a:pt x="4374" y="10773"/>
                    <a:pt x="4278" y="10757"/>
                  </a:cubicBezTo>
                  <a:cubicBezTo>
                    <a:pt x="3916" y="10697"/>
                    <a:pt x="3597" y="10614"/>
                    <a:pt x="3279" y="10521"/>
                  </a:cubicBezTo>
                  <a:cubicBezTo>
                    <a:pt x="-1425" y="9143"/>
                    <a:pt x="63" y="6665"/>
                    <a:pt x="913" y="4548"/>
                  </a:cubicBezTo>
                  <a:cubicBezTo>
                    <a:pt x="1512" y="3056"/>
                    <a:pt x="1634" y="1532"/>
                    <a:pt x="1245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25400">
              <a:noFill/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BAC9C3B6-ECA3-704D-8085-99124B3E7432}"/>
                </a:ext>
              </a:extLst>
            </p:cNvPr>
            <p:cNvGrpSpPr/>
            <p:nvPr/>
          </p:nvGrpSpPr>
          <p:grpSpPr>
            <a:xfrm>
              <a:off x="16525229" y="2596386"/>
              <a:ext cx="6107931" cy="7389302"/>
              <a:chOff x="12847786" y="2496819"/>
              <a:chExt cx="6107931" cy="7389302"/>
            </a:xfrm>
          </p:grpSpPr>
          <p:sp>
            <p:nvSpPr>
              <p:cNvPr id="56" name="Фигура">
                <a:extLst>
                  <a:ext uri="{FF2B5EF4-FFF2-40B4-BE49-F238E27FC236}">
                    <a16:creationId xmlns:a16="http://schemas.microsoft.com/office/drawing/2014/main" id="{79FBF734-5BB1-8644-855B-67B01B6E05BD}"/>
                  </a:ext>
                </a:extLst>
              </p:cNvPr>
              <p:cNvSpPr/>
              <p:nvPr/>
            </p:nvSpPr>
            <p:spPr>
              <a:xfrm>
                <a:off x="12847786" y="2496819"/>
                <a:ext cx="5876251" cy="7389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7" h="21561" extrusionOk="0">
                    <a:moveTo>
                      <a:pt x="20457" y="9424"/>
                    </a:moveTo>
                    <a:cubicBezTo>
                      <a:pt x="18982" y="7406"/>
                      <a:pt x="17134" y="5578"/>
                      <a:pt x="14974" y="4003"/>
                    </a:cubicBezTo>
                    <a:cubicBezTo>
                      <a:pt x="12838" y="2443"/>
                      <a:pt x="10421" y="1149"/>
                      <a:pt x="7805" y="163"/>
                    </a:cubicBezTo>
                    <a:cubicBezTo>
                      <a:pt x="7537" y="37"/>
                      <a:pt x="7228" y="-18"/>
                      <a:pt x="6919" y="5"/>
                    </a:cubicBezTo>
                    <a:cubicBezTo>
                      <a:pt x="6629" y="26"/>
                      <a:pt x="6354" y="115"/>
                      <a:pt x="6127" y="261"/>
                    </a:cubicBezTo>
                    <a:cubicBezTo>
                      <a:pt x="4428" y="1228"/>
                      <a:pt x="3040" y="2494"/>
                      <a:pt x="2064" y="3955"/>
                    </a:cubicBezTo>
                    <a:cubicBezTo>
                      <a:pt x="746" y="5927"/>
                      <a:pt x="229" y="8115"/>
                      <a:pt x="60" y="10304"/>
                    </a:cubicBezTo>
                    <a:cubicBezTo>
                      <a:pt x="-123" y="12664"/>
                      <a:pt x="87" y="15097"/>
                      <a:pt x="1102" y="17371"/>
                    </a:cubicBezTo>
                    <a:cubicBezTo>
                      <a:pt x="1675" y="18655"/>
                      <a:pt x="2497" y="19863"/>
                      <a:pt x="3542" y="20951"/>
                    </a:cubicBezTo>
                    <a:cubicBezTo>
                      <a:pt x="3742" y="21180"/>
                      <a:pt x="4022" y="21357"/>
                      <a:pt x="4346" y="21460"/>
                    </a:cubicBezTo>
                    <a:cubicBezTo>
                      <a:pt x="4638" y="21553"/>
                      <a:pt x="4956" y="21582"/>
                      <a:pt x="5268" y="21544"/>
                    </a:cubicBezTo>
                    <a:cubicBezTo>
                      <a:pt x="8883" y="21210"/>
                      <a:pt x="12343" y="20184"/>
                      <a:pt x="15357" y="18554"/>
                    </a:cubicBezTo>
                    <a:cubicBezTo>
                      <a:pt x="17777" y="17244"/>
                      <a:pt x="19855" y="15572"/>
                      <a:pt x="21477" y="13629"/>
                    </a:cubicBezTo>
                    <a:lnTo>
                      <a:pt x="15466" y="13106"/>
                    </a:lnTo>
                    <a:lnTo>
                      <a:pt x="20457" y="9424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7" name="Фигура">
                <a:extLst>
                  <a:ext uri="{FF2B5EF4-FFF2-40B4-BE49-F238E27FC236}">
                    <a16:creationId xmlns:a16="http://schemas.microsoft.com/office/drawing/2014/main" id="{E44D2070-F70D-CC43-9CA8-B27D552E319B}"/>
                  </a:ext>
                </a:extLst>
              </p:cNvPr>
              <p:cNvSpPr/>
              <p:nvPr/>
            </p:nvSpPr>
            <p:spPr>
              <a:xfrm>
                <a:off x="17001975" y="6809369"/>
                <a:ext cx="1953742" cy="437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0" h="21194" extrusionOk="0">
                    <a:moveTo>
                      <a:pt x="19113" y="71"/>
                    </a:moveTo>
                    <a:cubicBezTo>
                      <a:pt x="19496" y="-135"/>
                      <a:pt x="19886" y="110"/>
                      <a:pt x="20241" y="782"/>
                    </a:cubicBezTo>
                    <a:cubicBezTo>
                      <a:pt x="20691" y="1633"/>
                      <a:pt x="21064" y="3119"/>
                      <a:pt x="21302" y="5007"/>
                    </a:cubicBezTo>
                    <a:cubicBezTo>
                      <a:pt x="21600" y="8209"/>
                      <a:pt x="21559" y="11829"/>
                      <a:pt x="21191" y="14885"/>
                    </a:cubicBezTo>
                    <a:cubicBezTo>
                      <a:pt x="20693" y="19007"/>
                      <a:pt x="19695" y="21465"/>
                      <a:pt x="18639" y="21171"/>
                    </a:cubicBezTo>
                    <a:cubicBezTo>
                      <a:pt x="15399" y="21044"/>
                      <a:pt x="12161" y="20671"/>
                      <a:pt x="8924" y="20052"/>
                    </a:cubicBezTo>
                    <a:cubicBezTo>
                      <a:pt x="5947" y="19483"/>
                      <a:pt x="2972" y="18705"/>
                      <a:pt x="0" y="17720"/>
                    </a:cubicBezTo>
                    <a:lnTo>
                      <a:pt x="3665" y="6235"/>
                    </a:lnTo>
                    <a:lnTo>
                      <a:pt x="19113" y="71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8" name="Кружок">
                <a:extLst>
                  <a:ext uri="{FF2B5EF4-FFF2-40B4-BE49-F238E27FC236}">
                    <a16:creationId xmlns:a16="http://schemas.microsoft.com/office/drawing/2014/main" id="{2EB300BE-4736-BA48-B335-C5A2EF696251}"/>
                  </a:ext>
                </a:extLst>
              </p:cNvPr>
              <p:cNvSpPr/>
              <p:nvPr/>
            </p:nvSpPr>
            <p:spPr>
              <a:xfrm>
                <a:off x="15860601" y="4375573"/>
                <a:ext cx="1532236" cy="1532236"/>
              </a:xfrm>
              <a:prstGeom prst="ellipse">
                <a:avLst/>
              </a:prstGeom>
              <a:solidFill>
                <a:schemeClr val="tx2"/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9" name="Кружок">
                <a:extLst>
                  <a:ext uri="{FF2B5EF4-FFF2-40B4-BE49-F238E27FC236}">
                    <a16:creationId xmlns:a16="http://schemas.microsoft.com/office/drawing/2014/main" id="{4D664785-CB15-DF49-A7B2-C759685788A8}"/>
                  </a:ext>
                </a:extLst>
              </p:cNvPr>
              <p:cNvSpPr/>
              <p:nvPr/>
            </p:nvSpPr>
            <p:spPr>
              <a:xfrm>
                <a:off x="16580753" y="4817057"/>
                <a:ext cx="649269" cy="649268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1" name="Фигура">
                <a:extLst>
                  <a:ext uri="{FF2B5EF4-FFF2-40B4-BE49-F238E27FC236}">
                    <a16:creationId xmlns:a16="http://schemas.microsoft.com/office/drawing/2014/main" id="{B2414624-75F0-EC48-9892-93AE9A24CCCF}"/>
                  </a:ext>
                </a:extLst>
              </p:cNvPr>
              <p:cNvSpPr/>
              <p:nvPr/>
            </p:nvSpPr>
            <p:spPr>
              <a:xfrm>
                <a:off x="16241012" y="6394119"/>
                <a:ext cx="1365594" cy="1218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3" h="21450" extrusionOk="0">
                    <a:moveTo>
                      <a:pt x="21563" y="0"/>
                    </a:moveTo>
                    <a:cubicBezTo>
                      <a:pt x="18420" y="548"/>
                      <a:pt x="15297" y="1231"/>
                      <a:pt x="12200" y="2045"/>
                    </a:cubicBezTo>
                    <a:cubicBezTo>
                      <a:pt x="9011" y="2884"/>
                      <a:pt x="5853" y="3863"/>
                      <a:pt x="2732" y="4979"/>
                    </a:cubicBezTo>
                    <a:cubicBezTo>
                      <a:pt x="1881" y="5358"/>
                      <a:pt x="1162" y="6034"/>
                      <a:pt x="681" y="6907"/>
                    </a:cubicBezTo>
                    <a:cubicBezTo>
                      <a:pt x="370" y="7470"/>
                      <a:pt x="169" y="8100"/>
                      <a:pt x="90" y="8755"/>
                    </a:cubicBezTo>
                    <a:cubicBezTo>
                      <a:pt x="-37" y="10594"/>
                      <a:pt x="-29" y="12442"/>
                      <a:pt x="114" y="14280"/>
                    </a:cubicBezTo>
                    <a:cubicBezTo>
                      <a:pt x="251" y="16049"/>
                      <a:pt x="512" y="17803"/>
                      <a:pt x="896" y="19526"/>
                    </a:cubicBezTo>
                    <a:cubicBezTo>
                      <a:pt x="1152" y="20349"/>
                      <a:pt x="1728" y="20996"/>
                      <a:pt x="2462" y="21286"/>
                    </a:cubicBezTo>
                    <a:cubicBezTo>
                      <a:pt x="3257" y="21600"/>
                      <a:pt x="4139" y="21457"/>
                      <a:pt x="4822" y="20905"/>
                    </a:cubicBezTo>
                    <a:cubicBezTo>
                      <a:pt x="6840" y="19463"/>
                      <a:pt x="8847" y="18001"/>
                      <a:pt x="10842" y="16520"/>
                    </a:cubicBezTo>
                    <a:cubicBezTo>
                      <a:pt x="12937" y="14964"/>
                      <a:pt x="15019" y="13387"/>
                      <a:pt x="17088" y="11788"/>
                    </a:cubicBezTo>
                    <a:lnTo>
                      <a:pt x="21563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2" name="Фигура">
                <a:extLst>
                  <a:ext uri="{FF2B5EF4-FFF2-40B4-BE49-F238E27FC236}">
                    <a16:creationId xmlns:a16="http://schemas.microsoft.com/office/drawing/2014/main" id="{349850DD-BA80-E447-B66F-E8F81DDD1574}"/>
                  </a:ext>
                </a:extLst>
              </p:cNvPr>
              <p:cNvSpPr/>
              <p:nvPr/>
            </p:nvSpPr>
            <p:spPr>
              <a:xfrm>
                <a:off x="16890482" y="5589021"/>
                <a:ext cx="2017436" cy="1763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4" h="21256" extrusionOk="0">
                    <a:moveTo>
                      <a:pt x="20090" y="5893"/>
                    </a:moveTo>
                    <a:cubicBezTo>
                      <a:pt x="21321" y="4830"/>
                      <a:pt x="21600" y="2844"/>
                      <a:pt x="20723" y="1393"/>
                    </a:cubicBezTo>
                    <a:cubicBezTo>
                      <a:pt x="19960" y="128"/>
                      <a:pt x="18524" y="-344"/>
                      <a:pt x="17291" y="263"/>
                    </a:cubicBezTo>
                    <a:cubicBezTo>
                      <a:pt x="13395" y="2387"/>
                      <a:pt x="9877" y="5322"/>
                      <a:pt x="6918" y="8919"/>
                    </a:cubicBezTo>
                    <a:cubicBezTo>
                      <a:pt x="3966" y="12506"/>
                      <a:pt x="1620" y="16689"/>
                      <a:pt x="0" y="21256"/>
                    </a:cubicBezTo>
                    <a:lnTo>
                      <a:pt x="20090" y="589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grpSp>
          <p:nvGrpSpPr>
            <p:cNvPr id="13" name="Группа 12">
              <a:extLst>
                <a:ext uri="{FF2B5EF4-FFF2-40B4-BE49-F238E27FC236}">
                  <a16:creationId xmlns:a16="http://schemas.microsoft.com/office/drawing/2014/main" id="{81AA4FE8-F8CB-B743-BEE3-6D478E3E20B3}"/>
                </a:ext>
              </a:extLst>
            </p:cNvPr>
            <p:cNvGrpSpPr/>
            <p:nvPr/>
          </p:nvGrpSpPr>
          <p:grpSpPr>
            <a:xfrm>
              <a:off x="4707120" y="1512392"/>
              <a:ext cx="5299735" cy="9544852"/>
              <a:chOff x="4406339" y="1512392"/>
              <a:chExt cx="5299735" cy="9544852"/>
            </a:xfrm>
          </p:grpSpPr>
          <p:grpSp>
            <p:nvGrpSpPr>
              <p:cNvPr id="12" name="Группа 11">
                <a:extLst>
                  <a:ext uri="{FF2B5EF4-FFF2-40B4-BE49-F238E27FC236}">
                    <a16:creationId xmlns:a16="http://schemas.microsoft.com/office/drawing/2014/main" id="{C7823CBA-0D51-684A-BD39-6A4D0CC6E5B0}"/>
                  </a:ext>
                </a:extLst>
              </p:cNvPr>
              <p:cNvGrpSpPr/>
              <p:nvPr/>
            </p:nvGrpSpPr>
            <p:grpSpPr>
              <a:xfrm>
                <a:off x="4440435" y="2949722"/>
                <a:ext cx="3740150" cy="611248"/>
                <a:chOff x="4440435" y="2949722"/>
                <a:chExt cx="3740150" cy="611248"/>
              </a:xfrm>
            </p:grpSpPr>
            <p:cxnSp>
              <p:nvCxnSpPr>
                <p:cNvPr id="75" name="Прямая соединительная линия 74">
                  <a:extLst>
                    <a:ext uri="{FF2B5EF4-FFF2-40B4-BE49-F238E27FC236}">
                      <a16:creationId xmlns:a16="http://schemas.microsoft.com/office/drawing/2014/main" id="{4B4A4ED1-D3AD-9240-80DD-49306BA6055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3560970"/>
                  <a:ext cx="2814944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6" name="TextBox 46">
                  <a:extLst>
                    <a:ext uri="{FF2B5EF4-FFF2-40B4-BE49-F238E27FC236}">
                      <a16:creationId xmlns:a16="http://schemas.microsoft.com/office/drawing/2014/main" id="{E94B5073-04F0-994F-AE71-9EC1C54EEB8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2949722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</p:grpSp>
          <p:grpSp>
            <p:nvGrpSpPr>
              <p:cNvPr id="11" name="Группа 10">
                <a:extLst>
                  <a:ext uri="{FF2B5EF4-FFF2-40B4-BE49-F238E27FC236}">
                    <a16:creationId xmlns:a16="http://schemas.microsoft.com/office/drawing/2014/main" id="{68C51DAD-9C47-614E-9AB9-86C969016AC1}"/>
                  </a:ext>
                </a:extLst>
              </p:cNvPr>
              <p:cNvGrpSpPr/>
              <p:nvPr/>
            </p:nvGrpSpPr>
            <p:grpSpPr>
              <a:xfrm>
                <a:off x="4440435" y="4297650"/>
                <a:ext cx="4153650" cy="628747"/>
                <a:chOff x="4440435" y="4297650"/>
                <a:chExt cx="4153650" cy="628747"/>
              </a:xfrm>
            </p:grpSpPr>
            <p:cxnSp>
              <p:nvCxnSpPr>
                <p:cNvPr id="78" name="Прямая соединительная линия 77">
                  <a:extLst>
                    <a:ext uri="{FF2B5EF4-FFF2-40B4-BE49-F238E27FC236}">
                      <a16:creationId xmlns:a16="http://schemas.microsoft.com/office/drawing/2014/main" id="{DF830555-9D8F-3844-AECB-532EB2E7965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4916624"/>
                  <a:ext cx="4068000" cy="9773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0" name="TextBox 46">
                  <a:extLst>
                    <a:ext uri="{FF2B5EF4-FFF2-40B4-BE49-F238E27FC236}">
                      <a16:creationId xmlns:a16="http://schemas.microsoft.com/office/drawing/2014/main" id="{C50C40E5-7CB6-2A4E-9853-137B79BF275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4297650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cxnSp>
            <p:nvCxnSpPr>
              <p:cNvPr id="83" name="Прямая соединительная линия 82">
                <a:extLst>
                  <a:ext uri="{FF2B5EF4-FFF2-40B4-BE49-F238E27FC236}">
                    <a16:creationId xmlns:a16="http://schemas.microsoft.com/office/drawing/2014/main" id="{92E258CE-65C6-1841-A442-0D6732F2309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26085" y="7679272"/>
                <a:ext cx="4068000" cy="9773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4" name="TextBox 46">
                <a:extLst>
                  <a:ext uri="{FF2B5EF4-FFF2-40B4-BE49-F238E27FC236}">
                    <a16:creationId xmlns:a16="http://schemas.microsoft.com/office/drawing/2014/main" id="{2E4B6EA0-480B-E54B-801A-9B287887AC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40435" y="7879500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87" name="Прямая соединительная линия 86">
                <a:extLst>
                  <a:ext uri="{FF2B5EF4-FFF2-40B4-BE49-F238E27FC236}">
                    <a16:creationId xmlns:a16="http://schemas.microsoft.com/office/drawing/2014/main" id="{D5C63A85-548F-1E42-B5BF-4AFD580C004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26085" y="9022080"/>
                <a:ext cx="2814944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8" name="TextBox 46">
                <a:extLst>
                  <a:ext uri="{FF2B5EF4-FFF2-40B4-BE49-F238E27FC236}">
                    <a16:creationId xmlns:a16="http://schemas.microsoft.com/office/drawing/2014/main" id="{BF377E8F-ADCE-E244-9E23-C19C1C2258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40435" y="923003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65" name="TextBox 46">
                <a:extLst>
                  <a:ext uri="{FF2B5EF4-FFF2-40B4-BE49-F238E27FC236}">
                    <a16:creationId xmlns:a16="http://schemas.microsoft.com/office/drawing/2014/main" id="{5B469474-2294-3344-82CC-90A5CC9E39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06339" y="1512392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1</a:t>
                </a:r>
              </a:p>
            </p:txBody>
          </p:sp>
          <p:sp>
            <p:nvSpPr>
              <p:cNvPr id="66" name="TextBox 46">
                <a:extLst>
                  <a:ext uri="{FF2B5EF4-FFF2-40B4-BE49-F238E27FC236}">
                    <a16:creationId xmlns:a16="http://schemas.microsoft.com/office/drawing/2014/main" id="{C9669747-BCCA-884B-984F-82E73CED8A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06339" y="10534024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2</a:t>
                </a:r>
              </a:p>
            </p:txBody>
          </p:sp>
          <p:sp>
            <p:nvSpPr>
              <p:cNvPr id="67" name="Freeform 8">
                <a:extLst>
                  <a:ext uri="{FF2B5EF4-FFF2-40B4-BE49-F238E27FC236}">
                    <a16:creationId xmlns:a16="http://schemas.microsoft.com/office/drawing/2014/main" id="{1B6845AC-354D-B14E-A54F-38BEE83E8CE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526085" y="2174980"/>
                <a:ext cx="5178954" cy="4082381"/>
              </a:xfrm>
              <a:custGeom>
                <a:avLst/>
                <a:gdLst>
                  <a:gd name="T0" fmla="*/ 0 w 5233536"/>
                  <a:gd name="T1" fmla="*/ 4090223 h 4081111"/>
                  <a:gd name="T2" fmla="*/ 3351619 w 5233536"/>
                  <a:gd name="T3" fmla="*/ 1943 h 4081111"/>
                  <a:gd name="T4" fmla="*/ 5239591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8" name="Oval 66">
                <a:extLst>
                  <a:ext uri="{FF2B5EF4-FFF2-40B4-BE49-F238E27FC236}">
                    <a16:creationId xmlns:a16="http://schemas.microsoft.com/office/drawing/2014/main" id="{8EB90838-789C-2347-9F85-B6EBCD421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2253" y="2041692"/>
                <a:ext cx="308317" cy="308330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69" name="Oval 66">
                <a:extLst>
                  <a:ext uri="{FF2B5EF4-FFF2-40B4-BE49-F238E27FC236}">
                    <a16:creationId xmlns:a16="http://schemas.microsoft.com/office/drawing/2014/main" id="{51861732-7CB6-AD4D-A10D-372D66486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1698" y="340696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70" name="Oval 66">
                <a:extLst>
                  <a:ext uri="{FF2B5EF4-FFF2-40B4-BE49-F238E27FC236}">
                    <a16:creationId xmlns:a16="http://schemas.microsoft.com/office/drawing/2014/main" id="{0080B12B-CCCF-014A-B350-45FE21648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6502" y="477223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71" name="Freeform 8">
                <a:extLst>
                  <a:ext uri="{FF2B5EF4-FFF2-40B4-BE49-F238E27FC236}">
                    <a16:creationId xmlns:a16="http://schemas.microsoft.com/office/drawing/2014/main" id="{553C2FFA-9AFE-7544-A20B-E9C8B89E4CE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527449" y="6325619"/>
                <a:ext cx="5178625" cy="4082991"/>
              </a:xfrm>
              <a:custGeom>
                <a:avLst/>
                <a:gdLst>
                  <a:gd name="T0" fmla="*/ 0 w 5233536"/>
                  <a:gd name="T1" fmla="*/ 4094051 h 4081111"/>
                  <a:gd name="T2" fmla="*/ 3350032 w 5233536"/>
                  <a:gd name="T3" fmla="*/ 1943 h 4081111"/>
                  <a:gd name="T4" fmla="*/ 5237106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2" name="Oval 66">
                <a:extLst>
                  <a:ext uri="{FF2B5EF4-FFF2-40B4-BE49-F238E27FC236}">
                    <a16:creationId xmlns:a16="http://schemas.microsoft.com/office/drawing/2014/main" id="{3CBBD7F1-C581-924C-88A5-00454A641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2630" y="10230815"/>
                <a:ext cx="307975" cy="307971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73" name="Oval 66">
                <a:extLst>
                  <a:ext uri="{FF2B5EF4-FFF2-40B4-BE49-F238E27FC236}">
                    <a16:creationId xmlns:a16="http://schemas.microsoft.com/office/drawing/2014/main" id="{E1B484C7-1F00-BA49-9BC9-8CE7AAB0F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1029" y="8870348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74" name="Oval 66">
                <a:extLst>
                  <a:ext uri="{FF2B5EF4-FFF2-40B4-BE49-F238E27FC236}">
                    <a16:creationId xmlns:a16="http://schemas.microsoft.com/office/drawing/2014/main" id="{716E14C0-E2AD-5C4D-8E53-8A4C551DB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5817" y="7514643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</p:grpSp>
        <p:grpSp>
          <p:nvGrpSpPr>
            <p:cNvPr id="106" name="Группа 105">
              <a:extLst>
                <a:ext uri="{FF2B5EF4-FFF2-40B4-BE49-F238E27FC236}">
                  <a16:creationId xmlns:a16="http://schemas.microsoft.com/office/drawing/2014/main" id="{8107FEDE-9D86-E345-9A5D-043EF02187F8}"/>
                </a:ext>
              </a:extLst>
            </p:cNvPr>
            <p:cNvGrpSpPr/>
            <p:nvPr/>
          </p:nvGrpSpPr>
          <p:grpSpPr>
            <a:xfrm>
              <a:off x="10284079" y="1512392"/>
              <a:ext cx="5299735" cy="9544852"/>
              <a:chOff x="4406339" y="1512392"/>
              <a:chExt cx="5299735" cy="9544852"/>
            </a:xfrm>
          </p:grpSpPr>
          <p:grpSp>
            <p:nvGrpSpPr>
              <p:cNvPr id="107" name="Группа 106">
                <a:extLst>
                  <a:ext uri="{FF2B5EF4-FFF2-40B4-BE49-F238E27FC236}">
                    <a16:creationId xmlns:a16="http://schemas.microsoft.com/office/drawing/2014/main" id="{F6652A3B-B564-D04B-9437-A1A19E1AA467}"/>
                  </a:ext>
                </a:extLst>
              </p:cNvPr>
              <p:cNvGrpSpPr/>
              <p:nvPr/>
            </p:nvGrpSpPr>
            <p:grpSpPr>
              <a:xfrm>
                <a:off x="4440435" y="2949722"/>
                <a:ext cx="3740150" cy="611248"/>
                <a:chOff x="4440435" y="2949722"/>
                <a:chExt cx="3740150" cy="611248"/>
              </a:xfrm>
            </p:grpSpPr>
            <p:cxnSp>
              <p:nvCxnSpPr>
                <p:cNvPr id="155" name="Прямая соединительная линия 154">
                  <a:extLst>
                    <a:ext uri="{FF2B5EF4-FFF2-40B4-BE49-F238E27FC236}">
                      <a16:creationId xmlns:a16="http://schemas.microsoft.com/office/drawing/2014/main" id="{D935D3D5-FC51-574F-9CD0-4BAF93AC605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3560970"/>
                  <a:ext cx="2814944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2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60" name="TextBox 46">
                  <a:extLst>
                    <a:ext uri="{FF2B5EF4-FFF2-40B4-BE49-F238E27FC236}">
                      <a16:creationId xmlns:a16="http://schemas.microsoft.com/office/drawing/2014/main" id="{C83032F6-51B9-614D-888E-71E0262409E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2949722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</p:grpSp>
          <p:grpSp>
            <p:nvGrpSpPr>
              <p:cNvPr id="110" name="Группа 109">
                <a:extLst>
                  <a:ext uri="{FF2B5EF4-FFF2-40B4-BE49-F238E27FC236}">
                    <a16:creationId xmlns:a16="http://schemas.microsoft.com/office/drawing/2014/main" id="{DC62DB49-EC92-C846-B845-8D27A83CF4E3}"/>
                  </a:ext>
                </a:extLst>
              </p:cNvPr>
              <p:cNvGrpSpPr/>
              <p:nvPr/>
            </p:nvGrpSpPr>
            <p:grpSpPr>
              <a:xfrm>
                <a:off x="4440435" y="4297650"/>
                <a:ext cx="4153650" cy="628747"/>
                <a:chOff x="4440435" y="4297650"/>
                <a:chExt cx="4153650" cy="628747"/>
              </a:xfrm>
            </p:grpSpPr>
            <p:cxnSp>
              <p:nvCxnSpPr>
                <p:cNvPr id="131" name="Прямая соединительная линия 130">
                  <a:extLst>
                    <a:ext uri="{FF2B5EF4-FFF2-40B4-BE49-F238E27FC236}">
                      <a16:creationId xmlns:a16="http://schemas.microsoft.com/office/drawing/2014/main" id="{769350BC-968B-9645-B9D8-3E6716FE115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4916624"/>
                  <a:ext cx="4068000" cy="9773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2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32" name="TextBox 46">
                  <a:extLst>
                    <a:ext uri="{FF2B5EF4-FFF2-40B4-BE49-F238E27FC236}">
                      <a16:creationId xmlns:a16="http://schemas.microsoft.com/office/drawing/2014/main" id="{4C50E3B3-A84D-E943-BD9C-B681495B31B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4297650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cxnSp>
            <p:nvCxnSpPr>
              <p:cNvPr id="112" name="Прямая соединительная линия 111">
                <a:extLst>
                  <a:ext uri="{FF2B5EF4-FFF2-40B4-BE49-F238E27FC236}">
                    <a16:creationId xmlns:a16="http://schemas.microsoft.com/office/drawing/2014/main" id="{107364C8-D639-384E-86D3-11748A1F48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26085" y="7679272"/>
                <a:ext cx="4068000" cy="9773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3" name="TextBox 46">
                <a:extLst>
                  <a:ext uri="{FF2B5EF4-FFF2-40B4-BE49-F238E27FC236}">
                    <a16:creationId xmlns:a16="http://schemas.microsoft.com/office/drawing/2014/main" id="{B955851C-1B9F-454D-AD10-F4EAD9D420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40435" y="7879500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14" name="Прямая соединительная линия 113">
                <a:extLst>
                  <a:ext uri="{FF2B5EF4-FFF2-40B4-BE49-F238E27FC236}">
                    <a16:creationId xmlns:a16="http://schemas.microsoft.com/office/drawing/2014/main" id="{3D442CE4-AE26-5746-B7EC-7975FA1CE08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26085" y="9022080"/>
                <a:ext cx="2814944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7" name="TextBox 46">
                <a:extLst>
                  <a:ext uri="{FF2B5EF4-FFF2-40B4-BE49-F238E27FC236}">
                    <a16:creationId xmlns:a16="http://schemas.microsoft.com/office/drawing/2014/main" id="{5360A681-8CB8-614D-B268-EEBCEEA378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40435" y="923003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119" name="TextBox 46">
                <a:extLst>
                  <a:ext uri="{FF2B5EF4-FFF2-40B4-BE49-F238E27FC236}">
                    <a16:creationId xmlns:a16="http://schemas.microsoft.com/office/drawing/2014/main" id="{AFF1EB19-C05B-7A43-A831-EF66C03462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06339" y="1512392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</a:t>
                </a:r>
                <a:r>
                  <a:rPr lang="ru-RU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endPara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0" name="TextBox 46">
                <a:extLst>
                  <a:ext uri="{FF2B5EF4-FFF2-40B4-BE49-F238E27FC236}">
                    <a16:creationId xmlns:a16="http://schemas.microsoft.com/office/drawing/2014/main" id="{8623AFB1-E82C-624D-B02C-C28C516AF5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06339" y="10534024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</a:t>
                </a:r>
                <a:r>
                  <a:rPr lang="ru-RU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  <a:endPara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1" name="Freeform 8">
                <a:extLst>
                  <a:ext uri="{FF2B5EF4-FFF2-40B4-BE49-F238E27FC236}">
                    <a16:creationId xmlns:a16="http://schemas.microsoft.com/office/drawing/2014/main" id="{6AA2C7F5-3C40-E947-AC7A-792A859C6CD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526085" y="2174980"/>
                <a:ext cx="5178954" cy="4082381"/>
              </a:xfrm>
              <a:custGeom>
                <a:avLst/>
                <a:gdLst>
                  <a:gd name="T0" fmla="*/ 0 w 5233536"/>
                  <a:gd name="T1" fmla="*/ 4090223 h 4081111"/>
                  <a:gd name="T2" fmla="*/ 3351619 w 5233536"/>
                  <a:gd name="T3" fmla="*/ 1943 h 4081111"/>
                  <a:gd name="T4" fmla="*/ 5239591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4" name="Oval 66">
                <a:extLst>
                  <a:ext uri="{FF2B5EF4-FFF2-40B4-BE49-F238E27FC236}">
                    <a16:creationId xmlns:a16="http://schemas.microsoft.com/office/drawing/2014/main" id="{B42F4667-C0F2-3A48-856A-0677338B4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2253" y="2041692"/>
                <a:ext cx="308317" cy="308330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25" name="Oval 66">
                <a:extLst>
                  <a:ext uri="{FF2B5EF4-FFF2-40B4-BE49-F238E27FC236}">
                    <a16:creationId xmlns:a16="http://schemas.microsoft.com/office/drawing/2014/main" id="{449BBC5F-4281-ED40-98F4-952686C45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1698" y="340696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26" name="Oval 66">
                <a:extLst>
                  <a:ext uri="{FF2B5EF4-FFF2-40B4-BE49-F238E27FC236}">
                    <a16:creationId xmlns:a16="http://schemas.microsoft.com/office/drawing/2014/main" id="{35F100F9-F562-864D-8C47-5257E2980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6502" y="477223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27" name="Freeform 8">
                <a:extLst>
                  <a:ext uri="{FF2B5EF4-FFF2-40B4-BE49-F238E27FC236}">
                    <a16:creationId xmlns:a16="http://schemas.microsoft.com/office/drawing/2014/main" id="{1823A6CB-FEFF-CC4D-8836-CA90DEFFA50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527449" y="6325619"/>
                <a:ext cx="5178625" cy="4082991"/>
              </a:xfrm>
              <a:custGeom>
                <a:avLst/>
                <a:gdLst>
                  <a:gd name="T0" fmla="*/ 0 w 5233536"/>
                  <a:gd name="T1" fmla="*/ 4094051 h 4081111"/>
                  <a:gd name="T2" fmla="*/ 3350032 w 5233536"/>
                  <a:gd name="T3" fmla="*/ 1943 h 4081111"/>
                  <a:gd name="T4" fmla="*/ 5237106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8" name="Oval 66">
                <a:extLst>
                  <a:ext uri="{FF2B5EF4-FFF2-40B4-BE49-F238E27FC236}">
                    <a16:creationId xmlns:a16="http://schemas.microsoft.com/office/drawing/2014/main" id="{D9D700BC-2D5E-6144-B3C3-95745E9AC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2630" y="10230815"/>
                <a:ext cx="307975" cy="307971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29" name="Oval 66">
                <a:extLst>
                  <a:ext uri="{FF2B5EF4-FFF2-40B4-BE49-F238E27FC236}">
                    <a16:creationId xmlns:a16="http://schemas.microsoft.com/office/drawing/2014/main" id="{A7E5BBF0-1CCE-BD4C-90E3-0065477DE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1029" y="8870348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30" name="Oval 66">
                <a:extLst>
                  <a:ext uri="{FF2B5EF4-FFF2-40B4-BE49-F238E27FC236}">
                    <a16:creationId xmlns:a16="http://schemas.microsoft.com/office/drawing/2014/main" id="{C3F1C398-E40F-9E4E-A488-0463ED237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5817" y="7514643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 dirty="0"/>
              </a:p>
            </p:txBody>
          </p:sp>
        </p:grp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94C0266C-8252-1E45-95A3-4CE09961BA76}"/>
                </a:ext>
              </a:extLst>
            </p:cNvPr>
            <p:cNvGrpSpPr/>
            <p:nvPr/>
          </p:nvGrpSpPr>
          <p:grpSpPr>
            <a:xfrm>
              <a:off x="9363359" y="5870569"/>
              <a:ext cx="840946" cy="840935"/>
              <a:chOff x="9062578" y="5870569"/>
              <a:chExt cx="840946" cy="840935"/>
            </a:xfrm>
          </p:grpSpPr>
          <p:sp>
            <p:nvSpPr>
              <p:cNvPr id="105" name="Oval 66">
                <a:extLst>
                  <a:ext uri="{FF2B5EF4-FFF2-40B4-BE49-F238E27FC236}">
                    <a16:creationId xmlns:a16="http://schemas.microsoft.com/office/drawing/2014/main" id="{2B223A0A-A38C-C14F-8D15-7A1AAA84E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2578" y="5870569"/>
                <a:ext cx="840946" cy="840935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82" name="TextBox 46">
                <a:extLst>
                  <a:ext uri="{FF2B5EF4-FFF2-40B4-BE49-F238E27FC236}">
                    <a16:creationId xmlns:a16="http://schemas.microsoft.com/office/drawing/2014/main" id="{F2E97CBC-1616-FC4A-B418-2478210D60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95897" y="6018729"/>
                <a:ext cx="59479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8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</a:p>
            </p:txBody>
          </p:sp>
        </p:grpSp>
        <p:grpSp>
          <p:nvGrpSpPr>
            <p:cNvPr id="183" name="Группа 182">
              <a:extLst>
                <a:ext uri="{FF2B5EF4-FFF2-40B4-BE49-F238E27FC236}">
                  <a16:creationId xmlns:a16="http://schemas.microsoft.com/office/drawing/2014/main" id="{9A5F4BBD-AC32-C747-B399-4D9E0A4EE63E}"/>
                </a:ext>
              </a:extLst>
            </p:cNvPr>
            <p:cNvGrpSpPr/>
            <p:nvPr/>
          </p:nvGrpSpPr>
          <p:grpSpPr>
            <a:xfrm>
              <a:off x="15124478" y="5865459"/>
              <a:ext cx="840946" cy="840935"/>
              <a:chOff x="9062578" y="5870569"/>
              <a:chExt cx="840946" cy="840935"/>
            </a:xfrm>
          </p:grpSpPr>
          <p:sp>
            <p:nvSpPr>
              <p:cNvPr id="184" name="Oval 66">
                <a:extLst>
                  <a:ext uri="{FF2B5EF4-FFF2-40B4-BE49-F238E27FC236}">
                    <a16:creationId xmlns:a16="http://schemas.microsoft.com/office/drawing/2014/main" id="{72B5605E-A598-A849-98DD-19E01A912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2578" y="5870569"/>
                <a:ext cx="840946" cy="840935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85" name="TextBox 46">
                <a:extLst>
                  <a:ext uri="{FF2B5EF4-FFF2-40B4-BE49-F238E27FC236}">
                    <a16:creationId xmlns:a16="http://schemas.microsoft.com/office/drawing/2014/main" id="{1B3B100B-CA00-4B43-9326-2D25309E3B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07186" y="6018729"/>
                <a:ext cx="59479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8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3117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42D4F102-3FAB-B24C-806D-61117E975278}"/>
              </a:ext>
            </a:extLst>
          </p:cNvPr>
          <p:cNvGrpSpPr/>
          <p:nvPr/>
        </p:nvGrpSpPr>
        <p:grpSpPr>
          <a:xfrm>
            <a:off x="1326204" y="1512392"/>
            <a:ext cx="22564833" cy="9566623"/>
            <a:chOff x="1326204" y="1512392"/>
            <a:chExt cx="22564833" cy="9566623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87596029-85A1-3C43-9A48-8D7927510478}"/>
                </a:ext>
              </a:extLst>
            </p:cNvPr>
            <p:cNvSpPr/>
            <p:nvPr/>
          </p:nvSpPr>
          <p:spPr bwMode="auto">
            <a:xfrm>
              <a:off x="3191000" y="6199820"/>
              <a:ext cx="15264000" cy="18243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60" name="Фигура">
              <a:extLst>
                <a:ext uri="{FF2B5EF4-FFF2-40B4-BE49-F238E27FC236}">
                  <a16:creationId xmlns:a16="http://schemas.microsoft.com/office/drawing/2014/main" id="{3CC10766-5FF7-644E-BDBC-663867645C4F}"/>
                </a:ext>
              </a:extLst>
            </p:cNvPr>
            <p:cNvSpPr/>
            <p:nvPr/>
          </p:nvSpPr>
          <p:spPr>
            <a:xfrm>
              <a:off x="1326204" y="3438890"/>
              <a:ext cx="2050842" cy="5774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5" h="21600" extrusionOk="0">
                  <a:moveTo>
                    <a:pt x="1245" y="0"/>
                  </a:moveTo>
                  <a:cubicBezTo>
                    <a:pt x="6272" y="1145"/>
                    <a:pt x="10563" y="2699"/>
                    <a:pt x="13814" y="4551"/>
                  </a:cubicBezTo>
                  <a:cubicBezTo>
                    <a:pt x="17166" y="6460"/>
                    <a:pt x="19315" y="8593"/>
                    <a:pt x="20175" y="10795"/>
                  </a:cubicBezTo>
                  <a:cubicBezTo>
                    <a:pt x="19320" y="13001"/>
                    <a:pt x="17171" y="15138"/>
                    <a:pt x="13814" y="17051"/>
                  </a:cubicBezTo>
                  <a:cubicBezTo>
                    <a:pt x="10564" y="18902"/>
                    <a:pt x="6272" y="20455"/>
                    <a:pt x="1245" y="21600"/>
                  </a:cubicBezTo>
                  <a:cubicBezTo>
                    <a:pt x="1634" y="20068"/>
                    <a:pt x="1512" y="18545"/>
                    <a:pt x="913" y="17053"/>
                  </a:cubicBezTo>
                  <a:cubicBezTo>
                    <a:pt x="63" y="14936"/>
                    <a:pt x="-1425" y="12457"/>
                    <a:pt x="3279" y="11079"/>
                  </a:cubicBezTo>
                  <a:cubicBezTo>
                    <a:pt x="3597" y="10986"/>
                    <a:pt x="3916" y="10904"/>
                    <a:pt x="4278" y="10844"/>
                  </a:cubicBezTo>
                  <a:cubicBezTo>
                    <a:pt x="4374" y="10828"/>
                    <a:pt x="4510" y="10815"/>
                    <a:pt x="4613" y="10801"/>
                  </a:cubicBezTo>
                  <a:cubicBezTo>
                    <a:pt x="4510" y="10786"/>
                    <a:pt x="4374" y="10773"/>
                    <a:pt x="4278" y="10757"/>
                  </a:cubicBezTo>
                  <a:cubicBezTo>
                    <a:pt x="3916" y="10697"/>
                    <a:pt x="3597" y="10614"/>
                    <a:pt x="3279" y="10521"/>
                  </a:cubicBezTo>
                  <a:cubicBezTo>
                    <a:pt x="-1425" y="9143"/>
                    <a:pt x="63" y="6665"/>
                    <a:pt x="913" y="4548"/>
                  </a:cubicBezTo>
                  <a:cubicBezTo>
                    <a:pt x="1512" y="3056"/>
                    <a:pt x="1634" y="1532"/>
                    <a:pt x="1245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25400">
              <a:noFill/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BAC9C3B6-ECA3-704D-8085-99124B3E7432}"/>
                </a:ext>
              </a:extLst>
            </p:cNvPr>
            <p:cNvGrpSpPr/>
            <p:nvPr/>
          </p:nvGrpSpPr>
          <p:grpSpPr>
            <a:xfrm>
              <a:off x="18255385" y="2633915"/>
              <a:ext cx="5635652" cy="6817945"/>
              <a:chOff x="12847786" y="2496819"/>
              <a:chExt cx="6107931" cy="7389302"/>
            </a:xfrm>
          </p:grpSpPr>
          <p:sp>
            <p:nvSpPr>
              <p:cNvPr id="56" name="Фигура">
                <a:extLst>
                  <a:ext uri="{FF2B5EF4-FFF2-40B4-BE49-F238E27FC236}">
                    <a16:creationId xmlns:a16="http://schemas.microsoft.com/office/drawing/2014/main" id="{79FBF734-5BB1-8644-855B-67B01B6E05BD}"/>
                  </a:ext>
                </a:extLst>
              </p:cNvPr>
              <p:cNvSpPr/>
              <p:nvPr/>
            </p:nvSpPr>
            <p:spPr>
              <a:xfrm>
                <a:off x="12847786" y="2496819"/>
                <a:ext cx="5876251" cy="7389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7" h="21561" extrusionOk="0">
                    <a:moveTo>
                      <a:pt x="20457" y="9424"/>
                    </a:moveTo>
                    <a:cubicBezTo>
                      <a:pt x="18982" y="7406"/>
                      <a:pt x="17134" y="5578"/>
                      <a:pt x="14974" y="4003"/>
                    </a:cubicBezTo>
                    <a:cubicBezTo>
                      <a:pt x="12838" y="2443"/>
                      <a:pt x="10421" y="1149"/>
                      <a:pt x="7805" y="163"/>
                    </a:cubicBezTo>
                    <a:cubicBezTo>
                      <a:pt x="7537" y="37"/>
                      <a:pt x="7228" y="-18"/>
                      <a:pt x="6919" y="5"/>
                    </a:cubicBezTo>
                    <a:cubicBezTo>
                      <a:pt x="6629" y="26"/>
                      <a:pt x="6354" y="115"/>
                      <a:pt x="6127" y="261"/>
                    </a:cubicBezTo>
                    <a:cubicBezTo>
                      <a:pt x="4428" y="1228"/>
                      <a:pt x="3040" y="2494"/>
                      <a:pt x="2064" y="3955"/>
                    </a:cubicBezTo>
                    <a:cubicBezTo>
                      <a:pt x="746" y="5927"/>
                      <a:pt x="229" y="8115"/>
                      <a:pt x="60" y="10304"/>
                    </a:cubicBezTo>
                    <a:cubicBezTo>
                      <a:pt x="-123" y="12664"/>
                      <a:pt x="87" y="15097"/>
                      <a:pt x="1102" y="17371"/>
                    </a:cubicBezTo>
                    <a:cubicBezTo>
                      <a:pt x="1675" y="18655"/>
                      <a:pt x="2497" y="19863"/>
                      <a:pt x="3542" y="20951"/>
                    </a:cubicBezTo>
                    <a:cubicBezTo>
                      <a:pt x="3742" y="21180"/>
                      <a:pt x="4022" y="21357"/>
                      <a:pt x="4346" y="21460"/>
                    </a:cubicBezTo>
                    <a:cubicBezTo>
                      <a:pt x="4638" y="21553"/>
                      <a:pt x="4956" y="21582"/>
                      <a:pt x="5268" y="21544"/>
                    </a:cubicBezTo>
                    <a:cubicBezTo>
                      <a:pt x="8883" y="21210"/>
                      <a:pt x="12343" y="20184"/>
                      <a:pt x="15357" y="18554"/>
                    </a:cubicBezTo>
                    <a:cubicBezTo>
                      <a:pt x="17777" y="17244"/>
                      <a:pt x="19855" y="15572"/>
                      <a:pt x="21477" y="13629"/>
                    </a:cubicBezTo>
                    <a:lnTo>
                      <a:pt x="15466" y="13106"/>
                    </a:lnTo>
                    <a:lnTo>
                      <a:pt x="20457" y="9424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7" name="Фигура">
                <a:extLst>
                  <a:ext uri="{FF2B5EF4-FFF2-40B4-BE49-F238E27FC236}">
                    <a16:creationId xmlns:a16="http://schemas.microsoft.com/office/drawing/2014/main" id="{E44D2070-F70D-CC43-9CA8-B27D552E319B}"/>
                  </a:ext>
                </a:extLst>
              </p:cNvPr>
              <p:cNvSpPr/>
              <p:nvPr/>
            </p:nvSpPr>
            <p:spPr>
              <a:xfrm>
                <a:off x="17001975" y="6809369"/>
                <a:ext cx="1953742" cy="437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0" h="21194" extrusionOk="0">
                    <a:moveTo>
                      <a:pt x="19113" y="71"/>
                    </a:moveTo>
                    <a:cubicBezTo>
                      <a:pt x="19496" y="-135"/>
                      <a:pt x="19886" y="110"/>
                      <a:pt x="20241" y="782"/>
                    </a:cubicBezTo>
                    <a:cubicBezTo>
                      <a:pt x="20691" y="1633"/>
                      <a:pt x="21064" y="3119"/>
                      <a:pt x="21302" y="5007"/>
                    </a:cubicBezTo>
                    <a:cubicBezTo>
                      <a:pt x="21600" y="8209"/>
                      <a:pt x="21559" y="11829"/>
                      <a:pt x="21191" y="14885"/>
                    </a:cubicBezTo>
                    <a:cubicBezTo>
                      <a:pt x="20693" y="19007"/>
                      <a:pt x="19695" y="21465"/>
                      <a:pt x="18639" y="21171"/>
                    </a:cubicBezTo>
                    <a:cubicBezTo>
                      <a:pt x="15399" y="21044"/>
                      <a:pt x="12161" y="20671"/>
                      <a:pt x="8924" y="20052"/>
                    </a:cubicBezTo>
                    <a:cubicBezTo>
                      <a:pt x="5947" y="19483"/>
                      <a:pt x="2972" y="18705"/>
                      <a:pt x="0" y="17720"/>
                    </a:cubicBezTo>
                    <a:lnTo>
                      <a:pt x="3665" y="6235"/>
                    </a:lnTo>
                    <a:lnTo>
                      <a:pt x="19113" y="71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8" name="Кружок">
                <a:extLst>
                  <a:ext uri="{FF2B5EF4-FFF2-40B4-BE49-F238E27FC236}">
                    <a16:creationId xmlns:a16="http://schemas.microsoft.com/office/drawing/2014/main" id="{2EB300BE-4736-BA48-B335-C5A2EF696251}"/>
                  </a:ext>
                </a:extLst>
              </p:cNvPr>
              <p:cNvSpPr/>
              <p:nvPr/>
            </p:nvSpPr>
            <p:spPr>
              <a:xfrm>
                <a:off x="15860601" y="4375573"/>
                <a:ext cx="1532236" cy="1532236"/>
              </a:xfrm>
              <a:prstGeom prst="ellipse">
                <a:avLst/>
              </a:prstGeom>
              <a:solidFill>
                <a:schemeClr val="tx2"/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9" name="Кружок">
                <a:extLst>
                  <a:ext uri="{FF2B5EF4-FFF2-40B4-BE49-F238E27FC236}">
                    <a16:creationId xmlns:a16="http://schemas.microsoft.com/office/drawing/2014/main" id="{4D664785-CB15-DF49-A7B2-C759685788A8}"/>
                  </a:ext>
                </a:extLst>
              </p:cNvPr>
              <p:cNvSpPr/>
              <p:nvPr/>
            </p:nvSpPr>
            <p:spPr>
              <a:xfrm>
                <a:off x="16580753" y="4817057"/>
                <a:ext cx="649269" cy="649268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1" name="Фигура">
                <a:extLst>
                  <a:ext uri="{FF2B5EF4-FFF2-40B4-BE49-F238E27FC236}">
                    <a16:creationId xmlns:a16="http://schemas.microsoft.com/office/drawing/2014/main" id="{B2414624-75F0-EC48-9892-93AE9A24CCCF}"/>
                  </a:ext>
                </a:extLst>
              </p:cNvPr>
              <p:cNvSpPr/>
              <p:nvPr/>
            </p:nvSpPr>
            <p:spPr>
              <a:xfrm>
                <a:off x="16241012" y="6394119"/>
                <a:ext cx="1365594" cy="1218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3" h="21450" extrusionOk="0">
                    <a:moveTo>
                      <a:pt x="21563" y="0"/>
                    </a:moveTo>
                    <a:cubicBezTo>
                      <a:pt x="18420" y="548"/>
                      <a:pt x="15297" y="1231"/>
                      <a:pt x="12200" y="2045"/>
                    </a:cubicBezTo>
                    <a:cubicBezTo>
                      <a:pt x="9011" y="2884"/>
                      <a:pt x="5853" y="3863"/>
                      <a:pt x="2732" y="4979"/>
                    </a:cubicBezTo>
                    <a:cubicBezTo>
                      <a:pt x="1881" y="5358"/>
                      <a:pt x="1162" y="6034"/>
                      <a:pt x="681" y="6907"/>
                    </a:cubicBezTo>
                    <a:cubicBezTo>
                      <a:pt x="370" y="7470"/>
                      <a:pt x="169" y="8100"/>
                      <a:pt x="90" y="8755"/>
                    </a:cubicBezTo>
                    <a:cubicBezTo>
                      <a:pt x="-37" y="10594"/>
                      <a:pt x="-29" y="12442"/>
                      <a:pt x="114" y="14280"/>
                    </a:cubicBezTo>
                    <a:cubicBezTo>
                      <a:pt x="251" y="16049"/>
                      <a:pt x="512" y="17803"/>
                      <a:pt x="896" y="19526"/>
                    </a:cubicBezTo>
                    <a:cubicBezTo>
                      <a:pt x="1152" y="20349"/>
                      <a:pt x="1728" y="20996"/>
                      <a:pt x="2462" y="21286"/>
                    </a:cubicBezTo>
                    <a:cubicBezTo>
                      <a:pt x="3257" y="21600"/>
                      <a:pt x="4139" y="21457"/>
                      <a:pt x="4822" y="20905"/>
                    </a:cubicBezTo>
                    <a:cubicBezTo>
                      <a:pt x="6840" y="19463"/>
                      <a:pt x="8847" y="18001"/>
                      <a:pt x="10842" y="16520"/>
                    </a:cubicBezTo>
                    <a:cubicBezTo>
                      <a:pt x="12937" y="14964"/>
                      <a:pt x="15019" y="13387"/>
                      <a:pt x="17088" y="11788"/>
                    </a:cubicBezTo>
                    <a:lnTo>
                      <a:pt x="21563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2" name="Фигура">
                <a:extLst>
                  <a:ext uri="{FF2B5EF4-FFF2-40B4-BE49-F238E27FC236}">
                    <a16:creationId xmlns:a16="http://schemas.microsoft.com/office/drawing/2014/main" id="{349850DD-BA80-E447-B66F-E8F81DDD1574}"/>
                  </a:ext>
                </a:extLst>
              </p:cNvPr>
              <p:cNvSpPr/>
              <p:nvPr/>
            </p:nvSpPr>
            <p:spPr>
              <a:xfrm>
                <a:off x="16890482" y="5589021"/>
                <a:ext cx="2017436" cy="1763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4" h="21256" extrusionOk="0">
                    <a:moveTo>
                      <a:pt x="20090" y="5893"/>
                    </a:moveTo>
                    <a:cubicBezTo>
                      <a:pt x="21321" y="4830"/>
                      <a:pt x="21600" y="2844"/>
                      <a:pt x="20723" y="1393"/>
                    </a:cubicBezTo>
                    <a:cubicBezTo>
                      <a:pt x="19960" y="128"/>
                      <a:pt x="18524" y="-344"/>
                      <a:pt x="17291" y="263"/>
                    </a:cubicBezTo>
                    <a:cubicBezTo>
                      <a:pt x="13395" y="2387"/>
                      <a:pt x="9877" y="5322"/>
                      <a:pt x="6918" y="8919"/>
                    </a:cubicBezTo>
                    <a:cubicBezTo>
                      <a:pt x="3966" y="12506"/>
                      <a:pt x="1620" y="16689"/>
                      <a:pt x="0" y="21256"/>
                    </a:cubicBezTo>
                    <a:lnTo>
                      <a:pt x="20090" y="589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7668EAD7-5D60-A843-BF5D-D183ED62A469}"/>
                </a:ext>
              </a:extLst>
            </p:cNvPr>
            <p:cNvGrpSpPr/>
            <p:nvPr/>
          </p:nvGrpSpPr>
          <p:grpSpPr>
            <a:xfrm>
              <a:off x="3181170" y="1512392"/>
              <a:ext cx="5497185" cy="9544852"/>
              <a:chOff x="4707120" y="1512392"/>
              <a:chExt cx="5497185" cy="9544852"/>
            </a:xfrm>
          </p:grpSpPr>
          <p:grpSp>
            <p:nvGrpSpPr>
              <p:cNvPr id="13" name="Группа 12">
                <a:extLst>
                  <a:ext uri="{FF2B5EF4-FFF2-40B4-BE49-F238E27FC236}">
                    <a16:creationId xmlns:a16="http://schemas.microsoft.com/office/drawing/2014/main" id="{81AA4FE8-F8CB-B743-BEE3-6D478E3E20B3}"/>
                  </a:ext>
                </a:extLst>
              </p:cNvPr>
              <p:cNvGrpSpPr/>
              <p:nvPr/>
            </p:nvGrpSpPr>
            <p:grpSpPr>
              <a:xfrm>
                <a:off x="4707120" y="1512392"/>
                <a:ext cx="5299735" cy="9544852"/>
                <a:chOff x="4406339" y="1512392"/>
                <a:chExt cx="5299735" cy="9544852"/>
              </a:xfrm>
            </p:grpSpPr>
            <p:grpSp>
              <p:nvGrpSpPr>
                <p:cNvPr id="12" name="Группа 11">
                  <a:extLst>
                    <a:ext uri="{FF2B5EF4-FFF2-40B4-BE49-F238E27FC236}">
                      <a16:creationId xmlns:a16="http://schemas.microsoft.com/office/drawing/2014/main" id="{C7823CBA-0D51-684A-BD39-6A4D0CC6E5B0}"/>
                    </a:ext>
                  </a:extLst>
                </p:cNvPr>
                <p:cNvGrpSpPr/>
                <p:nvPr/>
              </p:nvGrpSpPr>
              <p:grpSpPr>
                <a:xfrm>
                  <a:off x="4440435" y="2949722"/>
                  <a:ext cx="3740150" cy="611248"/>
                  <a:chOff x="4440435" y="2949722"/>
                  <a:chExt cx="3740150" cy="611248"/>
                </a:xfrm>
              </p:grpSpPr>
              <p:cxnSp>
                <p:nvCxnSpPr>
                  <p:cNvPr id="75" name="Прямая соединительная линия 74">
                    <a:extLst>
                      <a:ext uri="{FF2B5EF4-FFF2-40B4-BE49-F238E27FC236}">
                        <a16:creationId xmlns:a16="http://schemas.microsoft.com/office/drawing/2014/main" id="{4B4A4ED1-D3AD-9240-80DD-49306BA605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4526085" y="3560970"/>
                    <a:ext cx="2814944" cy="0"/>
                  </a:xfrm>
                  <a:prstGeom prst="line">
                    <a:avLst/>
                  </a:prstGeom>
                  <a:blipFill dpi="0" rotWithShape="0">
                    <a:blip r:embed="rId2"/>
                    <a:srcRect/>
                    <a:tile tx="0" ty="0" sx="100000" sy="100000" flip="none" algn="tl"/>
                  </a:blipFill>
                  <a:ln w="57150" cap="flat" cmpd="sng" algn="ctr">
                    <a:solidFill>
                      <a:schemeClr val="accent1"/>
                    </a:solidFill>
                    <a:prstDash val="solid"/>
                    <a:miter lim="4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76" name="TextBox 46">
                    <a:extLst>
                      <a:ext uri="{FF2B5EF4-FFF2-40B4-BE49-F238E27FC236}">
                        <a16:creationId xmlns:a16="http://schemas.microsoft.com/office/drawing/2014/main" id="{E94B5073-04F0-994F-AE71-9EC1C54EEB8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40435" y="2949722"/>
                    <a:ext cx="3740150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1pPr>
                    <a:lvl2pPr marL="742950" indent="-28575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2pPr>
                    <a:lvl3pPr marL="11430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3pPr>
                    <a:lvl4pPr marL="16002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4pPr>
                    <a:lvl5pPr marL="20574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5pPr>
                    <a:lvl6pPr marL="25146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6pPr>
                    <a:lvl7pPr marL="29718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7pPr>
                    <a:lvl8pPr marL="34290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8pPr>
                    <a:lvl9pPr marL="38862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9pPr>
                  </a:lstStyle>
                  <a:p>
                    <a:pPr eaLnBrk="1"/>
                    <a:r>
                      <a:rPr lang="en-US" altLang="en-US" sz="2000" dirty="0">
                        <a:solidFill>
                          <a:schemeClr val="bg1"/>
                        </a:solidFill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rPr>
                      <a:t>Information text</a:t>
                    </a:r>
                  </a:p>
                </p:txBody>
              </p:sp>
            </p:grpSp>
            <p:grpSp>
              <p:nvGrpSpPr>
                <p:cNvPr id="11" name="Группа 10">
                  <a:extLst>
                    <a:ext uri="{FF2B5EF4-FFF2-40B4-BE49-F238E27FC236}">
                      <a16:creationId xmlns:a16="http://schemas.microsoft.com/office/drawing/2014/main" id="{68C51DAD-9C47-614E-9AB9-86C969016AC1}"/>
                    </a:ext>
                  </a:extLst>
                </p:cNvPr>
                <p:cNvGrpSpPr/>
                <p:nvPr/>
              </p:nvGrpSpPr>
              <p:grpSpPr>
                <a:xfrm>
                  <a:off x="4440435" y="4297650"/>
                  <a:ext cx="4153650" cy="628747"/>
                  <a:chOff x="4440435" y="4297650"/>
                  <a:chExt cx="4153650" cy="628747"/>
                </a:xfrm>
              </p:grpSpPr>
              <p:cxnSp>
                <p:nvCxnSpPr>
                  <p:cNvPr id="78" name="Прямая соединительная линия 77">
                    <a:extLst>
                      <a:ext uri="{FF2B5EF4-FFF2-40B4-BE49-F238E27FC236}">
                        <a16:creationId xmlns:a16="http://schemas.microsoft.com/office/drawing/2014/main" id="{DF830555-9D8F-3844-AECB-532EB2E796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4526085" y="4916624"/>
                    <a:ext cx="4068000" cy="9773"/>
                  </a:xfrm>
                  <a:prstGeom prst="line">
                    <a:avLst/>
                  </a:prstGeom>
                  <a:blipFill dpi="0" rotWithShape="0">
                    <a:blip r:embed="rId2"/>
                    <a:srcRect/>
                    <a:tile tx="0" ty="0" sx="100000" sy="100000" flip="none" algn="tl"/>
                  </a:blipFill>
                  <a:ln w="57150" cap="flat" cmpd="sng" algn="ctr">
                    <a:solidFill>
                      <a:schemeClr val="accent1"/>
                    </a:solidFill>
                    <a:prstDash val="solid"/>
                    <a:miter lim="4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80" name="TextBox 46">
                    <a:extLst>
                      <a:ext uri="{FF2B5EF4-FFF2-40B4-BE49-F238E27FC236}">
                        <a16:creationId xmlns:a16="http://schemas.microsoft.com/office/drawing/2014/main" id="{C50C40E5-7CB6-2A4E-9853-137B79BF275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40435" y="4297650"/>
                    <a:ext cx="3740150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1pPr>
                    <a:lvl2pPr marL="742950" indent="-28575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2pPr>
                    <a:lvl3pPr marL="11430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3pPr>
                    <a:lvl4pPr marL="16002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4pPr>
                    <a:lvl5pPr marL="20574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5pPr>
                    <a:lvl6pPr marL="25146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6pPr>
                    <a:lvl7pPr marL="29718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7pPr>
                    <a:lvl8pPr marL="34290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8pPr>
                    <a:lvl9pPr marL="38862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9pPr>
                  </a:lstStyle>
                  <a:p>
                    <a:pPr eaLnBrk="1"/>
                    <a:r>
                      <a:rPr lang="en-US" altLang="en-US" sz="2000" dirty="0">
                        <a:solidFill>
                          <a:schemeClr val="bg1"/>
                        </a:solidFill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rPr>
                      <a:t>Information text demo</a:t>
                    </a:r>
                  </a:p>
                </p:txBody>
              </p:sp>
            </p:grpSp>
            <p:cxnSp>
              <p:nvCxnSpPr>
                <p:cNvPr id="83" name="Прямая соединительная линия 82">
                  <a:extLst>
                    <a:ext uri="{FF2B5EF4-FFF2-40B4-BE49-F238E27FC236}">
                      <a16:creationId xmlns:a16="http://schemas.microsoft.com/office/drawing/2014/main" id="{92E258CE-65C6-1841-A442-0D6732F2309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7679272"/>
                  <a:ext cx="4068000" cy="9773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4" name="TextBox 46">
                  <a:extLst>
                    <a:ext uri="{FF2B5EF4-FFF2-40B4-BE49-F238E27FC236}">
                      <a16:creationId xmlns:a16="http://schemas.microsoft.com/office/drawing/2014/main" id="{2E4B6EA0-480B-E54B-801A-9B287887AC4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7879500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  <p:cxnSp>
              <p:nvCxnSpPr>
                <p:cNvPr id="87" name="Прямая соединительная линия 86">
                  <a:extLst>
                    <a:ext uri="{FF2B5EF4-FFF2-40B4-BE49-F238E27FC236}">
                      <a16:creationId xmlns:a16="http://schemas.microsoft.com/office/drawing/2014/main" id="{D5C63A85-548F-1E42-B5BF-4AFD580C004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9022080"/>
                  <a:ext cx="2814944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8" name="TextBox 46">
                  <a:extLst>
                    <a:ext uri="{FF2B5EF4-FFF2-40B4-BE49-F238E27FC236}">
                      <a16:creationId xmlns:a16="http://schemas.microsoft.com/office/drawing/2014/main" id="{BF377E8F-ADCE-E244-9E23-C19C1C22585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9230034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  <p:sp>
              <p:nvSpPr>
                <p:cNvPr id="65" name="TextBox 46">
                  <a:extLst>
                    <a:ext uri="{FF2B5EF4-FFF2-40B4-BE49-F238E27FC236}">
                      <a16:creationId xmlns:a16="http://schemas.microsoft.com/office/drawing/2014/main" id="{5B469474-2294-3344-82CC-90A5CC9E399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06339" y="1512392"/>
                  <a:ext cx="1553630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80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Cause 1</a:t>
                  </a:r>
                </a:p>
              </p:txBody>
            </p:sp>
            <p:sp>
              <p:nvSpPr>
                <p:cNvPr id="66" name="TextBox 46">
                  <a:extLst>
                    <a:ext uri="{FF2B5EF4-FFF2-40B4-BE49-F238E27FC236}">
                      <a16:creationId xmlns:a16="http://schemas.microsoft.com/office/drawing/2014/main" id="{C9669747-BCCA-884B-984F-82E73CED8A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06339" y="10534024"/>
                  <a:ext cx="1553630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80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Cause 2</a:t>
                  </a:r>
                </a:p>
              </p:txBody>
            </p:sp>
            <p:sp>
              <p:nvSpPr>
                <p:cNvPr id="67" name="Freeform 8">
                  <a:extLst>
                    <a:ext uri="{FF2B5EF4-FFF2-40B4-BE49-F238E27FC236}">
                      <a16:creationId xmlns:a16="http://schemas.microsoft.com/office/drawing/2014/main" id="{1B6845AC-354D-B14E-A54F-38BEE83E8C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526085" y="2174980"/>
                  <a:ext cx="5178954" cy="4082381"/>
                </a:xfrm>
                <a:custGeom>
                  <a:avLst/>
                  <a:gdLst>
                    <a:gd name="T0" fmla="*/ 0 w 5233536"/>
                    <a:gd name="T1" fmla="*/ 4090223 h 4081111"/>
                    <a:gd name="T2" fmla="*/ 3351619 w 5233536"/>
                    <a:gd name="T3" fmla="*/ 1943 h 4081111"/>
                    <a:gd name="T4" fmla="*/ 5239591 w 5233536"/>
                    <a:gd name="T5" fmla="*/ 0 h 408111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233536" h="4081111">
                      <a:moveTo>
                        <a:pt x="0" y="4081111"/>
                      </a:moveTo>
                      <a:lnTo>
                        <a:pt x="3347745" y="1936"/>
                      </a:lnTo>
                      <a:lnTo>
                        <a:pt x="5233536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8" name="Oval 66">
                  <a:extLst>
                    <a:ext uri="{FF2B5EF4-FFF2-40B4-BE49-F238E27FC236}">
                      <a16:creationId xmlns:a16="http://schemas.microsoft.com/office/drawing/2014/main" id="{8EB90838-789C-2347-9F85-B6EBCD421A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2253" y="2041692"/>
                  <a:ext cx="308317" cy="308330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69" name="Oval 66">
                  <a:extLst>
                    <a:ext uri="{FF2B5EF4-FFF2-40B4-BE49-F238E27FC236}">
                      <a16:creationId xmlns:a16="http://schemas.microsoft.com/office/drawing/2014/main" id="{51861732-7CB6-AD4D-A10D-372D66486D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41698" y="3406962"/>
                  <a:ext cx="308317" cy="308330"/>
                </a:xfrm>
                <a:prstGeom prst="ellipse">
                  <a:avLst/>
                </a:prstGeom>
                <a:solidFill>
                  <a:schemeClr val="tx2"/>
                </a:solidFill>
                <a:ln w="5715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70" name="Oval 66">
                  <a:extLst>
                    <a:ext uri="{FF2B5EF4-FFF2-40B4-BE49-F238E27FC236}">
                      <a16:creationId xmlns:a16="http://schemas.microsoft.com/office/drawing/2014/main" id="{0080B12B-CCCF-014A-B350-45FE21648B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26502" y="4772232"/>
                  <a:ext cx="308317" cy="308330"/>
                </a:xfrm>
                <a:prstGeom prst="ellipse">
                  <a:avLst/>
                </a:prstGeom>
                <a:solidFill>
                  <a:schemeClr val="tx2"/>
                </a:solidFill>
                <a:ln w="5715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71" name="Freeform 8">
                  <a:extLst>
                    <a:ext uri="{FF2B5EF4-FFF2-40B4-BE49-F238E27FC236}">
                      <a16:creationId xmlns:a16="http://schemas.microsoft.com/office/drawing/2014/main" id="{553C2FFA-9AFE-7544-A20B-E9C8B89E4C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4527449" y="6325619"/>
                  <a:ext cx="5178625" cy="4082991"/>
                </a:xfrm>
                <a:custGeom>
                  <a:avLst/>
                  <a:gdLst>
                    <a:gd name="T0" fmla="*/ 0 w 5233536"/>
                    <a:gd name="T1" fmla="*/ 4094051 h 4081111"/>
                    <a:gd name="T2" fmla="*/ 3350032 w 5233536"/>
                    <a:gd name="T3" fmla="*/ 1943 h 4081111"/>
                    <a:gd name="T4" fmla="*/ 5237106 w 5233536"/>
                    <a:gd name="T5" fmla="*/ 0 h 408111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233536" h="4081111">
                      <a:moveTo>
                        <a:pt x="0" y="4081111"/>
                      </a:moveTo>
                      <a:lnTo>
                        <a:pt x="3347745" y="1936"/>
                      </a:lnTo>
                      <a:lnTo>
                        <a:pt x="5233536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2" name="Oval 66">
                  <a:extLst>
                    <a:ext uri="{FF2B5EF4-FFF2-40B4-BE49-F238E27FC236}">
                      <a16:creationId xmlns:a16="http://schemas.microsoft.com/office/drawing/2014/main" id="{3CBBD7F1-C581-924C-88A5-00454A641F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2630" y="10230815"/>
                  <a:ext cx="307975" cy="307971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73" name="Oval 66">
                  <a:extLst>
                    <a:ext uri="{FF2B5EF4-FFF2-40B4-BE49-F238E27FC236}">
                      <a16:creationId xmlns:a16="http://schemas.microsoft.com/office/drawing/2014/main" id="{E1B484C7-1F00-BA49-9BC9-8CE7AAB0F7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41029" y="8870348"/>
                  <a:ext cx="309563" cy="307971"/>
                </a:xfrm>
                <a:prstGeom prst="ellipse">
                  <a:avLst/>
                </a:prstGeom>
                <a:solidFill>
                  <a:schemeClr val="tx2"/>
                </a:solidFill>
                <a:ln w="5715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74" name="Oval 66">
                  <a:extLst>
                    <a:ext uri="{FF2B5EF4-FFF2-40B4-BE49-F238E27FC236}">
                      <a16:creationId xmlns:a16="http://schemas.microsoft.com/office/drawing/2014/main" id="{716E14C0-E2AD-5C4D-8E53-8A4C551DBC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25817" y="7514643"/>
                  <a:ext cx="309563" cy="307971"/>
                </a:xfrm>
                <a:prstGeom prst="ellipse">
                  <a:avLst/>
                </a:prstGeom>
                <a:solidFill>
                  <a:schemeClr val="tx2"/>
                </a:solidFill>
                <a:ln w="5715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</p:grpSp>
          <p:grpSp>
            <p:nvGrpSpPr>
              <p:cNvPr id="14" name="Группа 13">
                <a:extLst>
                  <a:ext uri="{FF2B5EF4-FFF2-40B4-BE49-F238E27FC236}">
                    <a16:creationId xmlns:a16="http://schemas.microsoft.com/office/drawing/2014/main" id="{94C0266C-8252-1E45-95A3-4CE09961BA76}"/>
                  </a:ext>
                </a:extLst>
              </p:cNvPr>
              <p:cNvGrpSpPr/>
              <p:nvPr/>
            </p:nvGrpSpPr>
            <p:grpSpPr>
              <a:xfrm>
                <a:off x="9363359" y="5870569"/>
                <a:ext cx="840946" cy="840935"/>
                <a:chOff x="9062578" y="5870569"/>
                <a:chExt cx="840946" cy="840935"/>
              </a:xfrm>
            </p:grpSpPr>
            <p:sp>
              <p:nvSpPr>
                <p:cNvPr id="105" name="Oval 66">
                  <a:extLst>
                    <a:ext uri="{FF2B5EF4-FFF2-40B4-BE49-F238E27FC236}">
                      <a16:creationId xmlns:a16="http://schemas.microsoft.com/office/drawing/2014/main" id="{2B223A0A-A38C-C14F-8D15-7A1AAA84EA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062578" y="5870569"/>
                  <a:ext cx="840946" cy="840935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182" name="TextBox 46">
                  <a:extLst>
                    <a:ext uri="{FF2B5EF4-FFF2-40B4-BE49-F238E27FC236}">
                      <a16:creationId xmlns:a16="http://schemas.microsoft.com/office/drawing/2014/main" id="{F2E97CBC-1616-FC4A-B418-2478210D601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195897" y="6018729"/>
                  <a:ext cx="594791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algn="ctr" eaLnBrk="1"/>
                  <a:r>
                    <a:rPr lang="en-US" altLang="en-US" sz="2800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</a:p>
              </p:txBody>
            </p:sp>
          </p:grp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4F332BA5-8250-6041-9E98-DDB85CACB8A0}"/>
                </a:ext>
              </a:extLst>
            </p:cNvPr>
            <p:cNvGrpSpPr/>
            <p:nvPr/>
          </p:nvGrpSpPr>
          <p:grpSpPr>
            <a:xfrm>
              <a:off x="7581785" y="1512392"/>
              <a:ext cx="5681345" cy="9544852"/>
              <a:chOff x="10284079" y="1512392"/>
              <a:chExt cx="5681345" cy="9544852"/>
            </a:xfrm>
          </p:grpSpPr>
          <p:grpSp>
            <p:nvGrpSpPr>
              <p:cNvPr id="106" name="Группа 105">
                <a:extLst>
                  <a:ext uri="{FF2B5EF4-FFF2-40B4-BE49-F238E27FC236}">
                    <a16:creationId xmlns:a16="http://schemas.microsoft.com/office/drawing/2014/main" id="{8107FEDE-9D86-E345-9A5D-043EF02187F8}"/>
                  </a:ext>
                </a:extLst>
              </p:cNvPr>
              <p:cNvGrpSpPr/>
              <p:nvPr/>
            </p:nvGrpSpPr>
            <p:grpSpPr>
              <a:xfrm>
                <a:off x="10284079" y="1512392"/>
                <a:ext cx="5299735" cy="9544852"/>
                <a:chOff x="4406339" y="1512392"/>
                <a:chExt cx="5299735" cy="9544852"/>
              </a:xfrm>
            </p:grpSpPr>
            <p:grpSp>
              <p:nvGrpSpPr>
                <p:cNvPr id="107" name="Группа 106">
                  <a:extLst>
                    <a:ext uri="{FF2B5EF4-FFF2-40B4-BE49-F238E27FC236}">
                      <a16:creationId xmlns:a16="http://schemas.microsoft.com/office/drawing/2014/main" id="{F6652A3B-B564-D04B-9437-A1A19E1AA467}"/>
                    </a:ext>
                  </a:extLst>
                </p:cNvPr>
                <p:cNvGrpSpPr/>
                <p:nvPr/>
              </p:nvGrpSpPr>
              <p:grpSpPr>
                <a:xfrm>
                  <a:off x="4440435" y="2949722"/>
                  <a:ext cx="3740150" cy="611248"/>
                  <a:chOff x="4440435" y="2949722"/>
                  <a:chExt cx="3740150" cy="611248"/>
                </a:xfrm>
              </p:grpSpPr>
              <p:cxnSp>
                <p:nvCxnSpPr>
                  <p:cNvPr id="155" name="Прямая соединительная линия 154">
                    <a:extLst>
                      <a:ext uri="{FF2B5EF4-FFF2-40B4-BE49-F238E27FC236}">
                        <a16:creationId xmlns:a16="http://schemas.microsoft.com/office/drawing/2014/main" id="{D935D3D5-FC51-574F-9CD0-4BAF93AC60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4526085" y="3560970"/>
                    <a:ext cx="2814944" cy="0"/>
                  </a:xfrm>
                  <a:prstGeom prst="line">
                    <a:avLst/>
                  </a:prstGeom>
                  <a:blipFill dpi="0" rotWithShape="0">
                    <a:blip r:embed="rId2"/>
                    <a:srcRect/>
                    <a:tile tx="0" ty="0" sx="100000" sy="100000" flip="none" algn="tl"/>
                  </a:blipFill>
                  <a:ln w="57150" cap="flat" cmpd="sng" algn="ctr">
                    <a:solidFill>
                      <a:schemeClr val="accent2"/>
                    </a:solidFill>
                    <a:prstDash val="solid"/>
                    <a:miter lim="4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60" name="TextBox 46">
                    <a:extLst>
                      <a:ext uri="{FF2B5EF4-FFF2-40B4-BE49-F238E27FC236}">
                        <a16:creationId xmlns:a16="http://schemas.microsoft.com/office/drawing/2014/main" id="{C83032F6-51B9-614D-888E-71E0262409E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40435" y="2949722"/>
                    <a:ext cx="3740150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1pPr>
                    <a:lvl2pPr marL="742950" indent="-28575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2pPr>
                    <a:lvl3pPr marL="11430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3pPr>
                    <a:lvl4pPr marL="16002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4pPr>
                    <a:lvl5pPr marL="20574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5pPr>
                    <a:lvl6pPr marL="25146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6pPr>
                    <a:lvl7pPr marL="29718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7pPr>
                    <a:lvl8pPr marL="34290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8pPr>
                    <a:lvl9pPr marL="38862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9pPr>
                  </a:lstStyle>
                  <a:p>
                    <a:pPr eaLnBrk="1"/>
                    <a:r>
                      <a:rPr lang="en-US" altLang="en-US" sz="2000" dirty="0">
                        <a:solidFill>
                          <a:schemeClr val="bg1"/>
                        </a:solidFill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rPr>
                      <a:t>Information text</a:t>
                    </a:r>
                  </a:p>
                </p:txBody>
              </p:sp>
            </p:grpSp>
            <p:grpSp>
              <p:nvGrpSpPr>
                <p:cNvPr id="110" name="Группа 109">
                  <a:extLst>
                    <a:ext uri="{FF2B5EF4-FFF2-40B4-BE49-F238E27FC236}">
                      <a16:creationId xmlns:a16="http://schemas.microsoft.com/office/drawing/2014/main" id="{DC62DB49-EC92-C846-B845-8D27A83CF4E3}"/>
                    </a:ext>
                  </a:extLst>
                </p:cNvPr>
                <p:cNvGrpSpPr/>
                <p:nvPr/>
              </p:nvGrpSpPr>
              <p:grpSpPr>
                <a:xfrm>
                  <a:off x="4440435" y="4297650"/>
                  <a:ext cx="4153650" cy="628747"/>
                  <a:chOff x="4440435" y="4297650"/>
                  <a:chExt cx="4153650" cy="628747"/>
                </a:xfrm>
              </p:grpSpPr>
              <p:cxnSp>
                <p:nvCxnSpPr>
                  <p:cNvPr id="131" name="Прямая соединительная линия 130">
                    <a:extLst>
                      <a:ext uri="{FF2B5EF4-FFF2-40B4-BE49-F238E27FC236}">
                        <a16:creationId xmlns:a16="http://schemas.microsoft.com/office/drawing/2014/main" id="{769350BC-968B-9645-B9D8-3E6716FE11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4526085" y="4916624"/>
                    <a:ext cx="4068000" cy="9773"/>
                  </a:xfrm>
                  <a:prstGeom prst="line">
                    <a:avLst/>
                  </a:prstGeom>
                  <a:blipFill dpi="0" rotWithShape="0">
                    <a:blip r:embed="rId2"/>
                    <a:srcRect/>
                    <a:tile tx="0" ty="0" sx="100000" sy="100000" flip="none" algn="tl"/>
                  </a:blipFill>
                  <a:ln w="57150" cap="flat" cmpd="sng" algn="ctr">
                    <a:solidFill>
                      <a:schemeClr val="accent2"/>
                    </a:solidFill>
                    <a:prstDash val="solid"/>
                    <a:miter lim="4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32" name="TextBox 46">
                    <a:extLst>
                      <a:ext uri="{FF2B5EF4-FFF2-40B4-BE49-F238E27FC236}">
                        <a16:creationId xmlns:a16="http://schemas.microsoft.com/office/drawing/2014/main" id="{4C50E3B3-A84D-E943-BD9C-B681495B31B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40435" y="4297650"/>
                    <a:ext cx="3740150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1pPr>
                    <a:lvl2pPr marL="742950" indent="-28575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2pPr>
                    <a:lvl3pPr marL="11430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3pPr>
                    <a:lvl4pPr marL="16002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4pPr>
                    <a:lvl5pPr marL="20574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5pPr>
                    <a:lvl6pPr marL="25146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6pPr>
                    <a:lvl7pPr marL="29718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7pPr>
                    <a:lvl8pPr marL="34290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8pPr>
                    <a:lvl9pPr marL="38862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9pPr>
                  </a:lstStyle>
                  <a:p>
                    <a:pPr eaLnBrk="1"/>
                    <a:r>
                      <a:rPr lang="en-US" altLang="en-US" sz="2000" dirty="0">
                        <a:solidFill>
                          <a:schemeClr val="bg1"/>
                        </a:solidFill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rPr>
                      <a:t>Information text demo</a:t>
                    </a:r>
                  </a:p>
                </p:txBody>
              </p:sp>
            </p:grpSp>
            <p:cxnSp>
              <p:nvCxnSpPr>
                <p:cNvPr id="112" name="Прямая соединительная линия 111">
                  <a:extLst>
                    <a:ext uri="{FF2B5EF4-FFF2-40B4-BE49-F238E27FC236}">
                      <a16:creationId xmlns:a16="http://schemas.microsoft.com/office/drawing/2014/main" id="{107364C8-D639-384E-86D3-11748A1F48B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7679272"/>
                  <a:ext cx="4068000" cy="9773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2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3" name="TextBox 46">
                  <a:extLst>
                    <a:ext uri="{FF2B5EF4-FFF2-40B4-BE49-F238E27FC236}">
                      <a16:creationId xmlns:a16="http://schemas.microsoft.com/office/drawing/2014/main" id="{B955851C-1B9F-454D-AD10-F4EAD9D4202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7879500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  <p:cxnSp>
              <p:nvCxnSpPr>
                <p:cNvPr id="114" name="Прямая соединительная линия 113">
                  <a:extLst>
                    <a:ext uri="{FF2B5EF4-FFF2-40B4-BE49-F238E27FC236}">
                      <a16:creationId xmlns:a16="http://schemas.microsoft.com/office/drawing/2014/main" id="{3D442CE4-AE26-5746-B7EC-7975FA1CE08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9022080"/>
                  <a:ext cx="2814944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2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7" name="TextBox 46">
                  <a:extLst>
                    <a:ext uri="{FF2B5EF4-FFF2-40B4-BE49-F238E27FC236}">
                      <a16:creationId xmlns:a16="http://schemas.microsoft.com/office/drawing/2014/main" id="{5360A681-8CB8-614D-B268-EEBCEEA378B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9230034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  <p:sp>
              <p:nvSpPr>
                <p:cNvPr id="119" name="TextBox 46">
                  <a:extLst>
                    <a:ext uri="{FF2B5EF4-FFF2-40B4-BE49-F238E27FC236}">
                      <a16:creationId xmlns:a16="http://schemas.microsoft.com/office/drawing/2014/main" id="{AFF1EB19-C05B-7A43-A831-EF66C034629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06339" y="1512392"/>
                  <a:ext cx="1553630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80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Cause </a:t>
                  </a:r>
                  <a:r>
                    <a:rPr lang="ru-RU" altLang="en-US" sz="280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3</a:t>
                  </a:r>
                  <a:endPara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0" name="TextBox 46">
                  <a:extLst>
                    <a:ext uri="{FF2B5EF4-FFF2-40B4-BE49-F238E27FC236}">
                      <a16:creationId xmlns:a16="http://schemas.microsoft.com/office/drawing/2014/main" id="{8623AFB1-E82C-624D-B02C-C28C516AF56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06339" y="10534024"/>
                  <a:ext cx="1553630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80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Cause </a:t>
                  </a:r>
                  <a:r>
                    <a:rPr lang="ru-RU" altLang="en-US" sz="280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4</a:t>
                  </a:r>
                  <a:endPara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1" name="Freeform 8">
                  <a:extLst>
                    <a:ext uri="{FF2B5EF4-FFF2-40B4-BE49-F238E27FC236}">
                      <a16:creationId xmlns:a16="http://schemas.microsoft.com/office/drawing/2014/main" id="{6AA2C7F5-3C40-E947-AC7A-792A859C6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526085" y="2174980"/>
                  <a:ext cx="5178954" cy="4082381"/>
                </a:xfrm>
                <a:custGeom>
                  <a:avLst/>
                  <a:gdLst>
                    <a:gd name="T0" fmla="*/ 0 w 5233536"/>
                    <a:gd name="T1" fmla="*/ 4090223 h 4081111"/>
                    <a:gd name="T2" fmla="*/ 3351619 w 5233536"/>
                    <a:gd name="T3" fmla="*/ 1943 h 4081111"/>
                    <a:gd name="T4" fmla="*/ 5239591 w 5233536"/>
                    <a:gd name="T5" fmla="*/ 0 h 408111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233536" h="4081111">
                      <a:moveTo>
                        <a:pt x="0" y="4081111"/>
                      </a:moveTo>
                      <a:lnTo>
                        <a:pt x="3347745" y="1936"/>
                      </a:lnTo>
                      <a:lnTo>
                        <a:pt x="5233536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accent2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24" name="Oval 66">
                  <a:extLst>
                    <a:ext uri="{FF2B5EF4-FFF2-40B4-BE49-F238E27FC236}">
                      <a16:creationId xmlns:a16="http://schemas.microsoft.com/office/drawing/2014/main" id="{B42F4667-C0F2-3A48-856A-0677338B4E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2253" y="2041692"/>
                  <a:ext cx="308317" cy="308330"/>
                </a:xfrm>
                <a:prstGeom prst="ellipse">
                  <a:avLst/>
                </a:prstGeom>
                <a:solidFill>
                  <a:schemeClr val="accent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125" name="Oval 66">
                  <a:extLst>
                    <a:ext uri="{FF2B5EF4-FFF2-40B4-BE49-F238E27FC236}">
                      <a16:creationId xmlns:a16="http://schemas.microsoft.com/office/drawing/2014/main" id="{449BBC5F-4281-ED40-98F4-952686C45E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41698" y="3406962"/>
                  <a:ext cx="308317" cy="308330"/>
                </a:xfrm>
                <a:prstGeom prst="ellipse">
                  <a:avLst/>
                </a:prstGeom>
                <a:solidFill>
                  <a:schemeClr val="tx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126" name="Oval 66">
                  <a:extLst>
                    <a:ext uri="{FF2B5EF4-FFF2-40B4-BE49-F238E27FC236}">
                      <a16:creationId xmlns:a16="http://schemas.microsoft.com/office/drawing/2014/main" id="{35F100F9-F562-864D-8C47-5257E2980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26502" y="4772232"/>
                  <a:ext cx="308317" cy="308330"/>
                </a:xfrm>
                <a:prstGeom prst="ellipse">
                  <a:avLst/>
                </a:prstGeom>
                <a:solidFill>
                  <a:schemeClr val="tx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127" name="Freeform 8">
                  <a:extLst>
                    <a:ext uri="{FF2B5EF4-FFF2-40B4-BE49-F238E27FC236}">
                      <a16:creationId xmlns:a16="http://schemas.microsoft.com/office/drawing/2014/main" id="{1823A6CB-FEFF-CC4D-8836-CA90DEFFA5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4527449" y="6325619"/>
                  <a:ext cx="5178625" cy="4082991"/>
                </a:xfrm>
                <a:custGeom>
                  <a:avLst/>
                  <a:gdLst>
                    <a:gd name="T0" fmla="*/ 0 w 5233536"/>
                    <a:gd name="T1" fmla="*/ 4094051 h 4081111"/>
                    <a:gd name="T2" fmla="*/ 3350032 w 5233536"/>
                    <a:gd name="T3" fmla="*/ 1943 h 4081111"/>
                    <a:gd name="T4" fmla="*/ 5237106 w 5233536"/>
                    <a:gd name="T5" fmla="*/ 0 h 408111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233536" h="4081111">
                      <a:moveTo>
                        <a:pt x="0" y="4081111"/>
                      </a:moveTo>
                      <a:lnTo>
                        <a:pt x="3347745" y="1936"/>
                      </a:lnTo>
                      <a:lnTo>
                        <a:pt x="5233536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accent2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28" name="Oval 66">
                  <a:extLst>
                    <a:ext uri="{FF2B5EF4-FFF2-40B4-BE49-F238E27FC236}">
                      <a16:creationId xmlns:a16="http://schemas.microsoft.com/office/drawing/2014/main" id="{D9D700BC-2D5E-6144-B3C3-95745E9AC1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2630" y="10230815"/>
                  <a:ext cx="307975" cy="307971"/>
                </a:xfrm>
                <a:prstGeom prst="ellipse">
                  <a:avLst/>
                </a:prstGeom>
                <a:solidFill>
                  <a:schemeClr val="accent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129" name="Oval 66">
                  <a:extLst>
                    <a:ext uri="{FF2B5EF4-FFF2-40B4-BE49-F238E27FC236}">
                      <a16:creationId xmlns:a16="http://schemas.microsoft.com/office/drawing/2014/main" id="{A7E5BBF0-1CCE-BD4C-90E3-0065477DE8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41029" y="8870348"/>
                  <a:ext cx="309563" cy="307971"/>
                </a:xfrm>
                <a:prstGeom prst="ellipse">
                  <a:avLst/>
                </a:prstGeom>
                <a:solidFill>
                  <a:schemeClr val="tx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130" name="Oval 66">
                  <a:extLst>
                    <a:ext uri="{FF2B5EF4-FFF2-40B4-BE49-F238E27FC236}">
                      <a16:creationId xmlns:a16="http://schemas.microsoft.com/office/drawing/2014/main" id="{C3F1C398-E40F-9E4E-A488-0463ED2370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25817" y="7514643"/>
                  <a:ext cx="309563" cy="307971"/>
                </a:xfrm>
                <a:prstGeom prst="ellipse">
                  <a:avLst/>
                </a:prstGeom>
                <a:solidFill>
                  <a:schemeClr val="tx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 dirty="0"/>
                </a:p>
              </p:txBody>
            </p:sp>
          </p:grpSp>
          <p:grpSp>
            <p:nvGrpSpPr>
              <p:cNvPr id="183" name="Группа 182">
                <a:extLst>
                  <a:ext uri="{FF2B5EF4-FFF2-40B4-BE49-F238E27FC236}">
                    <a16:creationId xmlns:a16="http://schemas.microsoft.com/office/drawing/2014/main" id="{9A5F4BBD-AC32-C747-B399-4D9E0A4EE63E}"/>
                  </a:ext>
                </a:extLst>
              </p:cNvPr>
              <p:cNvGrpSpPr/>
              <p:nvPr/>
            </p:nvGrpSpPr>
            <p:grpSpPr>
              <a:xfrm>
                <a:off x="15124478" y="5865459"/>
                <a:ext cx="840946" cy="840935"/>
                <a:chOff x="9062578" y="5870569"/>
                <a:chExt cx="840946" cy="840935"/>
              </a:xfrm>
            </p:grpSpPr>
            <p:sp>
              <p:nvSpPr>
                <p:cNvPr id="184" name="Oval 66">
                  <a:extLst>
                    <a:ext uri="{FF2B5EF4-FFF2-40B4-BE49-F238E27FC236}">
                      <a16:creationId xmlns:a16="http://schemas.microsoft.com/office/drawing/2014/main" id="{72B5605E-A598-A849-98DD-19E01A9125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062578" y="5870569"/>
                  <a:ext cx="840946" cy="840935"/>
                </a:xfrm>
                <a:prstGeom prst="ellipse">
                  <a:avLst/>
                </a:prstGeom>
                <a:solidFill>
                  <a:schemeClr val="accent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185" name="TextBox 46">
                  <a:extLst>
                    <a:ext uri="{FF2B5EF4-FFF2-40B4-BE49-F238E27FC236}">
                      <a16:creationId xmlns:a16="http://schemas.microsoft.com/office/drawing/2014/main" id="{1B3B100B-CA00-4B43-9326-2D25309E3B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07186" y="6018729"/>
                  <a:ext cx="594791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algn="ctr" eaLnBrk="1"/>
                  <a:r>
                    <a:rPr lang="en-US" altLang="en-US" sz="2800" dirty="0">
                      <a:solidFill>
                        <a:schemeClr val="tx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</a:t>
                  </a:r>
                </a:p>
              </p:txBody>
            </p:sp>
          </p:grpSp>
        </p:grpSp>
        <p:grpSp>
          <p:nvGrpSpPr>
            <p:cNvPr id="64" name="Группа 63">
              <a:extLst>
                <a:ext uri="{FF2B5EF4-FFF2-40B4-BE49-F238E27FC236}">
                  <a16:creationId xmlns:a16="http://schemas.microsoft.com/office/drawing/2014/main" id="{234BB60F-5945-F444-8A58-C0FE4D013417}"/>
                </a:ext>
              </a:extLst>
            </p:cNvPr>
            <p:cNvGrpSpPr/>
            <p:nvPr/>
          </p:nvGrpSpPr>
          <p:grpSpPr>
            <a:xfrm>
              <a:off x="12166560" y="1534163"/>
              <a:ext cx="5299735" cy="9544852"/>
              <a:chOff x="4406339" y="1512392"/>
              <a:chExt cx="5299735" cy="9544852"/>
            </a:xfrm>
          </p:grpSpPr>
          <p:grpSp>
            <p:nvGrpSpPr>
              <p:cNvPr id="82" name="Группа 81">
                <a:extLst>
                  <a:ext uri="{FF2B5EF4-FFF2-40B4-BE49-F238E27FC236}">
                    <a16:creationId xmlns:a16="http://schemas.microsoft.com/office/drawing/2014/main" id="{5B7AA943-FAEF-6F46-ADD3-B2CD75EDB383}"/>
                  </a:ext>
                </a:extLst>
              </p:cNvPr>
              <p:cNvGrpSpPr/>
              <p:nvPr/>
            </p:nvGrpSpPr>
            <p:grpSpPr>
              <a:xfrm>
                <a:off x="4440435" y="2949722"/>
                <a:ext cx="3740150" cy="611248"/>
                <a:chOff x="4440435" y="2949722"/>
                <a:chExt cx="3740150" cy="611248"/>
              </a:xfrm>
            </p:grpSpPr>
            <p:cxnSp>
              <p:nvCxnSpPr>
                <p:cNvPr id="104" name="Прямая соединительная линия 103">
                  <a:extLst>
                    <a:ext uri="{FF2B5EF4-FFF2-40B4-BE49-F238E27FC236}">
                      <a16:creationId xmlns:a16="http://schemas.microsoft.com/office/drawing/2014/main" id="{D59FB398-57A4-6B4B-9BCE-B82624361C8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3560970"/>
                  <a:ext cx="2814944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3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8" name="TextBox 46">
                  <a:extLst>
                    <a:ext uri="{FF2B5EF4-FFF2-40B4-BE49-F238E27FC236}">
                      <a16:creationId xmlns:a16="http://schemas.microsoft.com/office/drawing/2014/main" id="{05CBC5EA-D6AB-3A42-A544-1CC59F4E1CD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2949722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</p:grpSp>
          <p:grpSp>
            <p:nvGrpSpPr>
              <p:cNvPr id="85" name="Группа 84">
                <a:extLst>
                  <a:ext uri="{FF2B5EF4-FFF2-40B4-BE49-F238E27FC236}">
                    <a16:creationId xmlns:a16="http://schemas.microsoft.com/office/drawing/2014/main" id="{87354445-5D9B-A94C-B50C-FEC703A01657}"/>
                  </a:ext>
                </a:extLst>
              </p:cNvPr>
              <p:cNvGrpSpPr/>
              <p:nvPr/>
            </p:nvGrpSpPr>
            <p:grpSpPr>
              <a:xfrm>
                <a:off x="4440435" y="4297650"/>
                <a:ext cx="4153650" cy="628747"/>
                <a:chOff x="4440435" y="4297650"/>
                <a:chExt cx="4153650" cy="628747"/>
              </a:xfrm>
            </p:grpSpPr>
            <p:cxnSp>
              <p:nvCxnSpPr>
                <p:cNvPr id="102" name="Прямая соединительная линия 101">
                  <a:extLst>
                    <a:ext uri="{FF2B5EF4-FFF2-40B4-BE49-F238E27FC236}">
                      <a16:creationId xmlns:a16="http://schemas.microsoft.com/office/drawing/2014/main" id="{435D782B-C63C-FF4C-80C2-73FD79E5DF1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26085" y="4916624"/>
                  <a:ext cx="4068000" cy="9773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3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3" name="TextBox 46">
                  <a:extLst>
                    <a:ext uri="{FF2B5EF4-FFF2-40B4-BE49-F238E27FC236}">
                      <a16:creationId xmlns:a16="http://schemas.microsoft.com/office/drawing/2014/main" id="{9CD981B5-903E-B44B-8EEE-1228C65CC9E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440435" y="4297650"/>
                  <a:ext cx="3740150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demo</a:t>
                  </a:r>
                </a:p>
              </p:txBody>
            </p:sp>
          </p:grpSp>
          <p:cxnSp>
            <p:nvCxnSpPr>
              <p:cNvPr id="86" name="Прямая соединительная линия 85">
                <a:extLst>
                  <a:ext uri="{FF2B5EF4-FFF2-40B4-BE49-F238E27FC236}">
                    <a16:creationId xmlns:a16="http://schemas.microsoft.com/office/drawing/2014/main" id="{29944693-BA8D-7940-82F5-15AF34AD06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26085" y="7679272"/>
                <a:ext cx="4068000" cy="9773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9" name="TextBox 46">
                <a:extLst>
                  <a:ext uri="{FF2B5EF4-FFF2-40B4-BE49-F238E27FC236}">
                    <a16:creationId xmlns:a16="http://schemas.microsoft.com/office/drawing/2014/main" id="{7D9C04CD-EFCA-E143-8F3A-4CFE3A1948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40435" y="7879500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90" name="Прямая соединительная линия 89">
                <a:extLst>
                  <a:ext uri="{FF2B5EF4-FFF2-40B4-BE49-F238E27FC236}">
                    <a16:creationId xmlns:a16="http://schemas.microsoft.com/office/drawing/2014/main" id="{CDF4DFC5-089B-2348-9264-E7E60E3AFD2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26085" y="9022080"/>
                <a:ext cx="2814944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1" name="TextBox 46">
                <a:extLst>
                  <a:ext uri="{FF2B5EF4-FFF2-40B4-BE49-F238E27FC236}">
                    <a16:creationId xmlns:a16="http://schemas.microsoft.com/office/drawing/2014/main" id="{6239DCC1-9AD4-044C-ACEC-9E030FC999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40435" y="923003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92" name="TextBox 46">
                <a:extLst>
                  <a:ext uri="{FF2B5EF4-FFF2-40B4-BE49-F238E27FC236}">
                    <a16:creationId xmlns:a16="http://schemas.microsoft.com/office/drawing/2014/main" id="{B4092F93-15BB-6246-9C05-E9F262C3A5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06339" y="1512392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</a:t>
                </a:r>
                <a:r>
                  <a:rPr lang="ru-RU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endPara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3" name="TextBox 46">
                <a:extLst>
                  <a:ext uri="{FF2B5EF4-FFF2-40B4-BE49-F238E27FC236}">
                    <a16:creationId xmlns:a16="http://schemas.microsoft.com/office/drawing/2014/main" id="{1DC2AD04-7A8E-E54D-B820-0A6AAE1BD9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06339" y="10534024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</a:t>
                </a:r>
                <a:r>
                  <a:rPr lang="ru-RU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  <a:endPara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4" name="Freeform 8">
                <a:extLst>
                  <a:ext uri="{FF2B5EF4-FFF2-40B4-BE49-F238E27FC236}">
                    <a16:creationId xmlns:a16="http://schemas.microsoft.com/office/drawing/2014/main" id="{F825CF8E-89CF-DE45-ACB6-B17B2C8F49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526085" y="2174980"/>
                <a:ext cx="5178954" cy="4082381"/>
              </a:xfrm>
              <a:custGeom>
                <a:avLst/>
                <a:gdLst>
                  <a:gd name="T0" fmla="*/ 0 w 5233536"/>
                  <a:gd name="T1" fmla="*/ 4090223 h 4081111"/>
                  <a:gd name="T2" fmla="*/ 3351619 w 5233536"/>
                  <a:gd name="T3" fmla="*/ 1943 h 4081111"/>
                  <a:gd name="T4" fmla="*/ 5239591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5" name="Oval 66">
                <a:extLst>
                  <a:ext uri="{FF2B5EF4-FFF2-40B4-BE49-F238E27FC236}">
                    <a16:creationId xmlns:a16="http://schemas.microsoft.com/office/drawing/2014/main" id="{714EEE31-43AE-614E-903C-78C4C1310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2253" y="2041692"/>
                <a:ext cx="308317" cy="308330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 dirty="0"/>
              </a:p>
            </p:txBody>
          </p:sp>
          <p:sp>
            <p:nvSpPr>
              <p:cNvPr id="96" name="Oval 66">
                <a:extLst>
                  <a:ext uri="{FF2B5EF4-FFF2-40B4-BE49-F238E27FC236}">
                    <a16:creationId xmlns:a16="http://schemas.microsoft.com/office/drawing/2014/main" id="{EA4D0279-7F7C-8848-9AC1-A6EE9D81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1698" y="340696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97" name="Oval 66">
                <a:extLst>
                  <a:ext uri="{FF2B5EF4-FFF2-40B4-BE49-F238E27FC236}">
                    <a16:creationId xmlns:a16="http://schemas.microsoft.com/office/drawing/2014/main" id="{C773B956-1ADD-744C-9261-C3E9EC546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6502" y="477223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98" name="Freeform 8">
                <a:extLst>
                  <a:ext uri="{FF2B5EF4-FFF2-40B4-BE49-F238E27FC236}">
                    <a16:creationId xmlns:a16="http://schemas.microsoft.com/office/drawing/2014/main" id="{111F0A85-85AA-204C-8440-FC7DCC36DE8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4527449" y="6325619"/>
                <a:ext cx="5178625" cy="4082991"/>
              </a:xfrm>
              <a:custGeom>
                <a:avLst/>
                <a:gdLst>
                  <a:gd name="T0" fmla="*/ 0 w 5233536"/>
                  <a:gd name="T1" fmla="*/ 4094051 h 4081111"/>
                  <a:gd name="T2" fmla="*/ 3350032 w 5233536"/>
                  <a:gd name="T3" fmla="*/ 1943 h 4081111"/>
                  <a:gd name="T4" fmla="*/ 5237106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9" name="Oval 66">
                <a:extLst>
                  <a:ext uri="{FF2B5EF4-FFF2-40B4-BE49-F238E27FC236}">
                    <a16:creationId xmlns:a16="http://schemas.microsoft.com/office/drawing/2014/main" id="{1EC50FA5-2475-9F46-B3E3-F159369E5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2630" y="10230815"/>
                <a:ext cx="307975" cy="307971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00" name="Oval 66">
                <a:extLst>
                  <a:ext uri="{FF2B5EF4-FFF2-40B4-BE49-F238E27FC236}">
                    <a16:creationId xmlns:a16="http://schemas.microsoft.com/office/drawing/2014/main" id="{02480F64-B092-7449-9CAC-E79DADE34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1029" y="8870348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01" name="Oval 66">
                <a:extLst>
                  <a:ext uri="{FF2B5EF4-FFF2-40B4-BE49-F238E27FC236}">
                    <a16:creationId xmlns:a16="http://schemas.microsoft.com/office/drawing/2014/main" id="{A46189A6-E22D-4B4B-8FC0-16E81F396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5817" y="7514643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 dirty="0"/>
              </a:p>
            </p:txBody>
          </p:sp>
        </p:grpSp>
        <p:grpSp>
          <p:nvGrpSpPr>
            <p:cNvPr id="77" name="Группа 76">
              <a:extLst>
                <a:ext uri="{FF2B5EF4-FFF2-40B4-BE49-F238E27FC236}">
                  <a16:creationId xmlns:a16="http://schemas.microsoft.com/office/drawing/2014/main" id="{1081EE1D-6311-434E-9F95-752C13267510}"/>
                </a:ext>
              </a:extLst>
            </p:cNvPr>
            <p:cNvGrpSpPr/>
            <p:nvPr/>
          </p:nvGrpSpPr>
          <p:grpSpPr>
            <a:xfrm>
              <a:off x="17006959" y="5887230"/>
              <a:ext cx="840946" cy="840935"/>
              <a:chOff x="9062578" y="5870569"/>
              <a:chExt cx="840946" cy="840935"/>
            </a:xfrm>
          </p:grpSpPr>
          <p:sp>
            <p:nvSpPr>
              <p:cNvPr id="79" name="Oval 66">
                <a:extLst>
                  <a:ext uri="{FF2B5EF4-FFF2-40B4-BE49-F238E27FC236}">
                    <a16:creationId xmlns:a16="http://schemas.microsoft.com/office/drawing/2014/main" id="{0D2C098C-9717-6A41-AD0D-C97426751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2578" y="5870569"/>
                <a:ext cx="840946" cy="840935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 eaLnBrk="1"/>
                <a:endParaRPr lang="en-US" altLang="en-US" dirty="0"/>
              </a:p>
            </p:txBody>
          </p:sp>
          <p:sp>
            <p:nvSpPr>
              <p:cNvPr id="81" name="TextBox 46">
                <a:extLst>
                  <a:ext uri="{FF2B5EF4-FFF2-40B4-BE49-F238E27FC236}">
                    <a16:creationId xmlns:a16="http://schemas.microsoft.com/office/drawing/2014/main" id="{95EEA8E8-6687-AB41-9DC3-952A51DE80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07186" y="6018729"/>
                <a:ext cx="59479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8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80840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Полилиния 204">
            <a:extLst>
              <a:ext uri="{FF2B5EF4-FFF2-40B4-BE49-F238E27FC236}">
                <a16:creationId xmlns:a16="http://schemas.microsoft.com/office/drawing/2014/main" id="{B67BBCC3-4BE1-1F4F-9455-CD10CABC2E40}"/>
              </a:ext>
            </a:extLst>
          </p:cNvPr>
          <p:cNvSpPr/>
          <p:nvPr/>
        </p:nvSpPr>
        <p:spPr>
          <a:xfrm>
            <a:off x="-21686" y="305271"/>
            <a:ext cx="24412915" cy="13410728"/>
          </a:xfrm>
          <a:custGeom>
            <a:avLst/>
            <a:gdLst>
              <a:gd name="connsiteX0" fmla="*/ 6157482 w 24412915"/>
              <a:gd name="connsiteY0" fmla="*/ 0 h 13410728"/>
              <a:gd name="connsiteX1" fmla="*/ 7033408 w 24412915"/>
              <a:gd name="connsiteY1" fmla="*/ 662601 h 13410728"/>
              <a:gd name="connsiteX2" fmla="*/ 7909335 w 24412915"/>
              <a:gd name="connsiteY2" fmla="*/ 4225 h 13410728"/>
              <a:gd name="connsiteX3" fmla="*/ 8785260 w 24412915"/>
              <a:gd name="connsiteY3" fmla="*/ 671754 h 13410728"/>
              <a:gd name="connsiteX4" fmla="*/ 9661187 w 24412915"/>
              <a:gd name="connsiteY4" fmla="*/ 19951 h 13410728"/>
              <a:gd name="connsiteX5" fmla="*/ 10531461 w 24412915"/>
              <a:gd name="connsiteY5" fmla="*/ 693348 h 13410728"/>
              <a:gd name="connsiteX6" fmla="*/ 11401736 w 24412915"/>
              <a:gd name="connsiteY6" fmla="*/ 37320 h 13410728"/>
              <a:gd name="connsiteX7" fmla="*/ 12314960 w 24412915"/>
              <a:gd name="connsiteY7" fmla="*/ 695695 h 13410728"/>
              <a:gd name="connsiteX8" fmla="*/ 13175064 w 24412915"/>
              <a:gd name="connsiteY8" fmla="*/ 43188 h 13410728"/>
              <a:gd name="connsiteX9" fmla="*/ 14036297 w 24412915"/>
              <a:gd name="connsiteY9" fmla="*/ 707196 h 13410728"/>
              <a:gd name="connsiteX10" fmla="*/ 14957433 w 24412915"/>
              <a:gd name="connsiteY10" fmla="*/ 41779 h 13410728"/>
              <a:gd name="connsiteX11" fmla="*/ 15802843 w 24412915"/>
              <a:gd name="connsiteY11" fmla="*/ 713768 h 13410728"/>
              <a:gd name="connsiteX12" fmla="*/ 16648253 w 24412915"/>
              <a:gd name="connsiteY12" fmla="*/ 56801 h 13410728"/>
              <a:gd name="connsiteX13" fmla="*/ 17598775 w 24412915"/>
              <a:gd name="connsiteY13" fmla="*/ 710248 h 13410728"/>
              <a:gd name="connsiteX14" fmla="*/ 18480351 w 24412915"/>
              <a:gd name="connsiteY14" fmla="*/ 47882 h 13410728"/>
              <a:gd name="connsiteX15" fmla="*/ 19360799 w 24412915"/>
              <a:gd name="connsiteY15" fmla="*/ 714003 h 13410728"/>
              <a:gd name="connsiteX16" fmla="*/ 20242379 w 24412915"/>
              <a:gd name="connsiteY16" fmla="*/ 56097 h 13410728"/>
              <a:gd name="connsiteX17" fmla="*/ 21122823 w 24412915"/>
              <a:gd name="connsiteY17" fmla="*/ 721749 h 13410728"/>
              <a:gd name="connsiteX18" fmla="*/ 22014575 w 24412915"/>
              <a:gd name="connsiteY18" fmla="*/ 65955 h 13410728"/>
              <a:gd name="connsiteX19" fmla="*/ 22905195 w 24412915"/>
              <a:gd name="connsiteY19" fmla="*/ 727382 h 13410728"/>
              <a:gd name="connsiteX20" fmla="*/ 23690703 w 24412915"/>
              <a:gd name="connsiteY20" fmla="*/ 49056 h 13410728"/>
              <a:gd name="connsiteX21" fmla="*/ 23951783 w 24412915"/>
              <a:gd name="connsiteY21" fmla="*/ 490085 h 13410728"/>
              <a:gd name="connsiteX22" fmla="*/ 24412915 w 24412915"/>
              <a:gd name="connsiteY22" fmla="*/ 695695 h 13410728"/>
              <a:gd name="connsiteX23" fmla="*/ 24412915 w 24412915"/>
              <a:gd name="connsiteY23" fmla="*/ 1314890 h 13410728"/>
              <a:gd name="connsiteX24" fmla="*/ 24412915 w 24412915"/>
              <a:gd name="connsiteY24" fmla="*/ 12791533 h 13410728"/>
              <a:gd name="connsiteX25" fmla="*/ 24412915 w 24412915"/>
              <a:gd name="connsiteY25" fmla="*/ 13410728 h 13410728"/>
              <a:gd name="connsiteX26" fmla="*/ 21475 w 24412915"/>
              <a:gd name="connsiteY26" fmla="*/ 13410728 h 13410728"/>
              <a:gd name="connsiteX27" fmla="*/ 0 w 24412915"/>
              <a:gd name="connsiteY27" fmla="*/ 1314890 h 13410728"/>
              <a:gd name="connsiteX28" fmla="*/ 1099 w 24412915"/>
              <a:gd name="connsiteY28" fmla="*/ 1314833 h 13410728"/>
              <a:gd name="connsiteX29" fmla="*/ 0 w 24412915"/>
              <a:gd name="connsiteY29" fmla="*/ 695695 h 13410728"/>
              <a:gd name="connsiteX30" fmla="*/ 609193 w 24412915"/>
              <a:gd name="connsiteY30" fmla="*/ 461919 h 13410728"/>
              <a:gd name="connsiteX31" fmla="*/ 882708 w 24412915"/>
              <a:gd name="connsiteY31" fmla="*/ 23706 h 13410728"/>
              <a:gd name="connsiteX32" fmla="*/ 1766546 w 24412915"/>
              <a:gd name="connsiteY32" fmla="*/ 679500 h 13410728"/>
              <a:gd name="connsiteX33" fmla="*/ 2649255 w 24412915"/>
              <a:gd name="connsiteY33" fmla="*/ 17369 h 13410728"/>
              <a:gd name="connsiteX34" fmla="*/ 3533092 w 24412915"/>
              <a:gd name="connsiteY34" fmla="*/ 683490 h 13410728"/>
              <a:gd name="connsiteX35" fmla="*/ 4399978 w 24412915"/>
              <a:gd name="connsiteY35" fmla="*/ 28401 h 13410728"/>
              <a:gd name="connsiteX36" fmla="*/ 5267993 w 24412915"/>
              <a:gd name="connsiteY36" fmla="*/ 683490 h 13410728"/>
              <a:gd name="connsiteX37" fmla="*/ 6157482 w 24412915"/>
              <a:gd name="connsiteY37" fmla="*/ 0 h 13410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4412915" h="13410728">
                <a:moveTo>
                  <a:pt x="6157482" y="0"/>
                </a:moveTo>
                <a:cubicBezTo>
                  <a:pt x="6268243" y="391739"/>
                  <a:pt x="6626526" y="662131"/>
                  <a:pt x="7033408" y="662601"/>
                </a:cubicBezTo>
                <a:cubicBezTo>
                  <a:pt x="7439160" y="662835"/>
                  <a:pt x="7796312" y="394321"/>
                  <a:pt x="7909335" y="4225"/>
                </a:cubicBezTo>
                <a:cubicBezTo>
                  <a:pt x="8018966" y="397842"/>
                  <a:pt x="8377249" y="670581"/>
                  <a:pt x="8785260" y="671754"/>
                </a:cubicBezTo>
                <a:cubicBezTo>
                  <a:pt x="9189881" y="672928"/>
                  <a:pt x="9545903" y="407465"/>
                  <a:pt x="9661187" y="19951"/>
                </a:cubicBezTo>
                <a:cubicBezTo>
                  <a:pt x="9765169" y="415680"/>
                  <a:pt x="10122321" y="691940"/>
                  <a:pt x="10531461" y="693348"/>
                </a:cubicBezTo>
                <a:cubicBezTo>
                  <a:pt x="10936083" y="694522"/>
                  <a:pt x="11292105" y="426477"/>
                  <a:pt x="11401736" y="37320"/>
                </a:cubicBezTo>
                <a:cubicBezTo>
                  <a:pt x="11523801" y="436805"/>
                  <a:pt x="11896776" y="706258"/>
                  <a:pt x="12314960" y="695695"/>
                </a:cubicBezTo>
                <a:cubicBezTo>
                  <a:pt x="12711670" y="685837"/>
                  <a:pt x="13058650" y="422957"/>
                  <a:pt x="13175064" y="43188"/>
                </a:cubicBezTo>
                <a:cubicBezTo>
                  <a:pt x="13288086" y="427181"/>
                  <a:pt x="13635066" y="694991"/>
                  <a:pt x="14036297" y="707196"/>
                </a:cubicBezTo>
                <a:cubicBezTo>
                  <a:pt x="14457872" y="719871"/>
                  <a:pt x="14836498" y="446663"/>
                  <a:pt x="14957433" y="41779"/>
                </a:cubicBezTo>
                <a:cubicBezTo>
                  <a:pt x="15048981" y="434692"/>
                  <a:pt x="15399352" y="712595"/>
                  <a:pt x="15802843" y="713768"/>
                </a:cubicBezTo>
                <a:cubicBezTo>
                  <a:pt x="16201813" y="714707"/>
                  <a:pt x="16551054" y="443846"/>
                  <a:pt x="16648253" y="56801"/>
                </a:cubicBezTo>
                <a:cubicBezTo>
                  <a:pt x="16787272" y="460041"/>
                  <a:pt x="17172679" y="725269"/>
                  <a:pt x="17598775" y="710248"/>
                </a:cubicBezTo>
                <a:cubicBezTo>
                  <a:pt x="18002267" y="695930"/>
                  <a:pt x="18354895" y="431406"/>
                  <a:pt x="18480351" y="47882"/>
                </a:cubicBezTo>
                <a:cubicBezTo>
                  <a:pt x="18592243" y="441499"/>
                  <a:pt x="18951659" y="713299"/>
                  <a:pt x="19360799" y="714003"/>
                </a:cubicBezTo>
                <a:cubicBezTo>
                  <a:pt x="19768811" y="714473"/>
                  <a:pt x="20127095" y="446663"/>
                  <a:pt x="20242379" y="56097"/>
                </a:cubicBezTo>
                <a:cubicBezTo>
                  <a:pt x="20356531" y="448306"/>
                  <a:pt x="20714811" y="718932"/>
                  <a:pt x="21122823" y="721749"/>
                </a:cubicBezTo>
                <a:cubicBezTo>
                  <a:pt x="21531967" y="724565"/>
                  <a:pt x="21894771" y="457694"/>
                  <a:pt x="22014575" y="65955"/>
                </a:cubicBezTo>
                <a:cubicBezTo>
                  <a:pt x="22111775" y="473420"/>
                  <a:pt x="22487011" y="752027"/>
                  <a:pt x="22905195" y="727382"/>
                </a:cubicBezTo>
                <a:cubicBezTo>
                  <a:pt x="23290599" y="704615"/>
                  <a:pt x="23612715" y="426712"/>
                  <a:pt x="23690703" y="49056"/>
                </a:cubicBezTo>
                <a:cubicBezTo>
                  <a:pt x="23730259" y="219693"/>
                  <a:pt x="23820679" y="373901"/>
                  <a:pt x="23951783" y="490085"/>
                </a:cubicBezTo>
                <a:cubicBezTo>
                  <a:pt x="24080631" y="604391"/>
                  <a:pt x="24242251" y="676214"/>
                  <a:pt x="24412915" y="695695"/>
                </a:cubicBezTo>
                <a:lnTo>
                  <a:pt x="24412915" y="1314890"/>
                </a:lnTo>
                <a:lnTo>
                  <a:pt x="24412915" y="12791533"/>
                </a:lnTo>
                <a:lnTo>
                  <a:pt x="24412915" y="13410728"/>
                </a:lnTo>
                <a:lnTo>
                  <a:pt x="21475" y="13410728"/>
                </a:lnTo>
                <a:cubicBezTo>
                  <a:pt x="14318" y="9378782"/>
                  <a:pt x="7158" y="5346836"/>
                  <a:pt x="0" y="1314890"/>
                </a:cubicBezTo>
                <a:lnTo>
                  <a:pt x="1099" y="1314833"/>
                </a:lnTo>
                <a:lnTo>
                  <a:pt x="0" y="695695"/>
                </a:lnTo>
                <a:cubicBezTo>
                  <a:pt x="224916" y="694052"/>
                  <a:pt x="440789" y="610963"/>
                  <a:pt x="609193" y="461919"/>
                </a:cubicBezTo>
                <a:cubicBezTo>
                  <a:pt x="740300" y="345031"/>
                  <a:pt x="835239" y="192936"/>
                  <a:pt x="882708" y="23706"/>
                </a:cubicBezTo>
                <a:cubicBezTo>
                  <a:pt x="1000252" y="413333"/>
                  <a:pt x="1359664" y="679970"/>
                  <a:pt x="1766546" y="679500"/>
                </a:cubicBezTo>
                <a:cubicBezTo>
                  <a:pt x="2174560" y="679031"/>
                  <a:pt x="2533971" y="409578"/>
                  <a:pt x="2649255" y="17369"/>
                </a:cubicBezTo>
                <a:cubicBezTo>
                  <a:pt x="2760017" y="413099"/>
                  <a:pt x="3121689" y="685837"/>
                  <a:pt x="3533092" y="683490"/>
                </a:cubicBezTo>
                <a:cubicBezTo>
                  <a:pt x="3934323" y="681143"/>
                  <a:pt x="4288085" y="414742"/>
                  <a:pt x="4399978" y="28401"/>
                </a:cubicBezTo>
                <a:cubicBezTo>
                  <a:pt x="4513000" y="414742"/>
                  <a:pt x="4865632" y="681143"/>
                  <a:pt x="5267993" y="683490"/>
                </a:cubicBezTo>
                <a:cubicBezTo>
                  <a:pt x="5686177" y="686072"/>
                  <a:pt x="6052370" y="404649"/>
                  <a:pt x="615748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>
            <a:noFill/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5520FE5C-02E2-9946-9D7A-552BED0F484E}"/>
              </a:ext>
            </a:extLst>
          </p:cNvPr>
          <p:cNvGrpSpPr/>
          <p:nvPr/>
        </p:nvGrpSpPr>
        <p:grpSpPr>
          <a:xfrm>
            <a:off x="1240182" y="1067294"/>
            <a:ext cx="21909954" cy="12271426"/>
            <a:chOff x="1240182" y="1067294"/>
            <a:chExt cx="21909954" cy="12271426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2895AFE5-14B7-0249-95A7-90E57D686B8E}"/>
                </a:ext>
              </a:extLst>
            </p:cNvPr>
            <p:cNvGrpSpPr/>
            <p:nvPr/>
          </p:nvGrpSpPr>
          <p:grpSpPr>
            <a:xfrm>
              <a:off x="2614936" y="1067294"/>
              <a:ext cx="20535200" cy="12271426"/>
              <a:chOff x="4507923" y="2229085"/>
              <a:chExt cx="16687451" cy="9972087"/>
            </a:xfrm>
          </p:grpSpPr>
          <p:grpSp>
            <p:nvGrpSpPr>
              <p:cNvPr id="7" name="Группа 6">
                <a:extLst>
                  <a:ext uri="{FF2B5EF4-FFF2-40B4-BE49-F238E27FC236}">
                    <a16:creationId xmlns:a16="http://schemas.microsoft.com/office/drawing/2014/main" id="{0D99C346-2653-864F-872C-3D8A359DAD7D}"/>
                  </a:ext>
                </a:extLst>
              </p:cNvPr>
              <p:cNvGrpSpPr/>
              <p:nvPr/>
            </p:nvGrpSpPr>
            <p:grpSpPr>
              <a:xfrm>
                <a:off x="4507923" y="2651128"/>
                <a:ext cx="14278331" cy="9550044"/>
                <a:chOff x="4507923" y="2651128"/>
                <a:chExt cx="14278331" cy="9550044"/>
              </a:xfrm>
            </p:grpSpPr>
            <p:sp>
              <p:nvSpPr>
                <p:cNvPr id="111" name="Фигура">
                  <a:extLst>
                    <a:ext uri="{FF2B5EF4-FFF2-40B4-BE49-F238E27FC236}">
                      <a16:creationId xmlns:a16="http://schemas.microsoft.com/office/drawing/2014/main" id="{72AABD9B-DC57-B941-8E18-0DA1BA8B261B}"/>
                    </a:ext>
                  </a:extLst>
                </p:cNvPr>
                <p:cNvSpPr/>
                <p:nvPr/>
              </p:nvSpPr>
              <p:spPr>
                <a:xfrm>
                  <a:off x="4507923" y="2651128"/>
                  <a:ext cx="14278331" cy="95500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1" h="21572" extrusionOk="0">
                      <a:moveTo>
                        <a:pt x="2674" y="10689"/>
                      </a:moveTo>
                      <a:cubicBezTo>
                        <a:pt x="2256" y="10130"/>
                        <a:pt x="1927" y="9441"/>
                        <a:pt x="1708" y="8671"/>
                      </a:cubicBezTo>
                      <a:cubicBezTo>
                        <a:pt x="1403" y="7593"/>
                        <a:pt x="1328" y="6401"/>
                        <a:pt x="1033" y="5316"/>
                      </a:cubicBezTo>
                      <a:cubicBezTo>
                        <a:pt x="852" y="4652"/>
                        <a:pt x="592" y="4041"/>
                        <a:pt x="266" y="3515"/>
                      </a:cubicBezTo>
                      <a:cubicBezTo>
                        <a:pt x="1119" y="3379"/>
                        <a:pt x="1978" y="3678"/>
                        <a:pt x="2703" y="4361"/>
                      </a:cubicBezTo>
                      <a:cubicBezTo>
                        <a:pt x="3263" y="4889"/>
                        <a:pt x="3721" y="5627"/>
                        <a:pt x="4030" y="6501"/>
                      </a:cubicBezTo>
                      <a:cubicBezTo>
                        <a:pt x="4612" y="5491"/>
                        <a:pt x="5305" y="4636"/>
                        <a:pt x="6079" y="3975"/>
                      </a:cubicBezTo>
                      <a:cubicBezTo>
                        <a:pt x="6911" y="3264"/>
                        <a:pt x="7823" y="2788"/>
                        <a:pt x="8770" y="2569"/>
                      </a:cubicBezTo>
                      <a:cubicBezTo>
                        <a:pt x="8647" y="2230"/>
                        <a:pt x="8488" y="1922"/>
                        <a:pt x="8298" y="1659"/>
                      </a:cubicBezTo>
                      <a:cubicBezTo>
                        <a:pt x="8048" y="1311"/>
                        <a:pt x="7751" y="1048"/>
                        <a:pt x="7426" y="886"/>
                      </a:cubicBezTo>
                      <a:cubicBezTo>
                        <a:pt x="7826" y="723"/>
                        <a:pt x="8230" y="581"/>
                        <a:pt x="8636" y="461"/>
                      </a:cubicBezTo>
                      <a:cubicBezTo>
                        <a:pt x="9727" y="141"/>
                        <a:pt x="10875" y="-5"/>
                        <a:pt x="11973" y="0"/>
                      </a:cubicBezTo>
                      <a:cubicBezTo>
                        <a:pt x="12480" y="2"/>
                        <a:pt x="12984" y="40"/>
                        <a:pt x="13474" y="164"/>
                      </a:cubicBezTo>
                      <a:cubicBezTo>
                        <a:pt x="13902" y="273"/>
                        <a:pt x="14322" y="449"/>
                        <a:pt x="14723" y="775"/>
                      </a:cubicBezTo>
                      <a:cubicBezTo>
                        <a:pt x="15253" y="1205"/>
                        <a:pt x="15679" y="1875"/>
                        <a:pt x="15938" y="2689"/>
                      </a:cubicBezTo>
                      <a:cubicBezTo>
                        <a:pt x="16989" y="2991"/>
                        <a:pt x="17987" y="3617"/>
                        <a:pt x="18867" y="4527"/>
                      </a:cubicBezTo>
                      <a:cubicBezTo>
                        <a:pt x="19799" y="5490"/>
                        <a:pt x="20578" y="6749"/>
                        <a:pt x="21147" y="8214"/>
                      </a:cubicBezTo>
                      <a:cubicBezTo>
                        <a:pt x="21316" y="8102"/>
                        <a:pt x="21511" y="8253"/>
                        <a:pt x="21547" y="8524"/>
                      </a:cubicBezTo>
                      <a:cubicBezTo>
                        <a:pt x="21565" y="8656"/>
                        <a:pt x="21536" y="8791"/>
                        <a:pt x="21471" y="8884"/>
                      </a:cubicBezTo>
                      <a:cubicBezTo>
                        <a:pt x="21107" y="8966"/>
                        <a:pt x="20786" y="9211"/>
                        <a:pt x="20536" y="9562"/>
                      </a:cubicBezTo>
                      <a:cubicBezTo>
                        <a:pt x="20343" y="9832"/>
                        <a:pt x="20181" y="10182"/>
                        <a:pt x="20163" y="10611"/>
                      </a:cubicBezTo>
                      <a:cubicBezTo>
                        <a:pt x="20141" y="11094"/>
                        <a:pt x="20312" y="11514"/>
                        <a:pt x="20519" y="11847"/>
                      </a:cubicBezTo>
                      <a:cubicBezTo>
                        <a:pt x="20774" y="12257"/>
                        <a:pt x="21103" y="12572"/>
                        <a:pt x="21487" y="12739"/>
                      </a:cubicBezTo>
                      <a:cubicBezTo>
                        <a:pt x="21542" y="12767"/>
                        <a:pt x="21582" y="12840"/>
                        <a:pt x="21589" y="12927"/>
                      </a:cubicBezTo>
                      <a:cubicBezTo>
                        <a:pt x="21600" y="13057"/>
                        <a:pt x="21555" y="13161"/>
                        <a:pt x="21492" y="13216"/>
                      </a:cubicBezTo>
                      <a:cubicBezTo>
                        <a:pt x="21413" y="13287"/>
                        <a:pt x="21306" y="13281"/>
                        <a:pt x="21230" y="13164"/>
                      </a:cubicBezTo>
                      <a:cubicBezTo>
                        <a:pt x="20311" y="14874"/>
                        <a:pt x="19168" y="16287"/>
                        <a:pt x="17871" y="17314"/>
                      </a:cubicBezTo>
                      <a:cubicBezTo>
                        <a:pt x="16479" y="18417"/>
                        <a:pt x="14943" y="19051"/>
                        <a:pt x="13370" y="19172"/>
                      </a:cubicBezTo>
                      <a:cubicBezTo>
                        <a:pt x="13153" y="19752"/>
                        <a:pt x="12855" y="20257"/>
                        <a:pt x="12497" y="20651"/>
                      </a:cubicBezTo>
                      <a:cubicBezTo>
                        <a:pt x="11934" y="21272"/>
                        <a:pt x="11249" y="21595"/>
                        <a:pt x="10549" y="21570"/>
                      </a:cubicBezTo>
                      <a:cubicBezTo>
                        <a:pt x="10786" y="21235"/>
                        <a:pt x="10985" y="20843"/>
                        <a:pt x="11136" y="20411"/>
                      </a:cubicBezTo>
                      <a:cubicBezTo>
                        <a:pt x="11281" y="19999"/>
                        <a:pt x="11381" y="19555"/>
                        <a:pt x="11432" y="19096"/>
                      </a:cubicBezTo>
                      <a:cubicBezTo>
                        <a:pt x="10781" y="19046"/>
                        <a:pt x="10132" y="18931"/>
                        <a:pt x="9491" y="18753"/>
                      </a:cubicBezTo>
                      <a:cubicBezTo>
                        <a:pt x="8901" y="18589"/>
                        <a:pt x="8318" y="18372"/>
                        <a:pt x="7746" y="18103"/>
                      </a:cubicBezTo>
                      <a:cubicBezTo>
                        <a:pt x="7382" y="18528"/>
                        <a:pt x="6969" y="18853"/>
                        <a:pt x="6528" y="19061"/>
                      </a:cubicBezTo>
                      <a:cubicBezTo>
                        <a:pt x="6066" y="19280"/>
                        <a:pt x="5580" y="19366"/>
                        <a:pt x="5096" y="19317"/>
                      </a:cubicBezTo>
                      <a:cubicBezTo>
                        <a:pt x="5428" y="19133"/>
                        <a:pt x="5730" y="18844"/>
                        <a:pt x="5981" y="18471"/>
                      </a:cubicBezTo>
                      <a:cubicBezTo>
                        <a:pt x="6192" y="18157"/>
                        <a:pt x="6363" y="17790"/>
                        <a:pt x="6486" y="17386"/>
                      </a:cubicBezTo>
                      <a:cubicBezTo>
                        <a:pt x="5999" y="17004"/>
                        <a:pt x="5535" y="16561"/>
                        <a:pt x="5099" y="16061"/>
                      </a:cubicBezTo>
                      <a:cubicBezTo>
                        <a:pt x="4706" y="15610"/>
                        <a:pt x="4337" y="15115"/>
                        <a:pt x="3995" y="14579"/>
                      </a:cubicBezTo>
                      <a:cubicBezTo>
                        <a:pt x="3646" y="15600"/>
                        <a:pt x="3101" y="16443"/>
                        <a:pt x="2429" y="16999"/>
                      </a:cubicBezTo>
                      <a:cubicBezTo>
                        <a:pt x="1690" y="17612"/>
                        <a:pt x="837" y="17846"/>
                        <a:pt x="0" y="17667"/>
                      </a:cubicBezTo>
                      <a:cubicBezTo>
                        <a:pt x="406" y="17128"/>
                        <a:pt x="741" y="16481"/>
                        <a:pt x="988" y="15759"/>
                      </a:cubicBezTo>
                      <a:cubicBezTo>
                        <a:pt x="1346" y="14711"/>
                        <a:pt x="1507" y="13541"/>
                        <a:pt x="1848" y="12483"/>
                      </a:cubicBezTo>
                      <a:cubicBezTo>
                        <a:pt x="2060" y="11826"/>
                        <a:pt x="2338" y="11220"/>
                        <a:pt x="2674" y="1068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>
                  <a:noFill/>
                  <a:miter lim="400000"/>
                </a:ln>
              </p:spPr>
              <p:txBody>
                <a:bodyPr lIns="0" tIns="0" rIns="0" bIns="0" anchor="ctr"/>
                <a:lstStyle/>
                <a:p>
                  <a:pPr>
                    <a:defRPr sz="3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15" name="Кружок">
                  <a:extLst>
                    <a:ext uri="{FF2B5EF4-FFF2-40B4-BE49-F238E27FC236}">
                      <a16:creationId xmlns:a16="http://schemas.microsoft.com/office/drawing/2014/main" id="{7F9070C2-E4EF-6F4D-9DD1-F4C3600A8426}"/>
                    </a:ext>
                  </a:extLst>
                </p:cNvPr>
                <p:cNvSpPr/>
                <p:nvPr/>
              </p:nvSpPr>
              <p:spPr>
                <a:xfrm>
                  <a:off x="16733721" y="5730676"/>
                  <a:ext cx="895136" cy="895136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25400">
                  <a:noFill/>
                  <a:miter lim="400000"/>
                </a:ln>
              </p:spPr>
              <p:txBody>
                <a:bodyPr lIns="0" tIns="0" rIns="0" bIns="0" anchor="ctr"/>
                <a:lstStyle/>
                <a:p>
                  <a:pPr>
                    <a:defRPr sz="3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16" name="Кружок">
                  <a:extLst>
                    <a:ext uri="{FF2B5EF4-FFF2-40B4-BE49-F238E27FC236}">
                      <a16:creationId xmlns:a16="http://schemas.microsoft.com/office/drawing/2014/main" id="{0F9977A6-1F15-124C-9366-88B98EC8B3BA}"/>
                    </a:ext>
                  </a:extLst>
                </p:cNvPr>
                <p:cNvSpPr/>
                <p:nvPr/>
              </p:nvSpPr>
              <p:spPr>
                <a:xfrm>
                  <a:off x="17075034" y="5961922"/>
                  <a:ext cx="500377" cy="500378"/>
                </a:xfrm>
                <a:prstGeom prst="ellipse">
                  <a:avLst/>
                </a:prstGeom>
                <a:solidFill>
                  <a:schemeClr val="tx1"/>
                </a:solidFill>
                <a:ln w="25400">
                  <a:noFill/>
                  <a:miter lim="400000"/>
                </a:ln>
              </p:spPr>
              <p:txBody>
                <a:bodyPr lIns="0" tIns="0" rIns="0" bIns="0" anchor="ctr"/>
                <a:lstStyle/>
                <a:p>
                  <a:pPr>
                    <a:defRPr sz="3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dirty="0"/>
                </a:p>
              </p:txBody>
            </p:sp>
          </p:grpSp>
          <p:sp>
            <p:nvSpPr>
              <p:cNvPr id="136" name="Кружок">
                <a:extLst>
                  <a:ext uri="{FF2B5EF4-FFF2-40B4-BE49-F238E27FC236}">
                    <a16:creationId xmlns:a16="http://schemas.microsoft.com/office/drawing/2014/main" id="{7E592D37-4288-874C-B723-2076DF7E91DD}"/>
                  </a:ext>
                </a:extLst>
              </p:cNvPr>
              <p:cNvSpPr/>
              <p:nvPr/>
            </p:nvSpPr>
            <p:spPr>
              <a:xfrm>
                <a:off x="20662313" y="2364640"/>
                <a:ext cx="533061" cy="53306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37" name="Кружок">
                <a:extLst>
                  <a:ext uri="{FF2B5EF4-FFF2-40B4-BE49-F238E27FC236}">
                    <a16:creationId xmlns:a16="http://schemas.microsoft.com/office/drawing/2014/main" id="{DFE391D4-206D-2249-832E-4800E9FAFBDE}"/>
                  </a:ext>
                </a:extLst>
              </p:cNvPr>
              <p:cNvSpPr/>
              <p:nvPr/>
            </p:nvSpPr>
            <p:spPr>
              <a:xfrm flipH="1">
                <a:off x="19819663" y="2631171"/>
                <a:ext cx="277278" cy="277278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38" name="Кружок">
                <a:extLst>
                  <a:ext uri="{FF2B5EF4-FFF2-40B4-BE49-F238E27FC236}">
                    <a16:creationId xmlns:a16="http://schemas.microsoft.com/office/drawing/2014/main" id="{1030B714-D4A3-FB40-B0C5-7D946F4D85B8}"/>
                  </a:ext>
                </a:extLst>
              </p:cNvPr>
              <p:cNvSpPr/>
              <p:nvPr/>
            </p:nvSpPr>
            <p:spPr>
              <a:xfrm>
                <a:off x="20152158" y="5671576"/>
                <a:ext cx="389944" cy="38994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39" name="Кружок">
                <a:extLst>
                  <a:ext uri="{FF2B5EF4-FFF2-40B4-BE49-F238E27FC236}">
                    <a16:creationId xmlns:a16="http://schemas.microsoft.com/office/drawing/2014/main" id="{823AB32C-652B-8449-B68D-0D31B2F66B9F}"/>
                  </a:ext>
                </a:extLst>
              </p:cNvPr>
              <p:cNvSpPr/>
              <p:nvPr/>
            </p:nvSpPr>
            <p:spPr>
              <a:xfrm>
                <a:off x="18084550" y="4174098"/>
                <a:ext cx="227842" cy="227842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0" name="Кружок">
                <a:extLst>
                  <a:ext uri="{FF2B5EF4-FFF2-40B4-BE49-F238E27FC236}">
                    <a16:creationId xmlns:a16="http://schemas.microsoft.com/office/drawing/2014/main" id="{958FC277-B529-0E44-9F81-F2D52229B6F3}"/>
                  </a:ext>
                </a:extLst>
              </p:cNvPr>
              <p:cNvSpPr/>
              <p:nvPr/>
            </p:nvSpPr>
            <p:spPr>
              <a:xfrm>
                <a:off x="20542101" y="3882148"/>
                <a:ext cx="533062" cy="533062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1" name="Кружок">
                <a:extLst>
                  <a:ext uri="{FF2B5EF4-FFF2-40B4-BE49-F238E27FC236}">
                    <a16:creationId xmlns:a16="http://schemas.microsoft.com/office/drawing/2014/main" id="{2AE4C1DC-A1B4-2541-A4A9-EF673781829D}"/>
                  </a:ext>
                </a:extLst>
              </p:cNvPr>
              <p:cNvSpPr/>
              <p:nvPr/>
            </p:nvSpPr>
            <p:spPr>
              <a:xfrm>
                <a:off x="18181763" y="2229085"/>
                <a:ext cx="923005" cy="923005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2" name="Кружок">
                <a:extLst>
                  <a:ext uri="{FF2B5EF4-FFF2-40B4-BE49-F238E27FC236}">
                    <a16:creationId xmlns:a16="http://schemas.microsoft.com/office/drawing/2014/main" id="{0D48449F-2840-154A-9156-5A0F8F914935}"/>
                  </a:ext>
                </a:extLst>
              </p:cNvPr>
              <p:cNvSpPr/>
              <p:nvPr/>
            </p:nvSpPr>
            <p:spPr>
              <a:xfrm>
                <a:off x="18865008" y="4481736"/>
                <a:ext cx="923005" cy="923005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232B6EBA-3839-0D49-812E-4A3D1170EB90}"/>
                </a:ext>
              </a:extLst>
            </p:cNvPr>
            <p:cNvGrpSpPr/>
            <p:nvPr/>
          </p:nvGrpSpPr>
          <p:grpSpPr>
            <a:xfrm>
              <a:off x="1335143" y="2568906"/>
              <a:ext cx="20059650" cy="9545678"/>
              <a:chOff x="1335143" y="2566472"/>
              <a:chExt cx="20059650" cy="9545678"/>
            </a:xfrm>
          </p:grpSpPr>
          <p:grpSp>
            <p:nvGrpSpPr>
              <p:cNvPr id="208" name="Группа 207">
                <a:extLst>
                  <a:ext uri="{FF2B5EF4-FFF2-40B4-BE49-F238E27FC236}">
                    <a16:creationId xmlns:a16="http://schemas.microsoft.com/office/drawing/2014/main" id="{934057F6-A687-0B47-9A99-A1149B7A9E37}"/>
                  </a:ext>
                </a:extLst>
              </p:cNvPr>
              <p:cNvGrpSpPr/>
              <p:nvPr/>
            </p:nvGrpSpPr>
            <p:grpSpPr>
              <a:xfrm>
                <a:off x="12783557" y="4049768"/>
                <a:ext cx="4115171" cy="5996048"/>
                <a:chOff x="10175763" y="2868688"/>
                <a:chExt cx="4115171" cy="5996048"/>
              </a:xfrm>
            </p:grpSpPr>
            <p:cxnSp>
              <p:nvCxnSpPr>
                <p:cNvPr id="262" name="Прямая соединительная линия 261">
                  <a:extLst>
                    <a:ext uri="{FF2B5EF4-FFF2-40B4-BE49-F238E27FC236}">
                      <a16:creationId xmlns:a16="http://schemas.microsoft.com/office/drawing/2014/main" id="{BA546837-8856-3F4F-9C88-9E9F6433465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263371" y="3429136"/>
                  <a:ext cx="2942775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3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63" name="TextBox 46">
                  <a:extLst>
                    <a:ext uri="{FF2B5EF4-FFF2-40B4-BE49-F238E27FC236}">
                      <a16:creationId xmlns:a16="http://schemas.microsoft.com/office/drawing/2014/main" id="{FCC18411-FA54-8A48-B083-37D82D5BBDB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77027" y="2868688"/>
                  <a:ext cx="2663045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  <p:cxnSp>
              <p:nvCxnSpPr>
                <p:cNvPr id="264" name="Прямая соединительная линия 263">
                  <a:extLst>
                    <a:ext uri="{FF2B5EF4-FFF2-40B4-BE49-F238E27FC236}">
                      <a16:creationId xmlns:a16="http://schemas.microsoft.com/office/drawing/2014/main" id="{0B21EFA1-99A4-4E4C-B2C3-427BFA08FF8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263371" y="48007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3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5" name="Прямая соединительная линия 264">
                  <a:extLst>
                    <a:ext uri="{FF2B5EF4-FFF2-40B4-BE49-F238E27FC236}">
                      <a16:creationId xmlns:a16="http://schemas.microsoft.com/office/drawing/2014/main" id="{A8EE6429-F393-B04B-9788-DDACA055319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263371" y="7543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3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6" name="Прямая соединительная линия 265">
                  <a:extLst>
                    <a:ext uri="{FF2B5EF4-FFF2-40B4-BE49-F238E27FC236}">
                      <a16:creationId xmlns:a16="http://schemas.microsoft.com/office/drawing/2014/main" id="{CDBD3B5E-9380-5741-A2AD-9A2AE88DFA2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263371" y="8864736"/>
                  <a:ext cx="2787994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3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67" name="TextBox 46">
                  <a:extLst>
                    <a:ext uri="{FF2B5EF4-FFF2-40B4-BE49-F238E27FC236}">
                      <a16:creationId xmlns:a16="http://schemas.microsoft.com/office/drawing/2014/main" id="{4975D038-7742-E345-B437-3C714549ED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84468" y="4192730"/>
                  <a:ext cx="338438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text</a:t>
                  </a:r>
                </a:p>
              </p:txBody>
            </p:sp>
            <p:sp>
              <p:nvSpPr>
                <p:cNvPr id="268" name="TextBox 46">
                  <a:extLst>
                    <a:ext uri="{FF2B5EF4-FFF2-40B4-BE49-F238E27FC236}">
                      <a16:creationId xmlns:a16="http://schemas.microsoft.com/office/drawing/2014/main" id="{2BD455D0-CF6F-0845-B7E0-9D2CDB1C1D2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75763" y="6961946"/>
                  <a:ext cx="338438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text</a:t>
                  </a:r>
                </a:p>
              </p:txBody>
            </p:sp>
            <p:sp>
              <p:nvSpPr>
                <p:cNvPr id="269" name="TextBox 46">
                  <a:extLst>
                    <a:ext uri="{FF2B5EF4-FFF2-40B4-BE49-F238E27FC236}">
                      <a16:creationId xmlns:a16="http://schemas.microsoft.com/office/drawing/2014/main" id="{3FEEEE0C-3CE8-834C-887C-E4F7E4AEFA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77027" y="8278357"/>
                  <a:ext cx="2663045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</p:grpSp>
          <p:grpSp>
            <p:nvGrpSpPr>
              <p:cNvPr id="209" name="Группа 208">
                <a:extLst>
                  <a:ext uri="{FF2B5EF4-FFF2-40B4-BE49-F238E27FC236}">
                    <a16:creationId xmlns:a16="http://schemas.microsoft.com/office/drawing/2014/main" id="{497A897C-F311-F044-9A68-FFAAC689E60F}"/>
                  </a:ext>
                </a:extLst>
              </p:cNvPr>
              <p:cNvGrpSpPr/>
              <p:nvPr/>
            </p:nvGrpSpPr>
            <p:grpSpPr>
              <a:xfrm>
                <a:off x="2844153" y="4049768"/>
                <a:ext cx="4115171" cy="5996048"/>
                <a:chOff x="10175763" y="2868688"/>
                <a:chExt cx="4115171" cy="5996048"/>
              </a:xfrm>
            </p:grpSpPr>
            <p:cxnSp>
              <p:nvCxnSpPr>
                <p:cNvPr id="254" name="Прямая соединительная линия 253">
                  <a:extLst>
                    <a:ext uri="{FF2B5EF4-FFF2-40B4-BE49-F238E27FC236}">
                      <a16:creationId xmlns:a16="http://schemas.microsoft.com/office/drawing/2014/main" id="{FCDBA415-641D-8B4E-B101-EE416A294BE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263371" y="3429136"/>
                  <a:ext cx="2942775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55" name="TextBox 46">
                  <a:extLst>
                    <a:ext uri="{FF2B5EF4-FFF2-40B4-BE49-F238E27FC236}">
                      <a16:creationId xmlns:a16="http://schemas.microsoft.com/office/drawing/2014/main" id="{7BC2C951-040F-154B-B7E4-E0FB83DEE0A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77027" y="2868688"/>
                  <a:ext cx="2663045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  <p:cxnSp>
              <p:nvCxnSpPr>
                <p:cNvPr id="256" name="Прямая соединительная линия 255">
                  <a:extLst>
                    <a:ext uri="{FF2B5EF4-FFF2-40B4-BE49-F238E27FC236}">
                      <a16:creationId xmlns:a16="http://schemas.microsoft.com/office/drawing/2014/main" id="{139E576D-E8FD-A24E-BD36-4D784642A3D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263371" y="48007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7" name="Прямая соединительная линия 256">
                  <a:extLst>
                    <a:ext uri="{FF2B5EF4-FFF2-40B4-BE49-F238E27FC236}">
                      <a16:creationId xmlns:a16="http://schemas.microsoft.com/office/drawing/2014/main" id="{AAEB8A3D-E942-474F-90DC-D9A90F25D51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263371" y="7543936"/>
                  <a:ext cx="4027563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8" name="Прямая соединительная линия 257">
                  <a:extLst>
                    <a:ext uri="{FF2B5EF4-FFF2-40B4-BE49-F238E27FC236}">
                      <a16:creationId xmlns:a16="http://schemas.microsoft.com/office/drawing/2014/main" id="{DA5E8B74-93E0-DF4B-8C8B-E9E504C4C3A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263371" y="8864736"/>
                  <a:ext cx="2787994" cy="0"/>
                </a:xfrm>
                <a:prstGeom prst="line">
                  <a:avLst/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57150" cap="flat" cmpd="sng" algn="ctr">
                  <a:solidFill>
                    <a:schemeClr val="accent1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59" name="TextBox 46">
                  <a:extLst>
                    <a:ext uri="{FF2B5EF4-FFF2-40B4-BE49-F238E27FC236}">
                      <a16:creationId xmlns:a16="http://schemas.microsoft.com/office/drawing/2014/main" id="{9B33EC17-DD9E-C941-86BC-559F399EB3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84468" y="4192730"/>
                  <a:ext cx="338438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text</a:t>
                  </a:r>
                </a:p>
              </p:txBody>
            </p:sp>
            <p:sp>
              <p:nvSpPr>
                <p:cNvPr id="260" name="TextBox 46">
                  <a:extLst>
                    <a:ext uri="{FF2B5EF4-FFF2-40B4-BE49-F238E27FC236}">
                      <a16:creationId xmlns:a16="http://schemas.microsoft.com/office/drawing/2014/main" id="{5FC4A614-BBED-8043-B752-D0FEB0EAE54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75763" y="6961946"/>
                  <a:ext cx="3384389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 text</a:t>
                  </a:r>
                </a:p>
              </p:txBody>
            </p:sp>
            <p:sp>
              <p:nvSpPr>
                <p:cNvPr id="261" name="TextBox 46">
                  <a:extLst>
                    <a:ext uri="{FF2B5EF4-FFF2-40B4-BE49-F238E27FC236}">
                      <a16:creationId xmlns:a16="http://schemas.microsoft.com/office/drawing/2014/main" id="{9AA5E2A2-CC5A-2642-B0B2-954F18F54C9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77027" y="8278357"/>
                  <a:ext cx="2663045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000" dirty="0">
                      <a:solidFill>
                        <a:schemeClr val="bg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Information text</a:t>
                  </a:r>
                </a:p>
              </p:txBody>
            </p:sp>
          </p:grpSp>
          <p:sp>
            <p:nvSpPr>
              <p:cNvPr id="210" name="TextBox 46">
                <a:extLst>
                  <a:ext uri="{FF2B5EF4-FFF2-40B4-BE49-F238E27FC236}">
                    <a16:creationId xmlns:a16="http://schemas.microsoft.com/office/drawing/2014/main" id="{C4A08639-BA5B-0942-B514-F585CBD786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93000" y="2566472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1</a:t>
                </a:r>
              </a:p>
            </p:txBody>
          </p:sp>
          <p:sp>
            <p:nvSpPr>
              <p:cNvPr id="211" name="TextBox 46">
                <a:extLst>
                  <a:ext uri="{FF2B5EF4-FFF2-40B4-BE49-F238E27FC236}">
                    <a16:creationId xmlns:a16="http://schemas.microsoft.com/office/drawing/2014/main" id="{6F3823E2-E89D-6340-B9E3-7C27C0C8F2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41939" y="11588104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2</a:t>
                </a:r>
              </a:p>
            </p:txBody>
          </p:sp>
          <p:sp>
            <p:nvSpPr>
              <p:cNvPr id="212" name="Freeform 8">
                <a:extLst>
                  <a:ext uri="{FF2B5EF4-FFF2-40B4-BE49-F238E27FC236}">
                    <a16:creationId xmlns:a16="http://schemas.microsoft.com/office/drawing/2014/main" id="{CF03D22A-86D6-DB4C-B8EA-83A45F347F4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888711" y="3229060"/>
                <a:ext cx="5178954" cy="4082381"/>
              </a:xfrm>
              <a:custGeom>
                <a:avLst/>
                <a:gdLst>
                  <a:gd name="T0" fmla="*/ 0 w 5233536"/>
                  <a:gd name="T1" fmla="*/ 4090223 h 4081111"/>
                  <a:gd name="T2" fmla="*/ 3351619 w 5233536"/>
                  <a:gd name="T3" fmla="*/ 1943 h 4081111"/>
                  <a:gd name="T4" fmla="*/ 5239591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13" name="Oval 66">
                <a:extLst>
                  <a:ext uri="{FF2B5EF4-FFF2-40B4-BE49-F238E27FC236}">
                    <a16:creationId xmlns:a16="http://schemas.microsoft.com/office/drawing/2014/main" id="{85BE11ED-7503-AC4C-B0C9-2CC3C6398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3514" y="3095772"/>
                <a:ext cx="308317" cy="308330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14" name="Oval 66">
                <a:extLst>
                  <a:ext uri="{FF2B5EF4-FFF2-40B4-BE49-F238E27FC236}">
                    <a16:creationId xmlns:a16="http://schemas.microsoft.com/office/drawing/2014/main" id="{2D1327BD-BD0A-8D47-9C1D-1EEF343D6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2959" y="446104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15" name="Oval 66">
                <a:extLst>
                  <a:ext uri="{FF2B5EF4-FFF2-40B4-BE49-F238E27FC236}">
                    <a16:creationId xmlns:a16="http://schemas.microsoft.com/office/drawing/2014/main" id="{DE97E02B-945A-E640-911D-36699A853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7763" y="582631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16" name="Freeform 8">
                <a:extLst>
                  <a:ext uri="{FF2B5EF4-FFF2-40B4-BE49-F238E27FC236}">
                    <a16:creationId xmlns:a16="http://schemas.microsoft.com/office/drawing/2014/main" id="{EF113659-24C0-DA49-BB4B-FB705221A6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2888710" y="7379699"/>
                <a:ext cx="5178625" cy="4082991"/>
              </a:xfrm>
              <a:custGeom>
                <a:avLst/>
                <a:gdLst>
                  <a:gd name="T0" fmla="*/ 0 w 5233536"/>
                  <a:gd name="T1" fmla="*/ 4094051 h 4081111"/>
                  <a:gd name="T2" fmla="*/ 3350032 w 5233536"/>
                  <a:gd name="T3" fmla="*/ 1943 h 4081111"/>
                  <a:gd name="T4" fmla="*/ 5237106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17" name="Oval 66">
                <a:extLst>
                  <a:ext uri="{FF2B5EF4-FFF2-40B4-BE49-F238E27FC236}">
                    <a16:creationId xmlns:a16="http://schemas.microsoft.com/office/drawing/2014/main" id="{00F7D720-221B-3B4A-99DC-48924DF8C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3891" y="11284895"/>
                <a:ext cx="307975" cy="307971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18" name="Oval 66">
                <a:extLst>
                  <a:ext uri="{FF2B5EF4-FFF2-40B4-BE49-F238E27FC236}">
                    <a16:creationId xmlns:a16="http://schemas.microsoft.com/office/drawing/2014/main" id="{D3EF73A7-53B3-C24B-BD1A-94DCAC0FA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2290" y="9924428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19" name="Oval 66">
                <a:extLst>
                  <a:ext uri="{FF2B5EF4-FFF2-40B4-BE49-F238E27FC236}">
                    <a16:creationId xmlns:a16="http://schemas.microsoft.com/office/drawing/2014/main" id="{2F4D7A4A-AB3D-1943-A277-4027CB53F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7078" y="8568723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21" name="TextBox 46">
                <a:extLst>
                  <a:ext uri="{FF2B5EF4-FFF2-40B4-BE49-F238E27FC236}">
                    <a16:creationId xmlns:a16="http://schemas.microsoft.com/office/drawing/2014/main" id="{3F553CEF-707D-A148-8163-24AB6F7812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91610" y="11588930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4</a:t>
                </a:r>
              </a:p>
            </p:txBody>
          </p:sp>
          <p:sp>
            <p:nvSpPr>
              <p:cNvPr id="222" name="TextBox 46">
                <a:extLst>
                  <a:ext uri="{FF2B5EF4-FFF2-40B4-BE49-F238E27FC236}">
                    <a16:creationId xmlns:a16="http://schemas.microsoft.com/office/drawing/2014/main" id="{B9334AA1-F3A8-8345-8CE2-9EA8E59E62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65890" y="2566472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5</a:t>
                </a:r>
              </a:p>
            </p:txBody>
          </p:sp>
          <p:sp>
            <p:nvSpPr>
              <p:cNvPr id="223" name="TextBox 46">
                <a:extLst>
                  <a:ext uri="{FF2B5EF4-FFF2-40B4-BE49-F238E27FC236}">
                    <a16:creationId xmlns:a16="http://schemas.microsoft.com/office/drawing/2014/main" id="{CF83D7E7-3872-5D44-ADD6-2C9B122647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41023" y="11588104"/>
                <a:ext cx="155363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Cause 6</a:t>
                </a:r>
              </a:p>
            </p:txBody>
          </p:sp>
          <p:cxnSp>
            <p:nvCxnSpPr>
              <p:cNvPr id="224" name="Straight Connector 2">
                <a:extLst>
                  <a:ext uri="{FF2B5EF4-FFF2-40B4-BE49-F238E27FC236}">
                    <a16:creationId xmlns:a16="http://schemas.microsoft.com/office/drawing/2014/main" id="{C33672D7-28B5-DB4D-9ED2-6BDD6BB081E6}"/>
                  </a:ext>
                </a:extLst>
              </p:cNvPr>
              <p:cNvCxnSpPr/>
              <p:nvPr/>
            </p:nvCxnSpPr>
            <p:spPr bwMode="auto">
              <a:xfrm>
                <a:off x="1335143" y="7344879"/>
                <a:ext cx="20059650" cy="0"/>
              </a:xfrm>
              <a:prstGeom prst="line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C73E32FA-D519-E04D-A60B-AA0F0C99F463}"/>
                  </a:ext>
                </a:extLst>
              </p:cNvPr>
              <p:cNvGrpSpPr/>
              <p:nvPr/>
            </p:nvGrpSpPr>
            <p:grpSpPr>
              <a:xfrm>
                <a:off x="7721206" y="2566472"/>
                <a:ext cx="5275025" cy="9026394"/>
                <a:chOff x="9417376" y="2566472"/>
                <a:chExt cx="5275025" cy="9026394"/>
              </a:xfrm>
            </p:grpSpPr>
            <p:grpSp>
              <p:nvGrpSpPr>
                <p:cNvPr id="207" name="Группа 206">
                  <a:extLst>
                    <a:ext uri="{FF2B5EF4-FFF2-40B4-BE49-F238E27FC236}">
                      <a16:creationId xmlns:a16="http://schemas.microsoft.com/office/drawing/2014/main" id="{58979212-FCF3-8042-A267-36609D3406F1}"/>
                    </a:ext>
                  </a:extLst>
                </p:cNvPr>
                <p:cNvGrpSpPr/>
                <p:nvPr/>
              </p:nvGrpSpPr>
              <p:grpSpPr>
                <a:xfrm>
                  <a:off x="9451424" y="4049768"/>
                  <a:ext cx="4115171" cy="5996048"/>
                  <a:chOff x="10175763" y="2868688"/>
                  <a:chExt cx="4115171" cy="5996048"/>
                </a:xfrm>
              </p:grpSpPr>
              <p:cxnSp>
                <p:nvCxnSpPr>
                  <p:cNvPr id="270" name="Прямая соединительная линия 269">
                    <a:extLst>
                      <a:ext uri="{FF2B5EF4-FFF2-40B4-BE49-F238E27FC236}">
                        <a16:creationId xmlns:a16="http://schemas.microsoft.com/office/drawing/2014/main" id="{81810DEC-D2A9-924C-9824-652DA2A37B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0263371" y="3429136"/>
                    <a:ext cx="2942775" cy="0"/>
                  </a:xfrm>
                  <a:prstGeom prst="line">
                    <a:avLst/>
                  </a:prstGeom>
                  <a:blipFill dpi="0" rotWithShape="0">
                    <a:blip r:embed="rId2"/>
                    <a:srcRect/>
                    <a:tile tx="0" ty="0" sx="100000" sy="100000" flip="none" algn="tl"/>
                  </a:blipFill>
                  <a:ln w="57150" cap="flat" cmpd="sng" algn="ctr">
                    <a:solidFill>
                      <a:schemeClr val="accent2"/>
                    </a:solidFill>
                    <a:prstDash val="solid"/>
                    <a:miter lim="4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71" name="TextBox 46">
                    <a:extLst>
                      <a:ext uri="{FF2B5EF4-FFF2-40B4-BE49-F238E27FC236}">
                        <a16:creationId xmlns:a16="http://schemas.microsoft.com/office/drawing/2014/main" id="{375698CD-042F-EC42-82FB-DE2055BC3BD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77027" y="2868688"/>
                    <a:ext cx="2663045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1pPr>
                    <a:lvl2pPr marL="742950" indent="-28575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2pPr>
                    <a:lvl3pPr marL="11430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3pPr>
                    <a:lvl4pPr marL="16002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4pPr>
                    <a:lvl5pPr marL="20574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5pPr>
                    <a:lvl6pPr marL="25146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6pPr>
                    <a:lvl7pPr marL="29718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7pPr>
                    <a:lvl8pPr marL="34290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8pPr>
                    <a:lvl9pPr marL="38862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9pPr>
                  </a:lstStyle>
                  <a:p>
                    <a:pPr eaLnBrk="1"/>
                    <a:r>
                      <a:rPr lang="en-US" altLang="en-US" sz="2000" dirty="0">
                        <a:solidFill>
                          <a:schemeClr val="bg1"/>
                        </a:solidFill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rPr>
                      <a:t>Information text</a:t>
                    </a:r>
                  </a:p>
                </p:txBody>
              </p:sp>
              <p:cxnSp>
                <p:nvCxnSpPr>
                  <p:cNvPr id="272" name="Прямая соединительная линия 271">
                    <a:extLst>
                      <a:ext uri="{FF2B5EF4-FFF2-40B4-BE49-F238E27FC236}">
                        <a16:creationId xmlns:a16="http://schemas.microsoft.com/office/drawing/2014/main" id="{7FDE010D-705F-5448-89B8-D7AA8258FB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0263371" y="4800736"/>
                    <a:ext cx="4027563" cy="0"/>
                  </a:xfrm>
                  <a:prstGeom prst="line">
                    <a:avLst/>
                  </a:prstGeom>
                  <a:blipFill dpi="0" rotWithShape="0">
                    <a:blip r:embed="rId2"/>
                    <a:srcRect/>
                    <a:tile tx="0" ty="0" sx="100000" sy="100000" flip="none" algn="tl"/>
                  </a:blipFill>
                  <a:ln w="57150" cap="flat" cmpd="sng" algn="ctr">
                    <a:solidFill>
                      <a:schemeClr val="accent2"/>
                    </a:solidFill>
                    <a:prstDash val="solid"/>
                    <a:miter lim="4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73" name="Прямая соединительная линия 272">
                    <a:extLst>
                      <a:ext uri="{FF2B5EF4-FFF2-40B4-BE49-F238E27FC236}">
                        <a16:creationId xmlns:a16="http://schemas.microsoft.com/office/drawing/2014/main" id="{F13BF65E-9597-0940-B8FC-47571686F5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0263371" y="7543936"/>
                    <a:ext cx="4027563" cy="0"/>
                  </a:xfrm>
                  <a:prstGeom prst="line">
                    <a:avLst/>
                  </a:prstGeom>
                  <a:blipFill dpi="0" rotWithShape="0">
                    <a:blip r:embed="rId2"/>
                    <a:srcRect/>
                    <a:tile tx="0" ty="0" sx="100000" sy="100000" flip="none" algn="tl"/>
                  </a:blipFill>
                  <a:ln w="57150" cap="flat" cmpd="sng" algn="ctr">
                    <a:solidFill>
                      <a:schemeClr val="accent2"/>
                    </a:solidFill>
                    <a:prstDash val="solid"/>
                    <a:miter lim="4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74" name="Прямая соединительная линия 273">
                    <a:extLst>
                      <a:ext uri="{FF2B5EF4-FFF2-40B4-BE49-F238E27FC236}">
                        <a16:creationId xmlns:a16="http://schemas.microsoft.com/office/drawing/2014/main" id="{632B1518-714B-1F47-8539-D8F591762844}"/>
                      </a:ext>
                    </a:extLst>
                  </p:cNvPr>
                  <p:cNvCxnSpPr>
                    <a:cxnSpLocks/>
                    <a:endCxn id="231" idx="2"/>
                  </p:cNvCxnSpPr>
                  <p:nvPr/>
                </p:nvCxnSpPr>
                <p:spPr bwMode="auto">
                  <a:xfrm>
                    <a:off x="10237785" y="8864736"/>
                    <a:ext cx="2856974" cy="0"/>
                  </a:xfrm>
                  <a:prstGeom prst="line">
                    <a:avLst/>
                  </a:prstGeom>
                  <a:blipFill dpi="0" rotWithShape="0">
                    <a:blip r:embed="rId2"/>
                    <a:srcRect/>
                    <a:tile tx="0" ty="0" sx="100000" sy="100000" flip="none" algn="tl"/>
                  </a:blipFill>
                  <a:ln w="57150" cap="flat" cmpd="sng" algn="ctr">
                    <a:solidFill>
                      <a:schemeClr val="accent2"/>
                    </a:solidFill>
                    <a:prstDash val="solid"/>
                    <a:miter lim="400000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75" name="TextBox 46">
                    <a:extLst>
                      <a:ext uri="{FF2B5EF4-FFF2-40B4-BE49-F238E27FC236}">
                        <a16:creationId xmlns:a16="http://schemas.microsoft.com/office/drawing/2014/main" id="{40C66C65-4B5D-3140-8B26-F226B84B28E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84468" y="4192730"/>
                    <a:ext cx="3384389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1pPr>
                    <a:lvl2pPr marL="742950" indent="-28575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2pPr>
                    <a:lvl3pPr marL="11430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3pPr>
                    <a:lvl4pPr marL="16002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4pPr>
                    <a:lvl5pPr marL="20574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5pPr>
                    <a:lvl6pPr marL="25146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6pPr>
                    <a:lvl7pPr marL="29718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7pPr>
                    <a:lvl8pPr marL="34290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8pPr>
                    <a:lvl9pPr marL="38862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9pPr>
                  </a:lstStyle>
                  <a:p>
                    <a:pPr eaLnBrk="1"/>
                    <a:r>
                      <a:rPr lang="en-US" altLang="en-US" sz="2000" dirty="0">
                        <a:solidFill>
                          <a:schemeClr val="bg1"/>
                        </a:solidFill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rPr>
                      <a:t>Information text text</a:t>
                    </a:r>
                  </a:p>
                </p:txBody>
              </p:sp>
              <p:sp>
                <p:nvSpPr>
                  <p:cNvPr id="276" name="TextBox 46">
                    <a:extLst>
                      <a:ext uri="{FF2B5EF4-FFF2-40B4-BE49-F238E27FC236}">
                        <a16:creationId xmlns:a16="http://schemas.microsoft.com/office/drawing/2014/main" id="{0D2CD1A8-5D24-9F4C-8FAF-4AB780C0A12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75763" y="6961946"/>
                    <a:ext cx="3384389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1pPr>
                    <a:lvl2pPr marL="742950" indent="-28575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2pPr>
                    <a:lvl3pPr marL="11430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3pPr>
                    <a:lvl4pPr marL="16002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4pPr>
                    <a:lvl5pPr marL="20574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5pPr>
                    <a:lvl6pPr marL="25146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6pPr>
                    <a:lvl7pPr marL="29718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7pPr>
                    <a:lvl8pPr marL="34290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8pPr>
                    <a:lvl9pPr marL="38862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9pPr>
                  </a:lstStyle>
                  <a:p>
                    <a:pPr eaLnBrk="1"/>
                    <a:r>
                      <a:rPr lang="en-US" altLang="en-US" sz="2000" dirty="0">
                        <a:solidFill>
                          <a:schemeClr val="bg1"/>
                        </a:solidFill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rPr>
                      <a:t>Information text text</a:t>
                    </a:r>
                  </a:p>
                </p:txBody>
              </p:sp>
              <p:sp>
                <p:nvSpPr>
                  <p:cNvPr id="277" name="TextBox 46">
                    <a:extLst>
                      <a:ext uri="{FF2B5EF4-FFF2-40B4-BE49-F238E27FC236}">
                        <a16:creationId xmlns:a16="http://schemas.microsoft.com/office/drawing/2014/main" id="{2F7FD050-F61B-D448-83BA-6D8405D6F64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77027" y="8278357"/>
                    <a:ext cx="2663045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1pPr>
                    <a:lvl2pPr marL="742950" indent="-28575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2pPr>
                    <a:lvl3pPr marL="11430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3pPr>
                    <a:lvl4pPr marL="16002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4pPr>
                    <a:lvl5pPr marL="2057400" indent="-228600"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5pPr>
                    <a:lvl6pPr marL="25146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6pPr>
                    <a:lvl7pPr marL="29718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7pPr>
                    <a:lvl8pPr marL="34290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8pPr>
                    <a:lvl9pPr marL="3886200" indent="-228600" defTabSz="8255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000" b="1">
                        <a:solidFill>
                          <a:srgbClr val="000000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 panose="02000503000000020004" pitchFamily="2" charset="0"/>
                      </a:defRPr>
                    </a:lvl9pPr>
                  </a:lstStyle>
                  <a:p>
                    <a:pPr eaLnBrk="1"/>
                    <a:r>
                      <a:rPr lang="en-US" altLang="en-US" sz="2000" dirty="0">
                        <a:solidFill>
                          <a:schemeClr val="bg1"/>
                        </a:solidFill>
                        <a:latin typeface="Open Sans Semibold" panose="020B0606030504020204" pitchFamily="34" charset="0"/>
                        <a:ea typeface="Open Sans Semibold" panose="020B0606030504020204" pitchFamily="34" charset="0"/>
                        <a:cs typeface="Open Sans Semibold" panose="020B0606030504020204" pitchFamily="34" charset="0"/>
                      </a:rPr>
                      <a:t>Information text</a:t>
                    </a:r>
                  </a:p>
                </p:txBody>
              </p:sp>
            </p:grpSp>
            <p:sp>
              <p:nvSpPr>
                <p:cNvPr id="220" name="TextBox 46">
                  <a:extLst>
                    <a:ext uri="{FF2B5EF4-FFF2-40B4-BE49-F238E27FC236}">
                      <a16:creationId xmlns:a16="http://schemas.microsoft.com/office/drawing/2014/main" id="{6751254C-992A-184E-AA54-6575617E6C5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417376" y="2566472"/>
                  <a:ext cx="1553631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1pPr>
                  <a:lvl2pPr marL="742950" indent="-28575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2pPr>
                  <a:lvl3pPr marL="11430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3pPr>
                  <a:lvl4pPr marL="16002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4pPr>
                  <a:lvl5pPr marL="2057400" indent="-228600"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000" b="1">
                      <a:solidFill>
                        <a:srgbClr val="000000"/>
                      </a:solidFill>
                      <a:latin typeface="Helvetica Neue" panose="02000503000000020004" pitchFamily="2" charset="0"/>
                      <a:ea typeface="Helvetica Neue" panose="02000503000000020004" pitchFamily="2" charset="0"/>
                      <a:cs typeface="Helvetica Neue" panose="02000503000000020004" pitchFamily="2" charset="0"/>
                      <a:sym typeface="Helvetica Neue" panose="02000503000000020004" pitchFamily="2" charset="0"/>
                    </a:defRPr>
                  </a:lvl9pPr>
                </a:lstStyle>
                <a:p>
                  <a:pPr eaLnBrk="1"/>
                  <a:r>
                    <a:rPr lang="en-US" altLang="en-US" sz="280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Cause 3</a:t>
                  </a:r>
                </a:p>
              </p:txBody>
            </p:sp>
            <p:sp>
              <p:nvSpPr>
                <p:cNvPr id="225" name="Freeform 8">
                  <a:extLst>
                    <a:ext uri="{FF2B5EF4-FFF2-40B4-BE49-F238E27FC236}">
                      <a16:creationId xmlns:a16="http://schemas.microsoft.com/office/drawing/2014/main" id="{1A2827CC-0FD0-0F46-9183-D065C3C013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513447" y="3229060"/>
                  <a:ext cx="5178954" cy="4082381"/>
                </a:xfrm>
                <a:custGeom>
                  <a:avLst/>
                  <a:gdLst>
                    <a:gd name="T0" fmla="*/ 0 w 5233536"/>
                    <a:gd name="T1" fmla="*/ 4090223 h 4081111"/>
                    <a:gd name="T2" fmla="*/ 3351619 w 5233536"/>
                    <a:gd name="T3" fmla="*/ 1943 h 4081111"/>
                    <a:gd name="T4" fmla="*/ 5239591 w 5233536"/>
                    <a:gd name="T5" fmla="*/ 0 h 408111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233536" h="4081111">
                      <a:moveTo>
                        <a:pt x="0" y="4081111"/>
                      </a:moveTo>
                      <a:lnTo>
                        <a:pt x="3347745" y="1936"/>
                      </a:lnTo>
                      <a:lnTo>
                        <a:pt x="5233536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accent2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26" name="Oval 66">
                  <a:extLst>
                    <a:ext uri="{FF2B5EF4-FFF2-40B4-BE49-F238E27FC236}">
                      <a16:creationId xmlns:a16="http://schemas.microsoft.com/office/drawing/2014/main" id="{CA30AF31-8890-F54D-9A7D-C529815278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58250" y="3095772"/>
                  <a:ext cx="308317" cy="308330"/>
                </a:xfrm>
                <a:prstGeom prst="ellipse">
                  <a:avLst/>
                </a:prstGeom>
                <a:solidFill>
                  <a:schemeClr val="accent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  <p:sp>
              <p:nvSpPr>
                <p:cNvPr id="229" name="Freeform 8">
                  <a:extLst>
                    <a:ext uri="{FF2B5EF4-FFF2-40B4-BE49-F238E27FC236}">
                      <a16:creationId xmlns:a16="http://schemas.microsoft.com/office/drawing/2014/main" id="{5311FCDB-8FEA-C345-8508-D8842733A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513446" y="7379699"/>
                  <a:ext cx="5178625" cy="4082991"/>
                </a:xfrm>
                <a:custGeom>
                  <a:avLst/>
                  <a:gdLst>
                    <a:gd name="T0" fmla="*/ 0 w 5233536"/>
                    <a:gd name="T1" fmla="*/ 4094051 h 4081111"/>
                    <a:gd name="T2" fmla="*/ 3350032 w 5233536"/>
                    <a:gd name="T3" fmla="*/ 1943 h 4081111"/>
                    <a:gd name="T4" fmla="*/ 5237106 w 5233536"/>
                    <a:gd name="T5" fmla="*/ 0 h 408111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233536" h="4081111">
                      <a:moveTo>
                        <a:pt x="0" y="4081111"/>
                      </a:moveTo>
                      <a:lnTo>
                        <a:pt x="3347745" y="1936"/>
                      </a:lnTo>
                      <a:lnTo>
                        <a:pt x="5233536" y="0"/>
                      </a:lnTo>
                    </a:path>
                  </a:pathLst>
                </a:custGeom>
                <a:noFill/>
                <a:ln w="57150" cap="flat" cmpd="sng">
                  <a:solidFill>
                    <a:schemeClr val="accent2"/>
                  </a:solidFill>
                  <a:prstDash val="solid"/>
                  <a:miter lim="4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30" name="Oval 66">
                  <a:extLst>
                    <a:ext uri="{FF2B5EF4-FFF2-40B4-BE49-F238E27FC236}">
                      <a16:creationId xmlns:a16="http://schemas.microsoft.com/office/drawing/2014/main" id="{6B4EC134-B13B-AE45-9AAE-BD0BB3B6E4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58627" y="11284895"/>
                  <a:ext cx="307975" cy="307971"/>
                </a:xfrm>
                <a:prstGeom prst="ellipse">
                  <a:avLst/>
                </a:prstGeom>
                <a:solidFill>
                  <a:schemeClr val="accent2"/>
                </a:solidFill>
                <a:ln w="5715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 eaLnBrk="1"/>
                  <a:endParaRPr lang="en-US" altLang="en-US"/>
                </a:p>
              </p:txBody>
            </p:sp>
          </p:grpSp>
          <p:sp>
            <p:nvSpPr>
              <p:cNvPr id="233" name="Freeform 8">
                <a:extLst>
                  <a:ext uri="{FF2B5EF4-FFF2-40B4-BE49-F238E27FC236}">
                    <a16:creationId xmlns:a16="http://schemas.microsoft.com/office/drawing/2014/main" id="{00FCA616-B4E9-9449-9617-FC6D4BA4752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883036" y="3229620"/>
                <a:ext cx="5178954" cy="4082381"/>
              </a:xfrm>
              <a:custGeom>
                <a:avLst/>
                <a:gdLst>
                  <a:gd name="T0" fmla="*/ 0 w 5233536"/>
                  <a:gd name="T1" fmla="*/ 4090223 h 4081111"/>
                  <a:gd name="T2" fmla="*/ 3351619 w 5233536"/>
                  <a:gd name="T3" fmla="*/ 1943 h 4081111"/>
                  <a:gd name="T4" fmla="*/ 5239591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34" name="Oval 66">
                <a:extLst>
                  <a:ext uri="{FF2B5EF4-FFF2-40B4-BE49-F238E27FC236}">
                    <a16:creationId xmlns:a16="http://schemas.microsoft.com/office/drawing/2014/main" id="{64F234D3-6787-E244-9C5C-092D29451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7839" y="3096332"/>
                <a:ext cx="308317" cy="308330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35" name="Oval 66">
                <a:extLst>
                  <a:ext uri="{FF2B5EF4-FFF2-40B4-BE49-F238E27FC236}">
                    <a16:creationId xmlns:a16="http://schemas.microsoft.com/office/drawing/2014/main" id="{CF3B9515-0782-8C4C-9D30-2C8C9B8A8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97284" y="446160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36" name="Oval 66">
                <a:extLst>
                  <a:ext uri="{FF2B5EF4-FFF2-40B4-BE49-F238E27FC236}">
                    <a16:creationId xmlns:a16="http://schemas.microsoft.com/office/drawing/2014/main" id="{5CDC56A7-4A0A-CF47-A144-E6ED6D487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2088" y="5826872"/>
                <a:ext cx="308317" cy="308330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37" name="Freeform 8">
                <a:extLst>
                  <a:ext uri="{FF2B5EF4-FFF2-40B4-BE49-F238E27FC236}">
                    <a16:creationId xmlns:a16="http://schemas.microsoft.com/office/drawing/2014/main" id="{74632041-AAEA-6045-B460-FC8846F43C9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2883035" y="7380259"/>
                <a:ext cx="5178625" cy="4082991"/>
              </a:xfrm>
              <a:custGeom>
                <a:avLst/>
                <a:gdLst>
                  <a:gd name="T0" fmla="*/ 0 w 5233536"/>
                  <a:gd name="T1" fmla="*/ 4094051 h 4081111"/>
                  <a:gd name="T2" fmla="*/ 3350032 w 5233536"/>
                  <a:gd name="T3" fmla="*/ 1943 h 4081111"/>
                  <a:gd name="T4" fmla="*/ 5237106 w 5233536"/>
                  <a:gd name="T5" fmla="*/ 0 h 40811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3536" h="4081111">
                    <a:moveTo>
                      <a:pt x="0" y="4081111"/>
                    </a:moveTo>
                    <a:lnTo>
                      <a:pt x="3347745" y="1936"/>
                    </a:lnTo>
                    <a:lnTo>
                      <a:pt x="5233536" y="0"/>
                    </a:lnTo>
                  </a:path>
                </a:pathLst>
              </a:custGeom>
              <a:noFill/>
              <a:ln w="57150" cap="flat" cmpd="sng">
                <a:solidFill>
                  <a:schemeClr val="accent3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38" name="Oval 66">
                <a:extLst>
                  <a:ext uri="{FF2B5EF4-FFF2-40B4-BE49-F238E27FC236}">
                    <a16:creationId xmlns:a16="http://schemas.microsoft.com/office/drawing/2014/main" id="{ED5AEC4E-933D-6C4C-B54C-43419F72B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8216" y="11285455"/>
                <a:ext cx="307975" cy="307971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39" name="Oval 66">
                <a:extLst>
                  <a:ext uri="{FF2B5EF4-FFF2-40B4-BE49-F238E27FC236}">
                    <a16:creationId xmlns:a16="http://schemas.microsoft.com/office/drawing/2014/main" id="{F9B89A87-6874-9B46-91E2-00C5EC0C2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96615" y="9924988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40" name="Oval 66">
                <a:extLst>
                  <a:ext uri="{FF2B5EF4-FFF2-40B4-BE49-F238E27FC236}">
                    <a16:creationId xmlns:a16="http://schemas.microsoft.com/office/drawing/2014/main" id="{64AE04BB-E1B1-B749-9068-2EC2CE9F3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1403" y="8569283"/>
                <a:ext cx="309563" cy="30797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42" name="Oval 42">
                <a:extLst>
                  <a:ext uri="{FF2B5EF4-FFF2-40B4-BE49-F238E27FC236}">
                    <a16:creationId xmlns:a16="http://schemas.microsoft.com/office/drawing/2014/main" id="{75A3CAD9-F0BA-0E47-9A6B-F8F059250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568" y="7190793"/>
                <a:ext cx="307975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43" name="Oval 43">
                <a:extLst>
                  <a:ext uri="{FF2B5EF4-FFF2-40B4-BE49-F238E27FC236}">
                    <a16:creationId xmlns:a16="http://schemas.microsoft.com/office/drawing/2014/main" id="{82F47CD0-4701-3F4D-A54F-079AB486A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19956" y="7190793"/>
                <a:ext cx="307975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44" name="Oval 44">
                <a:extLst>
                  <a:ext uri="{FF2B5EF4-FFF2-40B4-BE49-F238E27FC236}">
                    <a16:creationId xmlns:a16="http://schemas.microsoft.com/office/drawing/2014/main" id="{560DD457-2A9E-0F47-BA7B-A4A549A32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031" y="7190793"/>
                <a:ext cx="307975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45" name="Oval 45">
                <a:extLst>
                  <a:ext uri="{FF2B5EF4-FFF2-40B4-BE49-F238E27FC236}">
                    <a16:creationId xmlns:a16="http://schemas.microsoft.com/office/drawing/2014/main" id="{537FCB68-CD02-5243-A86F-B23A3A875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7493" y="7190793"/>
                <a:ext cx="309563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46" name="Oval 46">
                <a:extLst>
                  <a:ext uri="{FF2B5EF4-FFF2-40B4-BE49-F238E27FC236}">
                    <a16:creationId xmlns:a16="http://schemas.microsoft.com/office/drawing/2014/main" id="{6B5F2CB0-24CE-BB44-8E22-FD0EF1DC3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7543" y="7190793"/>
                <a:ext cx="307975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48" name="Oval 49">
                <a:extLst>
                  <a:ext uri="{FF2B5EF4-FFF2-40B4-BE49-F238E27FC236}">
                    <a16:creationId xmlns:a16="http://schemas.microsoft.com/office/drawing/2014/main" id="{042C196D-499C-6B43-8B19-4CB29AE4B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51493" y="7190793"/>
                <a:ext cx="307975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49" name="Oval 50">
                <a:extLst>
                  <a:ext uri="{FF2B5EF4-FFF2-40B4-BE49-F238E27FC236}">
                    <a16:creationId xmlns:a16="http://schemas.microsoft.com/office/drawing/2014/main" id="{5228854A-8C19-C346-8D58-0D5564D71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4468" y="7190793"/>
                <a:ext cx="309563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50" name="Oval 51">
                <a:extLst>
                  <a:ext uri="{FF2B5EF4-FFF2-40B4-BE49-F238E27FC236}">
                    <a16:creationId xmlns:a16="http://schemas.microsoft.com/office/drawing/2014/main" id="{AFFEC8C0-C860-D447-A26B-A52E7C6F3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81443" y="7190793"/>
                <a:ext cx="309563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51" name="Oval 52">
                <a:extLst>
                  <a:ext uri="{FF2B5EF4-FFF2-40B4-BE49-F238E27FC236}">
                    <a16:creationId xmlns:a16="http://schemas.microsoft.com/office/drawing/2014/main" id="{7E7FA303-1382-7D4E-8021-515D05443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12981" y="7190793"/>
                <a:ext cx="307975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52" name="Oval 53">
                <a:extLst>
                  <a:ext uri="{FF2B5EF4-FFF2-40B4-BE49-F238E27FC236}">
                    <a16:creationId xmlns:a16="http://schemas.microsoft.com/office/drawing/2014/main" id="{E6EC9AA7-187C-314E-BDA1-AF3807A0A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44518" y="7190793"/>
                <a:ext cx="307975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53" name="Oval 54">
                <a:extLst>
                  <a:ext uri="{FF2B5EF4-FFF2-40B4-BE49-F238E27FC236}">
                    <a16:creationId xmlns:a16="http://schemas.microsoft.com/office/drawing/2014/main" id="{1CCE1C56-1930-9743-A794-F1DDAC436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06006" y="7190793"/>
                <a:ext cx="307975" cy="309557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27" name="Oval 66">
                <a:extLst>
                  <a:ext uri="{FF2B5EF4-FFF2-40B4-BE49-F238E27FC236}">
                    <a16:creationId xmlns:a16="http://schemas.microsoft.com/office/drawing/2014/main" id="{8BAE5F39-BA08-7548-8371-5AFA61281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4919" y="4461042"/>
                <a:ext cx="308317" cy="308330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28" name="Oval 66">
                <a:extLst>
                  <a:ext uri="{FF2B5EF4-FFF2-40B4-BE49-F238E27FC236}">
                    <a16:creationId xmlns:a16="http://schemas.microsoft.com/office/drawing/2014/main" id="{FFE666A7-C02A-3D4C-AB80-9A34DC8F5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59723" y="5826312"/>
                <a:ext cx="308317" cy="308330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31" name="Oval 66">
                <a:extLst>
                  <a:ext uri="{FF2B5EF4-FFF2-40B4-BE49-F238E27FC236}">
                    <a16:creationId xmlns:a16="http://schemas.microsoft.com/office/drawing/2014/main" id="{851B419C-5508-4E42-AC1E-E4140EBB0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4250" y="9924428"/>
                <a:ext cx="309563" cy="307971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232" name="Oval 66">
                <a:extLst>
                  <a:ext uri="{FF2B5EF4-FFF2-40B4-BE49-F238E27FC236}">
                    <a16:creationId xmlns:a16="http://schemas.microsoft.com/office/drawing/2014/main" id="{1E8E6CBD-2A5D-5348-AA33-7EA5856A2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59038" y="8568723"/>
                <a:ext cx="309563" cy="307971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</p:grpSp>
        <p:sp>
          <p:nvSpPr>
            <p:cNvPr id="16" name="Треугольник 15">
              <a:extLst>
                <a:ext uri="{FF2B5EF4-FFF2-40B4-BE49-F238E27FC236}">
                  <a16:creationId xmlns:a16="http://schemas.microsoft.com/office/drawing/2014/main" id="{A0F280B2-82BC-1242-9228-20E6706EBBCF}"/>
                </a:ext>
              </a:extLst>
            </p:cNvPr>
            <p:cNvSpPr/>
            <p:nvPr/>
          </p:nvSpPr>
          <p:spPr bwMode="auto">
            <a:xfrm rot="5400000">
              <a:off x="1197805" y="7082457"/>
              <a:ext cx="614465" cy="529711"/>
            </a:xfrm>
            <a:prstGeom prst="triangl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  <p:sp>
          <p:nvSpPr>
            <p:cNvPr id="278" name="Треугольник 277">
              <a:extLst>
                <a:ext uri="{FF2B5EF4-FFF2-40B4-BE49-F238E27FC236}">
                  <a16:creationId xmlns:a16="http://schemas.microsoft.com/office/drawing/2014/main" id="{65681C0B-7541-4749-8042-6EAEA029537F}"/>
                </a:ext>
              </a:extLst>
            </p:cNvPr>
            <p:cNvSpPr/>
            <p:nvPr/>
          </p:nvSpPr>
          <p:spPr bwMode="auto">
            <a:xfrm rot="5400000">
              <a:off x="21250641" y="7071826"/>
              <a:ext cx="614465" cy="529711"/>
            </a:xfrm>
            <a:prstGeom prst="triangl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545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Полилиния 204">
            <a:extLst>
              <a:ext uri="{FF2B5EF4-FFF2-40B4-BE49-F238E27FC236}">
                <a16:creationId xmlns:a16="http://schemas.microsoft.com/office/drawing/2014/main" id="{B67BBCC3-4BE1-1F4F-9455-CD10CABC2E40}"/>
              </a:ext>
            </a:extLst>
          </p:cNvPr>
          <p:cNvSpPr/>
          <p:nvPr/>
        </p:nvSpPr>
        <p:spPr>
          <a:xfrm>
            <a:off x="-21686" y="305271"/>
            <a:ext cx="24412915" cy="13410728"/>
          </a:xfrm>
          <a:custGeom>
            <a:avLst/>
            <a:gdLst>
              <a:gd name="connsiteX0" fmla="*/ 6157482 w 24412915"/>
              <a:gd name="connsiteY0" fmla="*/ 0 h 13410728"/>
              <a:gd name="connsiteX1" fmla="*/ 7033408 w 24412915"/>
              <a:gd name="connsiteY1" fmla="*/ 662601 h 13410728"/>
              <a:gd name="connsiteX2" fmla="*/ 7909335 w 24412915"/>
              <a:gd name="connsiteY2" fmla="*/ 4225 h 13410728"/>
              <a:gd name="connsiteX3" fmla="*/ 8785260 w 24412915"/>
              <a:gd name="connsiteY3" fmla="*/ 671754 h 13410728"/>
              <a:gd name="connsiteX4" fmla="*/ 9661187 w 24412915"/>
              <a:gd name="connsiteY4" fmla="*/ 19951 h 13410728"/>
              <a:gd name="connsiteX5" fmla="*/ 10531461 w 24412915"/>
              <a:gd name="connsiteY5" fmla="*/ 693348 h 13410728"/>
              <a:gd name="connsiteX6" fmla="*/ 11401736 w 24412915"/>
              <a:gd name="connsiteY6" fmla="*/ 37320 h 13410728"/>
              <a:gd name="connsiteX7" fmla="*/ 12314960 w 24412915"/>
              <a:gd name="connsiteY7" fmla="*/ 695695 h 13410728"/>
              <a:gd name="connsiteX8" fmla="*/ 13175064 w 24412915"/>
              <a:gd name="connsiteY8" fmla="*/ 43188 h 13410728"/>
              <a:gd name="connsiteX9" fmla="*/ 14036297 w 24412915"/>
              <a:gd name="connsiteY9" fmla="*/ 707196 h 13410728"/>
              <a:gd name="connsiteX10" fmla="*/ 14957433 w 24412915"/>
              <a:gd name="connsiteY10" fmla="*/ 41779 h 13410728"/>
              <a:gd name="connsiteX11" fmla="*/ 15802843 w 24412915"/>
              <a:gd name="connsiteY11" fmla="*/ 713768 h 13410728"/>
              <a:gd name="connsiteX12" fmla="*/ 16648253 w 24412915"/>
              <a:gd name="connsiteY12" fmla="*/ 56801 h 13410728"/>
              <a:gd name="connsiteX13" fmla="*/ 17598775 w 24412915"/>
              <a:gd name="connsiteY13" fmla="*/ 710248 h 13410728"/>
              <a:gd name="connsiteX14" fmla="*/ 18480351 w 24412915"/>
              <a:gd name="connsiteY14" fmla="*/ 47882 h 13410728"/>
              <a:gd name="connsiteX15" fmla="*/ 19360799 w 24412915"/>
              <a:gd name="connsiteY15" fmla="*/ 714003 h 13410728"/>
              <a:gd name="connsiteX16" fmla="*/ 20242379 w 24412915"/>
              <a:gd name="connsiteY16" fmla="*/ 56097 h 13410728"/>
              <a:gd name="connsiteX17" fmla="*/ 21122823 w 24412915"/>
              <a:gd name="connsiteY17" fmla="*/ 721749 h 13410728"/>
              <a:gd name="connsiteX18" fmla="*/ 22014575 w 24412915"/>
              <a:gd name="connsiteY18" fmla="*/ 65955 h 13410728"/>
              <a:gd name="connsiteX19" fmla="*/ 22905195 w 24412915"/>
              <a:gd name="connsiteY19" fmla="*/ 727382 h 13410728"/>
              <a:gd name="connsiteX20" fmla="*/ 23690703 w 24412915"/>
              <a:gd name="connsiteY20" fmla="*/ 49056 h 13410728"/>
              <a:gd name="connsiteX21" fmla="*/ 23951783 w 24412915"/>
              <a:gd name="connsiteY21" fmla="*/ 490085 h 13410728"/>
              <a:gd name="connsiteX22" fmla="*/ 24412915 w 24412915"/>
              <a:gd name="connsiteY22" fmla="*/ 695695 h 13410728"/>
              <a:gd name="connsiteX23" fmla="*/ 24412915 w 24412915"/>
              <a:gd name="connsiteY23" fmla="*/ 1314890 h 13410728"/>
              <a:gd name="connsiteX24" fmla="*/ 24412915 w 24412915"/>
              <a:gd name="connsiteY24" fmla="*/ 12791533 h 13410728"/>
              <a:gd name="connsiteX25" fmla="*/ 24412915 w 24412915"/>
              <a:gd name="connsiteY25" fmla="*/ 13410728 h 13410728"/>
              <a:gd name="connsiteX26" fmla="*/ 21475 w 24412915"/>
              <a:gd name="connsiteY26" fmla="*/ 13410728 h 13410728"/>
              <a:gd name="connsiteX27" fmla="*/ 0 w 24412915"/>
              <a:gd name="connsiteY27" fmla="*/ 1314890 h 13410728"/>
              <a:gd name="connsiteX28" fmla="*/ 1099 w 24412915"/>
              <a:gd name="connsiteY28" fmla="*/ 1314833 h 13410728"/>
              <a:gd name="connsiteX29" fmla="*/ 0 w 24412915"/>
              <a:gd name="connsiteY29" fmla="*/ 695695 h 13410728"/>
              <a:gd name="connsiteX30" fmla="*/ 609193 w 24412915"/>
              <a:gd name="connsiteY30" fmla="*/ 461919 h 13410728"/>
              <a:gd name="connsiteX31" fmla="*/ 882708 w 24412915"/>
              <a:gd name="connsiteY31" fmla="*/ 23706 h 13410728"/>
              <a:gd name="connsiteX32" fmla="*/ 1766546 w 24412915"/>
              <a:gd name="connsiteY32" fmla="*/ 679500 h 13410728"/>
              <a:gd name="connsiteX33" fmla="*/ 2649255 w 24412915"/>
              <a:gd name="connsiteY33" fmla="*/ 17369 h 13410728"/>
              <a:gd name="connsiteX34" fmla="*/ 3533092 w 24412915"/>
              <a:gd name="connsiteY34" fmla="*/ 683490 h 13410728"/>
              <a:gd name="connsiteX35" fmla="*/ 4399978 w 24412915"/>
              <a:gd name="connsiteY35" fmla="*/ 28401 h 13410728"/>
              <a:gd name="connsiteX36" fmla="*/ 5267993 w 24412915"/>
              <a:gd name="connsiteY36" fmla="*/ 683490 h 13410728"/>
              <a:gd name="connsiteX37" fmla="*/ 6157482 w 24412915"/>
              <a:gd name="connsiteY37" fmla="*/ 0 h 13410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4412915" h="13410728">
                <a:moveTo>
                  <a:pt x="6157482" y="0"/>
                </a:moveTo>
                <a:cubicBezTo>
                  <a:pt x="6268243" y="391739"/>
                  <a:pt x="6626526" y="662131"/>
                  <a:pt x="7033408" y="662601"/>
                </a:cubicBezTo>
                <a:cubicBezTo>
                  <a:pt x="7439160" y="662835"/>
                  <a:pt x="7796312" y="394321"/>
                  <a:pt x="7909335" y="4225"/>
                </a:cubicBezTo>
                <a:cubicBezTo>
                  <a:pt x="8018966" y="397842"/>
                  <a:pt x="8377249" y="670581"/>
                  <a:pt x="8785260" y="671754"/>
                </a:cubicBezTo>
                <a:cubicBezTo>
                  <a:pt x="9189881" y="672928"/>
                  <a:pt x="9545903" y="407465"/>
                  <a:pt x="9661187" y="19951"/>
                </a:cubicBezTo>
                <a:cubicBezTo>
                  <a:pt x="9765169" y="415680"/>
                  <a:pt x="10122321" y="691940"/>
                  <a:pt x="10531461" y="693348"/>
                </a:cubicBezTo>
                <a:cubicBezTo>
                  <a:pt x="10936083" y="694522"/>
                  <a:pt x="11292105" y="426477"/>
                  <a:pt x="11401736" y="37320"/>
                </a:cubicBezTo>
                <a:cubicBezTo>
                  <a:pt x="11523801" y="436805"/>
                  <a:pt x="11896776" y="706258"/>
                  <a:pt x="12314960" y="695695"/>
                </a:cubicBezTo>
                <a:cubicBezTo>
                  <a:pt x="12711670" y="685837"/>
                  <a:pt x="13058650" y="422957"/>
                  <a:pt x="13175064" y="43188"/>
                </a:cubicBezTo>
                <a:cubicBezTo>
                  <a:pt x="13288086" y="427181"/>
                  <a:pt x="13635066" y="694991"/>
                  <a:pt x="14036297" y="707196"/>
                </a:cubicBezTo>
                <a:cubicBezTo>
                  <a:pt x="14457872" y="719871"/>
                  <a:pt x="14836498" y="446663"/>
                  <a:pt x="14957433" y="41779"/>
                </a:cubicBezTo>
                <a:cubicBezTo>
                  <a:pt x="15048981" y="434692"/>
                  <a:pt x="15399352" y="712595"/>
                  <a:pt x="15802843" y="713768"/>
                </a:cubicBezTo>
                <a:cubicBezTo>
                  <a:pt x="16201813" y="714707"/>
                  <a:pt x="16551054" y="443846"/>
                  <a:pt x="16648253" y="56801"/>
                </a:cubicBezTo>
                <a:cubicBezTo>
                  <a:pt x="16787272" y="460041"/>
                  <a:pt x="17172679" y="725269"/>
                  <a:pt x="17598775" y="710248"/>
                </a:cubicBezTo>
                <a:cubicBezTo>
                  <a:pt x="18002267" y="695930"/>
                  <a:pt x="18354895" y="431406"/>
                  <a:pt x="18480351" y="47882"/>
                </a:cubicBezTo>
                <a:cubicBezTo>
                  <a:pt x="18592243" y="441499"/>
                  <a:pt x="18951659" y="713299"/>
                  <a:pt x="19360799" y="714003"/>
                </a:cubicBezTo>
                <a:cubicBezTo>
                  <a:pt x="19768811" y="714473"/>
                  <a:pt x="20127095" y="446663"/>
                  <a:pt x="20242379" y="56097"/>
                </a:cubicBezTo>
                <a:cubicBezTo>
                  <a:pt x="20356531" y="448306"/>
                  <a:pt x="20714811" y="718932"/>
                  <a:pt x="21122823" y="721749"/>
                </a:cubicBezTo>
                <a:cubicBezTo>
                  <a:pt x="21531967" y="724565"/>
                  <a:pt x="21894771" y="457694"/>
                  <a:pt x="22014575" y="65955"/>
                </a:cubicBezTo>
                <a:cubicBezTo>
                  <a:pt x="22111775" y="473420"/>
                  <a:pt x="22487011" y="752027"/>
                  <a:pt x="22905195" y="727382"/>
                </a:cubicBezTo>
                <a:cubicBezTo>
                  <a:pt x="23290599" y="704615"/>
                  <a:pt x="23612715" y="426712"/>
                  <a:pt x="23690703" y="49056"/>
                </a:cubicBezTo>
                <a:cubicBezTo>
                  <a:pt x="23730259" y="219693"/>
                  <a:pt x="23820679" y="373901"/>
                  <a:pt x="23951783" y="490085"/>
                </a:cubicBezTo>
                <a:cubicBezTo>
                  <a:pt x="24080631" y="604391"/>
                  <a:pt x="24242251" y="676214"/>
                  <a:pt x="24412915" y="695695"/>
                </a:cubicBezTo>
                <a:lnTo>
                  <a:pt x="24412915" y="1314890"/>
                </a:lnTo>
                <a:lnTo>
                  <a:pt x="24412915" y="12791533"/>
                </a:lnTo>
                <a:lnTo>
                  <a:pt x="24412915" y="13410728"/>
                </a:lnTo>
                <a:lnTo>
                  <a:pt x="21475" y="13410728"/>
                </a:lnTo>
                <a:cubicBezTo>
                  <a:pt x="14318" y="9378782"/>
                  <a:pt x="7158" y="5346836"/>
                  <a:pt x="0" y="1314890"/>
                </a:cubicBezTo>
                <a:lnTo>
                  <a:pt x="1099" y="1314833"/>
                </a:lnTo>
                <a:lnTo>
                  <a:pt x="0" y="695695"/>
                </a:lnTo>
                <a:cubicBezTo>
                  <a:pt x="224916" y="694052"/>
                  <a:pt x="440789" y="610963"/>
                  <a:pt x="609193" y="461919"/>
                </a:cubicBezTo>
                <a:cubicBezTo>
                  <a:pt x="740300" y="345031"/>
                  <a:pt x="835239" y="192936"/>
                  <a:pt x="882708" y="23706"/>
                </a:cubicBezTo>
                <a:cubicBezTo>
                  <a:pt x="1000252" y="413333"/>
                  <a:pt x="1359664" y="679970"/>
                  <a:pt x="1766546" y="679500"/>
                </a:cubicBezTo>
                <a:cubicBezTo>
                  <a:pt x="2174560" y="679031"/>
                  <a:pt x="2533971" y="409578"/>
                  <a:pt x="2649255" y="17369"/>
                </a:cubicBezTo>
                <a:cubicBezTo>
                  <a:pt x="2760017" y="413099"/>
                  <a:pt x="3121689" y="685837"/>
                  <a:pt x="3533092" y="683490"/>
                </a:cubicBezTo>
                <a:cubicBezTo>
                  <a:pt x="3934323" y="681143"/>
                  <a:pt x="4288085" y="414742"/>
                  <a:pt x="4399978" y="28401"/>
                </a:cubicBezTo>
                <a:cubicBezTo>
                  <a:pt x="4513000" y="414742"/>
                  <a:pt x="4865632" y="681143"/>
                  <a:pt x="5267993" y="683490"/>
                </a:cubicBezTo>
                <a:cubicBezTo>
                  <a:pt x="5686177" y="686072"/>
                  <a:pt x="6052370" y="404649"/>
                  <a:pt x="615748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>
            <a:noFill/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1A1DDEC-B64B-F944-A065-5E670BE87781}"/>
              </a:ext>
            </a:extLst>
          </p:cNvPr>
          <p:cNvGrpSpPr/>
          <p:nvPr/>
        </p:nvGrpSpPr>
        <p:grpSpPr>
          <a:xfrm>
            <a:off x="942527" y="1067294"/>
            <a:ext cx="24751131" cy="12271426"/>
            <a:chOff x="942527" y="1067294"/>
            <a:chExt cx="24751131" cy="12271426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2895AFE5-14B7-0249-95A7-90E57D686B8E}"/>
                </a:ext>
              </a:extLst>
            </p:cNvPr>
            <p:cNvGrpSpPr/>
            <p:nvPr/>
          </p:nvGrpSpPr>
          <p:grpSpPr>
            <a:xfrm>
              <a:off x="5158458" y="1067294"/>
              <a:ext cx="20535200" cy="12271426"/>
              <a:chOff x="4507923" y="2229085"/>
              <a:chExt cx="16687451" cy="9972087"/>
            </a:xfrm>
          </p:grpSpPr>
          <p:grpSp>
            <p:nvGrpSpPr>
              <p:cNvPr id="7" name="Группа 6">
                <a:extLst>
                  <a:ext uri="{FF2B5EF4-FFF2-40B4-BE49-F238E27FC236}">
                    <a16:creationId xmlns:a16="http://schemas.microsoft.com/office/drawing/2014/main" id="{0D99C346-2653-864F-872C-3D8A359DAD7D}"/>
                  </a:ext>
                </a:extLst>
              </p:cNvPr>
              <p:cNvGrpSpPr/>
              <p:nvPr/>
            </p:nvGrpSpPr>
            <p:grpSpPr>
              <a:xfrm>
                <a:off x="4507923" y="2651128"/>
                <a:ext cx="14278331" cy="9550044"/>
                <a:chOff x="4507923" y="2651128"/>
                <a:chExt cx="14278331" cy="9550044"/>
              </a:xfrm>
            </p:grpSpPr>
            <p:sp>
              <p:nvSpPr>
                <p:cNvPr id="111" name="Фигура">
                  <a:extLst>
                    <a:ext uri="{FF2B5EF4-FFF2-40B4-BE49-F238E27FC236}">
                      <a16:creationId xmlns:a16="http://schemas.microsoft.com/office/drawing/2014/main" id="{72AABD9B-DC57-B941-8E18-0DA1BA8B261B}"/>
                    </a:ext>
                  </a:extLst>
                </p:cNvPr>
                <p:cNvSpPr/>
                <p:nvPr/>
              </p:nvSpPr>
              <p:spPr>
                <a:xfrm>
                  <a:off x="4507923" y="2651128"/>
                  <a:ext cx="14278331" cy="95500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1" h="21572" extrusionOk="0">
                      <a:moveTo>
                        <a:pt x="2674" y="10689"/>
                      </a:moveTo>
                      <a:cubicBezTo>
                        <a:pt x="2256" y="10130"/>
                        <a:pt x="1927" y="9441"/>
                        <a:pt x="1708" y="8671"/>
                      </a:cubicBezTo>
                      <a:cubicBezTo>
                        <a:pt x="1403" y="7593"/>
                        <a:pt x="1328" y="6401"/>
                        <a:pt x="1033" y="5316"/>
                      </a:cubicBezTo>
                      <a:cubicBezTo>
                        <a:pt x="852" y="4652"/>
                        <a:pt x="592" y="4041"/>
                        <a:pt x="266" y="3515"/>
                      </a:cubicBezTo>
                      <a:cubicBezTo>
                        <a:pt x="1119" y="3379"/>
                        <a:pt x="1978" y="3678"/>
                        <a:pt x="2703" y="4361"/>
                      </a:cubicBezTo>
                      <a:cubicBezTo>
                        <a:pt x="3263" y="4889"/>
                        <a:pt x="3721" y="5627"/>
                        <a:pt x="4030" y="6501"/>
                      </a:cubicBezTo>
                      <a:cubicBezTo>
                        <a:pt x="4612" y="5491"/>
                        <a:pt x="5305" y="4636"/>
                        <a:pt x="6079" y="3975"/>
                      </a:cubicBezTo>
                      <a:cubicBezTo>
                        <a:pt x="6911" y="3264"/>
                        <a:pt x="7823" y="2788"/>
                        <a:pt x="8770" y="2569"/>
                      </a:cubicBezTo>
                      <a:cubicBezTo>
                        <a:pt x="8647" y="2230"/>
                        <a:pt x="8488" y="1922"/>
                        <a:pt x="8298" y="1659"/>
                      </a:cubicBezTo>
                      <a:cubicBezTo>
                        <a:pt x="8048" y="1311"/>
                        <a:pt x="7751" y="1048"/>
                        <a:pt x="7426" y="886"/>
                      </a:cubicBezTo>
                      <a:cubicBezTo>
                        <a:pt x="7826" y="723"/>
                        <a:pt x="8230" y="581"/>
                        <a:pt x="8636" y="461"/>
                      </a:cubicBezTo>
                      <a:cubicBezTo>
                        <a:pt x="9727" y="141"/>
                        <a:pt x="10875" y="-5"/>
                        <a:pt x="11973" y="0"/>
                      </a:cubicBezTo>
                      <a:cubicBezTo>
                        <a:pt x="12480" y="2"/>
                        <a:pt x="12984" y="40"/>
                        <a:pt x="13474" y="164"/>
                      </a:cubicBezTo>
                      <a:cubicBezTo>
                        <a:pt x="13902" y="273"/>
                        <a:pt x="14322" y="449"/>
                        <a:pt x="14723" y="775"/>
                      </a:cubicBezTo>
                      <a:cubicBezTo>
                        <a:pt x="15253" y="1205"/>
                        <a:pt x="15679" y="1875"/>
                        <a:pt x="15938" y="2689"/>
                      </a:cubicBezTo>
                      <a:cubicBezTo>
                        <a:pt x="16989" y="2991"/>
                        <a:pt x="17987" y="3617"/>
                        <a:pt x="18867" y="4527"/>
                      </a:cubicBezTo>
                      <a:cubicBezTo>
                        <a:pt x="19799" y="5490"/>
                        <a:pt x="20578" y="6749"/>
                        <a:pt x="21147" y="8214"/>
                      </a:cubicBezTo>
                      <a:cubicBezTo>
                        <a:pt x="21316" y="8102"/>
                        <a:pt x="21511" y="8253"/>
                        <a:pt x="21547" y="8524"/>
                      </a:cubicBezTo>
                      <a:cubicBezTo>
                        <a:pt x="21565" y="8656"/>
                        <a:pt x="21536" y="8791"/>
                        <a:pt x="21471" y="8884"/>
                      </a:cubicBezTo>
                      <a:cubicBezTo>
                        <a:pt x="21107" y="8966"/>
                        <a:pt x="20786" y="9211"/>
                        <a:pt x="20536" y="9562"/>
                      </a:cubicBezTo>
                      <a:cubicBezTo>
                        <a:pt x="20343" y="9832"/>
                        <a:pt x="20181" y="10182"/>
                        <a:pt x="20163" y="10611"/>
                      </a:cubicBezTo>
                      <a:cubicBezTo>
                        <a:pt x="20141" y="11094"/>
                        <a:pt x="20312" y="11514"/>
                        <a:pt x="20519" y="11847"/>
                      </a:cubicBezTo>
                      <a:cubicBezTo>
                        <a:pt x="20774" y="12257"/>
                        <a:pt x="21103" y="12572"/>
                        <a:pt x="21487" y="12739"/>
                      </a:cubicBezTo>
                      <a:cubicBezTo>
                        <a:pt x="21542" y="12767"/>
                        <a:pt x="21582" y="12840"/>
                        <a:pt x="21589" y="12927"/>
                      </a:cubicBezTo>
                      <a:cubicBezTo>
                        <a:pt x="21600" y="13057"/>
                        <a:pt x="21555" y="13161"/>
                        <a:pt x="21492" y="13216"/>
                      </a:cubicBezTo>
                      <a:cubicBezTo>
                        <a:pt x="21413" y="13287"/>
                        <a:pt x="21306" y="13281"/>
                        <a:pt x="21230" y="13164"/>
                      </a:cubicBezTo>
                      <a:cubicBezTo>
                        <a:pt x="20311" y="14874"/>
                        <a:pt x="19168" y="16287"/>
                        <a:pt x="17871" y="17314"/>
                      </a:cubicBezTo>
                      <a:cubicBezTo>
                        <a:pt x="16479" y="18417"/>
                        <a:pt x="14943" y="19051"/>
                        <a:pt x="13370" y="19172"/>
                      </a:cubicBezTo>
                      <a:cubicBezTo>
                        <a:pt x="13153" y="19752"/>
                        <a:pt x="12855" y="20257"/>
                        <a:pt x="12497" y="20651"/>
                      </a:cubicBezTo>
                      <a:cubicBezTo>
                        <a:pt x="11934" y="21272"/>
                        <a:pt x="11249" y="21595"/>
                        <a:pt x="10549" y="21570"/>
                      </a:cubicBezTo>
                      <a:cubicBezTo>
                        <a:pt x="10786" y="21235"/>
                        <a:pt x="10985" y="20843"/>
                        <a:pt x="11136" y="20411"/>
                      </a:cubicBezTo>
                      <a:cubicBezTo>
                        <a:pt x="11281" y="19999"/>
                        <a:pt x="11381" y="19555"/>
                        <a:pt x="11432" y="19096"/>
                      </a:cubicBezTo>
                      <a:cubicBezTo>
                        <a:pt x="10781" y="19046"/>
                        <a:pt x="10132" y="18931"/>
                        <a:pt x="9491" y="18753"/>
                      </a:cubicBezTo>
                      <a:cubicBezTo>
                        <a:pt x="8901" y="18589"/>
                        <a:pt x="8318" y="18372"/>
                        <a:pt x="7746" y="18103"/>
                      </a:cubicBezTo>
                      <a:cubicBezTo>
                        <a:pt x="7382" y="18528"/>
                        <a:pt x="6969" y="18853"/>
                        <a:pt x="6528" y="19061"/>
                      </a:cubicBezTo>
                      <a:cubicBezTo>
                        <a:pt x="6066" y="19280"/>
                        <a:pt x="5580" y="19366"/>
                        <a:pt x="5096" y="19317"/>
                      </a:cubicBezTo>
                      <a:cubicBezTo>
                        <a:pt x="5428" y="19133"/>
                        <a:pt x="5730" y="18844"/>
                        <a:pt x="5981" y="18471"/>
                      </a:cubicBezTo>
                      <a:cubicBezTo>
                        <a:pt x="6192" y="18157"/>
                        <a:pt x="6363" y="17790"/>
                        <a:pt x="6486" y="17386"/>
                      </a:cubicBezTo>
                      <a:cubicBezTo>
                        <a:pt x="5999" y="17004"/>
                        <a:pt x="5535" y="16561"/>
                        <a:pt x="5099" y="16061"/>
                      </a:cubicBezTo>
                      <a:cubicBezTo>
                        <a:pt x="4706" y="15610"/>
                        <a:pt x="4337" y="15115"/>
                        <a:pt x="3995" y="14579"/>
                      </a:cubicBezTo>
                      <a:cubicBezTo>
                        <a:pt x="3646" y="15600"/>
                        <a:pt x="3101" y="16443"/>
                        <a:pt x="2429" y="16999"/>
                      </a:cubicBezTo>
                      <a:cubicBezTo>
                        <a:pt x="1690" y="17612"/>
                        <a:pt x="837" y="17846"/>
                        <a:pt x="0" y="17667"/>
                      </a:cubicBezTo>
                      <a:cubicBezTo>
                        <a:pt x="406" y="17128"/>
                        <a:pt x="741" y="16481"/>
                        <a:pt x="988" y="15759"/>
                      </a:cubicBezTo>
                      <a:cubicBezTo>
                        <a:pt x="1346" y="14711"/>
                        <a:pt x="1507" y="13541"/>
                        <a:pt x="1848" y="12483"/>
                      </a:cubicBezTo>
                      <a:cubicBezTo>
                        <a:pt x="2060" y="11826"/>
                        <a:pt x="2338" y="11220"/>
                        <a:pt x="2674" y="1068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5400">
                  <a:noFill/>
                  <a:miter lim="400000"/>
                </a:ln>
              </p:spPr>
              <p:txBody>
                <a:bodyPr lIns="0" tIns="0" rIns="0" bIns="0" anchor="ctr"/>
                <a:lstStyle/>
                <a:p>
                  <a:pPr>
                    <a:defRPr sz="3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15" name="Кружок">
                  <a:extLst>
                    <a:ext uri="{FF2B5EF4-FFF2-40B4-BE49-F238E27FC236}">
                      <a16:creationId xmlns:a16="http://schemas.microsoft.com/office/drawing/2014/main" id="{7F9070C2-E4EF-6F4D-9DD1-F4C3600A8426}"/>
                    </a:ext>
                  </a:extLst>
                </p:cNvPr>
                <p:cNvSpPr/>
                <p:nvPr/>
              </p:nvSpPr>
              <p:spPr>
                <a:xfrm>
                  <a:off x="16733721" y="5730676"/>
                  <a:ext cx="895136" cy="895136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25400">
                  <a:noFill/>
                  <a:miter lim="400000"/>
                </a:ln>
              </p:spPr>
              <p:txBody>
                <a:bodyPr lIns="0" tIns="0" rIns="0" bIns="0" anchor="ctr"/>
                <a:lstStyle/>
                <a:p>
                  <a:pPr>
                    <a:defRPr sz="3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16" name="Кружок">
                  <a:extLst>
                    <a:ext uri="{FF2B5EF4-FFF2-40B4-BE49-F238E27FC236}">
                      <a16:creationId xmlns:a16="http://schemas.microsoft.com/office/drawing/2014/main" id="{0F9977A6-1F15-124C-9366-88B98EC8B3BA}"/>
                    </a:ext>
                  </a:extLst>
                </p:cNvPr>
                <p:cNvSpPr/>
                <p:nvPr/>
              </p:nvSpPr>
              <p:spPr>
                <a:xfrm>
                  <a:off x="17075034" y="5961922"/>
                  <a:ext cx="500377" cy="500378"/>
                </a:xfrm>
                <a:prstGeom prst="ellipse">
                  <a:avLst/>
                </a:prstGeom>
                <a:solidFill>
                  <a:schemeClr val="tx1"/>
                </a:solidFill>
                <a:ln w="25400">
                  <a:noFill/>
                  <a:miter lim="400000"/>
                </a:ln>
              </p:spPr>
              <p:txBody>
                <a:bodyPr lIns="0" tIns="0" rIns="0" bIns="0" anchor="ctr"/>
                <a:lstStyle/>
                <a:p>
                  <a:pPr>
                    <a:defRPr sz="3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dirty="0"/>
                </a:p>
              </p:txBody>
            </p:sp>
          </p:grpSp>
          <p:sp>
            <p:nvSpPr>
              <p:cNvPr id="136" name="Кружок">
                <a:extLst>
                  <a:ext uri="{FF2B5EF4-FFF2-40B4-BE49-F238E27FC236}">
                    <a16:creationId xmlns:a16="http://schemas.microsoft.com/office/drawing/2014/main" id="{7E592D37-4288-874C-B723-2076DF7E91DD}"/>
                  </a:ext>
                </a:extLst>
              </p:cNvPr>
              <p:cNvSpPr/>
              <p:nvPr/>
            </p:nvSpPr>
            <p:spPr>
              <a:xfrm>
                <a:off x="20662313" y="2364640"/>
                <a:ext cx="533061" cy="533061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37" name="Кружок">
                <a:extLst>
                  <a:ext uri="{FF2B5EF4-FFF2-40B4-BE49-F238E27FC236}">
                    <a16:creationId xmlns:a16="http://schemas.microsoft.com/office/drawing/2014/main" id="{DFE391D4-206D-2249-832E-4800E9FAFBDE}"/>
                  </a:ext>
                </a:extLst>
              </p:cNvPr>
              <p:cNvSpPr/>
              <p:nvPr/>
            </p:nvSpPr>
            <p:spPr>
              <a:xfrm flipH="1">
                <a:off x="19819663" y="2631171"/>
                <a:ext cx="277278" cy="277278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38" name="Кружок">
                <a:extLst>
                  <a:ext uri="{FF2B5EF4-FFF2-40B4-BE49-F238E27FC236}">
                    <a16:creationId xmlns:a16="http://schemas.microsoft.com/office/drawing/2014/main" id="{1030B714-D4A3-FB40-B0C5-7D946F4D85B8}"/>
                  </a:ext>
                </a:extLst>
              </p:cNvPr>
              <p:cNvSpPr/>
              <p:nvPr/>
            </p:nvSpPr>
            <p:spPr>
              <a:xfrm>
                <a:off x="20152158" y="5671576"/>
                <a:ext cx="389944" cy="38994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39" name="Кружок">
                <a:extLst>
                  <a:ext uri="{FF2B5EF4-FFF2-40B4-BE49-F238E27FC236}">
                    <a16:creationId xmlns:a16="http://schemas.microsoft.com/office/drawing/2014/main" id="{823AB32C-652B-8449-B68D-0D31B2F66B9F}"/>
                  </a:ext>
                </a:extLst>
              </p:cNvPr>
              <p:cNvSpPr/>
              <p:nvPr/>
            </p:nvSpPr>
            <p:spPr>
              <a:xfrm>
                <a:off x="18084550" y="4174098"/>
                <a:ext cx="227842" cy="227842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0" name="Кружок">
                <a:extLst>
                  <a:ext uri="{FF2B5EF4-FFF2-40B4-BE49-F238E27FC236}">
                    <a16:creationId xmlns:a16="http://schemas.microsoft.com/office/drawing/2014/main" id="{958FC277-B529-0E44-9F81-F2D52229B6F3}"/>
                  </a:ext>
                </a:extLst>
              </p:cNvPr>
              <p:cNvSpPr/>
              <p:nvPr/>
            </p:nvSpPr>
            <p:spPr>
              <a:xfrm>
                <a:off x="20542101" y="3882148"/>
                <a:ext cx="533062" cy="533062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1" name="Кружок">
                <a:extLst>
                  <a:ext uri="{FF2B5EF4-FFF2-40B4-BE49-F238E27FC236}">
                    <a16:creationId xmlns:a16="http://schemas.microsoft.com/office/drawing/2014/main" id="{2AE4C1DC-A1B4-2541-A4A9-EF673781829D}"/>
                  </a:ext>
                </a:extLst>
              </p:cNvPr>
              <p:cNvSpPr/>
              <p:nvPr/>
            </p:nvSpPr>
            <p:spPr>
              <a:xfrm>
                <a:off x="18181763" y="2229085"/>
                <a:ext cx="923005" cy="923005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42" name="Кружок">
                <a:extLst>
                  <a:ext uri="{FF2B5EF4-FFF2-40B4-BE49-F238E27FC236}">
                    <a16:creationId xmlns:a16="http://schemas.microsoft.com/office/drawing/2014/main" id="{0D48449F-2840-154A-9156-5A0F8F914935}"/>
                  </a:ext>
                </a:extLst>
              </p:cNvPr>
              <p:cNvSpPr/>
              <p:nvPr/>
            </p:nvSpPr>
            <p:spPr>
              <a:xfrm>
                <a:off x="18865008" y="4481736"/>
                <a:ext cx="923005" cy="923005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BF4E93AF-4620-7849-9851-F96BC220BCAF}"/>
                </a:ext>
              </a:extLst>
            </p:cNvPr>
            <p:cNvGrpSpPr/>
            <p:nvPr/>
          </p:nvGrpSpPr>
          <p:grpSpPr>
            <a:xfrm>
              <a:off x="942527" y="2800425"/>
              <a:ext cx="21610563" cy="9504363"/>
              <a:chOff x="1419375" y="2800425"/>
              <a:chExt cx="21610563" cy="9504363"/>
            </a:xfrm>
          </p:grpSpPr>
          <p:cxnSp>
            <p:nvCxnSpPr>
              <p:cNvPr id="99" name="Прямая соединительная линия 98">
                <a:extLst>
                  <a:ext uri="{FF2B5EF4-FFF2-40B4-BE49-F238E27FC236}">
                    <a16:creationId xmlns:a16="http://schemas.microsoft.com/office/drawing/2014/main" id="{4F0E628E-CA5D-664B-8FE4-2089DD186A6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4811375" y="4441961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0" name="TextBox 46">
                <a:extLst>
                  <a:ext uri="{FF2B5EF4-FFF2-40B4-BE49-F238E27FC236}">
                    <a16:creationId xmlns:a16="http://schemas.microsoft.com/office/drawing/2014/main" id="{E7B46EEF-109E-1444-96B0-FA64C806F9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725725" y="3881513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97" name="Прямая соединительная линия 96">
                <a:extLst>
                  <a:ext uri="{FF2B5EF4-FFF2-40B4-BE49-F238E27FC236}">
                    <a16:creationId xmlns:a16="http://schemas.microsoft.com/office/drawing/2014/main" id="{E98AACA7-E33E-1347-AEAA-6F15EF3C0EE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030575" y="5965961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8" name="TextBox 46">
                <a:extLst>
                  <a:ext uri="{FF2B5EF4-FFF2-40B4-BE49-F238E27FC236}">
                    <a16:creationId xmlns:a16="http://schemas.microsoft.com/office/drawing/2014/main" id="{43D43A8F-194C-B64E-8F8A-050CF47ECF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944925" y="5405513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95" name="Прямая соединительная линия 94">
                <a:extLst>
                  <a:ext uri="{FF2B5EF4-FFF2-40B4-BE49-F238E27FC236}">
                    <a16:creationId xmlns:a16="http://schemas.microsoft.com/office/drawing/2014/main" id="{5411395B-DC5F-274B-88AC-1A41C099B4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4811375" y="10686362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6" name="TextBox 46">
                <a:extLst>
                  <a:ext uri="{FF2B5EF4-FFF2-40B4-BE49-F238E27FC236}">
                    <a16:creationId xmlns:a16="http://schemas.microsoft.com/office/drawing/2014/main" id="{28FE90F1-9CE1-2646-ABF6-18A849E04F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725725" y="1012591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93" name="Прямая соединительная линия 92">
                <a:extLst>
                  <a:ext uri="{FF2B5EF4-FFF2-40B4-BE49-F238E27FC236}">
                    <a16:creationId xmlns:a16="http://schemas.microsoft.com/office/drawing/2014/main" id="{57DC9C26-02B1-3F4D-864A-3BB66CE0A6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030575" y="9193042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4" name="TextBox 46">
                <a:extLst>
                  <a:ext uri="{FF2B5EF4-FFF2-40B4-BE49-F238E27FC236}">
                    <a16:creationId xmlns:a16="http://schemas.microsoft.com/office/drawing/2014/main" id="{6922CC9F-392E-974C-A68A-0B9BDEE266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944925" y="863259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13" name="Прямая соединительная линия 112">
                <a:extLst>
                  <a:ext uri="{FF2B5EF4-FFF2-40B4-BE49-F238E27FC236}">
                    <a16:creationId xmlns:a16="http://schemas.microsoft.com/office/drawing/2014/main" id="{CFA2AED9-32DB-9140-84CA-8DCDDC6E55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767762" y="4441961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4" name="TextBox 46">
                <a:extLst>
                  <a:ext uri="{FF2B5EF4-FFF2-40B4-BE49-F238E27FC236}">
                    <a16:creationId xmlns:a16="http://schemas.microsoft.com/office/drawing/2014/main" id="{5299E290-E855-F64A-BDFD-6405D2B727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82112" y="3881513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10" name="Прямая соединительная линия 109">
                <a:extLst>
                  <a:ext uri="{FF2B5EF4-FFF2-40B4-BE49-F238E27FC236}">
                    <a16:creationId xmlns:a16="http://schemas.microsoft.com/office/drawing/2014/main" id="{1E2684DB-CC60-8946-AD6C-F4D0531DC8D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986962" y="5965961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2" name="TextBox 46">
                <a:extLst>
                  <a:ext uri="{FF2B5EF4-FFF2-40B4-BE49-F238E27FC236}">
                    <a16:creationId xmlns:a16="http://schemas.microsoft.com/office/drawing/2014/main" id="{F52ED446-E068-1D43-BFEC-61DC9215A4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01312" y="5405513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08" name="Прямая соединительная линия 107">
                <a:extLst>
                  <a:ext uri="{FF2B5EF4-FFF2-40B4-BE49-F238E27FC236}">
                    <a16:creationId xmlns:a16="http://schemas.microsoft.com/office/drawing/2014/main" id="{33324B41-232A-AB47-A17E-3A1557D580C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767762" y="10686362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9" name="TextBox 46">
                <a:extLst>
                  <a:ext uri="{FF2B5EF4-FFF2-40B4-BE49-F238E27FC236}">
                    <a16:creationId xmlns:a16="http://schemas.microsoft.com/office/drawing/2014/main" id="{419EFD2A-5985-3F46-A942-3A6CE07A01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82112" y="1012591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06" name="Прямая соединительная линия 105">
                <a:extLst>
                  <a:ext uri="{FF2B5EF4-FFF2-40B4-BE49-F238E27FC236}">
                    <a16:creationId xmlns:a16="http://schemas.microsoft.com/office/drawing/2014/main" id="{754D949C-CD85-8B42-846E-D79A7060147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986962" y="9193042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7" name="TextBox 46">
                <a:extLst>
                  <a:ext uri="{FF2B5EF4-FFF2-40B4-BE49-F238E27FC236}">
                    <a16:creationId xmlns:a16="http://schemas.microsoft.com/office/drawing/2014/main" id="{7B436B68-4295-144A-92FE-BF74BBEE47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01312" y="863259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28" name="Прямая соединительная линия 127">
                <a:extLst>
                  <a:ext uri="{FF2B5EF4-FFF2-40B4-BE49-F238E27FC236}">
                    <a16:creationId xmlns:a16="http://schemas.microsoft.com/office/drawing/2014/main" id="{7FB95F1C-1B97-8C43-A8D4-5B4DABB8590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22562" y="4441961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9" name="TextBox 46">
                <a:extLst>
                  <a:ext uri="{FF2B5EF4-FFF2-40B4-BE49-F238E27FC236}">
                    <a16:creationId xmlns:a16="http://schemas.microsoft.com/office/drawing/2014/main" id="{C474EC8B-9830-584F-AE49-23358BA634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36912" y="3881513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26" name="Прямая соединительная линия 125">
                <a:extLst>
                  <a:ext uri="{FF2B5EF4-FFF2-40B4-BE49-F238E27FC236}">
                    <a16:creationId xmlns:a16="http://schemas.microsoft.com/office/drawing/2014/main" id="{6D2582D8-ACFE-AC40-8500-84F46F24025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941762" y="5965961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7" name="TextBox 46">
                <a:extLst>
                  <a:ext uri="{FF2B5EF4-FFF2-40B4-BE49-F238E27FC236}">
                    <a16:creationId xmlns:a16="http://schemas.microsoft.com/office/drawing/2014/main" id="{C04CDEA9-E7B8-E64E-9CC2-D6C29C454B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6112" y="5405513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24" name="Прямая соединительная линия 123">
                <a:extLst>
                  <a:ext uri="{FF2B5EF4-FFF2-40B4-BE49-F238E27FC236}">
                    <a16:creationId xmlns:a16="http://schemas.microsoft.com/office/drawing/2014/main" id="{C1B6EC60-8A90-E841-843E-5F8FB792AAA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22562" y="10686362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5" name="TextBox 46">
                <a:extLst>
                  <a:ext uri="{FF2B5EF4-FFF2-40B4-BE49-F238E27FC236}">
                    <a16:creationId xmlns:a16="http://schemas.microsoft.com/office/drawing/2014/main" id="{D373FBEC-9564-CB43-97D9-3D786F02A4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36912" y="1012591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cxnSp>
            <p:nvCxnSpPr>
              <p:cNvPr id="122" name="Прямая соединительная линия 121">
                <a:extLst>
                  <a:ext uri="{FF2B5EF4-FFF2-40B4-BE49-F238E27FC236}">
                    <a16:creationId xmlns:a16="http://schemas.microsoft.com/office/drawing/2014/main" id="{995E7389-C053-DE4B-AF23-27C1E9114D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941762" y="9193042"/>
                <a:ext cx="4027563" cy="0"/>
              </a:xfrm>
              <a:prstGeom prst="lin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57150" cap="flat" cmpd="sng" algn="ctr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3" name="TextBox 46">
                <a:extLst>
                  <a:ext uri="{FF2B5EF4-FFF2-40B4-BE49-F238E27FC236}">
                    <a16:creationId xmlns:a16="http://schemas.microsoft.com/office/drawing/2014/main" id="{059F20AB-B8A4-1947-A6BD-0FBF03F95E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6112" y="8632594"/>
                <a:ext cx="37401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demo</a:t>
                </a:r>
              </a:p>
            </p:txBody>
          </p:sp>
          <p:sp>
            <p:nvSpPr>
              <p:cNvPr id="130" name="Right Arrow 1">
                <a:extLst>
                  <a:ext uri="{FF2B5EF4-FFF2-40B4-BE49-F238E27FC236}">
                    <a16:creationId xmlns:a16="http://schemas.microsoft.com/office/drawing/2014/main" id="{81BA8E07-BDA8-8F44-8E99-49AEE926A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950" y="6999363"/>
                <a:ext cx="20473988" cy="865187"/>
              </a:xfrm>
              <a:prstGeom prst="rightArrow">
                <a:avLst>
                  <a:gd name="adj1" fmla="val 50000"/>
                  <a:gd name="adj2" fmla="val 49958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31" name="Freeform 8">
                <a:extLst>
                  <a:ext uri="{FF2B5EF4-FFF2-40B4-BE49-F238E27FC236}">
                    <a16:creationId xmlns:a16="http://schemas.microsoft.com/office/drawing/2014/main" id="{A2ACC2AB-5224-BB40-97C6-2D0ED572E5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7570525" y="7624838"/>
                <a:ext cx="3740150" cy="4527550"/>
              </a:xfrm>
              <a:custGeom>
                <a:avLst/>
                <a:gdLst>
                  <a:gd name="T0" fmla="*/ 0 w 3347745"/>
                  <a:gd name="T1" fmla="*/ 6873008 h 4079175"/>
                  <a:gd name="T2" fmla="*/ 5827493 w 3347745"/>
                  <a:gd name="T3" fmla="*/ 0 h 407917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347745" h="4079175">
                    <a:moveTo>
                      <a:pt x="0" y="4079175"/>
                    </a:moveTo>
                    <a:lnTo>
                      <a:pt x="3347745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32" name="Freeform 8">
                <a:extLst>
                  <a:ext uri="{FF2B5EF4-FFF2-40B4-BE49-F238E27FC236}">
                    <a16:creationId xmlns:a16="http://schemas.microsoft.com/office/drawing/2014/main" id="{6DCFA5C5-18A7-9742-A753-F90FC70F0E2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570525" y="2871863"/>
                <a:ext cx="3740150" cy="4529137"/>
              </a:xfrm>
              <a:custGeom>
                <a:avLst/>
                <a:gdLst>
                  <a:gd name="T0" fmla="*/ 0 w 3347745"/>
                  <a:gd name="T1" fmla="*/ 6882649 h 4079175"/>
                  <a:gd name="T2" fmla="*/ 5827493 w 3347745"/>
                  <a:gd name="T3" fmla="*/ 0 h 407917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347745" h="4079175">
                    <a:moveTo>
                      <a:pt x="0" y="4079175"/>
                    </a:moveTo>
                    <a:lnTo>
                      <a:pt x="3347745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33" name="Oval 66">
                <a:extLst>
                  <a:ext uri="{FF2B5EF4-FFF2-40B4-BE49-F238E27FC236}">
                    <a16:creationId xmlns:a16="http://schemas.microsoft.com/office/drawing/2014/main" id="{FDF9A1B2-D380-8049-BE43-03C2642C3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61138" y="4275213"/>
                <a:ext cx="307975" cy="3095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34" name="Oval 66">
                <a:extLst>
                  <a:ext uri="{FF2B5EF4-FFF2-40B4-BE49-F238E27FC236}">
                    <a16:creationId xmlns:a16="http://schemas.microsoft.com/office/drawing/2014/main" id="{8A7BB80B-439E-AE48-8E4E-813C0E41E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20138" y="6999363"/>
                <a:ext cx="865187" cy="86518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35" name="Oval 66">
                <a:extLst>
                  <a:ext uri="{FF2B5EF4-FFF2-40B4-BE49-F238E27FC236}">
                    <a16:creationId xmlns:a16="http://schemas.microsoft.com/office/drawing/2014/main" id="{4820597C-7AAA-5D4A-A93F-AC47608E1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05425" y="2800425"/>
                <a:ext cx="792163" cy="7921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43" name="TextBox 46">
                <a:extLst>
                  <a:ext uri="{FF2B5EF4-FFF2-40B4-BE49-F238E27FC236}">
                    <a16:creationId xmlns:a16="http://schemas.microsoft.com/office/drawing/2014/main" id="{455961B5-EDE9-8941-B478-D08FB6CC7E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54125" y="2967113"/>
                <a:ext cx="374015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r" eaLnBrk="1"/>
                <a:r>
                  <a:rPr lang="en-US" altLang="en-US" sz="28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 text</a:t>
                </a:r>
              </a:p>
            </p:txBody>
          </p:sp>
          <p:sp>
            <p:nvSpPr>
              <p:cNvPr id="144" name="TextBox 46">
                <a:extLst>
                  <a:ext uri="{FF2B5EF4-FFF2-40B4-BE49-F238E27FC236}">
                    <a16:creationId xmlns:a16="http://schemas.microsoft.com/office/drawing/2014/main" id="{C3AC55E1-3A59-E14C-9D43-C3A0ABE82F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31474" y="2995688"/>
                <a:ext cx="33054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 dirty="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</a:p>
            </p:txBody>
          </p:sp>
          <p:sp>
            <p:nvSpPr>
              <p:cNvPr id="145" name="Oval 66">
                <a:extLst>
                  <a:ext uri="{FF2B5EF4-FFF2-40B4-BE49-F238E27FC236}">
                    <a16:creationId xmlns:a16="http://schemas.microsoft.com/office/drawing/2014/main" id="{E2679F05-4562-134D-816E-4250478EF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58125" y="5788100"/>
                <a:ext cx="307975" cy="307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46" name="TextBox 46">
                <a:extLst>
                  <a:ext uri="{FF2B5EF4-FFF2-40B4-BE49-F238E27FC236}">
                    <a16:creationId xmlns:a16="http://schemas.microsoft.com/office/drawing/2014/main" id="{78ACEBDC-5AB3-2D44-92C9-0458F17437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068265" y="7231138"/>
                <a:ext cx="36099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</a:p>
            </p:txBody>
          </p:sp>
          <p:sp>
            <p:nvSpPr>
              <p:cNvPr id="147" name="Oval 66">
                <a:extLst>
                  <a:ext uri="{FF2B5EF4-FFF2-40B4-BE49-F238E27FC236}">
                    <a16:creationId xmlns:a16="http://schemas.microsoft.com/office/drawing/2014/main" id="{1C185C81-F2A7-9044-9880-9C7658A73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3363" y="11512625"/>
                <a:ext cx="792162" cy="7921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48" name="TextBox 46">
                <a:extLst>
                  <a:ext uri="{FF2B5EF4-FFF2-40B4-BE49-F238E27FC236}">
                    <a16:creationId xmlns:a16="http://schemas.microsoft.com/office/drawing/2014/main" id="{52BBC352-00CA-304E-AE54-8626E5A73F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660735" y="11680900"/>
                <a:ext cx="344147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r"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 text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FBD00354-6AB5-A049-BFFE-F8653C1978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39411" y="11707888"/>
                <a:ext cx="33054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</a:p>
            </p:txBody>
          </p:sp>
          <p:sp>
            <p:nvSpPr>
              <p:cNvPr id="150" name="Oval 66">
                <a:extLst>
                  <a:ext uri="{FF2B5EF4-FFF2-40B4-BE49-F238E27FC236}">
                    <a16:creationId xmlns:a16="http://schemas.microsoft.com/office/drawing/2014/main" id="{CE03C899-C903-0448-BDA3-6FBB139D3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00813" y="10558538"/>
                <a:ext cx="309562" cy="307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1" name="Oval 66">
                <a:extLst>
                  <a:ext uri="{FF2B5EF4-FFF2-40B4-BE49-F238E27FC236}">
                    <a16:creationId xmlns:a16="http://schemas.microsoft.com/office/drawing/2014/main" id="{3B7BD9F7-E5D5-1B4C-A092-91B9C4B99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0175" y="9045650"/>
                <a:ext cx="309563" cy="3095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2" name="Freeform 8">
                <a:extLst>
                  <a:ext uri="{FF2B5EF4-FFF2-40B4-BE49-F238E27FC236}">
                    <a16:creationId xmlns:a16="http://schemas.microsoft.com/office/drawing/2014/main" id="{06B030B8-5787-0C4A-BC64-73C039A85E8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1538025" y="7624838"/>
                <a:ext cx="3740150" cy="4527550"/>
              </a:xfrm>
              <a:custGeom>
                <a:avLst/>
                <a:gdLst>
                  <a:gd name="T0" fmla="*/ 0 w 3347745"/>
                  <a:gd name="T1" fmla="*/ 6873008 h 4079175"/>
                  <a:gd name="T2" fmla="*/ 5827493 w 3347745"/>
                  <a:gd name="T3" fmla="*/ 0 h 407917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347745" h="4079175">
                    <a:moveTo>
                      <a:pt x="0" y="4079175"/>
                    </a:moveTo>
                    <a:lnTo>
                      <a:pt x="3347745" y="0"/>
                    </a:lnTo>
                  </a:path>
                </a:pathLst>
              </a:custGeom>
              <a:noFill/>
              <a:ln w="57150" cap="flat" cmpd="sng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53" name="Freeform 8">
                <a:extLst>
                  <a:ext uri="{FF2B5EF4-FFF2-40B4-BE49-F238E27FC236}">
                    <a16:creationId xmlns:a16="http://schemas.microsoft.com/office/drawing/2014/main" id="{BF56B64C-D7D5-B94D-AAE6-EB5A99F9CDE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538025" y="2871863"/>
                <a:ext cx="3740150" cy="4529137"/>
              </a:xfrm>
              <a:custGeom>
                <a:avLst/>
                <a:gdLst>
                  <a:gd name="T0" fmla="*/ 0 w 3347745"/>
                  <a:gd name="T1" fmla="*/ 6882649 h 4079175"/>
                  <a:gd name="T2" fmla="*/ 5827493 w 3347745"/>
                  <a:gd name="T3" fmla="*/ 0 h 407917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347745" h="4079175">
                    <a:moveTo>
                      <a:pt x="0" y="4079175"/>
                    </a:moveTo>
                    <a:lnTo>
                      <a:pt x="3347745" y="0"/>
                    </a:lnTo>
                  </a:path>
                </a:pathLst>
              </a:custGeom>
              <a:noFill/>
              <a:ln w="57150" cap="flat" cmpd="sng">
                <a:solidFill>
                  <a:schemeClr val="accent2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54" name="Oval 66">
                <a:extLst>
                  <a:ext uri="{FF2B5EF4-FFF2-40B4-BE49-F238E27FC236}">
                    <a16:creationId xmlns:a16="http://schemas.microsoft.com/office/drawing/2014/main" id="{902D5B06-3047-8F4B-A56A-7DD09AADCE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28638" y="4275213"/>
                <a:ext cx="307975" cy="30956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5" name="Oval 66">
                <a:extLst>
                  <a:ext uri="{FF2B5EF4-FFF2-40B4-BE49-F238E27FC236}">
                    <a16:creationId xmlns:a16="http://schemas.microsoft.com/office/drawing/2014/main" id="{B805B95C-1451-2D45-9375-9A6588BC0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87638" y="6999363"/>
                <a:ext cx="865187" cy="86518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6" name="Oval 66">
                <a:extLst>
                  <a:ext uri="{FF2B5EF4-FFF2-40B4-BE49-F238E27FC236}">
                    <a16:creationId xmlns:a16="http://schemas.microsoft.com/office/drawing/2014/main" id="{90E25FEF-39F6-8A40-8BF6-A02E9B9AB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2925" y="2800425"/>
                <a:ext cx="792163" cy="7921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57" name="TextBox 46">
                <a:extLst>
                  <a:ext uri="{FF2B5EF4-FFF2-40B4-BE49-F238E27FC236}">
                    <a16:creationId xmlns:a16="http://schemas.microsoft.com/office/drawing/2014/main" id="{E24D0AA1-59D0-3B47-A1C2-4B4A4FD105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21625" y="2967113"/>
                <a:ext cx="374015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r"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 text</a:t>
                </a:r>
              </a:p>
            </p:txBody>
          </p:sp>
          <p:sp>
            <p:nvSpPr>
              <p:cNvPr id="158" name="TextBox 46">
                <a:extLst>
                  <a:ext uri="{FF2B5EF4-FFF2-40B4-BE49-F238E27FC236}">
                    <a16:creationId xmlns:a16="http://schemas.microsoft.com/office/drawing/2014/main" id="{BFD0A418-ECCE-8F47-B918-AA7AB89291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598974" y="2995688"/>
                <a:ext cx="33054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</a:p>
            </p:txBody>
          </p:sp>
          <p:sp>
            <p:nvSpPr>
              <p:cNvPr id="159" name="Oval 66">
                <a:extLst>
                  <a:ext uri="{FF2B5EF4-FFF2-40B4-BE49-F238E27FC236}">
                    <a16:creationId xmlns:a16="http://schemas.microsoft.com/office/drawing/2014/main" id="{4FDC0BFB-48CB-7144-87BF-842E942A1C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5625" y="5788100"/>
                <a:ext cx="307975" cy="30797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60" name="TextBox 46">
                <a:extLst>
                  <a:ext uri="{FF2B5EF4-FFF2-40B4-BE49-F238E27FC236}">
                    <a16:creationId xmlns:a16="http://schemas.microsoft.com/office/drawing/2014/main" id="{11073702-2567-A046-8D35-676CD7A132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037368" y="7231138"/>
                <a:ext cx="35779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 dirty="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</a:t>
                </a:r>
              </a:p>
            </p:txBody>
          </p:sp>
          <p:sp>
            <p:nvSpPr>
              <p:cNvPr id="161" name="Oval 66">
                <a:extLst>
                  <a:ext uri="{FF2B5EF4-FFF2-40B4-BE49-F238E27FC236}">
                    <a16:creationId xmlns:a16="http://schemas.microsoft.com/office/drawing/2014/main" id="{994439E2-C026-C44F-818A-3512821F9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80863" y="11512625"/>
                <a:ext cx="792162" cy="7921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62" name="TextBox 46">
                <a:extLst>
                  <a:ext uri="{FF2B5EF4-FFF2-40B4-BE49-F238E27FC236}">
                    <a16:creationId xmlns:a16="http://schemas.microsoft.com/office/drawing/2014/main" id="{1EFF574F-51BF-1448-8FE8-60DD82B4A0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29564" y="11680900"/>
                <a:ext cx="374014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r"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 text</a:t>
                </a:r>
              </a:p>
            </p:txBody>
          </p:sp>
          <p:sp>
            <p:nvSpPr>
              <p:cNvPr id="163" name="TextBox 46">
                <a:extLst>
                  <a:ext uri="{FF2B5EF4-FFF2-40B4-BE49-F238E27FC236}">
                    <a16:creationId xmlns:a16="http://schemas.microsoft.com/office/drawing/2014/main" id="{237C7CF5-CB38-6D49-B9D7-CEAE33FF7D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606911" y="11707888"/>
                <a:ext cx="33054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</a:p>
            </p:txBody>
          </p:sp>
          <p:sp>
            <p:nvSpPr>
              <p:cNvPr id="164" name="Oval 66">
                <a:extLst>
                  <a:ext uri="{FF2B5EF4-FFF2-40B4-BE49-F238E27FC236}">
                    <a16:creationId xmlns:a16="http://schemas.microsoft.com/office/drawing/2014/main" id="{4FD1C680-6563-8D48-9DED-E7A8B6A55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95300" y="10558538"/>
                <a:ext cx="307975" cy="30797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65" name="Oval 66">
                <a:extLst>
                  <a:ext uri="{FF2B5EF4-FFF2-40B4-BE49-F238E27FC236}">
                    <a16:creationId xmlns:a16="http://schemas.microsoft.com/office/drawing/2014/main" id="{5FF422BC-5A6C-464A-80D3-52D08E849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60538" y="9045650"/>
                <a:ext cx="307975" cy="3095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66" name="Freeform 8">
                <a:extLst>
                  <a:ext uri="{FF2B5EF4-FFF2-40B4-BE49-F238E27FC236}">
                    <a16:creationId xmlns:a16="http://schemas.microsoft.com/office/drawing/2014/main" id="{00050728-9BA7-FC4A-84AE-BCC2AAD92CE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5505525" y="7624838"/>
                <a:ext cx="3740150" cy="4527550"/>
              </a:xfrm>
              <a:custGeom>
                <a:avLst/>
                <a:gdLst>
                  <a:gd name="T0" fmla="*/ 0 w 3347745"/>
                  <a:gd name="T1" fmla="*/ 6873008 h 4079175"/>
                  <a:gd name="T2" fmla="*/ 5827493 w 3347745"/>
                  <a:gd name="T3" fmla="*/ 0 h 407917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347745" h="4079175">
                    <a:moveTo>
                      <a:pt x="0" y="4079175"/>
                    </a:moveTo>
                    <a:lnTo>
                      <a:pt x="3347745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67" name="Freeform 8">
                <a:extLst>
                  <a:ext uri="{FF2B5EF4-FFF2-40B4-BE49-F238E27FC236}">
                    <a16:creationId xmlns:a16="http://schemas.microsoft.com/office/drawing/2014/main" id="{43BF62FD-E13A-CE43-A9D1-5E24B211D2C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708725" y="3108931"/>
                <a:ext cx="3536950" cy="4292070"/>
              </a:xfrm>
              <a:custGeom>
                <a:avLst/>
                <a:gdLst>
                  <a:gd name="T0" fmla="*/ 0 w 3347745"/>
                  <a:gd name="T1" fmla="*/ 6882649 h 4079175"/>
                  <a:gd name="T2" fmla="*/ 5827493 w 3347745"/>
                  <a:gd name="T3" fmla="*/ 0 h 4079175"/>
                  <a:gd name="T4" fmla="*/ 0 60000 65536"/>
                  <a:gd name="T5" fmla="*/ 0 60000 65536"/>
                  <a:gd name="connsiteX0" fmla="*/ 0 w 3165864"/>
                  <a:gd name="connsiteY0" fmla="*/ 3865660 h 3865660"/>
                  <a:gd name="connsiteX1" fmla="*/ 3165864 w 3165864"/>
                  <a:gd name="connsiteY1" fmla="*/ 0 h 386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65864" h="3865660">
                    <a:moveTo>
                      <a:pt x="0" y="3865660"/>
                    </a:moveTo>
                    <a:lnTo>
                      <a:pt x="3165864" y="0"/>
                    </a:lnTo>
                  </a:path>
                </a:pathLst>
              </a:custGeom>
              <a:noFill/>
              <a:ln w="57150" cap="flat" cmpd="sng">
                <a:solidFill>
                  <a:schemeClr val="accent1"/>
                </a:solidFill>
                <a:prstDash val="solid"/>
                <a:miter lim="4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168" name="Oval 66">
                <a:extLst>
                  <a:ext uri="{FF2B5EF4-FFF2-40B4-BE49-F238E27FC236}">
                    <a16:creationId xmlns:a16="http://schemas.microsoft.com/office/drawing/2014/main" id="{E6B38059-2928-334A-92C7-487A3B25C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6138" y="4275213"/>
                <a:ext cx="307975" cy="3095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69" name="Oval 66">
                <a:extLst>
                  <a:ext uri="{FF2B5EF4-FFF2-40B4-BE49-F238E27FC236}">
                    <a16:creationId xmlns:a16="http://schemas.microsoft.com/office/drawing/2014/main" id="{5427454B-AEB2-DE4E-9184-5A7189FAA6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56725" y="6999363"/>
                <a:ext cx="863600" cy="86518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70" name="Oval 66">
                <a:extLst>
                  <a:ext uri="{FF2B5EF4-FFF2-40B4-BE49-F238E27FC236}">
                    <a16:creationId xmlns:a16="http://schemas.microsoft.com/office/drawing/2014/main" id="{A4FF37F9-0F09-2346-A951-DF96839EF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0425" y="2800425"/>
                <a:ext cx="792163" cy="7921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71" name="TextBox 46">
                <a:extLst>
                  <a:ext uri="{FF2B5EF4-FFF2-40B4-BE49-F238E27FC236}">
                    <a16:creationId xmlns:a16="http://schemas.microsoft.com/office/drawing/2014/main" id="{51E8CE6D-25D4-5048-AC9E-1F6DD60A62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19375" y="2967113"/>
                <a:ext cx="360990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r"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 text</a:t>
                </a:r>
              </a:p>
            </p:txBody>
          </p:sp>
          <p:sp>
            <p:nvSpPr>
              <p:cNvPr id="172" name="TextBox 46">
                <a:extLst>
                  <a:ext uri="{FF2B5EF4-FFF2-40B4-BE49-F238E27FC236}">
                    <a16:creationId xmlns:a16="http://schemas.microsoft.com/office/drawing/2014/main" id="{D518FFD4-1079-0D4E-BB73-BB5DB72EC7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66474" y="2995688"/>
                <a:ext cx="33054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 dirty="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5</a:t>
                </a:r>
              </a:p>
            </p:txBody>
          </p:sp>
          <p:sp>
            <p:nvSpPr>
              <p:cNvPr id="173" name="Oval 66">
                <a:extLst>
                  <a:ext uri="{FF2B5EF4-FFF2-40B4-BE49-F238E27FC236}">
                    <a16:creationId xmlns:a16="http://schemas.microsoft.com/office/drawing/2014/main" id="{EDA883C8-9B87-6F41-B21A-535163A8F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3125" y="5788100"/>
                <a:ext cx="307975" cy="307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74" name="TextBox 46">
                <a:extLst>
                  <a:ext uri="{FF2B5EF4-FFF2-40B4-BE49-F238E27FC236}">
                    <a16:creationId xmlns:a16="http://schemas.microsoft.com/office/drawing/2014/main" id="{CB91646A-76E6-1140-B899-77A41773F8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10471" y="7231138"/>
                <a:ext cx="34817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</a:t>
                </a:r>
              </a:p>
            </p:txBody>
          </p:sp>
          <p:sp>
            <p:nvSpPr>
              <p:cNvPr id="175" name="Oval 66">
                <a:extLst>
                  <a:ext uri="{FF2B5EF4-FFF2-40B4-BE49-F238E27FC236}">
                    <a16:creationId xmlns:a16="http://schemas.microsoft.com/office/drawing/2014/main" id="{D6E04013-4ACB-1A47-B94D-B0386A6D4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8363" y="11512625"/>
                <a:ext cx="792162" cy="7921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76" name="TextBox 46">
                <a:extLst>
                  <a:ext uri="{FF2B5EF4-FFF2-40B4-BE49-F238E27FC236}">
                    <a16:creationId xmlns:a16="http://schemas.microsoft.com/office/drawing/2014/main" id="{6BA845AF-9E4F-574D-AF45-93352DE337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19376" y="11680900"/>
                <a:ext cx="361783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r"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Placeholder text</a:t>
                </a:r>
              </a:p>
            </p:txBody>
          </p:sp>
          <p:sp>
            <p:nvSpPr>
              <p:cNvPr id="177" name="TextBox 46">
                <a:extLst>
                  <a:ext uri="{FF2B5EF4-FFF2-40B4-BE49-F238E27FC236}">
                    <a16:creationId xmlns:a16="http://schemas.microsoft.com/office/drawing/2014/main" id="{318E0E8F-3486-F647-870A-DBFA05B6A1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74411" y="11707888"/>
                <a:ext cx="33054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algn="ctr" eaLnBrk="1"/>
                <a:r>
                  <a:rPr lang="en-US" altLang="en-US" sz="200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6</a:t>
                </a:r>
              </a:p>
            </p:txBody>
          </p:sp>
          <p:sp>
            <p:nvSpPr>
              <p:cNvPr id="178" name="Oval 66">
                <a:extLst>
                  <a:ext uri="{FF2B5EF4-FFF2-40B4-BE49-F238E27FC236}">
                    <a16:creationId xmlns:a16="http://schemas.microsoft.com/office/drawing/2014/main" id="{FE837141-648E-0E48-BF0E-908C84430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2638" y="10558538"/>
                <a:ext cx="307975" cy="307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  <p:sp>
            <p:nvSpPr>
              <p:cNvPr id="179" name="Oval 66">
                <a:extLst>
                  <a:ext uri="{FF2B5EF4-FFF2-40B4-BE49-F238E27FC236}">
                    <a16:creationId xmlns:a16="http://schemas.microsoft.com/office/drawing/2014/main" id="{2532E1BF-5A4D-7645-AD1D-F586C4E01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4225" y="9045650"/>
                <a:ext cx="307975" cy="3095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 anchor="ctr">
                <a:spAutoFit/>
              </a:bodyPr>
              <a:lstStyle/>
              <a:p>
                <a:pPr algn="ctr" eaLnBrk="1"/>
                <a:endParaRPr lang="en-US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6433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42C3BF2-283A-9F40-8E23-20504DCCDCAD}"/>
              </a:ext>
            </a:extLst>
          </p:cNvPr>
          <p:cNvGrpSpPr/>
          <p:nvPr/>
        </p:nvGrpSpPr>
        <p:grpSpPr>
          <a:xfrm>
            <a:off x="1534816" y="1801700"/>
            <a:ext cx="19681144" cy="11923671"/>
            <a:chOff x="1534816" y="1801700"/>
            <a:chExt cx="19681144" cy="11923671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F04AEE14-CF62-9145-8E87-73BAEABAD174}"/>
                </a:ext>
              </a:extLst>
            </p:cNvPr>
            <p:cNvGrpSpPr/>
            <p:nvPr/>
          </p:nvGrpSpPr>
          <p:grpSpPr>
            <a:xfrm rot="159853">
              <a:off x="3026242" y="1801700"/>
              <a:ext cx="18189718" cy="11923671"/>
              <a:chOff x="3118992" y="1241376"/>
              <a:chExt cx="18189718" cy="11923671"/>
            </a:xfrm>
          </p:grpSpPr>
          <p:sp>
            <p:nvSpPr>
              <p:cNvPr id="122" name="Фигура">
                <a:extLst>
                  <a:ext uri="{FF2B5EF4-FFF2-40B4-BE49-F238E27FC236}">
                    <a16:creationId xmlns:a16="http://schemas.microsoft.com/office/drawing/2014/main" id="{1E6BB875-E5CC-8E45-A3C5-3F1423AE5C7B}"/>
                  </a:ext>
                </a:extLst>
              </p:cNvPr>
              <p:cNvSpPr/>
              <p:nvPr/>
            </p:nvSpPr>
            <p:spPr>
              <a:xfrm>
                <a:off x="3118992" y="8325445"/>
                <a:ext cx="2985411" cy="4839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1" h="21600" extrusionOk="0">
                    <a:moveTo>
                      <a:pt x="21111" y="7075"/>
                    </a:moveTo>
                    <a:cubicBezTo>
                      <a:pt x="18769" y="5156"/>
                      <a:pt x="15859" y="3543"/>
                      <a:pt x="12543" y="2324"/>
                    </a:cubicBezTo>
                    <a:cubicBezTo>
                      <a:pt x="9336" y="1145"/>
                      <a:pt x="5806" y="357"/>
                      <a:pt x="2138" y="0"/>
                    </a:cubicBezTo>
                    <a:cubicBezTo>
                      <a:pt x="1077" y="2134"/>
                      <a:pt x="406" y="4337"/>
                      <a:pt x="136" y="6566"/>
                    </a:cubicBezTo>
                    <a:cubicBezTo>
                      <a:pt x="-489" y="11737"/>
                      <a:pt x="1043" y="16920"/>
                      <a:pt x="4579" y="21600"/>
                    </a:cubicBezTo>
                    <a:cubicBezTo>
                      <a:pt x="5605" y="19600"/>
                      <a:pt x="6432" y="17562"/>
                      <a:pt x="7056" y="15497"/>
                    </a:cubicBezTo>
                    <a:cubicBezTo>
                      <a:pt x="7696" y="13378"/>
                      <a:pt x="8120" y="11236"/>
                      <a:pt x="8326" y="9084"/>
                    </a:cubicBezTo>
                    <a:cubicBezTo>
                      <a:pt x="10368" y="8457"/>
                      <a:pt x="12511" y="7970"/>
                      <a:pt x="14718" y="7631"/>
                    </a:cubicBezTo>
                    <a:cubicBezTo>
                      <a:pt x="16814" y="7309"/>
                      <a:pt x="18956" y="7123"/>
                      <a:pt x="21111" y="7075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09" name="Фигура">
                <a:extLst>
                  <a:ext uri="{FF2B5EF4-FFF2-40B4-BE49-F238E27FC236}">
                    <a16:creationId xmlns:a16="http://schemas.microsoft.com/office/drawing/2014/main" id="{4317BB1D-422F-6B48-9B07-DD14E4D68C7E}"/>
                  </a:ext>
                </a:extLst>
              </p:cNvPr>
              <p:cNvSpPr/>
              <p:nvPr/>
            </p:nvSpPr>
            <p:spPr>
              <a:xfrm>
                <a:off x="3169138" y="1241376"/>
                <a:ext cx="18082449" cy="8265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593"/>
                    </a:moveTo>
                    <a:cubicBezTo>
                      <a:pt x="21181" y="8723"/>
                      <a:pt x="20319" y="7887"/>
                      <a:pt x="19520" y="7045"/>
                    </a:cubicBezTo>
                    <a:cubicBezTo>
                      <a:pt x="18515" y="5986"/>
                      <a:pt x="17405" y="5541"/>
                      <a:pt x="16301" y="5127"/>
                    </a:cubicBezTo>
                    <a:cubicBezTo>
                      <a:pt x="15429" y="4800"/>
                      <a:pt x="14556" y="4487"/>
                      <a:pt x="13678" y="4288"/>
                    </a:cubicBezTo>
                    <a:cubicBezTo>
                      <a:pt x="12723" y="4070"/>
                      <a:pt x="11761" y="3986"/>
                      <a:pt x="10798" y="4037"/>
                    </a:cubicBezTo>
                    <a:cubicBezTo>
                      <a:pt x="10522" y="3223"/>
                      <a:pt x="10200" y="2489"/>
                      <a:pt x="9838" y="1854"/>
                    </a:cubicBezTo>
                    <a:cubicBezTo>
                      <a:pt x="9393" y="1071"/>
                      <a:pt x="8895" y="445"/>
                      <a:pt x="8361" y="0"/>
                    </a:cubicBezTo>
                    <a:cubicBezTo>
                      <a:pt x="8241" y="1052"/>
                      <a:pt x="8038" y="2049"/>
                      <a:pt x="7761" y="2948"/>
                    </a:cubicBezTo>
                    <a:cubicBezTo>
                      <a:pt x="7439" y="3990"/>
                      <a:pt x="7024" y="4878"/>
                      <a:pt x="6541" y="5560"/>
                    </a:cubicBezTo>
                    <a:cubicBezTo>
                      <a:pt x="4954" y="6386"/>
                      <a:pt x="3509" y="8185"/>
                      <a:pt x="2373" y="10744"/>
                    </a:cubicBezTo>
                    <a:cubicBezTo>
                      <a:pt x="1061" y="13699"/>
                      <a:pt x="228" y="17512"/>
                      <a:pt x="0" y="21600"/>
                    </a:cubicBezTo>
                    <a:cubicBezTo>
                      <a:pt x="313" y="20492"/>
                      <a:pt x="745" y="19570"/>
                      <a:pt x="1258" y="18910"/>
                    </a:cubicBezTo>
                    <a:cubicBezTo>
                      <a:pt x="2722" y="17028"/>
                      <a:pt x="4485" y="17491"/>
                      <a:pt x="6143" y="18065"/>
                    </a:cubicBezTo>
                    <a:cubicBezTo>
                      <a:pt x="6404" y="18156"/>
                      <a:pt x="6665" y="18248"/>
                      <a:pt x="6926" y="18342"/>
                    </a:cubicBezTo>
                    <a:cubicBezTo>
                      <a:pt x="6910" y="18896"/>
                      <a:pt x="6838" y="19436"/>
                      <a:pt x="6716" y="19923"/>
                    </a:cubicBezTo>
                    <a:cubicBezTo>
                      <a:pt x="6577" y="20473"/>
                      <a:pt x="6379" y="20940"/>
                      <a:pt x="6138" y="21281"/>
                    </a:cubicBezTo>
                    <a:cubicBezTo>
                      <a:pt x="6768" y="21416"/>
                      <a:pt x="7403" y="21177"/>
                      <a:pt x="7976" y="20587"/>
                    </a:cubicBezTo>
                    <a:cubicBezTo>
                      <a:pt x="8400" y="20151"/>
                      <a:pt x="8780" y="19532"/>
                      <a:pt x="9093" y="18768"/>
                    </a:cubicBezTo>
                    <a:cubicBezTo>
                      <a:pt x="9606" y="18812"/>
                      <a:pt x="10119" y="18818"/>
                      <a:pt x="10632" y="18784"/>
                    </a:cubicBezTo>
                    <a:cubicBezTo>
                      <a:pt x="11201" y="18746"/>
                      <a:pt x="11770" y="18660"/>
                      <a:pt x="12336" y="18526"/>
                    </a:cubicBezTo>
                    <a:cubicBezTo>
                      <a:pt x="12311" y="18885"/>
                      <a:pt x="12263" y="19234"/>
                      <a:pt x="12194" y="19564"/>
                    </a:cubicBezTo>
                    <a:cubicBezTo>
                      <a:pt x="12121" y="19912"/>
                      <a:pt x="12025" y="20235"/>
                      <a:pt x="11910" y="20523"/>
                    </a:cubicBezTo>
                    <a:cubicBezTo>
                      <a:pt x="12492" y="20514"/>
                      <a:pt x="13064" y="20205"/>
                      <a:pt x="13581" y="19620"/>
                    </a:cubicBezTo>
                    <a:cubicBezTo>
                      <a:pt x="13960" y="19191"/>
                      <a:pt x="14302" y="18621"/>
                      <a:pt x="14592" y="17936"/>
                    </a:cubicBezTo>
                    <a:cubicBezTo>
                      <a:pt x="15618" y="17815"/>
                      <a:pt x="16630" y="17553"/>
                      <a:pt x="17624" y="17158"/>
                    </a:cubicBezTo>
                    <a:cubicBezTo>
                      <a:pt x="18646" y="16752"/>
                      <a:pt x="19681" y="16189"/>
                      <a:pt x="20553" y="14868"/>
                    </a:cubicBezTo>
                    <a:cubicBezTo>
                      <a:pt x="20927" y="14301"/>
                      <a:pt x="21257" y="13606"/>
                      <a:pt x="21531" y="12811"/>
                    </a:cubicBezTo>
                    <a:lnTo>
                      <a:pt x="19683" y="12929"/>
                    </a:lnTo>
                    <a:cubicBezTo>
                      <a:pt x="19975" y="12401"/>
                      <a:pt x="20289" y="11934"/>
                      <a:pt x="20620" y="11535"/>
                    </a:cubicBezTo>
                    <a:cubicBezTo>
                      <a:pt x="20933" y="11158"/>
                      <a:pt x="21261" y="10843"/>
                      <a:pt x="21600" y="1059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11" name="Фигура">
                <a:extLst>
                  <a:ext uri="{FF2B5EF4-FFF2-40B4-BE49-F238E27FC236}">
                    <a16:creationId xmlns:a16="http://schemas.microsoft.com/office/drawing/2014/main" id="{7FBD2F41-1FEE-F440-8FF3-E5C152A09344}"/>
                  </a:ext>
                </a:extLst>
              </p:cNvPr>
              <p:cNvSpPr/>
              <p:nvPr/>
            </p:nvSpPr>
            <p:spPr>
              <a:xfrm>
                <a:off x="16195220" y="3953232"/>
                <a:ext cx="1134377" cy="3638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600" extrusionOk="0">
                    <a:moveTo>
                      <a:pt x="14820" y="0"/>
                    </a:moveTo>
                    <a:cubicBezTo>
                      <a:pt x="5446" y="2851"/>
                      <a:pt x="109" y="6759"/>
                      <a:pt x="1" y="10852"/>
                    </a:cubicBezTo>
                    <a:cubicBezTo>
                      <a:pt x="-104" y="14859"/>
                      <a:pt x="4819" y="18719"/>
                      <a:pt x="13710" y="21600"/>
                    </a:cubicBezTo>
                    <a:cubicBezTo>
                      <a:pt x="7461" y="18392"/>
                      <a:pt x="4730" y="14633"/>
                      <a:pt x="5933" y="10894"/>
                    </a:cubicBezTo>
                    <a:cubicBezTo>
                      <a:pt x="7193" y="6980"/>
                      <a:pt x="12683" y="3317"/>
                      <a:pt x="21496" y="514"/>
                    </a:cubicBezTo>
                    <a:lnTo>
                      <a:pt x="148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15" name="Кружок">
                <a:extLst>
                  <a:ext uri="{FF2B5EF4-FFF2-40B4-BE49-F238E27FC236}">
                    <a16:creationId xmlns:a16="http://schemas.microsoft.com/office/drawing/2014/main" id="{2AADA358-C72C-3B43-9C2E-00D52CB20E97}"/>
                  </a:ext>
                </a:extLst>
              </p:cNvPr>
              <p:cNvSpPr/>
              <p:nvPr/>
            </p:nvSpPr>
            <p:spPr>
              <a:xfrm>
                <a:off x="18389210" y="4244483"/>
                <a:ext cx="906003" cy="906003"/>
              </a:xfrm>
              <a:prstGeom prst="ellipse">
                <a:avLst/>
              </a:prstGeom>
              <a:solidFill>
                <a:srgbClr val="FFFFFF"/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16" name="Кружок">
                <a:extLst>
                  <a:ext uri="{FF2B5EF4-FFF2-40B4-BE49-F238E27FC236}">
                    <a16:creationId xmlns:a16="http://schemas.microsoft.com/office/drawing/2014/main" id="{326BC4BF-A058-3B4F-AF56-7CCB869ED331}"/>
                  </a:ext>
                </a:extLst>
              </p:cNvPr>
              <p:cNvSpPr/>
              <p:nvPr/>
            </p:nvSpPr>
            <p:spPr>
              <a:xfrm>
                <a:off x="18817605" y="4476954"/>
                <a:ext cx="400917" cy="400917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18" name="Фигура">
                <a:extLst>
                  <a:ext uri="{FF2B5EF4-FFF2-40B4-BE49-F238E27FC236}">
                    <a16:creationId xmlns:a16="http://schemas.microsoft.com/office/drawing/2014/main" id="{097B21AA-6843-754C-AFD7-5108B370EC18}"/>
                  </a:ext>
                </a:extLst>
              </p:cNvPr>
              <p:cNvSpPr/>
              <p:nvPr/>
            </p:nvSpPr>
            <p:spPr>
              <a:xfrm>
                <a:off x="19535119" y="5009689"/>
                <a:ext cx="1773591" cy="1316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093"/>
                    </a:moveTo>
                    <a:cubicBezTo>
                      <a:pt x="21304" y="4199"/>
                      <a:pt x="20970" y="3329"/>
                      <a:pt x="20600" y="2488"/>
                    </a:cubicBezTo>
                    <a:cubicBezTo>
                      <a:pt x="20220" y="1626"/>
                      <a:pt x="19804" y="795"/>
                      <a:pt x="19351" y="0"/>
                    </a:cubicBezTo>
                    <a:cubicBezTo>
                      <a:pt x="14257" y="2734"/>
                      <a:pt x="9623" y="6822"/>
                      <a:pt x="5726" y="12020"/>
                    </a:cubicBezTo>
                    <a:cubicBezTo>
                      <a:pt x="3556" y="14914"/>
                      <a:pt x="1636" y="18127"/>
                      <a:pt x="0" y="21600"/>
                    </a:cubicBezTo>
                    <a:cubicBezTo>
                      <a:pt x="3144" y="18174"/>
                      <a:pt x="6486" y="15092"/>
                      <a:pt x="9994" y="12382"/>
                    </a:cubicBezTo>
                    <a:cubicBezTo>
                      <a:pt x="13704" y="9517"/>
                      <a:pt x="17586" y="7079"/>
                      <a:pt x="21600" y="5093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25400">
                <a:noFill/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grpSp>
          <p:nvGrpSpPr>
            <p:cNvPr id="123" name="Группа 122">
              <a:extLst>
                <a:ext uri="{FF2B5EF4-FFF2-40B4-BE49-F238E27FC236}">
                  <a16:creationId xmlns:a16="http://schemas.microsoft.com/office/drawing/2014/main" id="{5D9E711B-7C2F-3749-9102-DC0BF36F631D}"/>
                </a:ext>
              </a:extLst>
            </p:cNvPr>
            <p:cNvGrpSpPr/>
            <p:nvPr/>
          </p:nvGrpSpPr>
          <p:grpSpPr>
            <a:xfrm>
              <a:off x="1534816" y="2295757"/>
              <a:ext cx="18198007" cy="8039101"/>
              <a:chOff x="1511424" y="2181457"/>
              <a:chExt cx="18198007" cy="8039101"/>
            </a:xfrm>
          </p:grpSpPr>
          <p:grpSp>
            <p:nvGrpSpPr>
              <p:cNvPr id="133" name="Группа 132">
                <a:extLst>
                  <a:ext uri="{FF2B5EF4-FFF2-40B4-BE49-F238E27FC236}">
                    <a16:creationId xmlns:a16="http://schemas.microsoft.com/office/drawing/2014/main" id="{14DE062C-0FBE-004B-B466-929079967DAD}"/>
                  </a:ext>
                </a:extLst>
              </p:cNvPr>
              <p:cNvGrpSpPr/>
              <p:nvPr/>
            </p:nvGrpSpPr>
            <p:grpSpPr>
              <a:xfrm>
                <a:off x="5545856" y="3831144"/>
                <a:ext cx="10311315" cy="4755259"/>
                <a:chOff x="5545856" y="3831144"/>
                <a:chExt cx="10311315" cy="4755259"/>
              </a:xfrm>
            </p:grpSpPr>
            <p:sp>
              <p:nvSpPr>
                <p:cNvPr id="202" name="Shape 87">
                  <a:extLst>
                    <a:ext uri="{FF2B5EF4-FFF2-40B4-BE49-F238E27FC236}">
                      <a16:creationId xmlns:a16="http://schemas.microsoft.com/office/drawing/2014/main" id="{330398A1-7BDB-C142-9728-68677B91D7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45856" y="3834768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 dirty="0" err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A</a:t>
                  </a:r>
                  <a:endParaRPr lang="ru-RU" altLang="ru-RU" sz="1800" b="1" dirty="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endParaRPr>
                </a:p>
              </p:txBody>
            </p:sp>
            <p:sp>
              <p:nvSpPr>
                <p:cNvPr id="203" name="Shape 90">
                  <a:extLst>
                    <a:ext uri="{FF2B5EF4-FFF2-40B4-BE49-F238E27FC236}">
                      <a16:creationId xmlns:a16="http://schemas.microsoft.com/office/drawing/2014/main" id="{60ED9B61-A657-FB4E-A489-70D5BD4294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53397" y="4877135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B</a:t>
                  </a:r>
                </a:p>
              </p:txBody>
            </p:sp>
            <p:sp>
              <p:nvSpPr>
                <p:cNvPr id="204" name="Shape 93">
                  <a:extLst>
                    <a:ext uri="{FF2B5EF4-FFF2-40B4-BE49-F238E27FC236}">
                      <a16:creationId xmlns:a16="http://schemas.microsoft.com/office/drawing/2014/main" id="{42EE2329-9F61-D946-AF78-9054EC340D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85322" y="3833712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A</a:t>
                  </a:r>
                </a:p>
              </p:txBody>
            </p:sp>
            <p:sp>
              <p:nvSpPr>
                <p:cNvPr id="205" name="Shape 96">
                  <a:extLst>
                    <a:ext uri="{FF2B5EF4-FFF2-40B4-BE49-F238E27FC236}">
                      <a16:creationId xmlns:a16="http://schemas.microsoft.com/office/drawing/2014/main" id="{C7445FD7-3923-FF45-8A1F-203CE13721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05563" y="4876079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B</a:t>
                  </a:r>
                </a:p>
              </p:txBody>
            </p:sp>
            <p:sp>
              <p:nvSpPr>
                <p:cNvPr id="206" name="Shape 99">
                  <a:extLst>
                    <a:ext uri="{FF2B5EF4-FFF2-40B4-BE49-F238E27FC236}">
                      <a16:creationId xmlns:a16="http://schemas.microsoft.com/office/drawing/2014/main" id="{8FD7350E-D4A1-5E4D-9C1A-2FF0073C04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58905" y="3831144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 dirty="0" err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A</a:t>
                  </a:r>
                  <a:endParaRPr lang="ru-RU" altLang="ru-RU" sz="1800" b="1" dirty="0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endParaRPr>
                </a:p>
              </p:txBody>
            </p:sp>
            <p:sp>
              <p:nvSpPr>
                <p:cNvPr id="207" name="Shape 102">
                  <a:extLst>
                    <a:ext uri="{FF2B5EF4-FFF2-40B4-BE49-F238E27FC236}">
                      <a16:creationId xmlns:a16="http://schemas.microsoft.com/office/drawing/2014/main" id="{E12FBAB0-982C-D84D-BF6F-585A62B896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79147" y="4873510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B</a:t>
                  </a:r>
                </a:p>
              </p:txBody>
            </p:sp>
            <p:sp>
              <p:nvSpPr>
                <p:cNvPr id="208" name="Shape 105">
                  <a:extLst>
                    <a:ext uri="{FF2B5EF4-FFF2-40B4-BE49-F238E27FC236}">
                      <a16:creationId xmlns:a16="http://schemas.microsoft.com/office/drawing/2014/main" id="{7B77640B-6011-8F4F-B987-D93A2DAA36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20258" y="8206812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A</a:t>
                  </a:r>
                </a:p>
              </p:txBody>
            </p:sp>
            <p:sp>
              <p:nvSpPr>
                <p:cNvPr id="209" name="Shape 108">
                  <a:extLst>
                    <a:ext uri="{FF2B5EF4-FFF2-40B4-BE49-F238E27FC236}">
                      <a16:creationId xmlns:a16="http://schemas.microsoft.com/office/drawing/2014/main" id="{0AEEB7EC-DDB6-364B-BA40-FAC169541F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16124" y="7181904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B</a:t>
                  </a:r>
                </a:p>
              </p:txBody>
            </p:sp>
            <p:sp>
              <p:nvSpPr>
                <p:cNvPr id="210" name="Shape 111">
                  <a:extLst>
                    <a:ext uri="{FF2B5EF4-FFF2-40B4-BE49-F238E27FC236}">
                      <a16:creationId xmlns:a16="http://schemas.microsoft.com/office/drawing/2014/main" id="{F2CBAA20-B455-3841-A12C-4E0670787C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76868" y="8202066"/>
                  <a:ext cx="578025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A</a:t>
                  </a:r>
                </a:p>
              </p:txBody>
            </p:sp>
            <p:sp>
              <p:nvSpPr>
                <p:cNvPr id="211" name="Shape 114">
                  <a:extLst>
                    <a:ext uri="{FF2B5EF4-FFF2-40B4-BE49-F238E27FC236}">
                      <a16:creationId xmlns:a16="http://schemas.microsoft.com/office/drawing/2014/main" id="{3A0A43D8-E5EA-9745-82F9-52BFAD859B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60031" y="7177158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B</a:t>
                  </a:r>
                </a:p>
              </p:txBody>
            </p:sp>
          </p:grpSp>
          <p:sp>
            <p:nvSpPr>
              <p:cNvPr id="134" name="Shape 47">
                <a:extLst>
                  <a:ext uri="{FF2B5EF4-FFF2-40B4-BE49-F238E27FC236}">
                    <a16:creationId xmlns:a16="http://schemas.microsoft.com/office/drawing/2014/main" id="{EBDD2778-A74B-D94B-9A81-DFE4FDFC42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31984" y="6228771"/>
                <a:ext cx="9953202" cy="0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135" name="Shape 54">
                <a:extLst>
                  <a:ext uri="{FF2B5EF4-FFF2-40B4-BE49-F238E27FC236}">
                    <a16:creationId xmlns:a16="http://schemas.microsoft.com/office/drawing/2014/main" id="{F07CA21A-D4E6-CA4A-8F8B-CBA053EC3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79674" y="6081111"/>
                <a:ext cx="317149" cy="317204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36" name="Shape 56">
                <a:extLst>
                  <a:ext uri="{FF2B5EF4-FFF2-40B4-BE49-F238E27FC236}">
                    <a16:creationId xmlns:a16="http://schemas.microsoft.com/office/drawing/2014/main" id="{6ACB6CBB-1440-924B-93A5-34D2384EE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8588" y="3832081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37" name="Shape 57">
                <a:extLst>
                  <a:ext uri="{FF2B5EF4-FFF2-40B4-BE49-F238E27FC236}">
                    <a16:creationId xmlns:a16="http://schemas.microsoft.com/office/drawing/2014/main" id="{A6013BAF-8E79-5941-BA6E-8345A6D25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9087" y="4861734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 dirty="0" err="1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</a:t>
                </a:r>
                <a:r>
                  <a:rPr lang="ru-RU" altLang="ru-RU" sz="2000" dirty="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bone</a:t>
                </a:r>
                <a:r>
                  <a:rPr lang="ru-RU" altLang="ru-RU" sz="2000" dirty="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text</a:t>
                </a:r>
                <a:r>
                  <a:rPr lang="ru-RU" altLang="ru-RU" sz="2000" dirty="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block</a:t>
                </a:r>
                <a:r>
                  <a:rPr lang="ru-RU" altLang="ru-RU" sz="2000" dirty="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</a:p>
            </p:txBody>
          </p:sp>
          <p:sp>
            <p:nvSpPr>
              <p:cNvPr id="139" name="Shape 65">
                <a:extLst>
                  <a:ext uri="{FF2B5EF4-FFF2-40B4-BE49-F238E27FC236}">
                    <a16:creationId xmlns:a16="http://schemas.microsoft.com/office/drawing/2014/main" id="{2295DEF9-2B16-3E4B-8470-10782C0ADD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50509" y="2972030"/>
                <a:ext cx="2968252" cy="3246940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140" name="Shape 67">
                <a:extLst>
                  <a:ext uri="{FF2B5EF4-FFF2-40B4-BE49-F238E27FC236}">
                    <a16:creationId xmlns:a16="http://schemas.microsoft.com/office/drawing/2014/main" id="{CA93E7DB-9E1F-5246-9C71-7345B3EFF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2420" y="3832081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41" name="Shape 68">
                <a:extLst>
                  <a:ext uri="{FF2B5EF4-FFF2-40B4-BE49-F238E27FC236}">
                    <a16:creationId xmlns:a16="http://schemas.microsoft.com/office/drawing/2014/main" id="{ECF7E59E-472D-4D42-BF2C-95D65974E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2918" y="4861736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43" name="Shape 70">
                <a:extLst>
                  <a:ext uri="{FF2B5EF4-FFF2-40B4-BE49-F238E27FC236}">
                    <a16:creationId xmlns:a16="http://schemas.microsoft.com/office/drawing/2014/main" id="{CDD2790C-B185-6D46-8231-6B3C1858D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9706" y="5845925"/>
                <a:ext cx="2535237" cy="872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algn="r"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process efficiency</a:t>
                </a:r>
              </a:p>
            </p:txBody>
          </p:sp>
          <p:sp>
            <p:nvSpPr>
              <p:cNvPr id="144" name="Shape 83">
                <a:extLst>
                  <a:ext uri="{FF2B5EF4-FFF2-40B4-BE49-F238E27FC236}">
                    <a16:creationId xmlns:a16="http://schemas.microsoft.com/office/drawing/2014/main" id="{0C23BF9A-56F6-BD40-ACA4-B602C8415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9883" y="2181457"/>
                <a:ext cx="863608" cy="863757"/>
              </a:xfrm>
              <a:prstGeom prst="ellipse">
                <a:avLst/>
              </a:prstGeom>
              <a:solidFill>
                <a:schemeClr val="tx2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5" name="Shape 84">
                <a:extLst>
                  <a:ext uri="{FF2B5EF4-FFF2-40B4-BE49-F238E27FC236}">
                    <a16:creationId xmlns:a16="http://schemas.microsoft.com/office/drawing/2014/main" id="{55040B02-9F3B-F94E-93EF-B5769BEA4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8762" y="2356901"/>
                <a:ext cx="72548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1</a:t>
                </a:r>
              </a:p>
            </p:txBody>
          </p:sp>
          <p:sp>
            <p:nvSpPr>
              <p:cNvPr id="146" name="Shape 85">
                <a:extLst>
                  <a:ext uri="{FF2B5EF4-FFF2-40B4-BE49-F238E27FC236}">
                    <a16:creationId xmlns:a16="http://schemas.microsoft.com/office/drawing/2014/main" id="{1DF49147-E988-8D43-8509-9CEF3D4C4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1424" y="2383888"/>
                <a:ext cx="253523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147" name="Shape 86">
                <a:extLst>
                  <a:ext uri="{FF2B5EF4-FFF2-40B4-BE49-F238E27FC236}">
                    <a16:creationId xmlns:a16="http://schemas.microsoft.com/office/drawing/2014/main" id="{7A42F6EB-BFF1-7F45-905D-9B72577D4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44543" y="3845689"/>
                <a:ext cx="380650" cy="38071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8" name="Shape 89">
                <a:extLst>
                  <a:ext uri="{FF2B5EF4-FFF2-40B4-BE49-F238E27FC236}">
                    <a16:creationId xmlns:a16="http://schemas.microsoft.com/office/drawing/2014/main" id="{64BC9C64-8E74-2F40-918E-F0BB9C58F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9384" y="4881647"/>
                <a:ext cx="380650" cy="38071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grpSp>
            <p:nvGrpSpPr>
              <p:cNvPr id="149" name="Группа 148">
                <a:extLst>
                  <a:ext uri="{FF2B5EF4-FFF2-40B4-BE49-F238E27FC236}">
                    <a16:creationId xmlns:a16="http://schemas.microsoft.com/office/drawing/2014/main" id="{525B5693-9E8C-4E49-A9E7-E0ED7115BE93}"/>
                  </a:ext>
                </a:extLst>
              </p:cNvPr>
              <p:cNvGrpSpPr/>
              <p:nvPr/>
            </p:nvGrpSpPr>
            <p:grpSpPr>
              <a:xfrm>
                <a:off x="5915149" y="2181457"/>
                <a:ext cx="6409782" cy="4037513"/>
                <a:chOff x="5915149" y="2181457"/>
                <a:chExt cx="6409782" cy="4037513"/>
              </a:xfrm>
            </p:grpSpPr>
            <p:sp>
              <p:nvSpPr>
                <p:cNvPr id="196" name="Shape 48">
                  <a:extLst>
                    <a:ext uri="{FF2B5EF4-FFF2-40B4-BE49-F238E27FC236}">
                      <a16:creationId xmlns:a16="http://schemas.microsoft.com/office/drawing/2014/main" id="{C35BDB4B-FF04-7344-8E2D-E7F88A69C3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9356679" y="2972030"/>
                  <a:ext cx="2968252" cy="3246940"/>
                </a:xfrm>
                <a:prstGeom prst="line">
                  <a:avLst/>
                </a:prstGeom>
                <a:noFill/>
                <a:ln w="63500">
                  <a:solidFill>
                    <a:schemeClr val="accent2"/>
                  </a:solidFill>
                  <a:miter lim="4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0800" tIns="50800" rIns="50800" bIns="50800" anchor="ctr"/>
                <a:lstStyle/>
                <a:p>
                  <a:endParaRPr lang="ru-RU"/>
                </a:p>
              </p:txBody>
            </p:sp>
            <p:sp>
              <p:nvSpPr>
                <p:cNvPr id="197" name="Shape 77">
                  <a:extLst>
                    <a:ext uri="{FF2B5EF4-FFF2-40B4-BE49-F238E27FC236}">
                      <a16:creationId xmlns:a16="http://schemas.microsoft.com/office/drawing/2014/main" id="{D5EC09F0-698D-2F4C-BEE5-539D320CA1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673329" y="2181457"/>
                  <a:ext cx="863608" cy="863757"/>
                </a:xfrm>
                <a:prstGeom prst="ellipse">
                  <a:avLst/>
                </a:prstGeom>
                <a:solidFill>
                  <a:schemeClr val="tx2"/>
                </a:solidFill>
                <a:ln w="6350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98" name="Shape 78">
                  <a:extLst>
                    <a:ext uri="{FF2B5EF4-FFF2-40B4-BE49-F238E27FC236}">
                      <a16:creationId xmlns:a16="http://schemas.microsoft.com/office/drawing/2014/main" id="{DC6B2316-34EC-BD48-9776-BF7BDD4529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742487" y="2356901"/>
                  <a:ext cx="725487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ctr">
                    <a:defRPr sz="2500" cap="all">
                      <a:solidFill>
                        <a:srgbClr val="FFFFFF"/>
                      </a:solidFill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b="1" kern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Arial"/>
                    </a:rPr>
                    <a:t>3</a:t>
                  </a:r>
                </a:p>
              </p:txBody>
            </p:sp>
            <p:sp>
              <p:nvSpPr>
                <p:cNvPr id="199" name="Shape 79">
                  <a:extLst>
                    <a:ext uri="{FF2B5EF4-FFF2-40B4-BE49-F238E27FC236}">
                      <a16:creationId xmlns:a16="http://schemas.microsoft.com/office/drawing/2014/main" id="{4AAEE102-048C-B847-A363-CC7069381D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15149" y="2383888"/>
                  <a:ext cx="2535238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r">
                    <a:defRPr sz="2500" b="1" cap="all">
                      <a:solidFill>
                        <a:srgbClr val="344245"/>
                      </a:solidFill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kern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Arial"/>
                    </a:rPr>
                    <a:t>Text inform</a:t>
                  </a:r>
                </a:p>
              </p:txBody>
            </p:sp>
            <p:sp>
              <p:nvSpPr>
                <p:cNvPr id="200" name="Shape 92">
                  <a:extLst>
                    <a:ext uri="{FF2B5EF4-FFF2-40B4-BE49-F238E27FC236}">
                      <a16:creationId xmlns:a16="http://schemas.microsoft.com/office/drawing/2014/main" id="{D07DA868-A4E6-DB46-9622-6EFBB74EC0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84009" y="3844633"/>
                  <a:ext cx="380650" cy="380717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201" name="Shape 95">
                  <a:extLst>
                    <a:ext uri="{FF2B5EF4-FFF2-40B4-BE49-F238E27FC236}">
                      <a16:creationId xmlns:a16="http://schemas.microsoft.com/office/drawing/2014/main" id="{FD3CDB82-1F99-5945-998C-14017587F5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91550" y="4880591"/>
                  <a:ext cx="380650" cy="380716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grpSp>
            <p:nvGrpSpPr>
              <p:cNvPr id="150" name="Группа 149">
                <a:extLst>
                  <a:ext uri="{FF2B5EF4-FFF2-40B4-BE49-F238E27FC236}">
                    <a16:creationId xmlns:a16="http://schemas.microsoft.com/office/drawing/2014/main" id="{9B2B988E-CCF8-E842-8334-5C99DFCEB8F7}"/>
                  </a:ext>
                </a:extLst>
              </p:cNvPr>
              <p:cNvGrpSpPr/>
              <p:nvPr/>
            </p:nvGrpSpPr>
            <p:grpSpPr>
              <a:xfrm>
                <a:off x="10304587" y="2181457"/>
                <a:ext cx="9301921" cy="4037513"/>
                <a:chOff x="10304587" y="2181457"/>
                <a:chExt cx="9301921" cy="4037513"/>
              </a:xfrm>
            </p:grpSpPr>
            <p:sp>
              <p:nvSpPr>
                <p:cNvPr id="188" name="Shape 50">
                  <a:extLst>
                    <a:ext uri="{FF2B5EF4-FFF2-40B4-BE49-F238E27FC236}">
                      <a16:creationId xmlns:a16="http://schemas.microsoft.com/office/drawing/2014/main" id="{3BB0A0E5-799D-AF49-B06B-8C3D63006F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3691646" y="2972030"/>
                  <a:ext cx="2968253" cy="3246940"/>
                </a:xfrm>
                <a:prstGeom prst="line">
                  <a:avLst/>
                </a:prstGeom>
                <a:noFill/>
                <a:ln w="63500">
                  <a:solidFill>
                    <a:schemeClr val="accent3"/>
                  </a:solidFill>
                  <a:miter lim="4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0800" tIns="50800" rIns="50800" bIns="50800" anchor="ctr"/>
                <a:lstStyle/>
                <a:p>
                  <a:endParaRPr lang="ru-RU"/>
                </a:p>
              </p:txBody>
            </p:sp>
            <p:sp>
              <p:nvSpPr>
                <p:cNvPr id="189" name="Shape 58">
                  <a:extLst>
                    <a:ext uri="{FF2B5EF4-FFF2-40B4-BE49-F238E27FC236}">
                      <a16:creationId xmlns:a16="http://schemas.microsoft.com/office/drawing/2014/main" id="{518AA654-0E95-7845-8EAF-8BFCBB189F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7520" y="3832081"/>
                  <a:ext cx="364848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190" name="Shape 59">
                  <a:extLst>
                    <a:ext uri="{FF2B5EF4-FFF2-40B4-BE49-F238E27FC236}">
                      <a16:creationId xmlns:a16="http://schemas.microsoft.com/office/drawing/2014/main" id="{5C59F3F9-F175-9342-8035-D34C956A66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958018" y="4861736"/>
                  <a:ext cx="3648490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191" name="Shape 80">
                  <a:extLst>
                    <a:ext uri="{FF2B5EF4-FFF2-40B4-BE49-F238E27FC236}">
                      <a16:creationId xmlns:a16="http://schemas.microsoft.com/office/drawing/2014/main" id="{3F5A0D08-C371-5842-939F-C840CC5416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3657" y="2181457"/>
                  <a:ext cx="863608" cy="863757"/>
                </a:xfrm>
                <a:prstGeom prst="ellipse">
                  <a:avLst/>
                </a:prstGeom>
                <a:solidFill>
                  <a:schemeClr val="tx2"/>
                </a:solidFill>
                <a:ln w="63500">
                  <a:solidFill>
                    <a:schemeClr val="accent3"/>
                  </a:solidFill>
                  <a:miter lim="400000"/>
                  <a:headEnd/>
                  <a:tailEnd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92" name="Shape 81">
                  <a:extLst>
                    <a:ext uri="{FF2B5EF4-FFF2-40B4-BE49-F238E27FC236}">
                      <a16:creationId xmlns:a16="http://schemas.microsoft.com/office/drawing/2014/main" id="{F8AE6CDC-2508-9043-B4F6-ED81CC0B28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46212" y="2369601"/>
                  <a:ext cx="723900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ctr">
                    <a:defRPr sz="2500" cap="all">
                      <a:solidFill>
                        <a:srgbClr val="FFFFFF"/>
                      </a:solidFill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b="1" kern="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Arial"/>
                    </a:rPr>
                    <a:t>5</a:t>
                  </a:r>
                </a:p>
              </p:txBody>
            </p:sp>
            <p:sp>
              <p:nvSpPr>
                <p:cNvPr id="193" name="Shape 82">
                  <a:extLst>
                    <a:ext uri="{FF2B5EF4-FFF2-40B4-BE49-F238E27FC236}">
                      <a16:creationId xmlns:a16="http://schemas.microsoft.com/office/drawing/2014/main" id="{911733EE-46D8-EF4D-8AFC-86891BE9E2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04587" y="2383888"/>
                  <a:ext cx="2536825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r">
                    <a:defRPr sz="2500" b="1" cap="all">
                      <a:solidFill>
                        <a:srgbClr val="344245"/>
                      </a:solidFill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kern="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Arial"/>
                    </a:rPr>
                    <a:t>Text inform</a:t>
                  </a:r>
                </a:p>
              </p:txBody>
            </p:sp>
            <p:sp>
              <p:nvSpPr>
                <p:cNvPr id="194" name="Shape 98">
                  <a:extLst>
                    <a:ext uri="{FF2B5EF4-FFF2-40B4-BE49-F238E27FC236}">
                      <a16:creationId xmlns:a16="http://schemas.microsoft.com/office/drawing/2014/main" id="{F801952E-8E7C-AE42-BA57-246A30FC94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57592" y="3842065"/>
                  <a:ext cx="380650" cy="380717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95" name="Shape 101">
                  <a:extLst>
                    <a:ext uri="{FF2B5EF4-FFF2-40B4-BE49-F238E27FC236}">
                      <a16:creationId xmlns:a16="http://schemas.microsoft.com/office/drawing/2014/main" id="{157C8370-5AF5-5C48-8827-BCF1E73810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65134" y="4878022"/>
                  <a:ext cx="380650" cy="380716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sp>
            <p:nvSpPr>
              <p:cNvPr id="151" name="Shape 52">
                <a:extLst>
                  <a:ext uri="{FF2B5EF4-FFF2-40B4-BE49-F238E27FC236}">
                    <a16:creationId xmlns:a16="http://schemas.microsoft.com/office/drawing/2014/main" id="{29B4E2A6-9D4F-914E-A719-7C478A98A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65695" y="6081111"/>
                <a:ext cx="317150" cy="317204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grpSp>
            <p:nvGrpSpPr>
              <p:cNvPr id="152" name="Группа 151">
                <a:extLst>
                  <a:ext uri="{FF2B5EF4-FFF2-40B4-BE49-F238E27FC236}">
                    <a16:creationId xmlns:a16="http://schemas.microsoft.com/office/drawing/2014/main" id="{DAC8DC09-874A-444C-AE4B-27A865527516}"/>
                  </a:ext>
                </a:extLst>
              </p:cNvPr>
              <p:cNvGrpSpPr/>
              <p:nvPr/>
            </p:nvGrpSpPr>
            <p:grpSpPr>
              <a:xfrm>
                <a:off x="1550519" y="6294809"/>
                <a:ext cx="9251578" cy="3925749"/>
                <a:chOff x="3859337" y="6294809"/>
                <a:chExt cx="9251578" cy="3925749"/>
              </a:xfrm>
            </p:grpSpPr>
            <p:sp>
              <p:nvSpPr>
                <p:cNvPr id="176" name="Shape 49">
                  <a:extLst>
                    <a:ext uri="{FF2B5EF4-FFF2-40B4-BE49-F238E27FC236}">
                      <a16:creationId xmlns:a16="http://schemas.microsoft.com/office/drawing/2014/main" id="{DFD05C34-2761-3F41-984F-A0636D15F4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238274" y="6294809"/>
                  <a:ext cx="2864205" cy="3172711"/>
                </a:xfrm>
                <a:prstGeom prst="line">
                  <a:avLst/>
                </a:prstGeom>
                <a:noFill/>
                <a:ln w="63500">
                  <a:solidFill>
                    <a:schemeClr val="accent1"/>
                  </a:solidFill>
                  <a:miter lim="4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0800" tIns="50800" rIns="50800" bIns="50800" anchor="ctr"/>
                <a:lstStyle/>
                <a:p>
                  <a:endParaRPr lang="ru-RU"/>
                </a:p>
              </p:txBody>
            </p:sp>
            <p:sp>
              <p:nvSpPr>
                <p:cNvPr id="177" name="Shape 60">
                  <a:extLst>
                    <a:ext uri="{FF2B5EF4-FFF2-40B4-BE49-F238E27FC236}">
                      <a16:creationId xmlns:a16="http://schemas.microsoft.com/office/drawing/2014/main" id="{4EA01953-F8DE-CD43-A107-CB8E610971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62426" y="7169216"/>
                  <a:ext cx="364848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178" name="Shape 61">
                  <a:extLst>
                    <a:ext uri="{FF2B5EF4-FFF2-40B4-BE49-F238E27FC236}">
                      <a16:creationId xmlns:a16="http://schemas.microsoft.com/office/drawing/2014/main" id="{415DB75C-3E35-A34E-A44A-6B9B48084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46009" y="8198870"/>
                  <a:ext cx="364848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179" name="Shape 71">
                  <a:extLst>
                    <a:ext uri="{FF2B5EF4-FFF2-40B4-BE49-F238E27FC236}">
                      <a16:creationId xmlns:a16="http://schemas.microsoft.com/office/drawing/2014/main" id="{33AB0B0F-672A-BF49-BD1C-ADEA0C671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17868" y="9356800"/>
                  <a:ext cx="863608" cy="863758"/>
                </a:xfrm>
                <a:prstGeom prst="ellipse">
                  <a:avLst/>
                </a:prstGeom>
                <a:solidFill>
                  <a:schemeClr val="tx2"/>
                </a:solidFill>
                <a:ln w="6350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80" name="Shape 72">
                  <a:extLst>
                    <a:ext uri="{FF2B5EF4-FFF2-40B4-BE49-F238E27FC236}">
                      <a16:creationId xmlns:a16="http://schemas.microsoft.com/office/drawing/2014/main" id="{2A137DBC-5AC1-0E44-977F-4E279E7EFB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86674" y="9532400"/>
                  <a:ext cx="725488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ctr">
                    <a:defRPr sz="2500" cap="all">
                      <a:solidFill>
                        <a:srgbClr val="FFFFFF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b="1" kern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2</a:t>
                  </a:r>
                </a:p>
              </p:txBody>
            </p:sp>
            <p:sp>
              <p:nvSpPr>
                <p:cNvPr id="181" name="Shape 73">
                  <a:extLst>
                    <a:ext uri="{FF2B5EF4-FFF2-40B4-BE49-F238E27FC236}">
                      <a16:creationId xmlns:a16="http://schemas.microsoft.com/office/drawing/2014/main" id="{67AB6327-255D-CA4A-8216-4CCE908CDA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59337" y="9559388"/>
                  <a:ext cx="2535237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r">
                    <a:defRPr sz="2500" b="1" cap="all">
                      <a:solidFill>
                        <a:srgbClr val="344245"/>
                      </a:solidFill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kern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Arial"/>
                    </a:rPr>
                    <a:t>Text inform</a:t>
                  </a:r>
                </a:p>
              </p:txBody>
            </p:sp>
            <p:sp>
              <p:nvSpPr>
                <p:cNvPr id="186" name="Shape 104">
                  <a:extLst>
                    <a:ext uri="{FF2B5EF4-FFF2-40B4-BE49-F238E27FC236}">
                      <a16:creationId xmlns:a16="http://schemas.microsoft.com/office/drawing/2014/main" id="{35FB546E-8855-6C49-B6D9-A4C9311F9A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18945" y="8211324"/>
                  <a:ext cx="380650" cy="38071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87" name="Shape 107">
                  <a:extLst>
                    <a:ext uri="{FF2B5EF4-FFF2-40B4-BE49-F238E27FC236}">
                      <a16:creationId xmlns:a16="http://schemas.microsoft.com/office/drawing/2014/main" id="{01EC3576-55AE-3748-96D1-1CD5234223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02111" y="7186416"/>
                  <a:ext cx="380650" cy="38071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grpSp>
            <p:nvGrpSpPr>
              <p:cNvPr id="153" name="Группа 152">
                <a:extLst>
                  <a:ext uri="{FF2B5EF4-FFF2-40B4-BE49-F238E27FC236}">
                    <a16:creationId xmlns:a16="http://schemas.microsoft.com/office/drawing/2014/main" id="{C328D2F7-1247-3341-A0AF-DE78F264B30F}"/>
                  </a:ext>
                </a:extLst>
              </p:cNvPr>
              <p:cNvGrpSpPr/>
              <p:nvPr/>
            </p:nvGrpSpPr>
            <p:grpSpPr>
              <a:xfrm>
                <a:off x="6123880" y="6294809"/>
                <a:ext cx="9216689" cy="3925749"/>
                <a:chOff x="8250362" y="6294809"/>
                <a:chExt cx="9216689" cy="3925749"/>
              </a:xfrm>
            </p:grpSpPr>
            <p:sp>
              <p:nvSpPr>
                <p:cNvPr id="168" name="Shape 51">
                  <a:extLst>
                    <a:ext uri="{FF2B5EF4-FFF2-40B4-BE49-F238E27FC236}">
                      <a16:creationId xmlns:a16="http://schemas.microsoft.com/office/drawing/2014/main" id="{393AE946-06A7-CB45-8C14-8E591582B5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581710" y="6294809"/>
                  <a:ext cx="2864204" cy="3172711"/>
                </a:xfrm>
                <a:prstGeom prst="line">
                  <a:avLst/>
                </a:prstGeom>
                <a:noFill/>
                <a:ln w="63500">
                  <a:solidFill>
                    <a:schemeClr val="accent2"/>
                  </a:solidFill>
                  <a:miter lim="4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0800" tIns="50800" rIns="50800" bIns="50800" anchor="ctr"/>
                <a:lstStyle/>
                <a:p>
                  <a:endParaRPr lang="ru-RU"/>
                </a:p>
              </p:txBody>
            </p:sp>
            <p:sp>
              <p:nvSpPr>
                <p:cNvPr id="169" name="Shape 62">
                  <a:extLst>
                    <a:ext uri="{FF2B5EF4-FFF2-40B4-BE49-F238E27FC236}">
                      <a16:creationId xmlns:a16="http://schemas.microsoft.com/office/drawing/2014/main" id="{AB175696-95BA-2D47-BA37-66B972D0FE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18562" y="7169216"/>
                  <a:ext cx="364848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170" name="Shape 63">
                  <a:extLst>
                    <a:ext uri="{FF2B5EF4-FFF2-40B4-BE49-F238E27FC236}">
                      <a16:creationId xmlns:a16="http://schemas.microsoft.com/office/drawing/2014/main" id="{C701C55F-33EF-CA49-B0F9-5C22925C57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02145" y="8198870"/>
                  <a:ext cx="364848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171" name="Shape 74">
                  <a:extLst>
                    <a:ext uri="{FF2B5EF4-FFF2-40B4-BE49-F238E27FC236}">
                      <a16:creationId xmlns:a16="http://schemas.microsoft.com/office/drawing/2014/main" id="{541437CB-32F8-FD4A-864E-2F5E84AE26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08195" y="9356800"/>
                  <a:ext cx="863608" cy="863758"/>
                </a:xfrm>
                <a:prstGeom prst="ellipse">
                  <a:avLst/>
                </a:prstGeom>
                <a:solidFill>
                  <a:schemeClr val="tx2"/>
                </a:solidFill>
                <a:ln w="63500">
                  <a:solidFill>
                    <a:schemeClr val="accent2"/>
                  </a:solidFill>
                  <a:miter lim="400000"/>
                  <a:headEnd/>
                  <a:tailEnd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72" name="Shape 75">
                  <a:extLst>
                    <a:ext uri="{FF2B5EF4-FFF2-40B4-BE49-F238E27FC236}">
                      <a16:creationId xmlns:a16="http://schemas.microsoft.com/office/drawing/2014/main" id="{58276FFF-6864-6148-A83D-6424A512B2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7699" y="9532400"/>
                  <a:ext cx="725488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ctr">
                    <a:defRPr sz="2500" cap="all">
                      <a:solidFill>
                        <a:srgbClr val="FFFFFF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b="1" kern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4</a:t>
                  </a:r>
                </a:p>
              </p:txBody>
            </p:sp>
            <p:sp>
              <p:nvSpPr>
                <p:cNvPr id="173" name="Shape 76">
                  <a:extLst>
                    <a:ext uri="{FF2B5EF4-FFF2-40B4-BE49-F238E27FC236}">
                      <a16:creationId xmlns:a16="http://schemas.microsoft.com/office/drawing/2014/main" id="{654B566A-4CC1-BE4F-883F-63CACF3195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50362" y="9559388"/>
                  <a:ext cx="2535237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r">
                    <a:defRPr sz="2500" b="1" cap="all">
                      <a:solidFill>
                        <a:srgbClr val="344245"/>
                      </a:solidFill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kern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Arial"/>
                    </a:rPr>
                    <a:t>Text inform</a:t>
                  </a:r>
                </a:p>
              </p:txBody>
            </p:sp>
            <p:sp>
              <p:nvSpPr>
                <p:cNvPr id="174" name="Shape 110">
                  <a:extLst>
                    <a:ext uri="{FF2B5EF4-FFF2-40B4-BE49-F238E27FC236}">
                      <a16:creationId xmlns:a16="http://schemas.microsoft.com/office/drawing/2014/main" id="{01C89A39-9E1A-3247-BBDC-8CF2988F80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75555" y="8206578"/>
                  <a:ext cx="380651" cy="380716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75" name="Shape 113">
                  <a:extLst>
                    <a:ext uri="{FF2B5EF4-FFF2-40B4-BE49-F238E27FC236}">
                      <a16:creationId xmlns:a16="http://schemas.microsoft.com/office/drawing/2014/main" id="{7B986500-091D-4A4E-AB7C-DF23FCFE6F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58718" y="7181670"/>
                  <a:ext cx="380650" cy="380716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grpSp>
            <p:nvGrpSpPr>
              <p:cNvPr id="154" name="Группа 153">
                <a:extLst>
                  <a:ext uri="{FF2B5EF4-FFF2-40B4-BE49-F238E27FC236}">
                    <a16:creationId xmlns:a16="http://schemas.microsoft.com/office/drawing/2014/main" id="{3E8C81D0-9939-E34A-AFF2-B943587D9767}"/>
                  </a:ext>
                </a:extLst>
              </p:cNvPr>
              <p:cNvGrpSpPr/>
              <p:nvPr/>
            </p:nvGrpSpPr>
            <p:grpSpPr>
              <a:xfrm>
                <a:off x="10492742" y="6294809"/>
                <a:ext cx="9216689" cy="3925749"/>
                <a:chOff x="8250362" y="6294809"/>
                <a:chExt cx="9216689" cy="3925749"/>
              </a:xfrm>
            </p:grpSpPr>
            <p:sp>
              <p:nvSpPr>
                <p:cNvPr id="159" name="Shape 51">
                  <a:extLst>
                    <a:ext uri="{FF2B5EF4-FFF2-40B4-BE49-F238E27FC236}">
                      <a16:creationId xmlns:a16="http://schemas.microsoft.com/office/drawing/2014/main" id="{A77A06E5-DC25-2943-8FFE-716B61133C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581710" y="6294809"/>
                  <a:ext cx="2864204" cy="3172711"/>
                </a:xfrm>
                <a:prstGeom prst="line">
                  <a:avLst/>
                </a:prstGeom>
                <a:noFill/>
                <a:ln w="63500">
                  <a:solidFill>
                    <a:schemeClr val="accent3"/>
                  </a:solidFill>
                  <a:miter lim="4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0800" tIns="50800" rIns="50800" bIns="50800" anchor="ctr"/>
                <a:lstStyle/>
                <a:p>
                  <a:endParaRPr lang="ru-RU"/>
                </a:p>
              </p:txBody>
            </p:sp>
            <p:sp>
              <p:nvSpPr>
                <p:cNvPr id="161" name="Shape 62">
                  <a:extLst>
                    <a:ext uri="{FF2B5EF4-FFF2-40B4-BE49-F238E27FC236}">
                      <a16:creationId xmlns:a16="http://schemas.microsoft.com/office/drawing/2014/main" id="{D47E8F62-DDD5-D347-A117-F74579F962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18562" y="7169216"/>
                  <a:ext cx="364848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162" name="Shape 63">
                  <a:extLst>
                    <a:ext uri="{FF2B5EF4-FFF2-40B4-BE49-F238E27FC236}">
                      <a16:creationId xmlns:a16="http://schemas.microsoft.com/office/drawing/2014/main" id="{54C2BEC5-6EE0-2F49-AA63-821032A0DE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02145" y="8198870"/>
                  <a:ext cx="364848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163" name="Shape 74">
                  <a:extLst>
                    <a:ext uri="{FF2B5EF4-FFF2-40B4-BE49-F238E27FC236}">
                      <a16:creationId xmlns:a16="http://schemas.microsoft.com/office/drawing/2014/main" id="{A5E35A40-7B51-7647-9007-2FD01B1BC5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08195" y="9356800"/>
                  <a:ext cx="863608" cy="863758"/>
                </a:xfrm>
                <a:prstGeom prst="ellipse">
                  <a:avLst/>
                </a:prstGeom>
                <a:solidFill>
                  <a:schemeClr val="tx2"/>
                </a:solidFill>
                <a:ln w="63500">
                  <a:solidFill>
                    <a:schemeClr val="accent3"/>
                  </a:solidFill>
                  <a:miter lim="400000"/>
                  <a:headEnd/>
                  <a:tailEnd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 dirty="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64" name="Shape 75">
                  <a:extLst>
                    <a:ext uri="{FF2B5EF4-FFF2-40B4-BE49-F238E27FC236}">
                      <a16:creationId xmlns:a16="http://schemas.microsoft.com/office/drawing/2014/main" id="{583181AF-6E66-9447-B668-A4FC553A98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77699" y="9532400"/>
                  <a:ext cx="725488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ctr">
                    <a:defRPr sz="2500" cap="all">
                      <a:solidFill>
                        <a:srgbClr val="FFFFFF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b="1" kern="0" dirty="0">
                      <a:solidFill>
                        <a:schemeClr val="bg2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6</a:t>
                  </a:r>
                  <a:endParaRPr b="1" kern="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65" name="Shape 76">
                  <a:extLst>
                    <a:ext uri="{FF2B5EF4-FFF2-40B4-BE49-F238E27FC236}">
                      <a16:creationId xmlns:a16="http://schemas.microsoft.com/office/drawing/2014/main" id="{0CBBD21E-85AF-1545-9B1F-467BE8E971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50362" y="9559388"/>
                  <a:ext cx="2535237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r">
                    <a:defRPr sz="2500" b="1" cap="all">
                      <a:solidFill>
                        <a:srgbClr val="344245"/>
                      </a:solidFill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kern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Arial"/>
                    </a:rPr>
                    <a:t>Text inform</a:t>
                  </a:r>
                </a:p>
              </p:txBody>
            </p:sp>
            <p:sp>
              <p:nvSpPr>
                <p:cNvPr id="166" name="Shape 110">
                  <a:extLst>
                    <a:ext uri="{FF2B5EF4-FFF2-40B4-BE49-F238E27FC236}">
                      <a16:creationId xmlns:a16="http://schemas.microsoft.com/office/drawing/2014/main" id="{97463469-D8F0-D548-BA5B-706022F174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75555" y="8206578"/>
                  <a:ext cx="380651" cy="380716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67" name="Shape 113">
                  <a:extLst>
                    <a:ext uri="{FF2B5EF4-FFF2-40B4-BE49-F238E27FC236}">
                      <a16:creationId xmlns:a16="http://schemas.microsoft.com/office/drawing/2014/main" id="{79F3DC45-C26D-9145-BF2E-C8CD199D91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58718" y="7181670"/>
                  <a:ext cx="380650" cy="380716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sp>
            <p:nvSpPr>
              <p:cNvPr id="156" name="Shape 53">
                <a:extLst>
                  <a:ext uri="{FF2B5EF4-FFF2-40B4-BE49-F238E27FC236}">
                    <a16:creationId xmlns:a16="http://schemas.microsoft.com/office/drawing/2014/main" id="{6EED7E91-B239-B04D-B08A-F68432831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8212" y="6081111"/>
                <a:ext cx="317150" cy="317204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57" name="Shape 55">
                <a:extLst>
                  <a:ext uri="{FF2B5EF4-FFF2-40B4-BE49-F238E27FC236}">
                    <a16:creationId xmlns:a16="http://schemas.microsoft.com/office/drawing/2014/main" id="{4D9869CE-A7E4-B54C-903E-E34FE1732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18235" y="6081111"/>
                <a:ext cx="317149" cy="317204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58" name="Shape 66">
                <a:extLst>
                  <a:ext uri="{FF2B5EF4-FFF2-40B4-BE49-F238E27FC236}">
                    <a16:creationId xmlns:a16="http://schemas.microsoft.com/office/drawing/2014/main" id="{B07C293C-FC00-5046-B9DF-6D96B589E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2045" y="6081111"/>
                <a:ext cx="317149" cy="317204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</p:grpSp>
        <p:sp>
          <p:nvSpPr>
            <p:cNvPr id="212" name="Треугольник 211">
              <a:extLst>
                <a:ext uri="{FF2B5EF4-FFF2-40B4-BE49-F238E27FC236}">
                  <a16:creationId xmlns:a16="http://schemas.microsoft.com/office/drawing/2014/main" id="{6919E837-12DA-874D-AD32-9BD858D8899F}"/>
                </a:ext>
              </a:extLst>
            </p:cNvPr>
            <p:cNvSpPr/>
            <p:nvPr/>
          </p:nvSpPr>
          <p:spPr bwMode="auto">
            <a:xfrm rot="5400000">
              <a:off x="17817614" y="6089693"/>
              <a:ext cx="614465" cy="529711"/>
            </a:xfrm>
            <a:prstGeom prst="triangl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38100" tIns="38100" rIns="38100" bIns="381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>
                <a:ln>
                  <a:noFill/>
                </a:ln>
                <a:solidFill>
                  <a:srgbClr val="74808C"/>
                </a:solidFill>
                <a:effectLst/>
                <a:latin typeface="Poppins" charset="0"/>
                <a:ea typeface="Poppins" charset="0"/>
                <a:cs typeface="Poppins" charset="0"/>
                <a:sym typeface="Poppi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6114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B986562F-9027-C34B-9185-13A82FF2F6DA}"/>
              </a:ext>
            </a:extLst>
          </p:cNvPr>
          <p:cNvGrpSpPr/>
          <p:nvPr/>
        </p:nvGrpSpPr>
        <p:grpSpPr>
          <a:xfrm>
            <a:off x="2087173" y="1241376"/>
            <a:ext cx="21050043" cy="10801200"/>
            <a:chOff x="2087173" y="1241376"/>
            <a:chExt cx="21050043" cy="10801200"/>
          </a:xfrm>
        </p:grpSpPr>
        <p:sp>
          <p:nvSpPr>
            <p:cNvPr id="192" name="Линия">
              <a:extLst>
                <a:ext uri="{FF2B5EF4-FFF2-40B4-BE49-F238E27FC236}">
                  <a16:creationId xmlns:a16="http://schemas.microsoft.com/office/drawing/2014/main" id="{4038FF51-2040-AA4E-A38A-DBF8E64665F4}"/>
                </a:ext>
              </a:extLst>
            </p:cNvPr>
            <p:cNvSpPr/>
            <p:nvPr/>
          </p:nvSpPr>
          <p:spPr>
            <a:xfrm>
              <a:off x="10612979" y="1814655"/>
              <a:ext cx="8930088" cy="4449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1" extrusionOk="0">
                  <a:moveTo>
                    <a:pt x="0" y="1"/>
                  </a:moveTo>
                  <a:lnTo>
                    <a:pt x="9653" y="1"/>
                  </a:lnTo>
                  <a:cubicBezTo>
                    <a:pt x="9773" y="-9"/>
                    <a:pt x="9892" y="55"/>
                    <a:pt x="9994" y="184"/>
                  </a:cubicBezTo>
                  <a:cubicBezTo>
                    <a:pt x="10081" y="295"/>
                    <a:pt x="10153" y="452"/>
                    <a:pt x="10201" y="637"/>
                  </a:cubicBezTo>
                  <a:lnTo>
                    <a:pt x="15362" y="20893"/>
                  </a:lnTo>
                  <a:cubicBezTo>
                    <a:pt x="15411" y="21099"/>
                    <a:pt x="15489" y="21273"/>
                    <a:pt x="15585" y="21396"/>
                  </a:cubicBezTo>
                  <a:cubicBezTo>
                    <a:pt x="15684" y="21523"/>
                    <a:pt x="15800" y="21591"/>
                    <a:pt x="15918" y="21591"/>
                  </a:cubicBezTo>
                  <a:lnTo>
                    <a:pt x="21600" y="21591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3" name="Линия">
              <a:extLst>
                <a:ext uri="{FF2B5EF4-FFF2-40B4-BE49-F238E27FC236}">
                  <a16:creationId xmlns:a16="http://schemas.microsoft.com/office/drawing/2014/main" id="{69BFB224-2A55-3146-9F11-49419C14C79E}"/>
                </a:ext>
              </a:extLst>
            </p:cNvPr>
            <p:cNvSpPr/>
            <p:nvPr/>
          </p:nvSpPr>
          <p:spPr>
            <a:xfrm>
              <a:off x="11189043" y="2919155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4" name="Линия">
              <a:extLst>
                <a:ext uri="{FF2B5EF4-FFF2-40B4-BE49-F238E27FC236}">
                  <a16:creationId xmlns:a16="http://schemas.microsoft.com/office/drawing/2014/main" id="{5E56A52E-DACE-9F44-B062-16DF8921C2B3}"/>
                </a:ext>
              </a:extLst>
            </p:cNvPr>
            <p:cNvSpPr/>
            <p:nvPr/>
          </p:nvSpPr>
          <p:spPr>
            <a:xfrm>
              <a:off x="5653761" y="2897134"/>
              <a:ext cx="12633986" cy="3557488"/>
            </a:xfrm>
            <a:custGeom>
              <a:avLst/>
              <a:gdLst>
                <a:gd name="connsiteX0" fmla="*/ 0 w 28140"/>
                <a:gd name="connsiteY0" fmla="*/ 1 h 21588"/>
                <a:gd name="connsiteX1" fmla="*/ 10172 w 28140"/>
                <a:gd name="connsiteY1" fmla="*/ 1 h 21588"/>
                <a:gd name="connsiteX2" fmla="*/ 10530 w 28140"/>
                <a:gd name="connsiteY2" fmla="*/ 229 h 21588"/>
                <a:gd name="connsiteX3" fmla="*/ 10748 w 28140"/>
                <a:gd name="connsiteY3" fmla="*/ 796 h 21588"/>
                <a:gd name="connsiteX4" fmla="*/ 15027 w 28140"/>
                <a:gd name="connsiteY4" fmla="*/ 20715 h 21588"/>
                <a:gd name="connsiteX5" fmla="*/ 15262 w 28140"/>
                <a:gd name="connsiteY5" fmla="*/ 21344 h 21588"/>
                <a:gd name="connsiteX6" fmla="*/ 15613 w 28140"/>
                <a:gd name="connsiteY6" fmla="*/ 21588 h 21588"/>
                <a:gd name="connsiteX7" fmla="*/ 28140 w 28140"/>
                <a:gd name="connsiteY7" fmla="*/ 21409 h 21588"/>
                <a:gd name="connsiteX0" fmla="*/ 0 w 32651"/>
                <a:gd name="connsiteY0" fmla="*/ 1 h 21588"/>
                <a:gd name="connsiteX1" fmla="*/ 10172 w 32651"/>
                <a:gd name="connsiteY1" fmla="*/ 1 h 21588"/>
                <a:gd name="connsiteX2" fmla="*/ 10530 w 32651"/>
                <a:gd name="connsiteY2" fmla="*/ 229 h 21588"/>
                <a:gd name="connsiteX3" fmla="*/ 10748 w 32651"/>
                <a:gd name="connsiteY3" fmla="*/ 796 h 21588"/>
                <a:gd name="connsiteX4" fmla="*/ 15027 w 32651"/>
                <a:gd name="connsiteY4" fmla="*/ 20715 h 21588"/>
                <a:gd name="connsiteX5" fmla="*/ 15262 w 32651"/>
                <a:gd name="connsiteY5" fmla="*/ 21344 h 21588"/>
                <a:gd name="connsiteX6" fmla="*/ 15613 w 32651"/>
                <a:gd name="connsiteY6" fmla="*/ 21588 h 21588"/>
                <a:gd name="connsiteX7" fmla="*/ 32651 w 32651"/>
                <a:gd name="connsiteY7" fmla="*/ 21409 h 21588"/>
                <a:gd name="connsiteX0" fmla="*/ 0 w 32651"/>
                <a:gd name="connsiteY0" fmla="*/ 1 h 21767"/>
                <a:gd name="connsiteX1" fmla="*/ 10172 w 32651"/>
                <a:gd name="connsiteY1" fmla="*/ 1 h 21767"/>
                <a:gd name="connsiteX2" fmla="*/ 10530 w 32651"/>
                <a:gd name="connsiteY2" fmla="*/ 229 h 21767"/>
                <a:gd name="connsiteX3" fmla="*/ 10748 w 32651"/>
                <a:gd name="connsiteY3" fmla="*/ 796 h 21767"/>
                <a:gd name="connsiteX4" fmla="*/ 15027 w 32651"/>
                <a:gd name="connsiteY4" fmla="*/ 20715 h 21767"/>
                <a:gd name="connsiteX5" fmla="*/ 15262 w 32651"/>
                <a:gd name="connsiteY5" fmla="*/ 21344 h 21767"/>
                <a:gd name="connsiteX6" fmla="*/ 15613 w 32651"/>
                <a:gd name="connsiteY6" fmla="*/ 21588 h 21767"/>
                <a:gd name="connsiteX7" fmla="*/ 32651 w 32651"/>
                <a:gd name="connsiteY7" fmla="*/ 21767 h 21767"/>
                <a:gd name="connsiteX0" fmla="*/ 0 w 32501"/>
                <a:gd name="connsiteY0" fmla="*/ 1 h 21767"/>
                <a:gd name="connsiteX1" fmla="*/ 10172 w 32501"/>
                <a:gd name="connsiteY1" fmla="*/ 1 h 21767"/>
                <a:gd name="connsiteX2" fmla="*/ 10530 w 32501"/>
                <a:gd name="connsiteY2" fmla="*/ 229 h 21767"/>
                <a:gd name="connsiteX3" fmla="*/ 10748 w 32501"/>
                <a:gd name="connsiteY3" fmla="*/ 796 h 21767"/>
                <a:gd name="connsiteX4" fmla="*/ 15027 w 32501"/>
                <a:gd name="connsiteY4" fmla="*/ 20715 h 21767"/>
                <a:gd name="connsiteX5" fmla="*/ 15262 w 32501"/>
                <a:gd name="connsiteY5" fmla="*/ 21344 h 21767"/>
                <a:gd name="connsiteX6" fmla="*/ 15613 w 32501"/>
                <a:gd name="connsiteY6" fmla="*/ 21588 h 21767"/>
                <a:gd name="connsiteX7" fmla="*/ 32501 w 32501"/>
                <a:gd name="connsiteY7" fmla="*/ 21767 h 21767"/>
                <a:gd name="connsiteX0" fmla="*/ 0 w 32200"/>
                <a:gd name="connsiteY0" fmla="*/ 1 h 21588"/>
                <a:gd name="connsiteX1" fmla="*/ 10172 w 32200"/>
                <a:gd name="connsiteY1" fmla="*/ 1 h 21588"/>
                <a:gd name="connsiteX2" fmla="*/ 10530 w 32200"/>
                <a:gd name="connsiteY2" fmla="*/ 229 h 21588"/>
                <a:gd name="connsiteX3" fmla="*/ 10748 w 32200"/>
                <a:gd name="connsiteY3" fmla="*/ 796 h 21588"/>
                <a:gd name="connsiteX4" fmla="*/ 15027 w 32200"/>
                <a:gd name="connsiteY4" fmla="*/ 20715 h 21588"/>
                <a:gd name="connsiteX5" fmla="*/ 15262 w 32200"/>
                <a:gd name="connsiteY5" fmla="*/ 21344 h 21588"/>
                <a:gd name="connsiteX6" fmla="*/ 15613 w 32200"/>
                <a:gd name="connsiteY6" fmla="*/ 21588 h 21588"/>
                <a:gd name="connsiteX7" fmla="*/ 32200 w 32200"/>
                <a:gd name="connsiteY7" fmla="*/ 21588 h 2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00" h="21588" extrusionOk="0">
                  <a:moveTo>
                    <a:pt x="0" y="1"/>
                  </a:moveTo>
                  <a:lnTo>
                    <a:pt x="10172" y="1"/>
                  </a:lnTo>
                  <a:cubicBezTo>
                    <a:pt x="10298" y="-12"/>
                    <a:pt x="10423" y="68"/>
                    <a:pt x="10530" y="229"/>
                  </a:cubicBezTo>
                  <a:cubicBezTo>
                    <a:pt x="10623" y="369"/>
                    <a:pt x="10698" y="564"/>
                    <a:pt x="10748" y="796"/>
                  </a:cubicBezTo>
                  <a:lnTo>
                    <a:pt x="15027" y="20715"/>
                  </a:lnTo>
                  <a:cubicBezTo>
                    <a:pt x="15079" y="20973"/>
                    <a:pt x="15161" y="21190"/>
                    <a:pt x="15262" y="21344"/>
                  </a:cubicBezTo>
                  <a:cubicBezTo>
                    <a:pt x="15367" y="21504"/>
                    <a:pt x="15488" y="21588"/>
                    <a:pt x="15613" y="21588"/>
                  </a:cubicBezTo>
                  <a:lnTo>
                    <a:pt x="32200" y="21588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6" name="Shape 49">
              <a:extLst>
                <a:ext uri="{FF2B5EF4-FFF2-40B4-BE49-F238E27FC236}">
                  <a16:creationId xmlns:a16="http://schemas.microsoft.com/office/drawing/2014/main" id="{16612BC0-B160-BF4E-B07A-65D1C4CCB0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7243" y="6636424"/>
              <a:ext cx="13625521" cy="0"/>
            </a:xfrm>
            <a:prstGeom prst="line">
              <a:avLst/>
            </a:prstGeom>
            <a:noFill/>
            <a:ln w="38100">
              <a:solidFill>
                <a:schemeClr val="accent5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97" name="Shape 48">
              <a:extLst>
                <a:ext uri="{FF2B5EF4-FFF2-40B4-BE49-F238E27FC236}">
                  <a16:creationId xmlns:a16="http://schemas.microsoft.com/office/drawing/2014/main" id="{D1D6571E-591C-A549-80B2-0D2F168D5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173" y="3418560"/>
              <a:ext cx="3087373" cy="6461822"/>
            </a:xfrm>
            <a:custGeom>
              <a:avLst/>
              <a:gdLst>
                <a:gd name="T0" fmla="*/ 2147483646 w 21492"/>
                <a:gd name="T1" fmla="*/ 2147483646 h 21500"/>
                <a:gd name="T2" fmla="*/ 2147483646 w 21492"/>
                <a:gd name="T3" fmla="*/ 2147483646 h 21500"/>
                <a:gd name="T4" fmla="*/ 2147483646 w 21492"/>
                <a:gd name="T5" fmla="*/ 2147483646 h 21500"/>
                <a:gd name="T6" fmla="*/ 2147483646 w 21492"/>
                <a:gd name="T7" fmla="*/ 2147483646 h 215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92" h="21500" extrusionOk="0">
                  <a:moveTo>
                    <a:pt x="223" y="899"/>
                  </a:moveTo>
                  <a:cubicBezTo>
                    <a:pt x="-78" y="701"/>
                    <a:pt x="-74" y="432"/>
                    <a:pt x="234" y="235"/>
                  </a:cubicBezTo>
                  <a:cubicBezTo>
                    <a:pt x="660" y="-37"/>
                    <a:pt x="1481" y="-80"/>
                    <a:pt x="2020" y="142"/>
                  </a:cubicBezTo>
                  <a:lnTo>
                    <a:pt x="20954" y="10063"/>
                  </a:lnTo>
                  <a:cubicBezTo>
                    <a:pt x="21329" y="10261"/>
                    <a:pt x="21522" y="10524"/>
                    <a:pt x="21489" y="10791"/>
                  </a:cubicBezTo>
                  <a:cubicBezTo>
                    <a:pt x="21466" y="10980"/>
                    <a:pt x="21330" y="11161"/>
                    <a:pt x="21097" y="11314"/>
                  </a:cubicBezTo>
                  <a:lnTo>
                    <a:pt x="2264" y="21274"/>
                  </a:lnTo>
                  <a:cubicBezTo>
                    <a:pt x="2035" y="21395"/>
                    <a:pt x="1738" y="21467"/>
                    <a:pt x="1429" y="21491"/>
                  </a:cubicBezTo>
                  <a:cubicBezTo>
                    <a:pt x="1059" y="21520"/>
                    <a:pt x="659" y="21481"/>
                    <a:pt x="364" y="21346"/>
                  </a:cubicBezTo>
                  <a:cubicBezTo>
                    <a:pt x="-2" y="21178"/>
                    <a:pt x="-59" y="20908"/>
                    <a:pt x="229" y="20708"/>
                  </a:cubicBezTo>
                  <a:cubicBezTo>
                    <a:pt x="3534" y="17755"/>
                    <a:pt x="5311" y="14466"/>
                    <a:pt x="5414" y="11117"/>
                  </a:cubicBezTo>
                  <a:cubicBezTo>
                    <a:pt x="5523" y="7556"/>
                    <a:pt x="3737" y="4040"/>
                    <a:pt x="223" y="89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201" name="Линия">
              <a:extLst>
                <a:ext uri="{FF2B5EF4-FFF2-40B4-BE49-F238E27FC236}">
                  <a16:creationId xmlns:a16="http://schemas.microsoft.com/office/drawing/2014/main" id="{719EBC38-7B86-9C49-8773-0478A0418640}"/>
                </a:ext>
              </a:extLst>
            </p:cNvPr>
            <p:cNvSpPr/>
            <p:nvPr/>
          </p:nvSpPr>
          <p:spPr>
            <a:xfrm>
              <a:off x="11730550" y="3985955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2" name="Линия">
              <a:extLst>
                <a:ext uri="{FF2B5EF4-FFF2-40B4-BE49-F238E27FC236}">
                  <a16:creationId xmlns:a16="http://schemas.microsoft.com/office/drawing/2014/main" id="{4AEE46FD-01B1-DA47-9268-DBE41BA9D57D}"/>
                </a:ext>
              </a:extLst>
            </p:cNvPr>
            <p:cNvSpPr/>
            <p:nvPr/>
          </p:nvSpPr>
          <p:spPr>
            <a:xfrm>
              <a:off x="12291513" y="5111121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4" name="Линия">
              <a:extLst>
                <a:ext uri="{FF2B5EF4-FFF2-40B4-BE49-F238E27FC236}">
                  <a16:creationId xmlns:a16="http://schemas.microsoft.com/office/drawing/2014/main" id="{984D1083-38DE-4749-A39A-F2BEF559F9C9}"/>
                </a:ext>
              </a:extLst>
            </p:cNvPr>
            <p:cNvSpPr/>
            <p:nvPr/>
          </p:nvSpPr>
          <p:spPr>
            <a:xfrm>
              <a:off x="6193670" y="3979968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5" name="Линия">
              <a:extLst>
                <a:ext uri="{FF2B5EF4-FFF2-40B4-BE49-F238E27FC236}">
                  <a16:creationId xmlns:a16="http://schemas.microsoft.com/office/drawing/2014/main" id="{BCA42A73-8A62-5F43-86C1-8CACF3A1FA0F}"/>
                </a:ext>
              </a:extLst>
            </p:cNvPr>
            <p:cNvSpPr/>
            <p:nvPr/>
          </p:nvSpPr>
          <p:spPr>
            <a:xfrm>
              <a:off x="6793543" y="5105134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6" name="Линия">
              <a:extLst>
                <a:ext uri="{FF2B5EF4-FFF2-40B4-BE49-F238E27FC236}">
                  <a16:creationId xmlns:a16="http://schemas.microsoft.com/office/drawing/2014/main" id="{0778A1F3-574E-E34D-97C4-145ED8088392}"/>
                </a:ext>
              </a:extLst>
            </p:cNvPr>
            <p:cNvSpPr/>
            <p:nvPr/>
          </p:nvSpPr>
          <p:spPr>
            <a:xfrm flipV="1">
              <a:off x="5644427" y="6818227"/>
              <a:ext cx="12633986" cy="3556800"/>
            </a:xfrm>
            <a:custGeom>
              <a:avLst/>
              <a:gdLst>
                <a:gd name="connsiteX0" fmla="*/ 0 w 28140"/>
                <a:gd name="connsiteY0" fmla="*/ 1 h 21588"/>
                <a:gd name="connsiteX1" fmla="*/ 10172 w 28140"/>
                <a:gd name="connsiteY1" fmla="*/ 1 h 21588"/>
                <a:gd name="connsiteX2" fmla="*/ 10530 w 28140"/>
                <a:gd name="connsiteY2" fmla="*/ 229 h 21588"/>
                <a:gd name="connsiteX3" fmla="*/ 10748 w 28140"/>
                <a:gd name="connsiteY3" fmla="*/ 796 h 21588"/>
                <a:gd name="connsiteX4" fmla="*/ 15027 w 28140"/>
                <a:gd name="connsiteY4" fmla="*/ 20715 h 21588"/>
                <a:gd name="connsiteX5" fmla="*/ 15262 w 28140"/>
                <a:gd name="connsiteY5" fmla="*/ 21344 h 21588"/>
                <a:gd name="connsiteX6" fmla="*/ 15613 w 28140"/>
                <a:gd name="connsiteY6" fmla="*/ 21588 h 21588"/>
                <a:gd name="connsiteX7" fmla="*/ 28140 w 28140"/>
                <a:gd name="connsiteY7" fmla="*/ 21409 h 21588"/>
                <a:gd name="connsiteX0" fmla="*/ 0 w 32651"/>
                <a:gd name="connsiteY0" fmla="*/ 1 h 21588"/>
                <a:gd name="connsiteX1" fmla="*/ 10172 w 32651"/>
                <a:gd name="connsiteY1" fmla="*/ 1 h 21588"/>
                <a:gd name="connsiteX2" fmla="*/ 10530 w 32651"/>
                <a:gd name="connsiteY2" fmla="*/ 229 h 21588"/>
                <a:gd name="connsiteX3" fmla="*/ 10748 w 32651"/>
                <a:gd name="connsiteY3" fmla="*/ 796 h 21588"/>
                <a:gd name="connsiteX4" fmla="*/ 15027 w 32651"/>
                <a:gd name="connsiteY4" fmla="*/ 20715 h 21588"/>
                <a:gd name="connsiteX5" fmla="*/ 15262 w 32651"/>
                <a:gd name="connsiteY5" fmla="*/ 21344 h 21588"/>
                <a:gd name="connsiteX6" fmla="*/ 15613 w 32651"/>
                <a:gd name="connsiteY6" fmla="*/ 21588 h 21588"/>
                <a:gd name="connsiteX7" fmla="*/ 32651 w 32651"/>
                <a:gd name="connsiteY7" fmla="*/ 21409 h 21588"/>
                <a:gd name="connsiteX0" fmla="*/ 0 w 32651"/>
                <a:gd name="connsiteY0" fmla="*/ 1 h 21767"/>
                <a:gd name="connsiteX1" fmla="*/ 10172 w 32651"/>
                <a:gd name="connsiteY1" fmla="*/ 1 h 21767"/>
                <a:gd name="connsiteX2" fmla="*/ 10530 w 32651"/>
                <a:gd name="connsiteY2" fmla="*/ 229 h 21767"/>
                <a:gd name="connsiteX3" fmla="*/ 10748 w 32651"/>
                <a:gd name="connsiteY3" fmla="*/ 796 h 21767"/>
                <a:gd name="connsiteX4" fmla="*/ 15027 w 32651"/>
                <a:gd name="connsiteY4" fmla="*/ 20715 h 21767"/>
                <a:gd name="connsiteX5" fmla="*/ 15262 w 32651"/>
                <a:gd name="connsiteY5" fmla="*/ 21344 h 21767"/>
                <a:gd name="connsiteX6" fmla="*/ 15613 w 32651"/>
                <a:gd name="connsiteY6" fmla="*/ 21588 h 21767"/>
                <a:gd name="connsiteX7" fmla="*/ 32651 w 32651"/>
                <a:gd name="connsiteY7" fmla="*/ 21767 h 21767"/>
                <a:gd name="connsiteX0" fmla="*/ 0 w 32501"/>
                <a:gd name="connsiteY0" fmla="*/ 1 h 21767"/>
                <a:gd name="connsiteX1" fmla="*/ 10172 w 32501"/>
                <a:gd name="connsiteY1" fmla="*/ 1 h 21767"/>
                <a:gd name="connsiteX2" fmla="*/ 10530 w 32501"/>
                <a:gd name="connsiteY2" fmla="*/ 229 h 21767"/>
                <a:gd name="connsiteX3" fmla="*/ 10748 w 32501"/>
                <a:gd name="connsiteY3" fmla="*/ 796 h 21767"/>
                <a:gd name="connsiteX4" fmla="*/ 15027 w 32501"/>
                <a:gd name="connsiteY4" fmla="*/ 20715 h 21767"/>
                <a:gd name="connsiteX5" fmla="*/ 15262 w 32501"/>
                <a:gd name="connsiteY5" fmla="*/ 21344 h 21767"/>
                <a:gd name="connsiteX6" fmla="*/ 15613 w 32501"/>
                <a:gd name="connsiteY6" fmla="*/ 21588 h 21767"/>
                <a:gd name="connsiteX7" fmla="*/ 32501 w 32501"/>
                <a:gd name="connsiteY7" fmla="*/ 21767 h 21767"/>
                <a:gd name="connsiteX0" fmla="*/ 0 w 32200"/>
                <a:gd name="connsiteY0" fmla="*/ 1 h 21588"/>
                <a:gd name="connsiteX1" fmla="*/ 10172 w 32200"/>
                <a:gd name="connsiteY1" fmla="*/ 1 h 21588"/>
                <a:gd name="connsiteX2" fmla="*/ 10530 w 32200"/>
                <a:gd name="connsiteY2" fmla="*/ 229 h 21588"/>
                <a:gd name="connsiteX3" fmla="*/ 10748 w 32200"/>
                <a:gd name="connsiteY3" fmla="*/ 796 h 21588"/>
                <a:gd name="connsiteX4" fmla="*/ 15027 w 32200"/>
                <a:gd name="connsiteY4" fmla="*/ 20715 h 21588"/>
                <a:gd name="connsiteX5" fmla="*/ 15262 w 32200"/>
                <a:gd name="connsiteY5" fmla="*/ 21344 h 21588"/>
                <a:gd name="connsiteX6" fmla="*/ 15613 w 32200"/>
                <a:gd name="connsiteY6" fmla="*/ 21588 h 21588"/>
                <a:gd name="connsiteX7" fmla="*/ 32200 w 32200"/>
                <a:gd name="connsiteY7" fmla="*/ 21588 h 2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00" h="21588" extrusionOk="0">
                  <a:moveTo>
                    <a:pt x="0" y="1"/>
                  </a:moveTo>
                  <a:lnTo>
                    <a:pt x="10172" y="1"/>
                  </a:lnTo>
                  <a:cubicBezTo>
                    <a:pt x="10298" y="-12"/>
                    <a:pt x="10423" y="68"/>
                    <a:pt x="10530" y="229"/>
                  </a:cubicBezTo>
                  <a:cubicBezTo>
                    <a:pt x="10623" y="369"/>
                    <a:pt x="10698" y="564"/>
                    <a:pt x="10748" y="796"/>
                  </a:cubicBezTo>
                  <a:lnTo>
                    <a:pt x="15027" y="20715"/>
                  </a:lnTo>
                  <a:cubicBezTo>
                    <a:pt x="15079" y="20973"/>
                    <a:pt x="15161" y="21190"/>
                    <a:pt x="15262" y="21344"/>
                  </a:cubicBezTo>
                  <a:cubicBezTo>
                    <a:pt x="15367" y="21504"/>
                    <a:pt x="15488" y="21588"/>
                    <a:pt x="15613" y="21588"/>
                  </a:cubicBezTo>
                  <a:lnTo>
                    <a:pt x="32200" y="21588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7" name="Линия">
              <a:extLst>
                <a:ext uri="{FF2B5EF4-FFF2-40B4-BE49-F238E27FC236}">
                  <a16:creationId xmlns:a16="http://schemas.microsoft.com/office/drawing/2014/main" id="{FB2ACEF5-D6BD-4B40-97CA-7A68FF28C61B}"/>
                </a:ext>
              </a:extLst>
            </p:cNvPr>
            <p:cNvSpPr/>
            <p:nvPr/>
          </p:nvSpPr>
          <p:spPr>
            <a:xfrm flipV="1">
              <a:off x="10607779" y="7012151"/>
              <a:ext cx="8930088" cy="4449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1" extrusionOk="0">
                  <a:moveTo>
                    <a:pt x="0" y="1"/>
                  </a:moveTo>
                  <a:lnTo>
                    <a:pt x="9653" y="1"/>
                  </a:lnTo>
                  <a:cubicBezTo>
                    <a:pt x="9773" y="-9"/>
                    <a:pt x="9892" y="55"/>
                    <a:pt x="9994" y="184"/>
                  </a:cubicBezTo>
                  <a:cubicBezTo>
                    <a:pt x="10081" y="295"/>
                    <a:pt x="10153" y="452"/>
                    <a:pt x="10201" y="637"/>
                  </a:cubicBezTo>
                  <a:lnTo>
                    <a:pt x="15362" y="20893"/>
                  </a:lnTo>
                  <a:cubicBezTo>
                    <a:pt x="15411" y="21099"/>
                    <a:pt x="15489" y="21273"/>
                    <a:pt x="15585" y="21396"/>
                  </a:cubicBezTo>
                  <a:cubicBezTo>
                    <a:pt x="15684" y="21523"/>
                    <a:pt x="15800" y="21591"/>
                    <a:pt x="15918" y="21591"/>
                  </a:cubicBezTo>
                  <a:lnTo>
                    <a:pt x="21600" y="21591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8" name="Линия">
              <a:extLst>
                <a:ext uri="{FF2B5EF4-FFF2-40B4-BE49-F238E27FC236}">
                  <a16:creationId xmlns:a16="http://schemas.microsoft.com/office/drawing/2014/main" id="{831E3B2A-2A5D-A542-925D-AB7CECB3485E}"/>
                </a:ext>
              </a:extLst>
            </p:cNvPr>
            <p:cNvSpPr/>
            <p:nvPr/>
          </p:nvSpPr>
          <p:spPr>
            <a:xfrm flipV="1">
              <a:off x="11189043" y="10049869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2" name="Линия">
              <a:extLst>
                <a:ext uri="{FF2B5EF4-FFF2-40B4-BE49-F238E27FC236}">
                  <a16:creationId xmlns:a16="http://schemas.microsoft.com/office/drawing/2014/main" id="{D734F4E0-3907-E145-BA81-BABCB522A2AE}"/>
                </a:ext>
              </a:extLst>
            </p:cNvPr>
            <p:cNvSpPr/>
            <p:nvPr/>
          </p:nvSpPr>
          <p:spPr>
            <a:xfrm flipV="1">
              <a:off x="11742887" y="8908727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3" name="Линия">
              <a:extLst>
                <a:ext uri="{FF2B5EF4-FFF2-40B4-BE49-F238E27FC236}">
                  <a16:creationId xmlns:a16="http://schemas.microsoft.com/office/drawing/2014/main" id="{E89FE02F-C394-8646-946A-23F2B695BA47}"/>
                </a:ext>
              </a:extLst>
            </p:cNvPr>
            <p:cNvSpPr/>
            <p:nvPr/>
          </p:nvSpPr>
          <p:spPr>
            <a:xfrm flipV="1">
              <a:off x="12290410" y="7855385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4" name="Линия">
              <a:extLst>
                <a:ext uri="{FF2B5EF4-FFF2-40B4-BE49-F238E27FC236}">
                  <a16:creationId xmlns:a16="http://schemas.microsoft.com/office/drawing/2014/main" id="{BDC64227-00F7-9B41-A46C-1BBAB753AFBF}"/>
                </a:ext>
              </a:extLst>
            </p:cNvPr>
            <p:cNvSpPr/>
            <p:nvPr/>
          </p:nvSpPr>
          <p:spPr>
            <a:xfrm flipV="1">
              <a:off x="6218743" y="8903659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5" name="Линия">
              <a:extLst>
                <a:ext uri="{FF2B5EF4-FFF2-40B4-BE49-F238E27FC236}">
                  <a16:creationId xmlns:a16="http://schemas.microsoft.com/office/drawing/2014/main" id="{17B050D8-7DB4-E146-B5A2-D73D9935C57E}"/>
                </a:ext>
              </a:extLst>
            </p:cNvPr>
            <p:cNvSpPr/>
            <p:nvPr/>
          </p:nvSpPr>
          <p:spPr>
            <a:xfrm flipV="1">
              <a:off x="6766266" y="7850317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5" name="Shape 47">
              <a:extLst>
                <a:ext uri="{FF2B5EF4-FFF2-40B4-BE49-F238E27FC236}">
                  <a16:creationId xmlns:a16="http://schemas.microsoft.com/office/drawing/2014/main" id="{EB7F9676-BA8A-2746-BFBE-C34DF375D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9497" y="3617640"/>
              <a:ext cx="4997719" cy="6154301"/>
            </a:xfrm>
            <a:custGeom>
              <a:avLst/>
              <a:gdLst>
                <a:gd name="T0" fmla="*/ 2147483646 w 21455"/>
                <a:gd name="T1" fmla="*/ 2147483646 h 21547"/>
                <a:gd name="T2" fmla="*/ 2147483646 w 21455"/>
                <a:gd name="T3" fmla="*/ 2147483646 h 21547"/>
                <a:gd name="T4" fmla="*/ 2147483646 w 21455"/>
                <a:gd name="T5" fmla="*/ 2147483646 h 21547"/>
                <a:gd name="T6" fmla="*/ 2147483646 w 21455"/>
                <a:gd name="T7" fmla="*/ 2147483646 h 2154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55" h="21547" extrusionOk="0">
                  <a:moveTo>
                    <a:pt x="6771" y="3"/>
                  </a:moveTo>
                  <a:cubicBezTo>
                    <a:pt x="6609" y="11"/>
                    <a:pt x="6448" y="32"/>
                    <a:pt x="6289" y="63"/>
                  </a:cubicBezTo>
                  <a:cubicBezTo>
                    <a:pt x="5701" y="178"/>
                    <a:pt x="5167" y="433"/>
                    <a:pt x="4757" y="795"/>
                  </a:cubicBezTo>
                  <a:cubicBezTo>
                    <a:pt x="1575" y="3641"/>
                    <a:pt x="-127" y="7383"/>
                    <a:pt x="7" y="11232"/>
                  </a:cubicBezTo>
                  <a:cubicBezTo>
                    <a:pt x="132" y="14824"/>
                    <a:pt x="1852" y="18257"/>
                    <a:pt x="4849" y="20891"/>
                  </a:cubicBezTo>
                  <a:cubicBezTo>
                    <a:pt x="5271" y="21232"/>
                    <a:pt x="5816" y="21454"/>
                    <a:pt x="6403" y="21524"/>
                  </a:cubicBezTo>
                  <a:cubicBezTo>
                    <a:pt x="7012" y="21596"/>
                    <a:pt x="7632" y="21502"/>
                    <a:pt x="8168" y="21255"/>
                  </a:cubicBezTo>
                  <a:cubicBezTo>
                    <a:pt x="10517" y="20042"/>
                    <a:pt x="12750" y="18684"/>
                    <a:pt x="14845" y="17194"/>
                  </a:cubicBezTo>
                  <a:cubicBezTo>
                    <a:pt x="16973" y="15680"/>
                    <a:pt x="18955" y="14033"/>
                    <a:pt x="20771" y="12269"/>
                  </a:cubicBezTo>
                  <a:cubicBezTo>
                    <a:pt x="21195" y="11887"/>
                    <a:pt x="21436" y="11395"/>
                    <a:pt x="21454" y="10880"/>
                  </a:cubicBezTo>
                  <a:cubicBezTo>
                    <a:pt x="21473" y="10322"/>
                    <a:pt x="21229" y="9779"/>
                    <a:pt x="20771" y="9365"/>
                  </a:cubicBezTo>
                  <a:cubicBezTo>
                    <a:pt x="18967" y="7504"/>
                    <a:pt x="16953" y="5785"/>
                    <a:pt x="14756" y="4230"/>
                  </a:cubicBezTo>
                  <a:cubicBezTo>
                    <a:pt x="12652" y="2741"/>
                    <a:pt x="10386" y="1409"/>
                    <a:pt x="7989" y="249"/>
                  </a:cubicBezTo>
                  <a:cubicBezTo>
                    <a:pt x="7763" y="135"/>
                    <a:pt x="7514" y="59"/>
                    <a:pt x="7255" y="24"/>
                  </a:cubicBezTo>
                  <a:cubicBezTo>
                    <a:pt x="7095" y="3"/>
                    <a:pt x="6933" y="-4"/>
                    <a:pt x="6771" y="3"/>
                  </a:cubicBezTo>
                  <a:close/>
                  <a:moveTo>
                    <a:pt x="9121" y="5291"/>
                  </a:moveTo>
                  <a:cubicBezTo>
                    <a:pt x="9744" y="5291"/>
                    <a:pt x="10369" y="5485"/>
                    <a:pt x="10845" y="5873"/>
                  </a:cubicBezTo>
                  <a:cubicBezTo>
                    <a:pt x="11797" y="6649"/>
                    <a:pt x="11797" y="7909"/>
                    <a:pt x="10845" y="8685"/>
                  </a:cubicBezTo>
                  <a:cubicBezTo>
                    <a:pt x="9893" y="9462"/>
                    <a:pt x="8348" y="9462"/>
                    <a:pt x="7396" y="8685"/>
                  </a:cubicBezTo>
                  <a:cubicBezTo>
                    <a:pt x="6444" y="7909"/>
                    <a:pt x="6444" y="6649"/>
                    <a:pt x="7396" y="5873"/>
                  </a:cubicBezTo>
                  <a:cubicBezTo>
                    <a:pt x="7872" y="5485"/>
                    <a:pt x="8497" y="5291"/>
                    <a:pt x="9121" y="529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216" name="TextBox 46">
              <a:extLst>
                <a:ext uri="{FF2B5EF4-FFF2-40B4-BE49-F238E27FC236}">
                  <a16:creationId xmlns:a16="http://schemas.microsoft.com/office/drawing/2014/main" id="{576F577B-8BED-CA43-95A4-6CA7630243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4140" y="3532312"/>
              <a:ext cx="266304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</a:t>
              </a:r>
            </a:p>
          </p:txBody>
        </p:sp>
        <p:sp>
          <p:nvSpPr>
            <p:cNvPr id="217" name="TextBox 46">
              <a:extLst>
                <a:ext uri="{FF2B5EF4-FFF2-40B4-BE49-F238E27FC236}">
                  <a16:creationId xmlns:a16="http://schemas.microsoft.com/office/drawing/2014/main" id="{0842EDF7-725A-504C-A3A9-2D794BD5D8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7315" y="4653154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18" name="TextBox 46">
              <a:extLst>
                <a:ext uri="{FF2B5EF4-FFF2-40B4-BE49-F238E27FC236}">
                  <a16:creationId xmlns:a16="http://schemas.microsoft.com/office/drawing/2014/main" id="{1B1CB62E-693D-1340-81A6-5E3A998680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3724" y="2342042"/>
              <a:ext cx="397868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219" name="TextBox 46">
              <a:extLst>
                <a:ext uri="{FF2B5EF4-FFF2-40B4-BE49-F238E27FC236}">
                  <a16:creationId xmlns:a16="http://schemas.microsoft.com/office/drawing/2014/main" id="{083A0F8B-5E96-AA47-86AB-19E3383FD1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15191" y="1241376"/>
              <a:ext cx="397868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220" name="TextBox 46">
              <a:extLst>
                <a:ext uri="{FF2B5EF4-FFF2-40B4-BE49-F238E27FC236}">
                  <a16:creationId xmlns:a16="http://schemas.microsoft.com/office/drawing/2014/main" id="{0AD36F5B-A320-D244-9583-32BA217A0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09474" y="2465512"/>
              <a:ext cx="266304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</a:t>
              </a:r>
            </a:p>
          </p:txBody>
        </p:sp>
        <p:sp>
          <p:nvSpPr>
            <p:cNvPr id="221" name="TextBox 46">
              <a:extLst>
                <a:ext uri="{FF2B5EF4-FFF2-40B4-BE49-F238E27FC236}">
                  <a16:creationId xmlns:a16="http://schemas.microsoft.com/office/drawing/2014/main" id="{556AE602-65A8-2041-A61D-7C59076370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58782" y="3518621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2" name="TextBox 46">
              <a:extLst>
                <a:ext uri="{FF2B5EF4-FFF2-40B4-BE49-F238E27FC236}">
                  <a16:creationId xmlns:a16="http://schemas.microsoft.com/office/drawing/2014/main" id="{ED09C418-5895-3647-8BE3-4C3990A33F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83715" y="4653155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3" name="TextBox 46">
              <a:extLst>
                <a:ext uri="{FF2B5EF4-FFF2-40B4-BE49-F238E27FC236}">
                  <a16:creationId xmlns:a16="http://schemas.microsoft.com/office/drawing/2014/main" id="{AC79ABAD-892D-064C-9226-8C2AD2E84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98257" y="11519355"/>
              <a:ext cx="3978680" cy="523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224" name="TextBox 46">
              <a:extLst>
                <a:ext uri="{FF2B5EF4-FFF2-40B4-BE49-F238E27FC236}">
                  <a16:creationId xmlns:a16="http://schemas.microsoft.com/office/drawing/2014/main" id="{DC2D840D-82CB-834F-A25D-66A8626A86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6791" y="10452555"/>
              <a:ext cx="3978680" cy="523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Information text</a:t>
              </a:r>
            </a:p>
          </p:txBody>
        </p:sp>
        <p:sp>
          <p:nvSpPr>
            <p:cNvPr id="225" name="TextBox 46">
              <a:extLst>
                <a:ext uri="{FF2B5EF4-FFF2-40B4-BE49-F238E27FC236}">
                  <a16:creationId xmlns:a16="http://schemas.microsoft.com/office/drawing/2014/main" id="{A4768BD8-567F-1149-BF3E-448AFDFFFA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2940" y="8305938"/>
              <a:ext cx="266304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</a:t>
              </a:r>
            </a:p>
          </p:txBody>
        </p:sp>
        <p:sp>
          <p:nvSpPr>
            <p:cNvPr id="226" name="TextBox 46">
              <a:extLst>
                <a:ext uri="{FF2B5EF4-FFF2-40B4-BE49-F238E27FC236}">
                  <a16:creationId xmlns:a16="http://schemas.microsoft.com/office/drawing/2014/main" id="{FEA83E93-C10A-A746-BCEB-2027BDD6BE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4648" y="9359047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7" name="TextBox 46">
              <a:extLst>
                <a:ext uri="{FF2B5EF4-FFF2-40B4-BE49-F238E27FC236}">
                  <a16:creationId xmlns:a16="http://schemas.microsoft.com/office/drawing/2014/main" id="{298ADA39-5253-F043-A007-14C01B5B90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92541" y="10490338"/>
              <a:ext cx="266304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</a:t>
              </a:r>
            </a:p>
          </p:txBody>
        </p:sp>
        <p:sp>
          <p:nvSpPr>
            <p:cNvPr id="228" name="TextBox 46">
              <a:extLst>
                <a:ext uri="{FF2B5EF4-FFF2-40B4-BE49-F238E27FC236}">
                  <a16:creationId xmlns:a16="http://schemas.microsoft.com/office/drawing/2014/main" id="{EFEFF2F8-6896-F34E-BDDF-1EB5C0E20C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17582" y="8292247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9" name="TextBox 46">
              <a:extLst>
                <a:ext uri="{FF2B5EF4-FFF2-40B4-BE49-F238E27FC236}">
                  <a16:creationId xmlns:a16="http://schemas.microsoft.com/office/drawing/2014/main" id="{65370129-79F8-5546-9C65-1DBC7DD482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91048" y="9359048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0784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839F500-7853-D148-83E6-26C1597E603F}"/>
              </a:ext>
            </a:extLst>
          </p:cNvPr>
          <p:cNvGrpSpPr/>
          <p:nvPr/>
        </p:nvGrpSpPr>
        <p:grpSpPr>
          <a:xfrm>
            <a:off x="2231189" y="1241376"/>
            <a:ext cx="21050043" cy="10801200"/>
            <a:chOff x="2231189" y="1241376"/>
            <a:chExt cx="21050043" cy="10801200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B986562F-9027-C34B-9185-13A82FF2F6DA}"/>
                </a:ext>
              </a:extLst>
            </p:cNvPr>
            <p:cNvGrpSpPr/>
            <p:nvPr/>
          </p:nvGrpSpPr>
          <p:grpSpPr>
            <a:xfrm>
              <a:off x="2231189" y="1241376"/>
              <a:ext cx="21050043" cy="10801200"/>
              <a:chOff x="2087173" y="1241376"/>
              <a:chExt cx="21050043" cy="10801200"/>
            </a:xfrm>
          </p:grpSpPr>
          <p:sp>
            <p:nvSpPr>
              <p:cNvPr id="192" name="Линия">
                <a:extLst>
                  <a:ext uri="{FF2B5EF4-FFF2-40B4-BE49-F238E27FC236}">
                    <a16:creationId xmlns:a16="http://schemas.microsoft.com/office/drawing/2014/main" id="{4038FF51-2040-AA4E-A38A-DBF8E64665F4}"/>
                  </a:ext>
                </a:extLst>
              </p:cNvPr>
              <p:cNvSpPr/>
              <p:nvPr/>
            </p:nvSpPr>
            <p:spPr>
              <a:xfrm>
                <a:off x="10612979" y="1814655"/>
                <a:ext cx="8930088" cy="44494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1" extrusionOk="0">
                    <a:moveTo>
                      <a:pt x="0" y="1"/>
                    </a:moveTo>
                    <a:lnTo>
                      <a:pt x="9653" y="1"/>
                    </a:lnTo>
                    <a:cubicBezTo>
                      <a:pt x="9773" y="-9"/>
                      <a:pt x="9892" y="55"/>
                      <a:pt x="9994" y="184"/>
                    </a:cubicBezTo>
                    <a:cubicBezTo>
                      <a:pt x="10081" y="295"/>
                      <a:pt x="10153" y="452"/>
                      <a:pt x="10201" y="637"/>
                    </a:cubicBezTo>
                    <a:lnTo>
                      <a:pt x="15362" y="20893"/>
                    </a:lnTo>
                    <a:cubicBezTo>
                      <a:pt x="15411" y="21099"/>
                      <a:pt x="15489" y="21273"/>
                      <a:pt x="15585" y="21396"/>
                    </a:cubicBezTo>
                    <a:cubicBezTo>
                      <a:pt x="15684" y="21523"/>
                      <a:pt x="15800" y="21591"/>
                      <a:pt x="15918" y="21591"/>
                    </a:cubicBezTo>
                    <a:lnTo>
                      <a:pt x="21600" y="21591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93" name="Линия">
                <a:extLst>
                  <a:ext uri="{FF2B5EF4-FFF2-40B4-BE49-F238E27FC236}">
                    <a16:creationId xmlns:a16="http://schemas.microsoft.com/office/drawing/2014/main" id="{69BFB224-2A55-3146-9F11-49419C14C79E}"/>
                  </a:ext>
                </a:extLst>
              </p:cNvPr>
              <p:cNvSpPr/>
              <p:nvPr/>
            </p:nvSpPr>
            <p:spPr>
              <a:xfrm>
                <a:off x="11189043" y="2919155"/>
                <a:ext cx="4303044" cy="311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94" name="Линия">
                <a:extLst>
                  <a:ext uri="{FF2B5EF4-FFF2-40B4-BE49-F238E27FC236}">
                    <a16:creationId xmlns:a16="http://schemas.microsoft.com/office/drawing/2014/main" id="{5E56A52E-DACE-9F44-B062-16DF8921C2B3}"/>
                  </a:ext>
                </a:extLst>
              </p:cNvPr>
              <p:cNvSpPr/>
              <p:nvPr/>
            </p:nvSpPr>
            <p:spPr>
              <a:xfrm>
                <a:off x="5653761" y="2897134"/>
                <a:ext cx="12633986" cy="3557488"/>
              </a:xfrm>
              <a:custGeom>
                <a:avLst/>
                <a:gdLst>
                  <a:gd name="connsiteX0" fmla="*/ 0 w 28140"/>
                  <a:gd name="connsiteY0" fmla="*/ 1 h 21588"/>
                  <a:gd name="connsiteX1" fmla="*/ 10172 w 28140"/>
                  <a:gd name="connsiteY1" fmla="*/ 1 h 21588"/>
                  <a:gd name="connsiteX2" fmla="*/ 10530 w 28140"/>
                  <a:gd name="connsiteY2" fmla="*/ 229 h 21588"/>
                  <a:gd name="connsiteX3" fmla="*/ 10748 w 28140"/>
                  <a:gd name="connsiteY3" fmla="*/ 796 h 21588"/>
                  <a:gd name="connsiteX4" fmla="*/ 15027 w 28140"/>
                  <a:gd name="connsiteY4" fmla="*/ 20715 h 21588"/>
                  <a:gd name="connsiteX5" fmla="*/ 15262 w 28140"/>
                  <a:gd name="connsiteY5" fmla="*/ 21344 h 21588"/>
                  <a:gd name="connsiteX6" fmla="*/ 15613 w 28140"/>
                  <a:gd name="connsiteY6" fmla="*/ 21588 h 21588"/>
                  <a:gd name="connsiteX7" fmla="*/ 28140 w 28140"/>
                  <a:gd name="connsiteY7" fmla="*/ 21409 h 21588"/>
                  <a:gd name="connsiteX0" fmla="*/ 0 w 32651"/>
                  <a:gd name="connsiteY0" fmla="*/ 1 h 21588"/>
                  <a:gd name="connsiteX1" fmla="*/ 10172 w 32651"/>
                  <a:gd name="connsiteY1" fmla="*/ 1 h 21588"/>
                  <a:gd name="connsiteX2" fmla="*/ 10530 w 32651"/>
                  <a:gd name="connsiteY2" fmla="*/ 229 h 21588"/>
                  <a:gd name="connsiteX3" fmla="*/ 10748 w 32651"/>
                  <a:gd name="connsiteY3" fmla="*/ 796 h 21588"/>
                  <a:gd name="connsiteX4" fmla="*/ 15027 w 32651"/>
                  <a:gd name="connsiteY4" fmla="*/ 20715 h 21588"/>
                  <a:gd name="connsiteX5" fmla="*/ 15262 w 32651"/>
                  <a:gd name="connsiteY5" fmla="*/ 21344 h 21588"/>
                  <a:gd name="connsiteX6" fmla="*/ 15613 w 32651"/>
                  <a:gd name="connsiteY6" fmla="*/ 21588 h 21588"/>
                  <a:gd name="connsiteX7" fmla="*/ 32651 w 32651"/>
                  <a:gd name="connsiteY7" fmla="*/ 21409 h 21588"/>
                  <a:gd name="connsiteX0" fmla="*/ 0 w 32651"/>
                  <a:gd name="connsiteY0" fmla="*/ 1 h 21767"/>
                  <a:gd name="connsiteX1" fmla="*/ 10172 w 32651"/>
                  <a:gd name="connsiteY1" fmla="*/ 1 h 21767"/>
                  <a:gd name="connsiteX2" fmla="*/ 10530 w 32651"/>
                  <a:gd name="connsiteY2" fmla="*/ 229 h 21767"/>
                  <a:gd name="connsiteX3" fmla="*/ 10748 w 32651"/>
                  <a:gd name="connsiteY3" fmla="*/ 796 h 21767"/>
                  <a:gd name="connsiteX4" fmla="*/ 15027 w 32651"/>
                  <a:gd name="connsiteY4" fmla="*/ 20715 h 21767"/>
                  <a:gd name="connsiteX5" fmla="*/ 15262 w 32651"/>
                  <a:gd name="connsiteY5" fmla="*/ 21344 h 21767"/>
                  <a:gd name="connsiteX6" fmla="*/ 15613 w 32651"/>
                  <a:gd name="connsiteY6" fmla="*/ 21588 h 21767"/>
                  <a:gd name="connsiteX7" fmla="*/ 32651 w 32651"/>
                  <a:gd name="connsiteY7" fmla="*/ 21767 h 21767"/>
                  <a:gd name="connsiteX0" fmla="*/ 0 w 32501"/>
                  <a:gd name="connsiteY0" fmla="*/ 1 h 21767"/>
                  <a:gd name="connsiteX1" fmla="*/ 10172 w 32501"/>
                  <a:gd name="connsiteY1" fmla="*/ 1 h 21767"/>
                  <a:gd name="connsiteX2" fmla="*/ 10530 w 32501"/>
                  <a:gd name="connsiteY2" fmla="*/ 229 h 21767"/>
                  <a:gd name="connsiteX3" fmla="*/ 10748 w 32501"/>
                  <a:gd name="connsiteY3" fmla="*/ 796 h 21767"/>
                  <a:gd name="connsiteX4" fmla="*/ 15027 w 32501"/>
                  <a:gd name="connsiteY4" fmla="*/ 20715 h 21767"/>
                  <a:gd name="connsiteX5" fmla="*/ 15262 w 32501"/>
                  <a:gd name="connsiteY5" fmla="*/ 21344 h 21767"/>
                  <a:gd name="connsiteX6" fmla="*/ 15613 w 32501"/>
                  <a:gd name="connsiteY6" fmla="*/ 21588 h 21767"/>
                  <a:gd name="connsiteX7" fmla="*/ 32501 w 32501"/>
                  <a:gd name="connsiteY7" fmla="*/ 21767 h 21767"/>
                  <a:gd name="connsiteX0" fmla="*/ 0 w 32200"/>
                  <a:gd name="connsiteY0" fmla="*/ 1 h 21588"/>
                  <a:gd name="connsiteX1" fmla="*/ 10172 w 32200"/>
                  <a:gd name="connsiteY1" fmla="*/ 1 h 21588"/>
                  <a:gd name="connsiteX2" fmla="*/ 10530 w 32200"/>
                  <a:gd name="connsiteY2" fmla="*/ 229 h 21588"/>
                  <a:gd name="connsiteX3" fmla="*/ 10748 w 32200"/>
                  <a:gd name="connsiteY3" fmla="*/ 796 h 21588"/>
                  <a:gd name="connsiteX4" fmla="*/ 15027 w 32200"/>
                  <a:gd name="connsiteY4" fmla="*/ 20715 h 21588"/>
                  <a:gd name="connsiteX5" fmla="*/ 15262 w 32200"/>
                  <a:gd name="connsiteY5" fmla="*/ 21344 h 21588"/>
                  <a:gd name="connsiteX6" fmla="*/ 15613 w 32200"/>
                  <a:gd name="connsiteY6" fmla="*/ 21588 h 21588"/>
                  <a:gd name="connsiteX7" fmla="*/ 32200 w 32200"/>
                  <a:gd name="connsiteY7" fmla="*/ 21588 h 2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200" h="21588" extrusionOk="0">
                    <a:moveTo>
                      <a:pt x="0" y="1"/>
                    </a:moveTo>
                    <a:lnTo>
                      <a:pt x="10172" y="1"/>
                    </a:lnTo>
                    <a:cubicBezTo>
                      <a:pt x="10298" y="-12"/>
                      <a:pt x="10423" y="68"/>
                      <a:pt x="10530" y="229"/>
                    </a:cubicBezTo>
                    <a:cubicBezTo>
                      <a:pt x="10623" y="369"/>
                      <a:pt x="10698" y="564"/>
                      <a:pt x="10748" y="796"/>
                    </a:cubicBezTo>
                    <a:lnTo>
                      <a:pt x="15027" y="20715"/>
                    </a:lnTo>
                    <a:cubicBezTo>
                      <a:pt x="15079" y="20973"/>
                      <a:pt x="15161" y="21190"/>
                      <a:pt x="15262" y="21344"/>
                    </a:cubicBezTo>
                    <a:cubicBezTo>
                      <a:pt x="15367" y="21504"/>
                      <a:pt x="15488" y="21588"/>
                      <a:pt x="15613" y="21588"/>
                    </a:cubicBezTo>
                    <a:lnTo>
                      <a:pt x="32200" y="21588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96" name="Shape 49">
                <a:extLst>
                  <a:ext uri="{FF2B5EF4-FFF2-40B4-BE49-F238E27FC236}">
                    <a16:creationId xmlns:a16="http://schemas.microsoft.com/office/drawing/2014/main" id="{16612BC0-B160-BF4E-B07A-65D1C4CCB0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17243" y="6636424"/>
                <a:ext cx="13625521" cy="0"/>
              </a:xfrm>
              <a:prstGeom prst="line">
                <a:avLst/>
              </a:prstGeom>
              <a:noFill/>
              <a:ln w="38100">
                <a:solidFill>
                  <a:schemeClr val="accent5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197" name="Shape 48">
                <a:extLst>
                  <a:ext uri="{FF2B5EF4-FFF2-40B4-BE49-F238E27FC236}">
                    <a16:creationId xmlns:a16="http://schemas.microsoft.com/office/drawing/2014/main" id="{D1D6571E-591C-A549-80B2-0D2F168D5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173" y="3418560"/>
                <a:ext cx="3087373" cy="6461822"/>
              </a:xfrm>
              <a:custGeom>
                <a:avLst/>
                <a:gdLst>
                  <a:gd name="T0" fmla="*/ 2147483646 w 21492"/>
                  <a:gd name="T1" fmla="*/ 2147483646 h 21500"/>
                  <a:gd name="T2" fmla="*/ 2147483646 w 21492"/>
                  <a:gd name="T3" fmla="*/ 2147483646 h 21500"/>
                  <a:gd name="T4" fmla="*/ 2147483646 w 21492"/>
                  <a:gd name="T5" fmla="*/ 2147483646 h 21500"/>
                  <a:gd name="T6" fmla="*/ 2147483646 w 21492"/>
                  <a:gd name="T7" fmla="*/ 2147483646 h 215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492" h="21500" extrusionOk="0">
                    <a:moveTo>
                      <a:pt x="223" y="899"/>
                    </a:moveTo>
                    <a:cubicBezTo>
                      <a:pt x="-78" y="701"/>
                      <a:pt x="-74" y="432"/>
                      <a:pt x="234" y="235"/>
                    </a:cubicBezTo>
                    <a:cubicBezTo>
                      <a:pt x="660" y="-37"/>
                      <a:pt x="1481" y="-80"/>
                      <a:pt x="2020" y="142"/>
                    </a:cubicBezTo>
                    <a:lnTo>
                      <a:pt x="20954" y="10063"/>
                    </a:lnTo>
                    <a:cubicBezTo>
                      <a:pt x="21329" y="10261"/>
                      <a:pt x="21522" y="10524"/>
                      <a:pt x="21489" y="10791"/>
                    </a:cubicBezTo>
                    <a:cubicBezTo>
                      <a:pt x="21466" y="10980"/>
                      <a:pt x="21330" y="11161"/>
                      <a:pt x="21097" y="11314"/>
                    </a:cubicBezTo>
                    <a:lnTo>
                      <a:pt x="2264" y="21274"/>
                    </a:lnTo>
                    <a:cubicBezTo>
                      <a:pt x="2035" y="21395"/>
                      <a:pt x="1738" y="21467"/>
                      <a:pt x="1429" y="21491"/>
                    </a:cubicBezTo>
                    <a:cubicBezTo>
                      <a:pt x="1059" y="21520"/>
                      <a:pt x="659" y="21481"/>
                      <a:pt x="364" y="21346"/>
                    </a:cubicBezTo>
                    <a:cubicBezTo>
                      <a:pt x="-2" y="21178"/>
                      <a:pt x="-59" y="20908"/>
                      <a:pt x="229" y="20708"/>
                    </a:cubicBezTo>
                    <a:cubicBezTo>
                      <a:pt x="3534" y="17755"/>
                      <a:pt x="5311" y="14466"/>
                      <a:pt x="5414" y="11117"/>
                    </a:cubicBezTo>
                    <a:cubicBezTo>
                      <a:pt x="5523" y="7556"/>
                      <a:pt x="3737" y="4040"/>
                      <a:pt x="223" y="899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201" name="Линия">
                <a:extLst>
                  <a:ext uri="{FF2B5EF4-FFF2-40B4-BE49-F238E27FC236}">
                    <a16:creationId xmlns:a16="http://schemas.microsoft.com/office/drawing/2014/main" id="{719EBC38-7B86-9C49-8773-0478A0418640}"/>
                  </a:ext>
                </a:extLst>
              </p:cNvPr>
              <p:cNvSpPr/>
              <p:nvPr/>
            </p:nvSpPr>
            <p:spPr>
              <a:xfrm>
                <a:off x="11730550" y="3985955"/>
                <a:ext cx="4303044" cy="311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02" name="Линия">
                <a:extLst>
                  <a:ext uri="{FF2B5EF4-FFF2-40B4-BE49-F238E27FC236}">
                    <a16:creationId xmlns:a16="http://schemas.microsoft.com/office/drawing/2014/main" id="{4AEE46FD-01B1-DA47-9268-DBE41BA9D57D}"/>
                  </a:ext>
                </a:extLst>
              </p:cNvPr>
              <p:cNvSpPr/>
              <p:nvPr/>
            </p:nvSpPr>
            <p:spPr>
              <a:xfrm>
                <a:off x="12291513" y="5111121"/>
                <a:ext cx="4303044" cy="311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04" name="Линия">
                <a:extLst>
                  <a:ext uri="{FF2B5EF4-FFF2-40B4-BE49-F238E27FC236}">
                    <a16:creationId xmlns:a16="http://schemas.microsoft.com/office/drawing/2014/main" id="{984D1083-38DE-4749-A39A-F2BEF559F9C9}"/>
                  </a:ext>
                </a:extLst>
              </p:cNvPr>
              <p:cNvSpPr/>
              <p:nvPr/>
            </p:nvSpPr>
            <p:spPr>
              <a:xfrm>
                <a:off x="6193670" y="3979968"/>
                <a:ext cx="4303044" cy="311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05" name="Линия">
                <a:extLst>
                  <a:ext uri="{FF2B5EF4-FFF2-40B4-BE49-F238E27FC236}">
                    <a16:creationId xmlns:a16="http://schemas.microsoft.com/office/drawing/2014/main" id="{BCA42A73-8A62-5F43-86C1-8CACF3A1FA0F}"/>
                  </a:ext>
                </a:extLst>
              </p:cNvPr>
              <p:cNvSpPr/>
              <p:nvPr/>
            </p:nvSpPr>
            <p:spPr>
              <a:xfrm>
                <a:off x="6793543" y="5105134"/>
                <a:ext cx="4303044" cy="311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06" name="Линия">
                <a:extLst>
                  <a:ext uri="{FF2B5EF4-FFF2-40B4-BE49-F238E27FC236}">
                    <a16:creationId xmlns:a16="http://schemas.microsoft.com/office/drawing/2014/main" id="{0778A1F3-574E-E34D-97C4-145ED8088392}"/>
                  </a:ext>
                </a:extLst>
              </p:cNvPr>
              <p:cNvSpPr/>
              <p:nvPr/>
            </p:nvSpPr>
            <p:spPr>
              <a:xfrm flipV="1">
                <a:off x="5644427" y="6818227"/>
                <a:ext cx="12633986" cy="3556800"/>
              </a:xfrm>
              <a:custGeom>
                <a:avLst/>
                <a:gdLst>
                  <a:gd name="connsiteX0" fmla="*/ 0 w 28140"/>
                  <a:gd name="connsiteY0" fmla="*/ 1 h 21588"/>
                  <a:gd name="connsiteX1" fmla="*/ 10172 w 28140"/>
                  <a:gd name="connsiteY1" fmla="*/ 1 h 21588"/>
                  <a:gd name="connsiteX2" fmla="*/ 10530 w 28140"/>
                  <a:gd name="connsiteY2" fmla="*/ 229 h 21588"/>
                  <a:gd name="connsiteX3" fmla="*/ 10748 w 28140"/>
                  <a:gd name="connsiteY3" fmla="*/ 796 h 21588"/>
                  <a:gd name="connsiteX4" fmla="*/ 15027 w 28140"/>
                  <a:gd name="connsiteY4" fmla="*/ 20715 h 21588"/>
                  <a:gd name="connsiteX5" fmla="*/ 15262 w 28140"/>
                  <a:gd name="connsiteY5" fmla="*/ 21344 h 21588"/>
                  <a:gd name="connsiteX6" fmla="*/ 15613 w 28140"/>
                  <a:gd name="connsiteY6" fmla="*/ 21588 h 21588"/>
                  <a:gd name="connsiteX7" fmla="*/ 28140 w 28140"/>
                  <a:gd name="connsiteY7" fmla="*/ 21409 h 21588"/>
                  <a:gd name="connsiteX0" fmla="*/ 0 w 32651"/>
                  <a:gd name="connsiteY0" fmla="*/ 1 h 21588"/>
                  <a:gd name="connsiteX1" fmla="*/ 10172 w 32651"/>
                  <a:gd name="connsiteY1" fmla="*/ 1 h 21588"/>
                  <a:gd name="connsiteX2" fmla="*/ 10530 w 32651"/>
                  <a:gd name="connsiteY2" fmla="*/ 229 h 21588"/>
                  <a:gd name="connsiteX3" fmla="*/ 10748 w 32651"/>
                  <a:gd name="connsiteY3" fmla="*/ 796 h 21588"/>
                  <a:gd name="connsiteX4" fmla="*/ 15027 w 32651"/>
                  <a:gd name="connsiteY4" fmla="*/ 20715 h 21588"/>
                  <a:gd name="connsiteX5" fmla="*/ 15262 w 32651"/>
                  <a:gd name="connsiteY5" fmla="*/ 21344 h 21588"/>
                  <a:gd name="connsiteX6" fmla="*/ 15613 w 32651"/>
                  <a:gd name="connsiteY6" fmla="*/ 21588 h 21588"/>
                  <a:gd name="connsiteX7" fmla="*/ 32651 w 32651"/>
                  <a:gd name="connsiteY7" fmla="*/ 21409 h 21588"/>
                  <a:gd name="connsiteX0" fmla="*/ 0 w 32651"/>
                  <a:gd name="connsiteY0" fmla="*/ 1 h 21767"/>
                  <a:gd name="connsiteX1" fmla="*/ 10172 w 32651"/>
                  <a:gd name="connsiteY1" fmla="*/ 1 h 21767"/>
                  <a:gd name="connsiteX2" fmla="*/ 10530 w 32651"/>
                  <a:gd name="connsiteY2" fmla="*/ 229 h 21767"/>
                  <a:gd name="connsiteX3" fmla="*/ 10748 w 32651"/>
                  <a:gd name="connsiteY3" fmla="*/ 796 h 21767"/>
                  <a:gd name="connsiteX4" fmla="*/ 15027 w 32651"/>
                  <a:gd name="connsiteY4" fmla="*/ 20715 h 21767"/>
                  <a:gd name="connsiteX5" fmla="*/ 15262 w 32651"/>
                  <a:gd name="connsiteY5" fmla="*/ 21344 h 21767"/>
                  <a:gd name="connsiteX6" fmla="*/ 15613 w 32651"/>
                  <a:gd name="connsiteY6" fmla="*/ 21588 h 21767"/>
                  <a:gd name="connsiteX7" fmla="*/ 32651 w 32651"/>
                  <a:gd name="connsiteY7" fmla="*/ 21767 h 21767"/>
                  <a:gd name="connsiteX0" fmla="*/ 0 w 32501"/>
                  <a:gd name="connsiteY0" fmla="*/ 1 h 21767"/>
                  <a:gd name="connsiteX1" fmla="*/ 10172 w 32501"/>
                  <a:gd name="connsiteY1" fmla="*/ 1 h 21767"/>
                  <a:gd name="connsiteX2" fmla="*/ 10530 w 32501"/>
                  <a:gd name="connsiteY2" fmla="*/ 229 h 21767"/>
                  <a:gd name="connsiteX3" fmla="*/ 10748 w 32501"/>
                  <a:gd name="connsiteY3" fmla="*/ 796 h 21767"/>
                  <a:gd name="connsiteX4" fmla="*/ 15027 w 32501"/>
                  <a:gd name="connsiteY4" fmla="*/ 20715 h 21767"/>
                  <a:gd name="connsiteX5" fmla="*/ 15262 w 32501"/>
                  <a:gd name="connsiteY5" fmla="*/ 21344 h 21767"/>
                  <a:gd name="connsiteX6" fmla="*/ 15613 w 32501"/>
                  <a:gd name="connsiteY6" fmla="*/ 21588 h 21767"/>
                  <a:gd name="connsiteX7" fmla="*/ 32501 w 32501"/>
                  <a:gd name="connsiteY7" fmla="*/ 21767 h 21767"/>
                  <a:gd name="connsiteX0" fmla="*/ 0 w 32200"/>
                  <a:gd name="connsiteY0" fmla="*/ 1 h 21588"/>
                  <a:gd name="connsiteX1" fmla="*/ 10172 w 32200"/>
                  <a:gd name="connsiteY1" fmla="*/ 1 h 21588"/>
                  <a:gd name="connsiteX2" fmla="*/ 10530 w 32200"/>
                  <a:gd name="connsiteY2" fmla="*/ 229 h 21588"/>
                  <a:gd name="connsiteX3" fmla="*/ 10748 w 32200"/>
                  <a:gd name="connsiteY3" fmla="*/ 796 h 21588"/>
                  <a:gd name="connsiteX4" fmla="*/ 15027 w 32200"/>
                  <a:gd name="connsiteY4" fmla="*/ 20715 h 21588"/>
                  <a:gd name="connsiteX5" fmla="*/ 15262 w 32200"/>
                  <a:gd name="connsiteY5" fmla="*/ 21344 h 21588"/>
                  <a:gd name="connsiteX6" fmla="*/ 15613 w 32200"/>
                  <a:gd name="connsiteY6" fmla="*/ 21588 h 21588"/>
                  <a:gd name="connsiteX7" fmla="*/ 32200 w 32200"/>
                  <a:gd name="connsiteY7" fmla="*/ 21588 h 2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200" h="21588" extrusionOk="0">
                    <a:moveTo>
                      <a:pt x="0" y="1"/>
                    </a:moveTo>
                    <a:lnTo>
                      <a:pt x="10172" y="1"/>
                    </a:lnTo>
                    <a:cubicBezTo>
                      <a:pt x="10298" y="-12"/>
                      <a:pt x="10423" y="68"/>
                      <a:pt x="10530" y="229"/>
                    </a:cubicBezTo>
                    <a:cubicBezTo>
                      <a:pt x="10623" y="369"/>
                      <a:pt x="10698" y="564"/>
                      <a:pt x="10748" y="796"/>
                    </a:cubicBezTo>
                    <a:lnTo>
                      <a:pt x="15027" y="20715"/>
                    </a:lnTo>
                    <a:cubicBezTo>
                      <a:pt x="15079" y="20973"/>
                      <a:pt x="15161" y="21190"/>
                      <a:pt x="15262" y="21344"/>
                    </a:cubicBezTo>
                    <a:cubicBezTo>
                      <a:pt x="15367" y="21504"/>
                      <a:pt x="15488" y="21588"/>
                      <a:pt x="15613" y="21588"/>
                    </a:cubicBezTo>
                    <a:lnTo>
                      <a:pt x="32200" y="21588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07" name="Линия">
                <a:extLst>
                  <a:ext uri="{FF2B5EF4-FFF2-40B4-BE49-F238E27FC236}">
                    <a16:creationId xmlns:a16="http://schemas.microsoft.com/office/drawing/2014/main" id="{FB2ACEF5-D6BD-4B40-97CA-7A68FF28C61B}"/>
                  </a:ext>
                </a:extLst>
              </p:cNvPr>
              <p:cNvSpPr/>
              <p:nvPr/>
            </p:nvSpPr>
            <p:spPr>
              <a:xfrm flipV="1">
                <a:off x="10607779" y="7012151"/>
                <a:ext cx="8930088" cy="4449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1" extrusionOk="0">
                    <a:moveTo>
                      <a:pt x="0" y="1"/>
                    </a:moveTo>
                    <a:lnTo>
                      <a:pt x="9653" y="1"/>
                    </a:lnTo>
                    <a:cubicBezTo>
                      <a:pt x="9773" y="-9"/>
                      <a:pt x="9892" y="55"/>
                      <a:pt x="9994" y="184"/>
                    </a:cubicBezTo>
                    <a:cubicBezTo>
                      <a:pt x="10081" y="295"/>
                      <a:pt x="10153" y="452"/>
                      <a:pt x="10201" y="637"/>
                    </a:cubicBezTo>
                    <a:lnTo>
                      <a:pt x="15362" y="20893"/>
                    </a:lnTo>
                    <a:cubicBezTo>
                      <a:pt x="15411" y="21099"/>
                      <a:pt x="15489" y="21273"/>
                      <a:pt x="15585" y="21396"/>
                    </a:cubicBezTo>
                    <a:cubicBezTo>
                      <a:pt x="15684" y="21523"/>
                      <a:pt x="15800" y="21591"/>
                      <a:pt x="15918" y="21591"/>
                    </a:cubicBezTo>
                    <a:lnTo>
                      <a:pt x="21600" y="21591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08" name="Линия">
                <a:extLst>
                  <a:ext uri="{FF2B5EF4-FFF2-40B4-BE49-F238E27FC236}">
                    <a16:creationId xmlns:a16="http://schemas.microsoft.com/office/drawing/2014/main" id="{831E3B2A-2A5D-A542-925D-AB7CECB3485E}"/>
                  </a:ext>
                </a:extLst>
              </p:cNvPr>
              <p:cNvSpPr/>
              <p:nvPr/>
            </p:nvSpPr>
            <p:spPr>
              <a:xfrm flipV="1">
                <a:off x="11189043" y="10049869"/>
                <a:ext cx="4303044" cy="313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12" name="Линия">
                <a:extLst>
                  <a:ext uri="{FF2B5EF4-FFF2-40B4-BE49-F238E27FC236}">
                    <a16:creationId xmlns:a16="http://schemas.microsoft.com/office/drawing/2014/main" id="{D734F4E0-3907-E145-BA81-BABCB522A2AE}"/>
                  </a:ext>
                </a:extLst>
              </p:cNvPr>
              <p:cNvSpPr/>
              <p:nvPr/>
            </p:nvSpPr>
            <p:spPr>
              <a:xfrm flipV="1">
                <a:off x="11742887" y="8908727"/>
                <a:ext cx="4303044" cy="313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13" name="Линия">
                <a:extLst>
                  <a:ext uri="{FF2B5EF4-FFF2-40B4-BE49-F238E27FC236}">
                    <a16:creationId xmlns:a16="http://schemas.microsoft.com/office/drawing/2014/main" id="{E89FE02F-C394-8646-946A-23F2B695BA47}"/>
                  </a:ext>
                </a:extLst>
              </p:cNvPr>
              <p:cNvSpPr/>
              <p:nvPr/>
            </p:nvSpPr>
            <p:spPr>
              <a:xfrm flipV="1">
                <a:off x="12290410" y="7855385"/>
                <a:ext cx="4303044" cy="313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14" name="Линия">
                <a:extLst>
                  <a:ext uri="{FF2B5EF4-FFF2-40B4-BE49-F238E27FC236}">
                    <a16:creationId xmlns:a16="http://schemas.microsoft.com/office/drawing/2014/main" id="{BDC64227-00F7-9B41-A46C-1BBAB753AFBF}"/>
                  </a:ext>
                </a:extLst>
              </p:cNvPr>
              <p:cNvSpPr/>
              <p:nvPr/>
            </p:nvSpPr>
            <p:spPr>
              <a:xfrm flipV="1">
                <a:off x="6218743" y="8903659"/>
                <a:ext cx="4303044" cy="313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215" name="Линия">
                <a:extLst>
                  <a:ext uri="{FF2B5EF4-FFF2-40B4-BE49-F238E27FC236}">
                    <a16:creationId xmlns:a16="http://schemas.microsoft.com/office/drawing/2014/main" id="{17B050D8-7DB4-E146-B5A2-D73D9935C57E}"/>
                  </a:ext>
                </a:extLst>
              </p:cNvPr>
              <p:cNvSpPr/>
              <p:nvPr/>
            </p:nvSpPr>
            <p:spPr>
              <a:xfrm flipV="1">
                <a:off x="6766266" y="7850317"/>
                <a:ext cx="4303044" cy="313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186" y="0"/>
                    </a:lnTo>
                    <a:cubicBezTo>
                      <a:pt x="20385" y="168"/>
                      <a:pt x="20577" y="1084"/>
                      <a:pt x="20742" y="2649"/>
                    </a:cubicBezTo>
                    <a:cubicBezTo>
                      <a:pt x="20910" y="4252"/>
                      <a:pt x="21042" y="6471"/>
                      <a:pt x="21124" y="9057"/>
                    </a:cubicBezTo>
                    <a:lnTo>
                      <a:pt x="21600" y="21600"/>
                    </a:lnTo>
                  </a:path>
                </a:pathLst>
              </a:custGeom>
              <a:ln w="38100">
                <a:solidFill>
                  <a:schemeClr val="accent5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95" name="Shape 47">
                <a:extLst>
                  <a:ext uri="{FF2B5EF4-FFF2-40B4-BE49-F238E27FC236}">
                    <a16:creationId xmlns:a16="http://schemas.microsoft.com/office/drawing/2014/main" id="{EB7F9676-BA8A-2746-BFBE-C34DF375D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9497" y="3617640"/>
                <a:ext cx="4997719" cy="6154301"/>
              </a:xfrm>
              <a:custGeom>
                <a:avLst/>
                <a:gdLst>
                  <a:gd name="T0" fmla="*/ 2147483646 w 21455"/>
                  <a:gd name="T1" fmla="*/ 2147483646 h 21547"/>
                  <a:gd name="T2" fmla="*/ 2147483646 w 21455"/>
                  <a:gd name="T3" fmla="*/ 2147483646 h 21547"/>
                  <a:gd name="T4" fmla="*/ 2147483646 w 21455"/>
                  <a:gd name="T5" fmla="*/ 2147483646 h 21547"/>
                  <a:gd name="T6" fmla="*/ 2147483646 w 21455"/>
                  <a:gd name="T7" fmla="*/ 2147483646 h 21547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455" h="21547" extrusionOk="0">
                    <a:moveTo>
                      <a:pt x="6771" y="3"/>
                    </a:moveTo>
                    <a:cubicBezTo>
                      <a:pt x="6609" y="11"/>
                      <a:pt x="6448" y="32"/>
                      <a:pt x="6289" y="63"/>
                    </a:cubicBezTo>
                    <a:cubicBezTo>
                      <a:pt x="5701" y="178"/>
                      <a:pt x="5167" y="433"/>
                      <a:pt x="4757" y="795"/>
                    </a:cubicBezTo>
                    <a:cubicBezTo>
                      <a:pt x="1575" y="3641"/>
                      <a:pt x="-127" y="7383"/>
                      <a:pt x="7" y="11232"/>
                    </a:cubicBezTo>
                    <a:cubicBezTo>
                      <a:pt x="132" y="14824"/>
                      <a:pt x="1852" y="18257"/>
                      <a:pt x="4849" y="20891"/>
                    </a:cubicBezTo>
                    <a:cubicBezTo>
                      <a:pt x="5271" y="21232"/>
                      <a:pt x="5816" y="21454"/>
                      <a:pt x="6403" y="21524"/>
                    </a:cubicBezTo>
                    <a:cubicBezTo>
                      <a:pt x="7012" y="21596"/>
                      <a:pt x="7632" y="21502"/>
                      <a:pt x="8168" y="21255"/>
                    </a:cubicBezTo>
                    <a:cubicBezTo>
                      <a:pt x="10517" y="20042"/>
                      <a:pt x="12750" y="18684"/>
                      <a:pt x="14845" y="17194"/>
                    </a:cubicBezTo>
                    <a:cubicBezTo>
                      <a:pt x="16973" y="15680"/>
                      <a:pt x="18955" y="14033"/>
                      <a:pt x="20771" y="12269"/>
                    </a:cubicBezTo>
                    <a:cubicBezTo>
                      <a:pt x="21195" y="11887"/>
                      <a:pt x="21436" y="11395"/>
                      <a:pt x="21454" y="10880"/>
                    </a:cubicBezTo>
                    <a:cubicBezTo>
                      <a:pt x="21473" y="10322"/>
                      <a:pt x="21229" y="9779"/>
                      <a:pt x="20771" y="9365"/>
                    </a:cubicBezTo>
                    <a:cubicBezTo>
                      <a:pt x="18967" y="7504"/>
                      <a:pt x="16953" y="5785"/>
                      <a:pt x="14756" y="4230"/>
                    </a:cubicBezTo>
                    <a:cubicBezTo>
                      <a:pt x="12652" y="2741"/>
                      <a:pt x="10386" y="1409"/>
                      <a:pt x="7989" y="249"/>
                    </a:cubicBezTo>
                    <a:cubicBezTo>
                      <a:pt x="7763" y="135"/>
                      <a:pt x="7514" y="59"/>
                      <a:pt x="7255" y="24"/>
                    </a:cubicBezTo>
                    <a:cubicBezTo>
                      <a:pt x="7095" y="3"/>
                      <a:pt x="6933" y="-4"/>
                      <a:pt x="6771" y="3"/>
                    </a:cubicBezTo>
                    <a:close/>
                    <a:moveTo>
                      <a:pt x="9121" y="5291"/>
                    </a:moveTo>
                    <a:cubicBezTo>
                      <a:pt x="9744" y="5291"/>
                      <a:pt x="10369" y="5485"/>
                      <a:pt x="10845" y="5873"/>
                    </a:cubicBezTo>
                    <a:cubicBezTo>
                      <a:pt x="11797" y="6649"/>
                      <a:pt x="11797" y="7909"/>
                      <a:pt x="10845" y="8685"/>
                    </a:cubicBezTo>
                    <a:cubicBezTo>
                      <a:pt x="9893" y="9462"/>
                      <a:pt x="8348" y="9462"/>
                      <a:pt x="7396" y="8685"/>
                    </a:cubicBezTo>
                    <a:cubicBezTo>
                      <a:pt x="6444" y="7909"/>
                      <a:pt x="6444" y="6649"/>
                      <a:pt x="7396" y="5873"/>
                    </a:cubicBezTo>
                    <a:cubicBezTo>
                      <a:pt x="7872" y="5485"/>
                      <a:pt x="8497" y="5291"/>
                      <a:pt x="9121" y="5291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216" name="TextBox 46">
                <a:extLst>
                  <a:ext uri="{FF2B5EF4-FFF2-40B4-BE49-F238E27FC236}">
                    <a16:creationId xmlns:a16="http://schemas.microsoft.com/office/drawing/2014/main" id="{576F577B-8BED-CA43-95A4-6CA7630243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52228" y="3532312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217" name="TextBox 46">
                <a:extLst>
                  <a:ext uri="{FF2B5EF4-FFF2-40B4-BE49-F238E27FC236}">
                    <a16:creationId xmlns:a16="http://schemas.microsoft.com/office/drawing/2014/main" id="{0842EDF7-725A-504C-A3A9-2D794BD5D8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35403" y="4653154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218" name="TextBox 46">
                <a:extLst>
                  <a:ext uri="{FF2B5EF4-FFF2-40B4-BE49-F238E27FC236}">
                    <a16:creationId xmlns:a16="http://schemas.microsoft.com/office/drawing/2014/main" id="{1B1CB62E-693D-1340-81A6-5E3A998680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91800" y="2342042"/>
                <a:ext cx="397868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219" name="TextBox 46">
                <a:extLst>
                  <a:ext uri="{FF2B5EF4-FFF2-40B4-BE49-F238E27FC236}">
                    <a16:creationId xmlns:a16="http://schemas.microsoft.com/office/drawing/2014/main" id="{083A0F8B-5E96-AA47-86AB-19E3383FD1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05608" y="1241376"/>
                <a:ext cx="397868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220" name="TextBox 46">
                <a:extLst>
                  <a:ext uri="{FF2B5EF4-FFF2-40B4-BE49-F238E27FC236}">
                    <a16:creationId xmlns:a16="http://schemas.microsoft.com/office/drawing/2014/main" id="{0AD36F5B-A320-D244-9583-32BA217A0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299903" y="2465512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221" name="TextBox 46">
                <a:extLst>
                  <a:ext uri="{FF2B5EF4-FFF2-40B4-BE49-F238E27FC236}">
                    <a16:creationId xmlns:a16="http://schemas.microsoft.com/office/drawing/2014/main" id="{556AE602-65A8-2041-A61D-7C59076370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49211" y="3518621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222" name="TextBox 46">
                <a:extLst>
                  <a:ext uri="{FF2B5EF4-FFF2-40B4-BE49-F238E27FC236}">
                    <a16:creationId xmlns:a16="http://schemas.microsoft.com/office/drawing/2014/main" id="{ED09C418-5895-3647-8BE3-4C3990A33F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374144" y="4653155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223" name="TextBox 46">
                <a:extLst>
                  <a:ext uri="{FF2B5EF4-FFF2-40B4-BE49-F238E27FC236}">
                    <a16:creationId xmlns:a16="http://schemas.microsoft.com/office/drawing/2014/main" id="{AC79ABAD-892D-064C-9226-8C2AD2E840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88674" y="11519355"/>
                <a:ext cx="3978680" cy="523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224" name="TextBox 46">
                <a:extLst>
                  <a:ext uri="{FF2B5EF4-FFF2-40B4-BE49-F238E27FC236}">
                    <a16:creationId xmlns:a16="http://schemas.microsoft.com/office/drawing/2014/main" id="{DC2D840D-82CB-834F-A25D-66A8626A86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4867" y="10452555"/>
                <a:ext cx="3978680" cy="523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8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225" name="TextBox 46">
                <a:extLst>
                  <a:ext uri="{FF2B5EF4-FFF2-40B4-BE49-F238E27FC236}">
                    <a16:creationId xmlns:a16="http://schemas.microsoft.com/office/drawing/2014/main" id="{A4768BD8-567F-1149-BF3E-448AFDFFFA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11028" y="8305938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226" name="TextBox 46">
                <a:extLst>
                  <a:ext uri="{FF2B5EF4-FFF2-40B4-BE49-F238E27FC236}">
                    <a16:creationId xmlns:a16="http://schemas.microsoft.com/office/drawing/2014/main" id="{FEA83E93-C10A-A746-BCEB-2027BDD6BE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42736" y="9359047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227" name="TextBox 46">
                <a:extLst>
                  <a:ext uri="{FF2B5EF4-FFF2-40B4-BE49-F238E27FC236}">
                    <a16:creationId xmlns:a16="http://schemas.microsoft.com/office/drawing/2014/main" id="{298ADA39-5253-F043-A007-14C01B5B90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282970" y="10490338"/>
                <a:ext cx="266304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</a:t>
                </a:r>
              </a:p>
            </p:txBody>
          </p:sp>
          <p:sp>
            <p:nvSpPr>
              <p:cNvPr id="228" name="TextBox 46">
                <a:extLst>
                  <a:ext uri="{FF2B5EF4-FFF2-40B4-BE49-F238E27FC236}">
                    <a16:creationId xmlns:a16="http://schemas.microsoft.com/office/drawing/2014/main" id="{EFEFF2F8-6896-F34E-BDDF-1EB5C0E20C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408011" y="8292247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  <p:sp>
            <p:nvSpPr>
              <p:cNvPr id="229" name="TextBox 46">
                <a:extLst>
                  <a:ext uri="{FF2B5EF4-FFF2-40B4-BE49-F238E27FC236}">
                    <a16:creationId xmlns:a16="http://schemas.microsoft.com/office/drawing/2014/main" id="{65370129-79F8-5546-9C65-1DBC7DD482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781477" y="9359048"/>
                <a:ext cx="33843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1pPr>
                <a:lvl2pPr marL="742950" indent="-28575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2pPr>
                <a:lvl3pPr marL="11430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3pPr>
                <a:lvl4pPr marL="16002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4pPr>
                <a:lvl5pPr marL="2057400" indent="-228600"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>
                    <a:solidFill>
                      <a:srgbClr val="000000"/>
                    </a:solidFill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Helvetica Neue" panose="02000503000000020004" pitchFamily="2" charset="0"/>
                  </a:defRPr>
                </a:lvl9pPr>
              </a:lstStyle>
              <a:p>
                <a:pPr eaLnBrk="1"/>
                <a:r>
                  <a:rPr lang="en-US" altLang="en-US" sz="2000" dirty="0">
                    <a:solidFill>
                      <a:schemeClr val="bg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Information text text</a:t>
                </a:r>
              </a:p>
            </p:txBody>
          </p:sp>
        </p:grpSp>
        <p:sp>
          <p:nvSpPr>
            <p:cNvPr id="34" name="Oval 66">
              <a:extLst>
                <a:ext uri="{FF2B5EF4-FFF2-40B4-BE49-F238E27FC236}">
                  <a16:creationId xmlns:a16="http://schemas.microsoft.com/office/drawing/2014/main" id="{B41C925B-F7ED-5B47-BB84-79877CB8C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1677" y="2748082"/>
              <a:ext cx="308317" cy="30833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36" name="Shape 105">
              <a:extLst>
                <a:ext uri="{FF2B5EF4-FFF2-40B4-BE49-F238E27FC236}">
                  <a16:creationId xmlns:a16="http://schemas.microsoft.com/office/drawing/2014/main" id="{8605F9E6-F3E0-DF44-9AFC-D284BE8F5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719" y="2458530"/>
              <a:ext cx="863577" cy="863608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37" name="Shape 108">
              <a:extLst>
                <a:ext uri="{FF2B5EF4-FFF2-40B4-BE49-F238E27FC236}">
                  <a16:creationId xmlns:a16="http://schemas.microsoft.com/office/drawing/2014/main" id="{461937C5-5992-E643-AEF9-2B0895E9A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7374" y="2643452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/>
                <a:t>1</a:t>
              </a:r>
              <a:endParaRPr kern="0" dirty="0"/>
            </a:p>
          </p:txBody>
        </p:sp>
        <p:sp>
          <p:nvSpPr>
            <p:cNvPr id="55" name="Shape 105">
              <a:extLst>
                <a:ext uri="{FF2B5EF4-FFF2-40B4-BE49-F238E27FC236}">
                  <a16:creationId xmlns:a16="http://schemas.microsoft.com/office/drawing/2014/main" id="{0F1E764E-7CC8-6F46-BE42-1039838B9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719" y="9931265"/>
              <a:ext cx="863577" cy="863608"/>
            </a:xfrm>
            <a:prstGeom prst="ellipse">
              <a:avLst/>
            </a:prstGeom>
            <a:solidFill>
              <a:schemeClr val="accent2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 dirty="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6" name="Shape 108">
              <a:extLst>
                <a:ext uri="{FF2B5EF4-FFF2-40B4-BE49-F238E27FC236}">
                  <a16:creationId xmlns:a16="http://schemas.microsoft.com/office/drawing/2014/main" id="{EF510FAF-B4F2-6547-95D3-EDE2E4889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8666" y="10107478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/>
                <a:t>2</a:t>
              </a:r>
              <a:endParaRPr kern="0" dirty="0"/>
            </a:p>
          </p:txBody>
        </p:sp>
        <p:sp>
          <p:nvSpPr>
            <p:cNvPr id="58" name="Shape 105">
              <a:extLst>
                <a:ext uri="{FF2B5EF4-FFF2-40B4-BE49-F238E27FC236}">
                  <a16:creationId xmlns:a16="http://schemas.microsoft.com/office/drawing/2014/main" id="{93720129-884F-D249-9D2C-C1214300B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9319" y="1357863"/>
              <a:ext cx="863577" cy="863608"/>
            </a:xfrm>
            <a:prstGeom prst="ellipse">
              <a:avLst/>
            </a:prstGeom>
            <a:solidFill>
              <a:schemeClr val="accent3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9" name="Shape 108">
              <a:extLst>
                <a:ext uri="{FF2B5EF4-FFF2-40B4-BE49-F238E27FC236}">
                  <a16:creationId xmlns:a16="http://schemas.microsoft.com/office/drawing/2014/main" id="{74F63B28-08F3-0242-9E29-4B758830C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6265" y="1560203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/>
                <a:t>3</a:t>
              </a:r>
              <a:endParaRPr kern="0" dirty="0"/>
            </a:p>
          </p:txBody>
        </p:sp>
        <p:sp>
          <p:nvSpPr>
            <p:cNvPr id="61" name="Shape 105">
              <a:extLst>
                <a:ext uri="{FF2B5EF4-FFF2-40B4-BE49-F238E27FC236}">
                  <a16:creationId xmlns:a16="http://schemas.microsoft.com/office/drawing/2014/main" id="{7A23C23A-2344-BE4F-9D59-EE5FABE1A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9319" y="10998065"/>
              <a:ext cx="863577" cy="863608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62" name="Shape 108">
              <a:extLst>
                <a:ext uri="{FF2B5EF4-FFF2-40B4-BE49-F238E27FC236}">
                  <a16:creationId xmlns:a16="http://schemas.microsoft.com/office/drawing/2014/main" id="{9D98B57A-899A-C64B-93E7-C1C263E02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8849" y="11182987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/>
                <a:t>4</a:t>
              </a:r>
              <a:endParaRPr kern="0" dirty="0"/>
            </a:p>
          </p:txBody>
        </p:sp>
        <p:sp>
          <p:nvSpPr>
            <p:cNvPr id="63" name="Oval 66">
              <a:extLst>
                <a:ext uri="{FF2B5EF4-FFF2-40B4-BE49-F238E27FC236}">
                  <a16:creationId xmlns:a16="http://schemas.microsoft.com/office/drawing/2014/main" id="{DFBF59B6-A3C7-804F-BB9E-B0D560B00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5963" y="3823590"/>
              <a:ext cx="308317" cy="30833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4" name="Oval 66">
              <a:extLst>
                <a:ext uri="{FF2B5EF4-FFF2-40B4-BE49-F238E27FC236}">
                  <a16:creationId xmlns:a16="http://schemas.microsoft.com/office/drawing/2014/main" id="{C5783BBF-CC5D-394F-9165-1B7D6E62D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98958" y="4951350"/>
              <a:ext cx="308317" cy="30833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5" name="Oval 66">
              <a:extLst>
                <a:ext uri="{FF2B5EF4-FFF2-40B4-BE49-F238E27FC236}">
                  <a16:creationId xmlns:a16="http://schemas.microsoft.com/office/drawing/2014/main" id="{4433A86B-6A57-DE4F-BEB9-78778583D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2021" y="8003705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6" name="Oval 66">
              <a:extLst>
                <a:ext uri="{FF2B5EF4-FFF2-40B4-BE49-F238E27FC236}">
                  <a16:creationId xmlns:a16="http://schemas.microsoft.com/office/drawing/2014/main" id="{ADEE9B08-01E2-194E-9808-86B898AD2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318" y="9044379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9E2864D0-4571-1A41-A39A-EFDEA37DA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6032" y="10198265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8" name="Oval 66">
              <a:extLst>
                <a:ext uri="{FF2B5EF4-FFF2-40B4-BE49-F238E27FC236}">
                  <a16:creationId xmlns:a16="http://schemas.microsoft.com/office/drawing/2014/main" id="{0ECD485E-56DD-8447-AD2B-5525826B8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792" y="9061797"/>
              <a:ext cx="308317" cy="308330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9" name="Oval 66">
              <a:extLst>
                <a:ext uri="{FF2B5EF4-FFF2-40B4-BE49-F238E27FC236}">
                  <a16:creationId xmlns:a16="http://schemas.microsoft.com/office/drawing/2014/main" id="{963C56BC-F800-9149-A2E0-2A056C532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0787" y="7986289"/>
              <a:ext cx="308317" cy="308330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0" name="Oval 66">
              <a:extLst>
                <a:ext uri="{FF2B5EF4-FFF2-40B4-BE49-F238E27FC236}">
                  <a16:creationId xmlns:a16="http://schemas.microsoft.com/office/drawing/2014/main" id="{A8CFABE3-0258-5B48-8CC1-013AC91D7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1666" y="3810528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1" name="Oval 66">
              <a:extLst>
                <a:ext uri="{FF2B5EF4-FFF2-40B4-BE49-F238E27FC236}">
                  <a16:creationId xmlns:a16="http://schemas.microsoft.com/office/drawing/2014/main" id="{DF32A89E-F6F1-D248-A03E-F324C0591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8203" y="4946997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6991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5245DAFA-037A-574C-9E87-0EAEE139FC3C}"/>
              </a:ext>
            </a:extLst>
          </p:cNvPr>
          <p:cNvGrpSpPr/>
          <p:nvPr/>
        </p:nvGrpSpPr>
        <p:grpSpPr>
          <a:xfrm>
            <a:off x="2231189" y="1420565"/>
            <a:ext cx="21050043" cy="10386103"/>
            <a:chOff x="2231189" y="1420565"/>
            <a:chExt cx="21050043" cy="10386103"/>
          </a:xfrm>
        </p:grpSpPr>
        <p:sp>
          <p:nvSpPr>
            <p:cNvPr id="192" name="Линия">
              <a:extLst>
                <a:ext uri="{FF2B5EF4-FFF2-40B4-BE49-F238E27FC236}">
                  <a16:creationId xmlns:a16="http://schemas.microsoft.com/office/drawing/2014/main" id="{4038FF51-2040-AA4E-A38A-DBF8E64665F4}"/>
                </a:ext>
              </a:extLst>
            </p:cNvPr>
            <p:cNvSpPr/>
            <p:nvPr/>
          </p:nvSpPr>
          <p:spPr>
            <a:xfrm>
              <a:off x="10756995" y="1814655"/>
              <a:ext cx="8930088" cy="4449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1" extrusionOk="0">
                  <a:moveTo>
                    <a:pt x="0" y="1"/>
                  </a:moveTo>
                  <a:lnTo>
                    <a:pt x="9653" y="1"/>
                  </a:lnTo>
                  <a:cubicBezTo>
                    <a:pt x="9773" y="-9"/>
                    <a:pt x="9892" y="55"/>
                    <a:pt x="9994" y="184"/>
                  </a:cubicBezTo>
                  <a:cubicBezTo>
                    <a:pt x="10081" y="295"/>
                    <a:pt x="10153" y="452"/>
                    <a:pt x="10201" y="637"/>
                  </a:cubicBezTo>
                  <a:lnTo>
                    <a:pt x="15362" y="20893"/>
                  </a:lnTo>
                  <a:cubicBezTo>
                    <a:pt x="15411" y="21099"/>
                    <a:pt x="15489" y="21273"/>
                    <a:pt x="15585" y="21396"/>
                  </a:cubicBezTo>
                  <a:cubicBezTo>
                    <a:pt x="15684" y="21523"/>
                    <a:pt x="15800" y="21591"/>
                    <a:pt x="15918" y="21591"/>
                  </a:cubicBezTo>
                  <a:lnTo>
                    <a:pt x="21600" y="21591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3" name="Линия">
              <a:extLst>
                <a:ext uri="{FF2B5EF4-FFF2-40B4-BE49-F238E27FC236}">
                  <a16:creationId xmlns:a16="http://schemas.microsoft.com/office/drawing/2014/main" id="{69BFB224-2A55-3146-9F11-49419C14C79E}"/>
                </a:ext>
              </a:extLst>
            </p:cNvPr>
            <p:cNvSpPr/>
            <p:nvPr/>
          </p:nvSpPr>
          <p:spPr>
            <a:xfrm>
              <a:off x="11333059" y="2919155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4" name="Линия">
              <a:extLst>
                <a:ext uri="{FF2B5EF4-FFF2-40B4-BE49-F238E27FC236}">
                  <a16:creationId xmlns:a16="http://schemas.microsoft.com/office/drawing/2014/main" id="{5E56A52E-DACE-9F44-B062-16DF8921C2B3}"/>
                </a:ext>
              </a:extLst>
            </p:cNvPr>
            <p:cNvSpPr/>
            <p:nvPr/>
          </p:nvSpPr>
          <p:spPr>
            <a:xfrm>
              <a:off x="5797777" y="2897134"/>
              <a:ext cx="12633986" cy="3557488"/>
            </a:xfrm>
            <a:custGeom>
              <a:avLst/>
              <a:gdLst>
                <a:gd name="connsiteX0" fmla="*/ 0 w 28140"/>
                <a:gd name="connsiteY0" fmla="*/ 1 h 21588"/>
                <a:gd name="connsiteX1" fmla="*/ 10172 w 28140"/>
                <a:gd name="connsiteY1" fmla="*/ 1 h 21588"/>
                <a:gd name="connsiteX2" fmla="*/ 10530 w 28140"/>
                <a:gd name="connsiteY2" fmla="*/ 229 h 21588"/>
                <a:gd name="connsiteX3" fmla="*/ 10748 w 28140"/>
                <a:gd name="connsiteY3" fmla="*/ 796 h 21588"/>
                <a:gd name="connsiteX4" fmla="*/ 15027 w 28140"/>
                <a:gd name="connsiteY4" fmla="*/ 20715 h 21588"/>
                <a:gd name="connsiteX5" fmla="*/ 15262 w 28140"/>
                <a:gd name="connsiteY5" fmla="*/ 21344 h 21588"/>
                <a:gd name="connsiteX6" fmla="*/ 15613 w 28140"/>
                <a:gd name="connsiteY6" fmla="*/ 21588 h 21588"/>
                <a:gd name="connsiteX7" fmla="*/ 28140 w 28140"/>
                <a:gd name="connsiteY7" fmla="*/ 21409 h 21588"/>
                <a:gd name="connsiteX0" fmla="*/ 0 w 32651"/>
                <a:gd name="connsiteY0" fmla="*/ 1 h 21588"/>
                <a:gd name="connsiteX1" fmla="*/ 10172 w 32651"/>
                <a:gd name="connsiteY1" fmla="*/ 1 h 21588"/>
                <a:gd name="connsiteX2" fmla="*/ 10530 w 32651"/>
                <a:gd name="connsiteY2" fmla="*/ 229 h 21588"/>
                <a:gd name="connsiteX3" fmla="*/ 10748 w 32651"/>
                <a:gd name="connsiteY3" fmla="*/ 796 h 21588"/>
                <a:gd name="connsiteX4" fmla="*/ 15027 w 32651"/>
                <a:gd name="connsiteY4" fmla="*/ 20715 h 21588"/>
                <a:gd name="connsiteX5" fmla="*/ 15262 w 32651"/>
                <a:gd name="connsiteY5" fmla="*/ 21344 h 21588"/>
                <a:gd name="connsiteX6" fmla="*/ 15613 w 32651"/>
                <a:gd name="connsiteY6" fmla="*/ 21588 h 21588"/>
                <a:gd name="connsiteX7" fmla="*/ 32651 w 32651"/>
                <a:gd name="connsiteY7" fmla="*/ 21409 h 21588"/>
                <a:gd name="connsiteX0" fmla="*/ 0 w 32651"/>
                <a:gd name="connsiteY0" fmla="*/ 1 h 21767"/>
                <a:gd name="connsiteX1" fmla="*/ 10172 w 32651"/>
                <a:gd name="connsiteY1" fmla="*/ 1 h 21767"/>
                <a:gd name="connsiteX2" fmla="*/ 10530 w 32651"/>
                <a:gd name="connsiteY2" fmla="*/ 229 h 21767"/>
                <a:gd name="connsiteX3" fmla="*/ 10748 w 32651"/>
                <a:gd name="connsiteY3" fmla="*/ 796 h 21767"/>
                <a:gd name="connsiteX4" fmla="*/ 15027 w 32651"/>
                <a:gd name="connsiteY4" fmla="*/ 20715 h 21767"/>
                <a:gd name="connsiteX5" fmla="*/ 15262 w 32651"/>
                <a:gd name="connsiteY5" fmla="*/ 21344 h 21767"/>
                <a:gd name="connsiteX6" fmla="*/ 15613 w 32651"/>
                <a:gd name="connsiteY6" fmla="*/ 21588 h 21767"/>
                <a:gd name="connsiteX7" fmla="*/ 32651 w 32651"/>
                <a:gd name="connsiteY7" fmla="*/ 21767 h 21767"/>
                <a:gd name="connsiteX0" fmla="*/ 0 w 32501"/>
                <a:gd name="connsiteY0" fmla="*/ 1 h 21767"/>
                <a:gd name="connsiteX1" fmla="*/ 10172 w 32501"/>
                <a:gd name="connsiteY1" fmla="*/ 1 h 21767"/>
                <a:gd name="connsiteX2" fmla="*/ 10530 w 32501"/>
                <a:gd name="connsiteY2" fmla="*/ 229 h 21767"/>
                <a:gd name="connsiteX3" fmla="*/ 10748 w 32501"/>
                <a:gd name="connsiteY3" fmla="*/ 796 h 21767"/>
                <a:gd name="connsiteX4" fmla="*/ 15027 w 32501"/>
                <a:gd name="connsiteY4" fmla="*/ 20715 h 21767"/>
                <a:gd name="connsiteX5" fmla="*/ 15262 w 32501"/>
                <a:gd name="connsiteY5" fmla="*/ 21344 h 21767"/>
                <a:gd name="connsiteX6" fmla="*/ 15613 w 32501"/>
                <a:gd name="connsiteY6" fmla="*/ 21588 h 21767"/>
                <a:gd name="connsiteX7" fmla="*/ 32501 w 32501"/>
                <a:gd name="connsiteY7" fmla="*/ 21767 h 21767"/>
                <a:gd name="connsiteX0" fmla="*/ 0 w 32200"/>
                <a:gd name="connsiteY0" fmla="*/ 1 h 21588"/>
                <a:gd name="connsiteX1" fmla="*/ 10172 w 32200"/>
                <a:gd name="connsiteY1" fmla="*/ 1 h 21588"/>
                <a:gd name="connsiteX2" fmla="*/ 10530 w 32200"/>
                <a:gd name="connsiteY2" fmla="*/ 229 h 21588"/>
                <a:gd name="connsiteX3" fmla="*/ 10748 w 32200"/>
                <a:gd name="connsiteY3" fmla="*/ 796 h 21588"/>
                <a:gd name="connsiteX4" fmla="*/ 15027 w 32200"/>
                <a:gd name="connsiteY4" fmla="*/ 20715 h 21588"/>
                <a:gd name="connsiteX5" fmla="*/ 15262 w 32200"/>
                <a:gd name="connsiteY5" fmla="*/ 21344 h 21588"/>
                <a:gd name="connsiteX6" fmla="*/ 15613 w 32200"/>
                <a:gd name="connsiteY6" fmla="*/ 21588 h 21588"/>
                <a:gd name="connsiteX7" fmla="*/ 32200 w 32200"/>
                <a:gd name="connsiteY7" fmla="*/ 21588 h 2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00" h="21588" extrusionOk="0">
                  <a:moveTo>
                    <a:pt x="0" y="1"/>
                  </a:moveTo>
                  <a:lnTo>
                    <a:pt x="10172" y="1"/>
                  </a:lnTo>
                  <a:cubicBezTo>
                    <a:pt x="10298" y="-12"/>
                    <a:pt x="10423" y="68"/>
                    <a:pt x="10530" y="229"/>
                  </a:cubicBezTo>
                  <a:cubicBezTo>
                    <a:pt x="10623" y="369"/>
                    <a:pt x="10698" y="564"/>
                    <a:pt x="10748" y="796"/>
                  </a:cubicBezTo>
                  <a:lnTo>
                    <a:pt x="15027" y="20715"/>
                  </a:lnTo>
                  <a:cubicBezTo>
                    <a:pt x="15079" y="20973"/>
                    <a:pt x="15161" y="21190"/>
                    <a:pt x="15262" y="21344"/>
                  </a:cubicBezTo>
                  <a:cubicBezTo>
                    <a:pt x="15367" y="21504"/>
                    <a:pt x="15488" y="21588"/>
                    <a:pt x="15613" y="21588"/>
                  </a:cubicBezTo>
                  <a:lnTo>
                    <a:pt x="32200" y="21588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6" name="Shape 49">
              <a:extLst>
                <a:ext uri="{FF2B5EF4-FFF2-40B4-BE49-F238E27FC236}">
                  <a16:creationId xmlns:a16="http://schemas.microsoft.com/office/drawing/2014/main" id="{16612BC0-B160-BF4E-B07A-65D1C4CCB0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61259" y="6636424"/>
              <a:ext cx="13625521" cy="0"/>
            </a:xfrm>
            <a:prstGeom prst="line">
              <a:avLst/>
            </a:prstGeom>
            <a:noFill/>
            <a:ln w="38100">
              <a:solidFill>
                <a:schemeClr val="accent5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197" name="Shape 48">
              <a:extLst>
                <a:ext uri="{FF2B5EF4-FFF2-40B4-BE49-F238E27FC236}">
                  <a16:creationId xmlns:a16="http://schemas.microsoft.com/office/drawing/2014/main" id="{D1D6571E-591C-A549-80B2-0D2F168D5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189" y="3418560"/>
              <a:ext cx="3087373" cy="6461822"/>
            </a:xfrm>
            <a:custGeom>
              <a:avLst/>
              <a:gdLst>
                <a:gd name="T0" fmla="*/ 2147483646 w 21492"/>
                <a:gd name="T1" fmla="*/ 2147483646 h 21500"/>
                <a:gd name="T2" fmla="*/ 2147483646 w 21492"/>
                <a:gd name="T3" fmla="*/ 2147483646 h 21500"/>
                <a:gd name="T4" fmla="*/ 2147483646 w 21492"/>
                <a:gd name="T5" fmla="*/ 2147483646 h 21500"/>
                <a:gd name="T6" fmla="*/ 2147483646 w 21492"/>
                <a:gd name="T7" fmla="*/ 2147483646 h 215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92" h="21500" extrusionOk="0">
                  <a:moveTo>
                    <a:pt x="223" y="899"/>
                  </a:moveTo>
                  <a:cubicBezTo>
                    <a:pt x="-78" y="701"/>
                    <a:pt x="-74" y="432"/>
                    <a:pt x="234" y="235"/>
                  </a:cubicBezTo>
                  <a:cubicBezTo>
                    <a:pt x="660" y="-37"/>
                    <a:pt x="1481" y="-80"/>
                    <a:pt x="2020" y="142"/>
                  </a:cubicBezTo>
                  <a:lnTo>
                    <a:pt x="20954" y="10063"/>
                  </a:lnTo>
                  <a:cubicBezTo>
                    <a:pt x="21329" y="10261"/>
                    <a:pt x="21522" y="10524"/>
                    <a:pt x="21489" y="10791"/>
                  </a:cubicBezTo>
                  <a:cubicBezTo>
                    <a:pt x="21466" y="10980"/>
                    <a:pt x="21330" y="11161"/>
                    <a:pt x="21097" y="11314"/>
                  </a:cubicBezTo>
                  <a:lnTo>
                    <a:pt x="2264" y="21274"/>
                  </a:lnTo>
                  <a:cubicBezTo>
                    <a:pt x="2035" y="21395"/>
                    <a:pt x="1738" y="21467"/>
                    <a:pt x="1429" y="21491"/>
                  </a:cubicBezTo>
                  <a:cubicBezTo>
                    <a:pt x="1059" y="21520"/>
                    <a:pt x="659" y="21481"/>
                    <a:pt x="364" y="21346"/>
                  </a:cubicBezTo>
                  <a:cubicBezTo>
                    <a:pt x="-2" y="21178"/>
                    <a:pt x="-59" y="20908"/>
                    <a:pt x="229" y="20708"/>
                  </a:cubicBezTo>
                  <a:cubicBezTo>
                    <a:pt x="3534" y="17755"/>
                    <a:pt x="5311" y="14466"/>
                    <a:pt x="5414" y="11117"/>
                  </a:cubicBezTo>
                  <a:cubicBezTo>
                    <a:pt x="5523" y="7556"/>
                    <a:pt x="3737" y="4040"/>
                    <a:pt x="223" y="89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201" name="Линия">
              <a:extLst>
                <a:ext uri="{FF2B5EF4-FFF2-40B4-BE49-F238E27FC236}">
                  <a16:creationId xmlns:a16="http://schemas.microsoft.com/office/drawing/2014/main" id="{719EBC38-7B86-9C49-8773-0478A0418640}"/>
                </a:ext>
              </a:extLst>
            </p:cNvPr>
            <p:cNvSpPr/>
            <p:nvPr/>
          </p:nvSpPr>
          <p:spPr>
            <a:xfrm>
              <a:off x="11874566" y="3985955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2" name="Линия">
              <a:extLst>
                <a:ext uri="{FF2B5EF4-FFF2-40B4-BE49-F238E27FC236}">
                  <a16:creationId xmlns:a16="http://schemas.microsoft.com/office/drawing/2014/main" id="{4AEE46FD-01B1-DA47-9268-DBE41BA9D57D}"/>
                </a:ext>
              </a:extLst>
            </p:cNvPr>
            <p:cNvSpPr/>
            <p:nvPr/>
          </p:nvSpPr>
          <p:spPr>
            <a:xfrm>
              <a:off x="12435529" y="5111121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4" name="Линия">
              <a:extLst>
                <a:ext uri="{FF2B5EF4-FFF2-40B4-BE49-F238E27FC236}">
                  <a16:creationId xmlns:a16="http://schemas.microsoft.com/office/drawing/2014/main" id="{984D1083-38DE-4749-A39A-F2BEF559F9C9}"/>
                </a:ext>
              </a:extLst>
            </p:cNvPr>
            <p:cNvSpPr/>
            <p:nvPr/>
          </p:nvSpPr>
          <p:spPr>
            <a:xfrm>
              <a:off x="6337686" y="3979968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5" name="Линия">
              <a:extLst>
                <a:ext uri="{FF2B5EF4-FFF2-40B4-BE49-F238E27FC236}">
                  <a16:creationId xmlns:a16="http://schemas.microsoft.com/office/drawing/2014/main" id="{BCA42A73-8A62-5F43-86C1-8CACF3A1FA0F}"/>
                </a:ext>
              </a:extLst>
            </p:cNvPr>
            <p:cNvSpPr/>
            <p:nvPr/>
          </p:nvSpPr>
          <p:spPr>
            <a:xfrm>
              <a:off x="6937559" y="5105134"/>
              <a:ext cx="4303044" cy="31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6" name="Линия">
              <a:extLst>
                <a:ext uri="{FF2B5EF4-FFF2-40B4-BE49-F238E27FC236}">
                  <a16:creationId xmlns:a16="http://schemas.microsoft.com/office/drawing/2014/main" id="{0778A1F3-574E-E34D-97C4-145ED8088392}"/>
                </a:ext>
              </a:extLst>
            </p:cNvPr>
            <p:cNvSpPr/>
            <p:nvPr/>
          </p:nvSpPr>
          <p:spPr>
            <a:xfrm flipV="1">
              <a:off x="5788443" y="6818227"/>
              <a:ext cx="12633986" cy="3556800"/>
            </a:xfrm>
            <a:custGeom>
              <a:avLst/>
              <a:gdLst>
                <a:gd name="connsiteX0" fmla="*/ 0 w 28140"/>
                <a:gd name="connsiteY0" fmla="*/ 1 h 21588"/>
                <a:gd name="connsiteX1" fmla="*/ 10172 w 28140"/>
                <a:gd name="connsiteY1" fmla="*/ 1 h 21588"/>
                <a:gd name="connsiteX2" fmla="*/ 10530 w 28140"/>
                <a:gd name="connsiteY2" fmla="*/ 229 h 21588"/>
                <a:gd name="connsiteX3" fmla="*/ 10748 w 28140"/>
                <a:gd name="connsiteY3" fmla="*/ 796 h 21588"/>
                <a:gd name="connsiteX4" fmla="*/ 15027 w 28140"/>
                <a:gd name="connsiteY4" fmla="*/ 20715 h 21588"/>
                <a:gd name="connsiteX5" fmla="*/ 15262 w 28140"/>
                <a:gd name="connsiteY5" fmla="*/ 21344 h 21588"/>
                <a:gd name="connsiteX6" fmla="*/ 15613 w 28140"/>
                <a:gd name="connsiteY6" fmla="*/ 21588 h 21588"/>
                <a:gd name="connsiteX7" fmla="*/ 28140 w 28140"/>
                <a:gd name="connsiteY7" fmla="*/ 21409 h 21588"/>
                <a:gd name="connsiteX0" fmla="*/ 0 w 32651"/>
                <a:gd name="connsiteY0" fmla="*/ 1 h 21588"/>
                <a:gd name="connsiteX1" fmla="*/ 10172 w 32651"/>
                <a:gd name="connsiteY1" fmla="*/ 1 h 21588"/>
                <a:gd name="connsiteX2" fmla="*/ 10530 w 32651"/>
                <a:gd name="connsiteY2" fmla="*/ 229 h 21588"/>
                <a:gd name="connsiteX3" fmla="*/ 10748 w 32651"/>
                <a:gd name="connsiteY3" fmla="*/ 796 h 21588"/>
                <a:gd name="connsiteX4" fmla="*/ 15027 w 32651"/>
                <a:gd name="connsiteY4" fmla="*/ 20715 h 21588"/>
                <a:gd name="connsiteX5" fmla="*/ 15262 w 32651"/>
                <a:gd name="connsiteY5" fmla="*/ 21344 h 21588"/>
                <a:gd name="connsiteX6" fmla="*/ 15613 w 32651"/>
                <a:gd name="connsiteY6" fmla="*/ 21588 h 21588"/>
                <a:gd name="connsiteX7" fmla="*/ 32651 w 32651"/>
                <a:gd name="connsiteY7" fmla="*/ 21409 h 21588"/>
                <a:gd name="connsiteX0" fmla="*/ 0 w 32651"/>
                <a:gd name="connsiteY0" fmla="*/ 1 h 21767"/>
                <a:gd name="connsiteX1" fmla="*/ 10172 w 32651"/>
                <a:gd name="connsiteY1" fmla="*/ 1 h 21767"/>
                <a:gd name="connsiteX2" fmla="*/ 10530 w 32651"/>
                <a:gd name="connsiteY2" fmla="*/ 229 h 21767"/>
                <a:gd name="connsiteX3" fmla="*/ 10748 w 32651"/>
                <a:gd name="connsiteY3" fmla="*/ 796 h 21767"/>
                <a:gd name="connsiteX4" fmla="*/ 15027 w 32651"/>
                <a:gd name="connsiteY4" fmla="*/ 20715 h 21767"/>
                <a:gd name="connsiteX5" fmla="*/ 15262 w 32651"/>
                <a:gd name="connsiteY5" fmla="*/ 21344 h 21767"/>
                <a:gd name="connsiteX6" fmla="*/ 15613 w 32651"/>
                <a:gd name="connsiteY6" fmla="*/ 21588 h 21767"/>
                <a:gd name="connsiteX7" fmla="*/ 32651 w 32651"/>
                <a:gd name="connsiteY7" fmla="*/ 21767 h 21767"/>
                <a:gd name="connsiteX0" fmla="*/ 0 w 32501"/>
                <a:gd name="connsiteY0" fmla="*/ 1 h 21767"/>
                <a:gd name="connsiteX1" fmla="*/ 10172 w 32501"/>
                <a:gd name="connsiteY1" fmla="*/ 1 h 21767"/>
                <a:gd name="connsiteX2" fmla="*/ 10530 w 32501"/>
                <a:gd name="connsiteY2" fmla="*/ 229 h 21767"/>
                <a:gd name="connsiteX3" fmla="*/ 10748 w 32501"/>
                <a:gd name="connsiteY3" fmla="*/ 796 h 21767"/>
                <a:gd name="connsiteX4" fmla="*/ 15027 w 32501"/>
                <a:gd name="connsiteY4" fmla="*/ 20715 h 21767"/>
                <a:gd name="connsiteX5" fmla="*/ 15262 w 32501"/>
                <a:gd name="connsiteY5" fmla="*/ 21344 h 21767"/>
                <a:gd name="connsiteX6" fmla="*/ 15613 w 32501"/>
                <a:gd name="connsiteY6" fmla="*/ 21588 h 21767"/>
                <a:gd name="connsiteX7" fmla="*/ 32501 w 32501"/>
                <a:gd name="connsiteY7" fmla="*/ 21767 h 21767"/>
                <a:gd name="connsiteX0" fmla="*/ 0 w 32200"/>
                <a:gd name="connsiteY0" fmla="*/ 1 h 21588"/>
                <a:gd name="connsiteX1" fmla="*/ 10172 w 32200"/>
                <a:gd name="connsiteY1" fmla="*/ 1 h 21588"/>
                <a:gd name="connsiteX2" fmla="*/ 10530 w 32200"/>
                <a:gd name="connsiteY2" fmla="*/ 229 h 21588"/>
                <a:gd name="connsiteX3" fmla="*/ 10748 w 32200"/>
                <a:gd name="connsiteY3" fmla="*/ 796 h 21588"/>
                <a:gd name="connsiteX4" fmla="*/ 15027 w 32200"/>
                <a:gd name="connsiteY4" fmla="*/ 20715 h 21588"/>
                <a:gd name="connsiteX5" fmla="*/ 15262 w 32200"/>
                <a:gd name="connsiteY5" fmla="*/ 21344 h 21588"/>
                <a:gd name="connsiteX6" fmla="*/ 15613 w 32200"/>
                <a:gd name="connsiteY6" fmla="*/ 21588 h 21588"/>
                <a:gd name="connsiteX7" fmla="*/ 32200 w 32200"/>
                <a:gd name="connsiteY7" fmla="*/ 21588 h 2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00" h="21588" extrusionOk="0">
                  <a:moveTo>
                    <a:pt x="0" y="1"/>
                  </a:moveTo>
                  <a:lnTo>
                    <a:pt x="10172" y="1"/>
                  </a:lnTo>
                  <a:cubicBezTo>
                    <a:pt x="10298" y="-12"/>
                    <a:pt x="10423" y="68"/>
                    <a:pt x="10530" y="229"/>
                  </a:cubicBezTo>
                  <a:cubicBezTo>
                    <a:pt x="10623" y="369"/>
                    <a:pt x="10698" y="564"/>
                    <a:pt x="10748" y="796"/>
                  </a:cubicBezTo>
                  <a:lnTo>
                    <a:pt x="15027" y="20715"/>
                  </a:lnTo>
                  <a:cubicBezTo>
                    <a:pt x="15079" y="20973"/>
                    <a:pt x="15161" y="21190"/>
                    <a:pt x="15262" y="21344"/>
                  </a:cubicBezTo>
                  <a:cubicBezTo>
                    <a:pt x="15367" y="21504"/>
                    <a:pt x="15488" y="21588"/>
                    <a:pt x="15613" y="21588"/>
                  </a:cubicBezTo>
                  <a:lnTo>
                    <a:pt x="32200" y="21588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7" name="Линия">
              <a:extLst>
                <a:ext uri="{FF2B5EF4-FFF2-40B4-BE49-F238E27FC236}">
                  <a16:creationId xmlns:a16="http://schemas.microsoft.com/office/drawing/2014/main" id="{FB2ACEF5-D6BD-4B40-97CA-7A68FF28C61B}"/>
                </a:ext>
              </a:extLst>
            </p:cNvPr>
            <p:cNvSpPr/>
            <p:nvPr/>
          </p:nvSpPr>
          <p:spPr>
            <a:xfrm flipV="1">
              <a:off x="10751795" y="7012151"/>
              <a:ext cx="8930088" cy="4449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1" extrusionOk="0">
                  <a:moveTo>
                    <a:pt x="0" y="1"/>
                  </a:moveTo>
                  <a:lnTo>
                    <a:pt x="9653" y="1"/>
                  </a:lnTo>
                  <a:cubicBezTo>
                    <a:pt x="9773" y="-9"/>
                    <a:pt x="9892" y="55"/>
                    <a:pt x="9994" y="184"/>
                  </a:cubicBezTo>
                  <a:cubicBezTo>
                    <a:pt x="10081" y="295"/>
                    <a:pt x="10153" y="452"/>
                    <a:pt x="10201" y="637"/>
                  </a:cubicBezTo>
                  <a:lnTo>
                    <a:pt x="15362" y="20893"/>
                  </a:lnTo>
                  <a:cubicBezTo>
                    <a:pt x="15411" y="21099"/>
                    <a:pt x="15489" y="21273"/>
                    <a:pt x="15585" y="21396"/>
                  </a:cubicBezTo>
                  <a:cubicBezTo>
                    <a:pt x="15684" y="21523"/>
                    <a:pt x="15800" y="21591"/>
                    <a:pt x="15918" y="21591"/>
                  </a:cubicBezTo>
                  <a:lnTo>
                    <a:pt x="21600" y="21591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08" name="Линия">
              <a:extLst>
                <a:ext uri="{FF2B5EF4-FFF2-40B4-BE49-F238E27FC236}">
                  <a16:creationId xmlns:a16="http://schemas.microsoft.com/office/drawing/2014/main" id="{831E3B2A-2A5D-A542-925D-AB7CECB3485E}"/>
                </a:ext>
              </a:extLst>
            </p:cNvPr>
            <p:cNvSpPr/>
            <p:nvPr/>
          </p:nvSpPr>
          <p:spPr>
            <a:xfrm flipV="1">
              <a:off x="11333059" y="10049869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2" name="Линия">
              <a:extLst>
                <a:ext uri="{FF2B5EF4-FFF2-40B4-BE49-F238E27FC236}">
                  <a16:creationId xmlns:a16="http://schemas.microsoft.com/office/drawing/2014/main" id="{D734F4E0-3907-E145-BA81-BABCB522A2AE}"/>
                </a:ext>
              </a:extLst>
            </p:cNvPr>
            <p:cNvSpPr/>
            <p:nvPr/>
          </p:nvSpPr>
          <p:spPr>
            <a:xfrm flipV="1">
              <a:off x="11886903" y="8908727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3" name="Линия">
              <a:extLst>
                <a:ext uri="{FF2B5EF4-FFF2-40B4-BE49-F238E27FC236}">
                  <a16:creationId xmlns:a16="http://schemas.microsoft.com/office/drawing/2014/main" id="{E89FE02F-C394-8646-946A-23F2B695BA47}"/>
                </a:ext>
              </a:extLst>
            </p:cNvPr>
            <p:cNvSpPr/>
            <p:nvPr/>
          </p:nvSpPr>
          <p:spPr>
            <a:xfrm flipV="1">
              <a:off x="12434426" y="7855385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4" name="Линия">
              <a:extLst>
                <a:ext uri="{FF2B5EF4-FFF2-40B4-BE49-F238E27FC236}">
                  <a16:creationId xmlns:a16="http://schemas.microsoft.com/office/drawing/2014/main" id="{BDC64227-00F7-9B41-A46C-1BBAB753AFBF}"/>
                </a:ext>
              </a:extLst>
            </p:cNvPr>
            <p:cNvSpPr/>
            <p:nvPr/>
          </p:nvSpPr>
          <p:spPr>
            <a:xfrm flipV="1">
              <a:off x="6362759" y="8903659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15" name="Линия">
              <a:extLst>
                <a:ext uri="{FF2B5EF4-FFF2-40B4-BE49-F238E27FC236}">
                  <a16:creationId xmlns:a16="http://schemas.microsoft.com/office/drawing/2014/main" id="{17B050D8-7DB4-E146-B5A2-D73D9935C57E}"/>
                </a:ext>
              </a:extLst>
            </p:cNvPr>
            <p:cNvSpPr/>
            <p:nvPr/>
          </p:nvSpPr>
          <p:spPr>
            <a:xfrm flipV="1">
              <a:off x="6910282" y="7850317"/>
              <a:ext cx="4303044" cy="313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186" y="0"/>
                  </a:lnTo>
                  <a:cubicBezTo>
                    <a:pt x="20385" y="168"/>
                    <a:pt x="20577" y="1084"/>
                    <a:pt x="20742" y="2649"/>
                  </a:cubicBezTo>
                  <a:cubicBezTo>
                    <a:pt x="20910" y="4252"/>
                    <a:pt x="21042" y="6471"/>
                    <a:pt x="21124" y="9057"/>
                  </a:cubicBezTo>
                  <a:lnTo>
                    <a:pt x="21600" y="21600"/>
                  </a:lnTo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95" name="Shape 47">
              <a:extLst>
                <a:ext uri="{FF2B5EF4-FFF2-40B4-BE49-F238E27FC236}">
                  <a16:creationId xmlns:a16="http://schemas.microsoft.com/office/drawing/2014/main" id="{EB7F9676-BA8A-2746-BFBE-C34DF375D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3513" y="3617640"/>
              <a:ext cx="4997719" cy="6154301"/>
            </a:xfrm>
            <a:custGeom>
              <a:avLst/>
              <a:gdLst>
                <a:gd name="T0" fmla="*/ 2147483646 w 21455"/>
                <a:gd name="T1" fmla="*/ 2147483646 h 21547"/>
                <a:gd name="T2" fmla="*/ 2147483646 w 21455"/>
                <a:gd name="T3" fmla="*/ 2147483646 h 21547"/>
                <a:gd name="T4" fmla="*/ 2147483646 w 21455"/>
                <a:gd name="T5" fmla="*/ 2147483646 h 21547"/>
                <a:gd name="T6" fmla="*/ 2147483646 w 21455"/>
                <a:gd name="T7" fmla="*/ 2147483646 h 2154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55" h="21547" extrusionOk="0">
                  <a:moveTo>
                    <a:pt x="6771" y="3"/>
                  </a:moveTo>
                  <a:cubicBezTo>
                    <a:pt x="6609" y="11"/>
                    <a:pt x="6448" y="32"/>
                    <a:pt x="6289" y="63"/>
                  </a:cubicBezTo>
                  <a:cubicBezTo>
                    <a:pt x="5701" y="178"/>
                    <a:pt x="5167" y="433"/>
                    <a:pt x="4757" y="795"/>
                  </a:cubicBezTo>
                  <a:cubicBezTo>
                    <a:pt x="1575" y="3641"/>
                    <a:pt x="-127" y="7383"/>
                    <a:pt x="7" y="11232"/>
                  </a:cubicBezTo>
                  <a:cubicBezTo>
                    <a:pt x="132" y="14824"/>
                    <a:pt x="1852" y="18257"/>
                    <a:pt x="4849" y="20891"/>
                  </a:cubicBezTo>
                  <a:cubicBezTo>
                    <a:pt x="5271" y="21232"/>
                    <a:pt x="5816" y="21454"/>
                    <a:pt x="6403" y="21524"/>
                  </a:cubicBezTo>
                  <a:cubicBezTo>
                    <a:pt x="7012" y="21596"/>
                    <a:pt x="7632" y="21502"/>
                    <a:pt x="8168" y="21255"/>
                  </a:cubicBezTo>
                  <a:cubicBezTo>
                    <a:pt x="10517" y="20042"/>
                    <a:pt x="12750" y="18684"/>
                    <a:pt x="14845" y="17194"/>
                  </a:cubicBezTo>
                  <a:cubicBezTo>
                    <a:pt x="16973" y="15680"/>
                    <a:pt x="18955" y="14033"/>
                    <a:pt x="20771" y="12269"/>
                  </a:cubicBezTo>
                  <a:cubicBezTo>
                    <a:pt x="21195" y="11887"/>
                    <a:pt x="21436" y="11395"/>
                    <a:pt x="21454" y="10880"/>
                  </a:cubicBezTo>
                  <a:cubicBezTo>
                    <a:pt x="21473" y="10322"/>
                    <a:pt x="21229" y="9779"/>
                    <a:pt x="20771" y="9365"/>
                  </a:cubicBezTo>
                  <a:cubicBezTo>
                    <a:pt x="18967" y="7504"/>
                    <a:pt x="16953" y="5785"/>
                    <a:pt x="14756" y="4230"/>
                  </a:cubicBezTo>
                  <a:cubicBezTo>
                    <a:pt x="12652" y="2741"/>
                    <a:pt x="10386" y="1409"/>
                    <a:pt x="7989" y="249"/>
                  </a:cubicBezTo>
                  <a:cubicBezTo>
                    <a:pt x="7763" y="135"/>
                    <a:pt x="7514" y="59"/>
                    <a:pt x="7255" y="24"/>
                  </a:cubicBezTo>
                  <a:cubicBezTo>
                    <a:pt x="7095" y="3"/>
                    <a:pt x="6933" y="-4"/>
                    <a:pt x="6771" y="3"/>
                  </a:cubicBezTo>
                  <a:close/>
                  <a:moveTo>
                    <a:pt x="9121" y="5291"/>
                  </a:moveTo>
                  <a:cubicBezTo>
                    <a:pt x="9744" y="5291"/>
                    <a:pt x="10369" y="5485"/>
                    <a:pt x="10845" y="5873"/>
                  </a:cubicBezTo>
                  <a:cubicBezTo>
                    <a:pt x="11797" y="6649"/>
                    <a:pt x="11797" y="7909"/>
                    <a:pt x="10845" y="8685"/>
                  </a:cubicBezTo>
                  <a:cubicBezTo>
                    <a:pt x="9893" y="9462"/>
                    <a:pt x="8348" y="9462"/>
                    <a:pt x="7396" y="8685"/>
                  </a:cubicBezTo>
                  <a:cubicBezTo>
                    <a:pt x="6444" y="7909"/>
                    <a:pt x="6444" y="6649"/>
                    <a:pt x="7396" y="5873"/>
                  </a:cubicBezTo>
                  <a:cubicBezTo>
                    <a:pt x="7872" y="5485"/>
                    <a:pt x="8497" y="5291"/>
                    <a:pt x="9121" y="529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216" name="TextBox 46">
              <a:extLst>
                <a:ext uri="{FF2B5EF4-FFF2-40B4-BE49-F238E27FC236}">
                  <a16:creationId xmlns:a16="http://schemas.microsoft.com/office/drawing/2014/main" id="{576F577B-8BED-CA43-95A4-6CA7630243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96244" y="3532312"/>
              <a:ext cx="266304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</a:t>
              </a:r>
            </a:p>
          </p:txBody>
        </p:sp>
        <p:sp>
          <p:nvSpPr>
            <p:cNvPr id="217" name="TextBox 46">
              <a:extLst>
                <a:ext uri="{FF2B5EF4-FFF2-40B4-BE49-F238E27FC236}">
                  <a16:creationId xmlns:a16="http://schemas.microsoft.com/office/drawing/2014/main" id="{0842EDF7-725A-504C-A3A9-2D794BD5D8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9419" y="4653154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0" name="TextBox 46">
              <a:extLst>
                <a:ext uri="{FF2B5EF4-FFF2-40B4-BE49-F238E27FC236}">
                  <a16:creationId xmlns:a16="http://schemas.microsoft.com/office/drawing/2014/main" id="{0AD36F5B-A320-D244-9583-32BA217A0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43919" y="2465512"/>
              <a:ext cx="266304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</a:t>
              </a:r>
            </a:p>
          </p:txBody>
        </p:sp>
        <p:sp>
          <p:nvSpPr>
            <p:cNvPr id="221" name="TextBox 46">
              <a:extLst>
                <a:ext uri="{FF2B5EF4-FFF2-40B4-BE49-F238E27FC236}">
                  <a16:creationId xmlns:a16="http://schemas.microsoft.com/office/drawing/2014/main" id="{556AE602-65A8-2041-A61D-7C59076370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93227" y="3518621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2" name="TextBox 46">
              <a:extLst>
                <a:ext uri="{FF2B5EF4-FFF2-40B4-BE49-F238E27FC236}">
                  <a16:creationId xmlns:a16="http://schemas.microsoft.com/office/drawing/2014/main" id="{ED09C418-5895-3647-8BE3-4C3990A33F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8160" y="4653155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5" name="TextBox 46">
              <a:extLst>
                <a:ext uri="{FF2B5EF4-FFF2-40B4-BE49-F238E27FC236}">
                  <a16:creationId xmlns:a16="http://schemas.microsoft.com/office/drawing/2014/main" id="{A4768BD8-567F-1149-BF3E-448AFDFFFA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55044" y="8305938"/>
              <a:ext cx="266304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</a:t>
              </a:r>
            </a:p>
          </p:txBody>
        </p:sp>
        <p:sp>
          <p:nvSpPr>
            <p:cNvPr id="226" name="TextBox 46">
              <a:extLst>
                <a:ext uri="{FF2B5EF4-FFF2-40B4-BE49-F238E27FC236}">
                  <a16:creationId xmlns:a16="http://schemas.microsoft.com/office/drawing/2014/main" id="{FEA83E93-C10A-A746-BCEB-2027BDD6BE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6752" y="9359047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7" name="TextBox 46">
              <a:extLst>
                <a:ext uri="{FF2B5EF4-FFF2-40B4-BE49-F238E27FC236}">
                  <a16:creationId xmlns:a16="http://schemas.microsoft.com/office/drawing/2014/main" id="{298ADA39-5253-F043-A007-14C01B5B90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26986" y="10490338"/>
              <a:ext cx="266304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</a:t>
              </a:r>
            </a:p>
          </p:txBody>
        </p:sp>
        <p:sp>
          <p:nvSpPr>
            <p:cNvPr id="228" name="TextBox 46">
              <a:extLst>
                <a:ext uri="{FF2B5EF4-FFF2-40B4-BE49-F238E27FC236}">
                  <a16:creationId xmlns:a16="http://schemas.microsoft.com/office/drawing/2014/main" id="{EFEFF2F8-6896-F34E-BDDF-1EB5C0E20C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52027" y="8292247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229" name="TextBox 46">
              <a:extLst>
                <a:ext uri="{FF2B5EF4-FFF2-40B4-BE49-F238E27FC236}">
                  <a16:creationId xmlns:a16="http://schemas.microsoft.com/office/drawing/2014/main" id="{65370129-79F8-5546-9C65-1DBC7DD482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25493" y="9359048"/>
              <a:ext cx="33843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defRPr>
              </a:lvl9pPr>
            </a:lstStyle>
            <a:p>
              <a:pPr eaLnBrk="1"/>
              <a:r>
                <a:rPr lang="en-US" altLang="en-US" sz="2000" dirty="0">
                  <a:solidFill>
                    <a:schemeClr val="bg1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Information text text</a:t>
              </a:r>
            </a:p>
          </p:txBody>
        </p:sp>
        <p:sp>
          <p:nvSpPr>
            <p:cNvPr id="34" name="Oval 66">
              <a:extLst>
                <a:ext uri="{FF2B5EF4-FFF2-40B4-BE49-F238E27FC236}">
                  <a16:creationId xmlns:a16="http://schemas.microsoft.com/office/drawing/2014/main" id="{B41C925B-F7ED-5B47-BB84-79877CB8C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1677" y="2748082"/>
              <a:ext cx="308317" cy="30833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3" name="Oval 66">
              <a:extLst>
                <a:ext uri="{FF2B5EF4-FFF2-40B4-BE49-F238E27FC236}">
                  <a16:creationId xmlns:a16="http://schemas.microsoft.com/office/drawing/2014/main" id="{DFBF59B6-A3C7-804F-BB9E-B0D560B00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5963" y="3823590"/>
              <a:ext cx="308317" cy="30833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4" name="Oval 66">
              <a:extLst>
                <a:ext uri="{FF2B5EF4-FFF2-40B4-BE49-F238E27FC236}">
                  <a16:creationId xmlns:a16="http://schemas.microsoft.com/office/drawing/2014/main" id="{C5783BBF-CC5D-394F-9165-1B7D6E62D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98958" y="4951350"/>
              <a:ext cx="308317" cy="308330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5" name="Oval 66">
              <a:extLst>
                <a:ext uri="{FF2B5EF4-FFF2-40B4-BE49-F238E27FC236}">
                  <a16:creationId xmlns:a16="http://schemas.microsoft.com/office/drawing/2014/main" id="{4433A86B-6A57-DE4F-BEB9-78778583D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2021" y="8003705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6" name="Oval 66">
              <a:extLst>
                <a:ext uri="{FF2B5EF4-FFF2-40B4-BE49-F238E27FC236}">
                  <a16:creationId xmlns:a16="http://schemas.microsoft.com/office/drawing/2014/main" id="{ADEE9B08-01E2-194E-9808-86B898AD2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318" y="9044379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9E2864D0-4571-1A41-A39A-EFDEA37DA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6032" y="10198265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8" name="Oval 66">
              <a:extLst>
                <a:ext uri="{FF2B5EF4-FFF2-40B4-BE49-F238E27FC236}">
                  <a16:creationId xmlns:a16="http://schemas.microsoft.com/office/drawing/2014/main" id="{0ECD485E-56DD-8447-AD2B-5525826B8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792" y="9061797"/>
              <a:ext cx="308317" cy="308330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69" name="Oval 66">
              <a:extLst>
                <a:ext uri="{FF2B5EF4-FFF2-40B4-BE49-F238E27FC236}">
                  <a16:creationId xmlns:a16="http://schemas.microsoft.com/office/drawing/2014/main" id="{963C56BC-F800-9149-A2E0-2A056C532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0787" y="7986289"/>
              <a:ext cx="308317" cy="308330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0" name="Oval 66">
              <a:extLst>
                <a:ext uri="{FF2B5EF4-FFF2-40B4-BE49-F238E27FC236}">
                  <a16:creationId xmlns:a16="http://schemas.microsoft.com/office/drawing/2014/main" id="{A8CFABE3-0258-5B48-8CC1-013AC91D7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1666" y="3810528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sp>
          <p:nvSpPr>
            <p:cNvPr id="71" name="Oval 66">
              <a:extLst>
                <a:ext uri="{FF2B5EF4-FFF2-40B4-BE49-F238E27FC236}">
                  <a16:creationId xmlns:a16="http://schemas.microsoft.com/office/drawing/2014/main" id="{DF32A89E-F6F1-D248-A03E-F324C0591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8203" y="4946997"/>
              <a:ext cx="308317" cy="30833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eaLnBrk="1"/>
              <a:endParaRPr lang="en-US" altLang="en-US"/>
            </a:p>
          </p:txBody>
        </p:sp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7666A8D3-BE41-FF4C-A19E-E6992CBE9C84}"/>
                </a:ext>
              </a:extLst>
            </p:cNvPr>
            <p:cNvGrpSpPr/>
            <p:nvPr/>
          </p:nvGrpSpPr>
          <p:grpSpPr>
            <a:xfrm>
              <a:off x="10475495" y="1420565"/>
              <a:ext cx="3353281" cy="720735"/>
              <a:chOff x="10735297" y="586376"/>
              <a:chExt cx="3353281" cy="720735"/>
            </a:xfrm>
          </p:grpSpPr>
          <p:sp>
            <p:nvSpPr>
              <p:cNvPr id="53" name="Shape 135">
                <a:extLst>
                  <a:ext uri="{FF2B5EF4-FFF2-40B4-BE49-F238E27FC236}">
                    <a16:creationId xmlns:a16="http://schemas.microsoft.com/office/drawing/2014/main" id="{815BC8B3-A2B4-8E4C-B34B-4DDEB1554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5297" y="586376"/>
                <a:ext cx="3353281" cy="720735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54" name="Shape 136">
                <a:extLst>
                  <a:ext uri="{FF2B5EF4-FFF2-40B4-BE49-F238E27FC236}">
                    <a16:creationId xmlns:a16="http://schemas.microsoft.com/office/drawing/2014/main" id="{E52A280D-F775-F243-A0A6-842D3F303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0470" y="719301"/>
                <a:ext cx="2342935" cy="425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100" b="1" dirty="0" err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</a:t>
                </a:r>
                <a:r>
                  <a:rPr lang="ru-RU" altLang="ru-RU" sz="2100" b="1" dirty="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ru-RU" altLang="ru-RU" sz="2100" b="1" dirty="0" err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</a:t>
                </a:r>
                <a:endParaRPr lang="ru-RU" altLang="ru-RU" sz="21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7" name="Группа 56">
              <a:extLst>
                <a:ext uri="{FF2B5EF4-FFF2-40B4-BE49-F238E27FC236}">
                  <a16:creationId xmlns:a16="http://schemas.microsoft.com/office/drawing/2014/main" id="{A3BD5642-27A1-2D40-91B0-B44E29638F10}"/>
                </a:ext>
              </a:extLst>
            </p:cNvPr>
            <p:cNvGrpSpPr/>
            <p:nvPr/>
          </p:nvGrpSpPr>
          <p:grpSpPr>
            <a:xfrm>
              <a:off x="5414211" y="2519449"/>
              <a:ext cx="3353281" cy="720735"/>
              <a:chOff x="10735297" y="586376"/>
              <a:chExt cx="3353281" cy="720735"/>
            </a:xfrm>
          </p:grpSpPr>
          <p:sp>
            <p:nvSpPr>
              <p:cNvPr id="60" name="Shape 135">
                <a:extLst>
                  <a:ext uri="{FF2B5EF4-FFF2-40B4-BE49-F238E27FC236}">
                    <a16:creationId xmlns:a16="http://schemas.microsoft.com/office/drawing/2014/main" id="{89600BBC-B085-884B-B6CC-27F041E8E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5297" y="586376"/>
                <a:ext cx="3353281" cy="72073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 dirty="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2" name="Shape 136">
                <a:extLst>
                  <a:ext uri="{FF2B5EF4-FFF2-40B4-BE49-F238E27FC236}">
                    <a16:creationId xmlns:a16="http://schemas.microsoft.com/office/drawing/2014/main" id="{2BA54558-88C4-4F4A-B2E4-A57DCEA79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0470" y="719301"/>
                <a:ext cx="2342935" cy="425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100" b="1" dirty="0" err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</a:t>
                </a:r>
                <a:r>
                  <a:rPr lang="ru-RU" altLang="ru-RU" sz="2100" b="1" dirty="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ru-RU" altLang="ru-RU" sz="2100" b="1" dirty="0" err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</a:t>
                </a:r>
                <a:endParaRPr lang="ru-RU" altLang="ru-RU" sz="21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3" name="Группа 72">
              <a:extLst>
                <a:ext uri="{FF2B5EF4-FFF2-40B4-BE49-F238E27FC236}">
                  <a16:creationId xmlns:a16="http://schemas.microsoft.com/office/drawing/2014/main" id="{F11FD9BA-0F6F-1B41-ACB7-A3CE494F8870}"/>
                </a:ext>
              </a:extLst>
            </p:cNvPr>
            <p:cNvGrpSpPr/>
            <p:nvPr/>
          </p:nvGrpSpPr>
          <p:grpSpPr>
            <a:xfrm>
              <a:off x="5454316" y="10003091"/>
              <a:ext cx="3353281" cy="720735"/>
              <a:chOff x="10735297" y="586376"/>
              <a:chExt cx="3353281" cy="720735"/>
            </a:xfrm>
          </p:grpSpPr>
          <p:sp>
            <p:nvSpPr>
              <p:cNvPr id="74" name="Shape 135">
                <a:extLst>
                  <a:ext uri="{FF2B5EF4-FFF2-40B4-BE49-F238E27FC236}">
                    <a16:creationId xmlns:a16="http://schemas.microsoft.com/office/drawing/2014/main" id="{46A6EA58-B555-D443-9298-B9B5A388E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5297" y="586376"/>
                <a:ext cx="3353281" cy="720735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5" name="Shape 136">
                <a:extLst>
                  <a:ext uri="{FF2B5EF4-FFF2-40B4-BE49-F238E27FC236}">
                    <a16:creationId xmlns:a16="http://schemas.microsoft.com/office/drawing/2014/main" id="{23ACF989-55AC-7941-A8A7-9C1B078E2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0470" y="719301"/>
                <a:ext cx="2342935" cy="425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100" b="1" dirty="0" err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</a:t>
                </a:r>
                <a:r>
                  <a:rPr lang="ru-RU" altLang="ru-RU" sz="2100" b="1" dirty="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ru-RU" altLang="ru-RU" sz="2100" b="1" dirty="0" err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</a:t>
                </a:r>
                <a:endParaRPr lang="ru-RU" altLang="ru-RU" sz="21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6" name="Группа 75">
              <a:extLst>
                <a:ext uri="{FF2B5EF4-FFF2-40B4-BE49-F238E27FC236}">
                  <a16:creationId xmlns:a16="http://schemas.microsoft.com/office/drawing/2014/main" id="{004092B1-B62C-7542-8AA7-414C5510E91B}"/>
                </a:ext>
              </a:extLst>
            </p:cNvPr>
            <p:cNvGrpSpPr/>
            <p:nvPr/>
          </p:nvGrpSpPr>
          <p:grpSpPr>
            <a:xfrm>
              <a:off x="10339137" y="11085933"/>
              <a:ext cx="3353281" cy="720735"/>
              <a:chOff x="10735297" y="586376"/>
              <a:chExt cx="3353281" cy="720735"/>
            </a:xfrm>
          </p:grpSpPr>
          <p:sp>
            <p:nvSpPr>
              <p:cNvPr id="77" name="Shape 135">
                <a:extLst>
                  <a:ext uri="{FF2B5EF4-FFF2-40B4-BE49-F238E27FC236}">
                    <a16:creationId xmlns:a16="http://schemas.microsoft.com/office/drawing/2014/main" id="{1048CCA8-ED36-644A-9ADD-AFECA0B2B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5297" y="586376"/>
                <a:ext cx="3353281" cy="72073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8" name="Shape 136">
                <a:extLst>
                  <a:ext uri="{FF2B5EF4-FFF2-40B4-BE49-F238E27FC236}">
                    <a16:creationId xmlns:a16="http://schemas.microsoft.com/office/drawing/2014/main" id="{9082E8F3-B957-9546-A9E6-0951904A6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0470" y="719301"/>
                <a:ext cx="2342935" cy="425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100" b="1" dirty="0" err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Information</a:t>
                </a:r>
                <a:r>
                  <a:rPr lang="ru-RU" altLang="ru-RU" sz="2100" b="1" dirty="0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ru-RU" altLang="ru-RU" sz="2100" b="1" dirty="0" err="1">
                    <a:solidFill>
                      <a:srgbClr val="FFFFFF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text</a:t>
                </a:r>
                <a:endParaRPr lang="ru-RU" altLang="ru-RU" sz="21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76693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75587E50-2193-BE47-979E-16BDCD42B18B}"/>
              </a:ext>
            </a:extLst>
          </p:cNvPr>
          <p:cNvSpPr txBox="1">
            <a:spLocks/>
          </p:cNvSpPr>
          <p:nvPr/>
        </p:nvSpPr>
        <p:spPr bwMode="auto">
          <a:xfrm>
            <a:off x="22545675" y="12520613"/>
            <a:ext cx="89535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>
            <a:spAutoFit/>
          </a:bodyPr>
          <a:lstStyle>
            <a:lvl1pPr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1pPr>
            <a:lvl2pPr marL="742950" indent="-28575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2pPr>
            <a:lvl3pPr marL="11430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3pPr>
            <a:lvl4pPr marL="16002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4pPr>
            <a:lvl5pPr marL="2057400" indent="-228600"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74808C"/>
                </a:solidFill>
                <a:latin typeface="Poppins" charset="0"/>
                <a:ea typeface="Poppins" charset="0"/>
                <a:cs typeface="Poppins" charset="0"/>
                <a:sym typeface="Poppins" charset="0"/>
              </a:defRPr>
            </a:lvl9pPr>
          </a:lstStyle>
          <a:p>
            <a:pPr algn="ctr" eaLnBrk="1">
              <a:defRPr/>
            </a:pPr>
            <a:fld id="{4EB15F54-F22B-6949-B05B-FC5AE566B540}" type="slidenum">
              <a:rPr lang="x-none" altLang="x-none" smtClean="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rPr>
              <a:pPr algn="ctr" eaLnBrk="1">
                <a:defRPr/>
              </a:pPr>
              <a:t>29</a:t>
            </a:fld>
            <a:endParaRPr lang="x-none" altLang="x-none">
              <a:solidFill>
                <a:schemeClr val="accent4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146" name="Text Box 2">
            <a:extLst>
              <a:ext uri="{FF2B5EF4-FFF2-40B4-BE49-F238E27FC236}">
                <a16:creationId xmlns:a16="http://schemas.microsoft.com/office/drawing/2014/main" id="{1A882D8B-B462-1841-9BD8-F7DFCA2CA972}"/>
              </a:ext>
            </a:extLst>
          </p:cNvPr>
          <p:cNvSpPr txBox="1">
            <a:spLocks/>
          </p:cNvSpPr>
          <p:nvPr/>
        </p:nvSpPr>
        <p:spPr bwMode="auto">
          <a:xfrm>
            <a:off x="2628446" y="2170634"/>
            <a:ext cx="5592762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altLang="x-none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SUBTITLES</a:t>
            </a:r>
            <a:endParaRPr lang="x-none" altLang="x-none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34A943F5-9DBB-E64F-8FE1-50E52931661B}"/>
              </a:ext>
            </a:extLst>
          </p:cNvPr>
          <p:cNvSpPr txBox="1">
            <a:spLocks/>
          </p:cNvSpPr>
          <p:nvPr/>
        </p:nvSpPr>
        <p:spPr bwMode="auto">
          <a:xfrm>
            <a:off x="2541360" y="2552171"/>
            <a:ext cx="94329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10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H1 Demo</a:t>
            </a:r>
            <a:r>
              <a:rPr lang="x-none" altLang="x-none" sz="10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169F71-4F1B-DC4E-B9F8-A2BB96166992}"/>
              </a:ext>
            </a:extLst>
          </p:cNvPr>
          <p:cNvSpPr/>
          <p:nvPr/>
        </p:nvSpPr>
        <p:spPr>
          <a:xfrm>
            <a:off x="2584903" y="9994900"/>
            <a:ext cx="8405813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Body Text Demo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consectetur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sed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do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eiusmod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tempor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incididunt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labore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et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dolore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magna </a:t>
            </a:r>
            <a:r>
              <a:rPr lang="en-US" sz="2200" dirty="0" err="1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aliqua</a:t>
            </a:r>
            <a:r>
              <a:rPr lang="en-US" sz="220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. 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7DB55145-2875-7143-A7DC-2F26F0877907}"/>
              </a:ext>
            </a:extLst>
          </p:cNvPr>
          <p:cNvSpPr txBox="1">
            <a:spLocks/>
          </p:cNvSpPr>
          <p:nvPr/>
        </p:nvSpPr>
        <p:spPr bwMode="auto">
          <a:xfrm>
            <a:off x="2563132" y="4148667"/>
            <a:ext cx="94329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8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H2 Demo</a:t>
            </a:r>
            <a:r>
              <a:rPr lang="x-none" altLang="x-none" sz="8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7D305EF1-96C4-FC46-BA83-5FFEFBBFF78B}"/>
              </a:ext>
            </a:extLst>
          </p:cNvPr>
          <p:cNvSpPr txBox="1">
            <a:spLocks/>
          </p:cNvSpPr>
          <p:nvPr/>
        </p:nvSpPr>
        <p:spPr bwMode="auto">
          <a:xfrm>
            <a:off x="2584904" y="5745163"/>
            <a:ext cx="9432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54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H3 Demo</a:t>
            </a:r>
            <a:r>
              <a:rPr lang="x-none" altLang="x-none" sz="54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5EA3017E-952A-D44D-B908-BA35D9DFC7CB}"/>
              </a:ext>
            </a:extLst>
          </p:cNvPr>
          <p:cNvSpPr txBox="1">
            <a:spLocks/>
          </p:cNvSpPr>
          <p:nvPr/>
        </p:nvSpPr>
        <p:spPr bwMode="auto">
          <a:xfrm>
            <a:off x="2606675" y="6929228"/>
            <a:ext cx="9432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4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H4 Demo</a:t>
            </a:r>
            <a:r>
              <a:rPr lang="x-none" altLang="x-none" sz="4000" b="1" dirty="0">
                <a:solidFill>
                  <a:schemeClr val="bg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55F36EA4-0D97-874D-8D25-0DA5D6916DB0}"/>
              </a:ext>
            </a:extLst>
          </p:cNvPr>
          <p:cNvSpPr txBox="1">
            <a:spLocks/>
          </p:cNvSpPr>
          <p:nvPr/>
        </p:nvSpPr>
        <p:spPr bwMode="auto">
          <a:xfrm>
            <a:off x="2606675" y="8966519"/>
            <a:ext cx="94122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4000" b="1" dirty="0">
                <a:solidFill>
                  <a:schemeClr val="accent1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H4 Demo</a:t>
            </a:r>
            <a:r>
              <a:rPr lang="x-none" altLang="x-none" sz="4000" b="1" dirty="0">
                <a:solidFill>
                  <a:schemeClr val="accent1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  <p:sp>
        <p:nvSpPr>
          <p:cNvPr id="9228" name="Oval 12">
            <a:extLst>
              <a:ext uri="{FF2B5EF4-FFF2-40B4-BE49-F238E27FC236}">
                <a16:creationId xmlns:a16="http://schemas.microsoft.com/office/drawing/2014/main" id="{7D1D7CCB-048D-2D41-91F8-91C0240B2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7734" y="2955925"/>
            <a:ext cx="936135" cy="936625"/>
          </a:xfrm>
          <a:prstGeom prst="ellipse">
            <a:avLst/>
          </a:prstGeom>
          <a:solidFill>
            <a:srgbClr val="49504F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29" name="Oval 13">
            <a:extLst>
              <a:ext uri="{FF2B5EF4-FFF2-40B4-BE49-F238E27FC236}">
                <a16:creationId xmlns:a16="http://schemas.microsoft.com/office/drawing/2014/main" id="{0A7BB19C-DF51-8D42-AE31-569CD9568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8067" y="2955925"/>
            <a:ext cx="936135" cy="936625"/>
          </a:xfrm>
          <a:prstGeom prst="ellipse">
            <a:avLst/>
          </a:prstGeom>
          <a:solidFill>
            <a:srgbClr val="9EA5A7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30" name="Oval 14">
            <a:extLst>
              <a:ext uri="{FF2B5EF4-FFF2-40B4-BE49-F238E27FC236}">
                <a16:creationId xmlns:a16="http://schemas.microsoft.com/office/drawing/2014/main" id="{D879FC54-B50B-1247-9835-C7AA3698E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8401" y="2955925"/>
            <a:ext cx="936135" cy="936625"/>
          </a:xfrm>
          <a:prstGeom prst="ellipse">
            <a:avLst/>
          </a:prstGeom>
          <a:solidFill>
            <a:srgbClr val="C2CACB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31" name="Oval 15">
            <a:extLst>
              <a:ext uri="{FF2B5EF4-FFF2-40B4-BE49-F238E27FC236}">
                <a16:creationId xmlns:a16="http://schemas.microsoft.com/office/drawing/2014/main" id="{84C7C20F-1C84-C14C-9CCC-95729AA33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5545" y="2955925"/>
            <a:ext cx="936135" cy="936625"/>
          </a:xfrm>
          <a:prstGeom prst="ellipse">
            <a:avLst/>
          </a:prstGeom>
          <a:solidFill>
            <a:srgbClr val="303534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32" name="Oval 16">
            <a:extLst>
              <a:ext uri="{FF2B5EF4-FFF2-40B4-BE49-F238E27FC236}">
                <a16:creationId xmlns:a16="http://schemas.microsoft.com/office/drawing/2014/main" id="{5EFEC7E6-7BF2-5440-A22F-E76AF383B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68734" y="2955925"/>
            <a:ext cx="936135" cy="936625"/>
          </a:xfrm>
          <a:prstGeom prst="ellipse">
            <a:avLst/>
          </a:prstGeom>
          <a:solidFill>
            <a:srgbClr val="25D0E2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9233" name="Oval 17">
            <a:extLst>
              <a:ext uri="{FF2B5EF4-FFF2-40B4-BE49-F238E27FC236}">
                <a16:creationId xmlns:a16="http://schemas.microsoft.com/office/drawing/2014/main" id="{D3524EFA-97A4-1144-BA06-B90F4C256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75210" y="2955925"/>
            <a:ext cx="936135" cy="936625"/>
          </a:xfrm>
          <a:prstGeom prst="ellipse">
            <a:avLst/>
          </a:prstGeom>
          <a:solidFill>
            <a:srgbClr val="418DD7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 dirty="0"/>
          </a:p>
        </p:txBody>
      </p:sp>
      <p:sp>
        <p:nvSpPr>
          <p:cNvPr id="9234" name="Oval 18">
            <a:extLst>
              <a:ext uri="{FF2B5EF4-FFF2-40B4-BE49-F238E27FC236}">
                <a16:creationId xmlns:a16="http://schemas.microsoft.com/office/drawing/2014/main" id="{3A0D343C-9938-714F-BEC5-3238E87E2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7400" y="2955925"/>
            <a:ext cx="936135" cy="936625"/>
          </a:xfrm>
          <a:prstGeom prst="ellipse">
            <a:avLst/>
          </a:prstGeom>
          <a:solidFill>
            <a:srgbClr val="49504F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/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995F72DB-09C5-DB40-8DE3-0DDD367AAC63}"/>
              </a:ext>
            </a:extLst>
          </p:cNvPr>
          <p:cNvSpPr txBox="1">
            <a:spLocks/>
          </p:cNvSpPr>
          <p:nvPr/>
        </p:nvSpPr>
        <p:spPr bwMode="auto">
          <a:xfrm>
            <a:off x="13459679" y="2173288"/>
            <a:ext cx="5592762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altLang="x-none" sz="1800" b="1" dirty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  <a:sym typeface="Poppins SemiBold" charset="0"/>
              </a:rPr>
              <a:t>Palette template</a:t>
            </a:r>
            <a:endParaRPr lang="x-none" altLang="x-none" sz="1800" b="1" dirty="0">
              <a:solidFill>
                <a:schemeClr val="accent1"/>
              </a:solidFill>
              <a:latin typeface="Open Sans" charset="0"/>
              <a:ea typeface="Open Sans" charset="0"/>
              <a:cs typeface="Open Sans" charset="0"/>
              <a:sym typeface="Poppins SemiBold" charset="0"/>
            </a:endParaRPr>
          </a:p>
        </p:txBody>
      </p:sp>
      <p:sp>
        <p:nvSpPr>
          <p:cNvPr id="9227" name="Rounded Rectangle 5">
            <a:hlinkClick r:id="rId2"/>
            <a:extLst>
              <a:ext uri="{FF2B5EF4-FFF2-40B4-BE49-F238E27FC236}">
                <a16:creationId xmlns:a16="http://schemas.microsoft.com/office/drawing/2014/main" id="{D5E30E91-EB79-EF46-8804-3C6702D01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0575" y="4445000"/>
            <a:ext cx="3817938" cy="690563"/>
          </a:xfrm>
          <a:prstGeom prst="roundRect">
            <a:avLst>
              <a:gd name="adj" fmla="val 6051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396000" tIns="180000" rIns="180000" bIns="180000" anchor="ctr">
            <a:spAutoFit/>
          </a:bodyPr>
          <a:lstStyle/>
          <a:p>
            <a:pPr eaLnBrk="1"/>
            <a:r>
              <a:rPr lang="en-US" altLang="ru-RU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Download Open Sans font</a:t>
            </a:r>
          </a:p>
        </p:txBody>
      </p:sp>
      <p:sp>
        <p:nvSpPr>
          <p:cNvPr id="28" name="Oval 17">
            <a:extLst>
              <a:ext uri="{FF2B5EF4-FFF2-40B4-BE49-F238E27FC236}">
                <a16:creationId xmlns:a16="http://schemas.microsoft.com/office/drawing/2014/main" id="{E8BB8F7E-1B71-6545-A96A-A413B33BA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1975" y="2955925"/>
            <a:ext cx="936135" cy="936625"/>
          </a:xfrm>
          <a:prstGeom prst="ellipse">
            <a:avLst/>
          </a:prstGeom>
          <a:solidFill>
            <a:srgbClr val="F5971F"/>
          </a:solidFill>
          <a:ln>
            <a:noFill/>
          </a:ln>
          <a:extLst/>
        </p:spPr>
        <p:txBody>
          <a:bodyPr lIns="38100" tIns="38100" rIns="38100" bIns="38100" anchor="ctr">
            <a:spAutoFit/>
          </a:bodyPr>
          <a:lstStyle/>
          <a:p>
            <a:pPr eaLnBrk="1"/>
            <a:endParaRPr lang="en-US" altLang="ru-RU" dirty="0"/>
          </a:p>
        </p:txBody>
      </p:sp>
      <p:sp>
        <p:nvSpPr>
          <p:cNvPr id="30" name="Text Box 3">
            <a:extLst>
              <a:ext uri="{FF2B5EF4-FFF2-40B4-BE49-F238E27FC236}">
                <a16:creationId xmlns:a16="http://schemas.microsoft.com/office/drawing/2014/main" id="{9C1C1F04-B708-2E4A-ADFC-F02A69330B7A}"/>
              </a:ext>
            </a:extLst>
          </p:cNvPr>
          <p:cNvSpPr txBox="1">
            <a:spLocks/>
          </p:cNvSpPr>
          <p:nvPr/>
        </p:nvSpPr>
        <p:spPr bwMode="auto">
          <a:xfrm>
            <a:off x="2606675" y="7947874"/>
            <a:ext cx="94122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/>
          <a:lstStyle/>
          <a:p>
            <a:pPr eaLnBrk="1">
              <a:defRPr/>
            </a:pPr>
            <a:r>
              <a:rPr lang="en-US" altLang="x-none" sz="4000" b="1" dirty="0">
                <a:solidFill>
                  <a:schemeClr val="accent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H4 Demo</a:t>
            </a:r>
            <a:r>
              <a:rPr lang="x-none" altLang="x-none" sz="4000" b="1" dirty="0">
                <a:solidFill>
                  <a:schemeClr val="accent2"/>
                </a:solidFill>
                <a:latin typeface="Open Sans Semibold" charset="0"/>
                <a:ea typeface="Open Sans Semibold" charset="0"/>
                <a:cs typeface="Open Sans Semibold" charset="0"/>
                <a:sym typeface="Poppins Medium" charset="0"/>
              </a:rPr>
              <a:t> text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15354064-33C4-B747-83CA-FBD6B00E13EC}"/>
              </a:ext>
            </a:extLst>
          </p:cNvPr>
          <p:cNvGrpSpPr/>
          <p:nvPr/>
        </p:nvGrpSpPr>
        <p:grpSpPr>
          <a:xfrm>
            <a:off x="2038872" y="2269569"/>
            <a:ext cx="21001859" cy="7885115"/>
            <a:chOff x="3287485" y="2269569"/>
            <a:chExt cx="21001859" cy="7885115"/>
          </a:xfrm>
        </p:grpSpPr>
        <p:sp>
          <p:nvSpPr>
            <p:cNvPr id="56" name="Shape 47">
              <a:extLst>
                <a:ext uri="{FF2B5EF4-FFF2-40B4-BE49-F238E27FC236}">
                  <a16:creationId xmlns:a16="http://schemas.microsoft.com/office/drawing/2014/main" id="{0FBE981D-D659-5248-AB4E-C79F0F40E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1625" y="3143086"/>
              <a:ext cx="4997719" cy="6154301"/>
            </a:xfrm>
            <a:custGeom>
              <a:avLst/>
              <a:gdLst>
                <a:gd name="T0" fmla="*/ 2147483646 w 21455"/>
                <a:gd name="T1" fmla="*/ 2147483646 h 21547"/>
                <a:gd name="T2" fmla="*/ 2147483646 w 21455"/>
                <a:gd name="T3" fmla="*/ 2147483646 h 21547"/>
                <a:gd name="T4" fmla="*/ 2147483646 w 21455"/>
                <a:gd name="T5" fmla="*/ 2147483646 h 21547"/>
                <a:gd name="T6" fmla="*/ 2147483646 w 21455"/>
                <a:gd name="T7" fmla="*/ 2147483646 h 2154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55" h="21547" extrusionOk="0">
                  <a:moveTo>
                    <a:pt x="6771" y="3"/>
                  </a:moveTo>
                  <a:cubicBezTo>
                    <a:pt x="6609" y="11"/>
                    <a:pt x="6448" y="32"/>
                    <a:pt x="6289" y="63"/>
                  </a:cubicBezTo>
                  <a:cubicBezTo>
                    <a:pt x="5701" y="178"/>
                    <a:pt x="5167" y="433"/>
                    <a:pt x="4757" y="795"/>
                  </a:cubicBezTo>
                  <a:cubicBezTo>
                    <a:pt x="1575" y="3641"/>
                    <a:pt x="-127" y="7383"/>
                    <a:pt x="7" y="11232"/>
                  </a:cubicBezTo>
                  <a:cubicBezTo>
                    <a:pt x="132" y="14824"/>
                    <a:pt x="1852" y="18257"/>
                    <a:pt x="4849" y="20891"/>
                  </a:cubicBezTo>
                  <a:cubicBezTo>
                    <a:pt x="5271" y="21232"/>
                    <a:pt x="5816" y="21454"/>
                    <a:pt x="6403" y="21524"/>
                  </a:cubicBezTo>
                  <a:cubicBezTo>
                    <a:pt x="7012" y="21596"/>
                    <a:pt x="7632" y="21502"/>
                    <a:pt x="8168" y="21255"/>
                  </a:cubicBezTo>
                  <a:cubicBezTo>
                    <a:pt x="10517" y="20042"/>
                    <a:pt x="12750" y="18684"/>
                    <a:pt x="14845" y="17194"/>
                  </a:cubicBezTo>
                  <a:cubicBezTo>
                    <a:pt x="16973" y="15680"/>
                    <a:pt x="18955" y="14033"/>
                    <a:pt x="20771" y="12269"/>
                  </a:cubicBezTo>
                  <a:cubicBezTo>
                    <a:pt x="21195" y="11887"/>
                    <a:pt x="21436" y="11395"/>
                    <a:pt x="21454" y="10880"/>
                  </a:cubicBezTo>
                  <a:cubicBezTo>
                    <a:pt x="21473" y="10322"/>
                    <a:pt x="21229" y="9779"/>
                    <a:pt x="20771" y="9365"/>
                  </a:cubicBezTo>
                  <a:cubicBezTo>
                    <a:pt x="18967" y="7504"/>
                    <a:pt x="16953" y="5785"/>
                    <a:pt x="14756" y="4230"/>
                  </a:cubicBezTo>
                  <a:cubicBezTo>
                    <a:pt x="12652" y="2741"/>
                    <a:pt x="10386" y="1409"/>
                    <a:pt x="7989" y="249"/>
                  </a:cubicBezTo>
                  <a:cubicBezTo>
                    <a:pt x="7763" y="135"/>
                    <a:pt x="7514" y="59"/>
                    <a:pt x="7255" y="24"/>
                  </a:cubicBezTo>
                  <a:cubicBezTo>
                    <a:pt x="7095" y="3"/>
                    <a:pt x="6933" y="-4"/>
                    <a:pt x="6771" y="3"/>
                  </a:cubicBezTo>
                  <a:close/>
                  <a:moveTo>
                    <a:pt x="9121" y="5291"/>
                  </a:moveTo>
                  <a:cubicBezTo>
                    <a:pt x="9744" y="5291"/>
                    <a:pt x="10369" y="5485"/>
                    <a:pt x="10845" y="5873"/>
                  </a:cubicBezTo>
                  <a:cubicBezTo>
                    <a:pt x="11797" y="6649"/>
                    <a:pt x="11797" y="7909"/>
                    <a:pt x="10845" y="8685"/>
                  </a:cubicBezTo>
                  <a:cubicBezTo>
                    <a:pt x="9893" y="9462"/>
                    <a:pt x="8348" y="9462"/>
                    <a:pt x="7396" y="8685"/>
                  </a:cubicBezTo>
                  <a:cubicBezTo>
                    <a:pt x="6444" y="7909"/>
                    <a:pt x="6444" y="6649"/>
                    <a:pt x="7396" y="5873"/>
                  </a:cubicBezTo>
                  <a:cubicBezTo>
                    <a:pt x="7872" y="5485"/>
                    <a:pt x="8497" y="5291"/>
                    <a:pt x="9121" y="529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7" name="Shape 48">
              <a:extLst>
                <a:ext uri="{FF2B5EF4-FFF2-40B4-BE49-F238E27FC236}">
                  <a16:creationId xmlns:a16="http://schemas.microsoft.com/office/drawing/2014/main" id="{01A516D0-D4DD-8248-977C-FB118CB88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7485" y="2989311"/>
              <a:ext cx="3087373" cy="6461822"/>
            </a:xfrm>
            <a:custGeom>
              <a:avLst/>
              <a:gdLst>
                <a:gd name="T0" fmla="*/ 2147483646 w 21492"/>
                <a:gd name="T1" fmla="*/ 2147483646 h 21500"/>
                <a:gd name="T2" fmla="*/ 2147483646 w 21492"/>
                <a:gd name="T3" fmla="*/ 2147483646 h 21500"/>
                <a:gd name="T4" fmla="*/ 2147483646 w 21492"/>
                <a:gd name="T5" fmla="*/ 2147483646 h 21500"/>
                <a:gd name="T6" fmla="*/ 2147483646 w 21492"/>
                <a:gd name="T7" fmla="*/ 2147483646 h 215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92" h="21500" extrusionOk="0">
                  <a:moveTo>
                    <a:pt x="223" y="899"/>
                  </a:moveTo>
                  <a:cubicBezTo>
                    <a:pt x="-78" y="701"/>
                    <a:pt x="-74" y="432"/>
                    <a:pt x="234" y="235"/>
                  </a:cubicBezTo>
                  <a:cubicBezTo>
                    <a:pt x="660" y="-37"/>
                    <a:pt x="1481" y="-80"/>
                    <a:pt x="2020" y="142"/>
                  </a:cubicBezTo>
                  <a:lnTo>
                    <a:pt x="20954" y="10063"/>
                  </a:lnTo>
                  <a:cubicBezTo>
                    <a:pt x="21329" y="10261"/>
                    <a:pt x="21522" y="10524"/>
                    <a:pt x="21489" y="10791"/>
                  </a:cubicBezTo>
                  <a:cubicBezTo>
                    <a:pt x="21466" y="10980"/>
                    <a:pt x="21330" y="11161"/>
                    <a:pt x="21097" y="11314"/>
                  </a:cubicBezTo>
                  <a:lnTo>
                    <a:pt x="2264" y="21274"/>
                  </a:lnTo>
                  <a:cubicBezTo>
                    <a:pt x="2035" y="21395"/>
                    <a:pt x="1738" y="21467"/>
                    <a:pt x="1429" y="21491"/>
                  </a:cubicBezTo>
                  <a:cubicBezTo>
                    <a:pt x="1059" y="21520"/>
                    <a:pt x="659" y="21481"/>
                    <a:pt x="364" y="21346"/>
                  </a:cubicBezTo>
                  <a:cubicBezTo>
                    <a:pt x="-2" y="21178"/>
                    <a:pt x="-59" y="20908"/>
                    <a:pt x="229" y="20708"/>
                  </a:cubicBezTo>
                  <a:cubicBezTo>
                    <a:pt x="3534" y="17755"/>
                    <a:pt x="5311" y="14466"/>
                    <a:pt x="5414" y="11117"/>
                  </a:cubicBezTo>
                  <a:cubicBezTo>
                    <a:pt x="5523" y="7556"/>
                    <a:pt x="3737" y="4040"/>
                    <a:pt x="223" y="89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9" name="Shape 49">
              <a:extLst>
                <a:ext uri="{FF2B5EF4-FFF2-40B4-BE49-F238E27FC236}">
                  <a16:creationId xmlns:a16="http://schemas.microsoft.com/office/drawing/2014/main" id="{45091E46-7BBC-3846-A7C5-86D73D64AD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0830" y="6220236"/>
              <a:ext cx="13625521" cy="0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8" name="Shape 55">
              <a:extLst>
                <a:ext uri="{FF2B5EF4-FFF2-40B4-BE49-F238E27FC236}">
                  <a16:creationId xmlns:a16="http://schemas.microsoft.com/office/drawing/2014/main" id="{1A75AEE9-94A8-CE48-BA80-7D8814832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7824" y="6072596"/>
              <a:ext cx="317139" cy="31716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4" name="Shape 57">
              <a:extLst>
                <a:ext uri="{FF2B5EF4-FFF2-40B4-BE49-F238E27FC236}">
                  <a16:creationId xmlns:a16="http://schemas.microsoft.com/office/drawing/2014/main" id="{07F49C2D-9B43-1B4F-B3F5-831937735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28304" y="6072596"/>
              <a:ext cx="317139" cy="31716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1926F52D-33C3-3F49-8478-25878AE4C894}"/>
                </a:ext>
              </a:extLst>
            </p:cNvPr>
            <p:cNvGrpSpPr/>
            <p:nvPr/>
          </p:nvGrpSpPr>
          <p:grpSpPr>
            <a:xfrm>
              <a:off x="9549913" y="6286265"/>
              <a:ext cx="6392195" cy="3868419"/>
              <a:chOff x="9549913" y="6286265"/>
              <a:chExt cx="6392195" cy="3868419"/>
            </a:xfrm>
          </p:grpSpPr>
          <p:sp>
            <p:nvSpPr>
              <p:cNvPr id="66" name="Shape 53">
                <a:extLst>
                  <a:ext uri="{FF2B5EF4-FFF2-40B4-BE49-F238E27FC236}">
                    <a16:creationId xmlns:a16="http://schemas.microsoft.com/office/drawing/2014/main" id="{C1B35377-729A-2B49-8D66-C465C7FBFA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56938" y="6286265"/>
                <a:ext cx="2864120" cy="3172294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grpSp>
            <p:nvGrpSpPr>
              <p:cNvPr id="78" name="Group 67">
                <a:extLst>
                  <a:ext uri="{FF2B5EF4-FFF2-40B4-BE49-F238E27FC236}">
                    <a16:creationId xmlns:a16="http://schemas.microsoft.com/office/drawing/2014/main" id="{DF7A8711-CC15-6B4C-87F2-2DF9ED898F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49913" y="9433803"/>
                <a:ext cx="3353479" cy="720881"/>
                <a:chOff x="0" y="0"/>
                <a:chExt cx="3353548" cy="720844"/>
              </a:xfrm>
            </p:grpSpPr>
            <p:sp>
              <p:nvSpPr>
                <p:cNvPr id="143" name="Shape 64">
                  <a:extLst>
                    <a:ext uri="{FF2B5EF4-FFF2-40B4-BE49-F238E27FC236}">
                      <a16:creationId xmlns:a16="http://schemas.microsoft.com/office/drawing/2014/main" id="{CBFB55F7-A0E6-9248-8E40-C651C91F38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353548" cy="7208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44" name="Shape 65">
                  <a:extLst>
                    <a:ext uri="{FF2B5EF4-FFF2-40B4-BE49-F238E27FC236}">
                      <a16:creationId xmlns:a16="http://schemas.microsoft.com/office/drawing/2014/main" id="{1BBBAA19-6CC8-7648-83F2-ACFAE6C910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5256" y="140681"/>
                  <a:ext cx="2343122" cy="4103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2000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Information text</a:t>
                  </a:r>
                </a:p>
              </p:txBody>
            </p:sp>
            <p:sp>
              <p:nvSpPr>
                <p:cNvPr id="145" name="Shape 66">
                  <a:extLst>
                    <a:ext uri="{FF2B5EF4-FFF2-40B4-BE49-F238E27FC236}">
                      <a16:creationId xmlns:a16="http://schemas.microsoft.com/office/drawing/2014/main" id="{4732EF23-AB67-5646-901C-312FD68E14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502" y="69972"/>
                  <a:ext cx="580897" cy="58089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sp>
            <p:nvSpPr>
              <p:cNvPr id="81" name="Shape 76">
                <a:extLst>
                  <a:ext uri="{FF2B5EF4-FFF2-40B4-BE49-F238E27FC236}">
                    <a16:creationId xmlns:a16="http://schemas.microsoft.com/office/drawing/2014/main" id="{C6EC9A69-FD88-284D-8F50-D8CE914E9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0494" y="7253132"/>
                <a:ext cx="208323" cy="20833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2" name="Shape 77">
                <a:extLst>
                  <a:ext uri="{FF2B5EF4-FFF2-40B4-BE49-F238E27FC236}">
                    <a16:creationId xmlns:a16="http://schemas.microsoft.com/office/drawing/2014/main" id="{7304766B-B618-D545-B571-F47794C8C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19180" y="8294584"/>
                <a:ext cx="208323" cy="20833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4" name="Shape 88">
                <a:extLst>
                  <a:ext uri="{FF2B5EF4-FFF2-40B4-BE49-F238E27FC236}">
                    <a16:creationId xmlns:a16="http://schemas.microsoft.com/office/drawing/2014/main" id="{2B4E6EFC-27F1-4E44-B42A-A02195B22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3725" y="7160530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95" name="Shape 89">
                <a:extLst>
                  <a:ext uri="{FF2B5EF4-FFF2-40B4-BE49-F238E27FC236}">
                    <a16:creationId xmlns:a16="http://schemas.microsoft.com/office/drawing/2014/main" id="{0214C24A-4B77-FD4E-A2A9-755D31806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7334" y="8190048"/>
                <a:ext cx="3648384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33" name="Shape 90">
                <a:extLst>
                  <a:ext uri="{FF2B5EF4-FFF2-40B4-BE49-F238E27FC236}">
                    <a16:creationId xmlns:a16="http://schemas.microsoft.com/office/drawing/2014/main" id="{A9CBFBE4-5335-AE42-8C01-EAC38C032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6220" y="9661212"/>
                <a:ext cx="260740" cy="245770"/>
              </a:xfrm>
              <a:custGeom>
                <a:avLst/>
                <a:gdLst>
                  <a:gd name="T0" fmla="*/ 18998328 w 21600"/>
                  <a:gd name="T1" fmla="*/ 15906903 h 21600"/>
                  <a:gd name="T2" fmla="*/ 18998328 w 21600"/>
                  <a:gd name="T3" fmla="*/ 15906903 h 21600"/>
                  <a:gd name="T4" fmla="*/ 18998328 w 21600"/>
                  <a:gd name="T5" fmla="*/ 15906903 h 21600"/>
                  <a:gd name="T6" fmla="*/ 18998328 w 21600"/>
                  <a:gd name="T7" fmla="*/ 15906903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10901" y="17459"/>
                    </a:moveTo>
                    <a:lnTo>
                      <a:pt x="17497" y="21600"/>
                    </a:lnTo>
                    <a:lnTo>
                      <a:pt x="15848" y="13532"/>
                    </a:lnTo>
                    <a:lnTo>
                      <a:pt x="21600" y="8281"/>
                    </a:lnTo>
                    <a:lnTo>
                      <a:pt x="13797" y="7428"/>
                    </a:lnTo>
                    <a:lnTo>
                      <a:pt x="10901" y="0"/>
                    </a:lnTo>
                    <a:lnTo>
                      <a:pt x="7844" y="7428"/>
                    </a:lnTo>
                    <a:lnTo>
                      <a:pt x="0" y="8281"/>
                    </a:lnTo>
                    <a:lnTo>
                      <a:pt x="5993" y="13532"/>
                    </a:lnTo>
                    <a:lnTo>
                      <a:pt x="4143" y="21600"/>
                    </a:lnTo>
                    <a:lnTo>
                      <a:pt x="10901" y="17459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C89C2A7B-CDD2-614C-B2CD-33B6B6360A7C}"/>
                </a:ext>
              </a:extLst>
            </p:cNvPr>
            <p:cNvGrpSpPr/>
            <p:nvPr/>
          </p:nvGrpSpPr>
          <p:grpSpPr>
            <a:xfrm>
              <a:off x="9571245" y="2269569"/>
              <a:ext cx="6316933" cy="3940867"/>
              <a:chOff x="11764569" y="2269569"/>
              <a:chExt cx="6316933" cy="3940867"/>
            </a:xfrm>
          </p:grpSpPr>
          <p:sp>
            <p:nvSpPr>
              <p:cNvPr id="65" name="Shape 52">
                <a:extLst>
                  <a:ext uri="{FF2B5EF4-FFF2-40B4-BE49-F238E27FC236}">
                    <a16:creationId xmlns:a16="http://schemas.microsoft.com/office/drawing/2014/main" id="{B99380B9-AD35-1A4D-8D97-83A85381A6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2166813" y="2963922"/>
                <a:ext cx="2968167" cy="3246514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grpSp>
            <p:nvGrpSpPr>
              <p:cNvPr id="80" name="Group 75">
                <a:extLst>
                  <a:ext uri="{FF2B5EF4-FFF2-40B4-BE49-F238E27FC236}">
                    <a16:creationId xmlns:a16="http://schemas.microsoft.com/office/drawing/2014/main" id="{78231618-95AE-B74C-86AD-AD003E14EA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64569" y="2269569"/>
                <a:ext cx="3353478" cy="720881"/>
                <a:chOff x="0" y="0"/>
                <a:chExt cx="3353548" cy="720844"/>
              </a:xfrm>
            </p:grpSpPr>
            <p:sp>
              <p:nvSpPr>
                <p:cNvPr id="137" name="Shape 72">
                  <a:extLst>
                    <a:ext uri="{FF2B5EF4-FFF2-40B4-BE49-F238E27FC236}">
                      <a16:creationId xmlns:a16="http://schemas.microsoft.com/office/drawing/2014/main" id="{8D81A30B-2534-354B-9C37-3A606EBF1D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353548" cy="7208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38" name="Shape 73">
                  <a:extLst>
                    <a:ext uri="{FF2B5EF4-FFF2-40B4-BE49-F238E27FC236}">
                      <a16:creationId xmlns:a16="http://schemas.microsoft.com/office/drawing/2014/main" id="{5F32538C-0688-994E-A79F-DD012CA563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5256" y="140681"/>
                  <a:ext cx="2343122" cy="4103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2000" dirty="0" err="1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Information</a:t>
                  </a:r>
                  <a:r>
                    <a:rPr lang="ru-RU" altLang="ru-RU" sz="2000" dirty="0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 </a:t>
                  </a:r>
                  <a:r>
                    <a:rPr lang="ru-RU" altLang="ru-RU" sz="2000" dirty="0" err="1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text</a:t>
                  </a:r>
                  <a:endParaRPr lang="ru-RU" altLang="ru-RU" sz="2000" dirty="0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endParaRPr>
                </a:p>
              </p:txBody>
            </p:sp>
            <p:sp>
              <p:nvSpPr>
                <p:cNvPr id="139" name="Shape 74">
                  <a:extLst>
                    <a:ext uri="{FF2B5EF4-FFF2-40B4-BE49-F238E27FC236}">
                      <a16:creationId xmlns:a16="http://schemas.microsoft.com/office/drawing/2014/main" id="{B6CC5BA9-00EA-7044-8AB7-0DC789DAA7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502" y="69972"/>
                  <a:ext cx="580897" cy="58089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sp>
            <p:nvSpPr>
              <p:cNvPr id="85" name="Shape 80">
                <a:extLst>
                  <a:ext uri="{FF2B5EF4-FFF2-40B4-BE49-F238E27FC236}">
                    <a16:creationId xmlns:a16="http://schemas.microsoft.com/office/drawing/2014/main" id="{95770AF3-2509-6142-A94B-B1A248FB9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38893" y="3924850"/>
                <a:ext cx="208324" cy="20833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6" name="Shape 81">
                <a:extLst>
                  <a:ext uri="{FF2B5EF4-FFF2-40B4-BE49-F238E27FC236}">
                    <a16:creationId xmlns:a16="http://schemas.microsoft.com/office/drawing/2014/main" id="{45BDCA34-DB72-7E4B-9D1C-3BAFCC756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91077" y="4962782"/>
                <a:ext cx="208324" cy="20833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0" name="Shape 84">
                <a:extLst>
                  <a:ext uri="{FF2B5EF4-FFF2-40B4-BE49-F238E27FC236}">
                    <a16:creationId xmlns:a16="http://schemas.microsoft.com/office/drawing/2014/main" id="{6FFB1412-228D-F84D-9F2B-51B7FB517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82648" y="3823834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91" name="Shape 85">
                <a:extLst>
                  <a:ext uri="{FF2B5EF4-FFF2-40B4-BE49-F238E27FC236}">
                    <a16:creationId xmlns:a16="http://schemas.microsoft.com/office/drawing/2014/main" id="{B88BB123-169A-B04A-B8C7-1494F827F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3119" y="4853353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34" name="Shape 91">
                <a:extLst>
                  <a:ext uri="{FF2B5EF4-FFF2-40B4-BE49-F238E27FC236}">
                    <a16:creationId xmlns:a16="http://schemas.microsoft.com/office/drawing/2014/main" id="{D513A21B-B291-E746-8CF3-0CAA00C6D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1495" y="2500701"/>
                <a:ext cx="255847" cy="258617"/>
              </a:xfrm>
              <a:custGeom>
                <a:avLst/>
                <a:gdLst>
                  <a:gd name="T0" fmla="*/ 18033594 w 21549"/>
                  <a:gd name="T1" fmla="*/ 18533957 h 21600"/>
                  <a:gd name="T2" fmla="*/ 18033594 w 21549"/>
                  <a:gd name="T3" fmla="*/ 18533957 h 21600"/>
                  <a:gd name="T4" fmla="*/ 18033594 w 21549"/>
                  <a:gd name="T5" fmla="*/ 18533957 h 21600"/>
                  <a:gd name="T6" fmla="*/ 18033594 w 21549"/>
                  <a:gd name="T7" fmla="*/ 18533957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49" h="21600" extrusionOk="0">
                    <a:moveTo>
                      <a:pt x="18684" y="11815"/>
                    </a:moveTo>
                    <a:cubicBezTo>
                      <a:pt x="18684" y="11612"/>
                      <a:pt x="18890" y="11206"/>
                      <a:pt x="18890" y="10800"/>
                    </a:cubicBezTo>
                    <a:cubicBezTo>
                      <a:pt x="18890" y="10394"/>
                      <a:pt x="18890" y="9947"/>
                      <a:pt x="18684" y="9744"/>
                    </a:cubicBezTo>
                    <a:lnTo>
                      <a:pt x="20984" y="7877"/>
                    </a:lnTo>
                    <a:cubicBezTo>
                      <a:pt x="21395" y="7674"/>
                      <a:pt x="21395" y="7471"/>
                      <a:pt x="21189" y="7268"/>
                    </a:cubicBezTo>
                    <a:lnTo>
                      <a:pt x="19095" y="3329"/>
                    </a:lnTo>
                    <a:cubicBezTo>
                      <a:pt x="18890" y="3329"/>
                      <a:pt x="18684" y="3126"/>
                      <a:pt x="18233" y="3329"/>
                    </a:cubicBezTo>
                    <a:lnTo>
                      <a:pt x="15522" y="4344"/>
                    </a:lnTo>
                    <a:cubicBezTo>
                      <a:pt x="15112" y="3938"/>
                      <a:pt x="14455" y="3735"/>
                      <a:pt x="13633" y="3329"/>
                    </a:cubicBezTo>
                    <a:lnTo>
                      <a:pt x="13223" y="406"/>
                    </a:lnTo>
                    <a:cubicBezTo>
                      <a:pt x="13428" y="203"/>
                      <a:pt x="13017" y="0"/>
                      <a:pt x="12771" y="0"/>
                    </a:cubicBezTo>
                    <a:lnTo>
                      <a:pt x="8377" y="0"/>
                    </a:lnTo>
                    <a:cubicBezTo>
                      <a:pt x="8172" y="0"/>
                      <a:pt x="7967" y="203"/>
                      <a:pt x="7967" y="406"/>
                    </a:cubicBezTo>
                    <a:lnTo>
                      <a:pt x="7556" y="3329"/>
                    </a:lnTo>
                    <a:cubicBezTo>
                      <a:pt x="6694" y="3532"/>
                      <a:pt x="6283" y="3938"/>
                      <a:pt x="5667" y="4344"/>
                    </a:cubicBezTo>
                    <a:lnTo>
                      <a:pt x="2916" y="3329"/>
                    </a:lnTo>
                    <a:cubicBezTo>
                      <a:pt x="2710" y="3126"/>
                      <a:pt x="2505" y="3329"/>
                      <a:pt x="2300" y="3532"/>
                    </a:cubicBezTo>
                    <a:lnTo>
                      <a:pt x="0" y="7268"/>
                    </a:lnTo>
                    <a:cubicBezTo>
                      <a:pt x="0" y="7471"/>
                      <a:pt x="0" y="7674"/>
                      <a:pt x="205" y="7877"/>
                    </a:cubicBezTo>
                    <a:lnTo>
                      <a:pt x="2505" y="9744"/>
                    </a:lnTo>
                    <a:cubicBezTo>
                      <a:pt x="2505" y="9947"/>
                      <a:pt x="2505" y="10394"/>
                      <a:pt x="2505" y="10800"/>
                    </a:cubicBezTo>
                    <a:cubicBezTo>
                      <a:pt x="2505" y="11206"/>
                      <a:pt x="2505" y="11612"/>
                      <a:pt x="2505" y="11815"/>
                    </a:cubicBezTo>
                    <a:lnTo>
                      <a:pt x="205" y="13683"/>
                    </a:lnTo>
                    <a:cubicBezTo>
                      <a:pt x="0" y="13926"/>
                      <a:pt x="0" y="14129"/>
                      <a:pt x="205" y="14332"/>
                    </a:cubicBezTo>
                    <a:lnTo>
                      <a:pt x="2300" y="18271"/>
                    </a:lnTo>
                    <a:cubicBezTo>
                      <a:pt x="2505" y="18271"/>
                      <a:pt x="2710" y="18474"/>
                      <a:pt x="2916" y="18271"/>
                    </a:cubicBezTo>
                    <a:lnTo>
                      <a:pt x="5667" y="17215"/>
                    </a:lnTo>
                    <a:cubicBezTo>
                      <a:pt x="6283" y="17621"/>
                      <a:pt x="6899" y="18068"/>
                      <a:pt x="7556" y="18271"/>
                    </a:cubicBezTo>
                    <a:lnTo>
                      <a:pt x="7967" y="21153"/>
                    </a:lnTo>
                    <a:cubicBezTo>
                      <a:pt x="7967" y="21356"/>
                      <a:pt x="8172" y="21600"/>
                      <a:pt x="8583" y="21600"/>
                    </a:cubicBezTo>
                    <a:lnTo>
                      <a:pt x="13017" y="21600"/>
                    </a:lnTo>
                    <a:cubicBezTo>
                      <a:pt x="13223" y="21600"/>
                      <a:pt x="13428" y="21356"/>
                      <a:pt x="13428" y="21153"/>
                    </a:cubicBezTo>
                    <a:lnTo>
                      <a:pt x="13839" y="18271"/>
                    </a:lnTo>
                    <a:cubicBezTo>
                      <a:pt x="14660" y="18068"/>
                      <a:pt x="15317" y="17621"/>
                      <a:pt x="15728" y="17215"/>
                    </a:cubicBezTo>
                    <a:lnTo>
                      <a:pt x="18438" y="18271"/>
                    </a:lnTo>
                    <a:cubicBezTo>
                      <a:pt x="18684" y="18474"/>
                      <a:pt x="19095" y="18271"/>
                      <a:pt x="19300" y="18068"/>
                    </a:cubicBezTo>
                    <a:lnTo>
                      <a:pt x="21395" y="14332"/>
                    </a:lnTo>
                    <a:cubicBezTo>
                      <a:pt x="21600" y="14129"/>
                      <a:pt x="21600" y="13683"/>
                      <a:pt x="21395" y="13683"/>
                    </a:cubicBezTo>
                    <a:lnTo>
                      <a:pt x="18684" y="11815"/>
                    </a:lnTo>
                    <a:close/>
                    <a:moveTo>
                      <a:pt x="10677" y="14535"/>
                    </a:moveTo>
                    <a:cubicBezTo>
                      <a:pt x="8583" y="14535"/>
                      <a:pt x="6694" y="12871"/>
                      <a:pt x="6694" y="10800"/>
                    </a:cubicBezTo>
                    <a:cubicBezTo>
                      <a:pt x="6694" y="8729"/>
                      <a:pt x="8583" y="7065"/>
                      <a:pt x="10677" y="7065"/>
                    </a:cubicBezTo>
                    <a:cubicBezTo>
                      <a:pt x="12771" y="7065"/>
                      <a:pt x="14455" y="8729"/>
                      <a:pt x="14455" y="10800"/>
                    </a:cubicBezTo>
                    <a:cubicBezTo>
                      <a:pt x="14455" y="12871"/>
                      <a:pt x="12771" y="14535"/>
                      <a:pt x="10677" y="1453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FEE04A22-FFF5-E349-9577-DDD2E1AA64ED}"/>
                </a:ext>
              </a:extLst>
            </p:cNvPr>
            <p:cNvGrpSpPr/>
            <p:nvPr/>
          </p:nvGrpSpPr>
          <p:grpSpPr>
            <a:xfrm>
              <a:off x="5241728" y="6286265"/>
              <a:ext cx="6344372" cy="3868419"/>
              <a:chOff x="5241728" y="6286265"/>
              <a:chExt cx="6344372" cy="3868419"/>
            </a:xfrm>
          </p:grpSpPr>
          <p:sp>
            <p:nvSpPr>
              <p:cNvPr id="62" name="Shape 51">
                <a:extLst>
                  <a:ext uri="{FF2B5EF4-FFF2-40B4-BE49-F238E27FC236}">
                    <a16:creationId xmlns:a16="http://schemas.microsoft.com/office/drawing/2014/main" id="{50D8B6A7-81F1-AC48-82AD-B5864B4D88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3631" y="6286265"/>
                <a:ext cx="2864120" cy="3172294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75" name="Shape 58">
                <a:extLst>
                  <a:ext uri="{FF2B5EF4-FFF2-40B4-BE49-F238E27FC236}">
                    <a16:creationId xmlns:a16="http://schemas.microsoft.com/office/drawing/2014/main" id="{ABB3BE39-8378-FB43-A8AD-C28D8F0D4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8834" y="7253132"/>
                <a:ext cx="208323" cy="2083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6" name="Shape 59">
                <a:extLst>
                  <a:ext uri="{FF2B5EF4-FFF2-40B4-BE49-F238E27FC236}">
                    <a16:creationId xmlns:a16="http://schemas.microsoft.com/office/drawing/2014/main" id="{BF1C5866-3ECF-4445-87CD-F94D35790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7519" y="8294584"/>
                <a:ext cx="208323" cy="2083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grpSp>
            <p:nvGrpSpPr>
              <p:cNvPr id="77" name="Group 63">
                <a:extLst>
                  <a:ext uri="{FF2B5EF4-FFF2-40B4-BE49-F238E27FC236}">
                    <a16:creationId xmlns:a16="http://schemas.microsoft.com/office/drawing/2014/main" id="{937F1178-AF2F-D64E-8DA0-5215454F6C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41728" y="9433803"/>
                <a:ext cx="3353479" cy="720881"/>
                <a:chOff x="0" y="0"/>
                <a:chExt cx="3353548" cy="720844"/>
              </a:xfrm>
            </p:grpSpPr>
            <p:sp>
              <p:nvSpPr>
                <p:cNvPr id="146" name="Shape 60">
                  <a:extLst>
                    <a:ext uri="{FF2B5EF4-FFF2-40B4-BE49-F238E27FC236}">
                      <a16:creationId xmlns:a16="http://schemas.microsoft.com/office/drawing/2014/main" id="{FE7BC192-F4D8-3B4E-8981-157D99BCAB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353548" cy="7208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 dirty="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47" name="Shape 61">
                  <a:extLst>
                    <a:ext uri="{FF2B5EF4-FFF2-40B4-BE49-F238E27FC236}">
                      <a16:creationId xmlns:a16="http://schemas.microsoft.com/office/drawing/2014/main" id="{C408594B-B635-A34C-9534-B0727E993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5256" y="140681"/>
                  <a:ext cx="2343122" cy="4103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2000" dirty="0" err="1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Information</a:t>
                  </a:r>
                  <a:r>
                    <a:rPr lang="ru-RU" altLang="ru-RU" sz="2000" dirty="0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 </a:t>
                  </a:r>
                  <a:r>
                    <a:rPr lang="ru-RU" altLang="ru-RU" sz="2000" dirty="0" err="1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text</a:t>
                  </a:r>
                  <a:endParaRPr lang="ru-RU" altLang="ru-RU" sz="2000" dirty="0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endParaRPr>
                </a:p>
              </p:txBody>
            </p:sp>
            <p:sp>
              <p:nvSpPr>
                <p:cNvPr id="148" name="Shape 62">
                  <a:extLst>
                    <a:ext uri="{FF2B5EF4-FFF2-40B4-BE49-F238E27FC236}">
                      <a16:creationId xmlns:a16="http://schemas.microsoft.com/office/drawing/2014/main" id="{3079B1D8-BF1C-7B46-8BE4-08A647F3AB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502" y="69972"/>
                  <a:ext cx="580897" cy="58089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sp>
            <p:nvSpPr>
              <p:cNvPr id="92" name="Shape 86">
                <a:extLst>
                  <a:ext uri="{FF2B5EF4-FFF2-40B4-BE49-F238E27FC236}">
                    <a16:creationId xmlns:a16="http://schemas.microsoft.com/office/drawing/2014/main" id="{DAD11AB3-EFED-8A40-A748-636BBF3B6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7717" y="7160530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93" name="Shape 87">
                <a:extLst>
                  <a:ext uri="{FF2B5EF4-FFF2-40B4-BE49-F238E27FC236}">
                    <a16:creationId xmlns:a16="http://schemas.microsoft.com/office/drawing/2014/main" id="{AD215743-A3B0-9E4C-BFCD-E98ED0494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1327" y="8190048"/>
                <a:ext cx="3648384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35" name="Shape 92">
                <a:extLst>
                  <a:ext uri="{FF2B5EF4-FFF2-40B4-BE49-F238E27FC236}">
                    <a16:creationId xmlns:a16="http://schemas.microsoft.com/office/drawing/2014/main" id="{7AC40CC7-1EF9-CC44-81B7-0A110A507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614" y="9662899"/>
                <a:ext cx="255847" cy="234978"/>
              </a:xfrm>
              <a:custGeom>
                <a:avLst/>
                <a:gdLst>
                  <a:gd name="T0" fmla="*/ 17948527 w 21600"/>
                  <a:gd name="T1" fmla="*/ 13902014 h 21600"/>
                  <a:gd name="T2" fmla="*/ 17948527 w 21600"/>
                  <a:gd name="T3" fmla="*/ 13902014 h 21600"/>
                  <a:gd name="T4" fmla="*/ 17948527 w 21600"/>
                  <a:gd name="T5" fmla="*/ 13902014 h 21600"/>
                  <a:gd name="T6" fmla="*/ 17948527 w 21600"/>
                  <a:gd name="T7" fmla="*/ 13902014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3950" y="21600"/>
                    </a:lnTo>
                    <a:lnTo>
                      <a:pt x="3950" y="8656"/>
                    </a:lnTo>
                    <a:lnTo>
                      <a:pt x="0" y="8656"/>
                    </a:lnTo>
                    <a:lnTo>
                      <a:pt x="0" y="21600"/>
                    </a:lnTo>
                    <a:close/>
                    <a:moveTo>
                      <a:pt x="21600" y="9649"/>
                    </a:moveTo>
                    <a:cubicBezTo>
                      <a:pt x="21600" y="8418"/>
                      <a:pt x="20658" y="7624"/>
                      <a:pt x="19534" y="7624"/>
                    </a:cubicBezTo>
                    <a:lnTo>
                      <a:pt x="13337" y="7624"/>
                    </a:lnTo>
                    <a:lnTo>
                      <a:pt x="14460" y="2462"/>
                    </a:lnTo>
                    <a:lnTo>
                      <a:pt x="14460" y="2263"/>
                    </a:lnTo>
                    <a:cubicBezTo>
                      <a:pt x="14460" y="1826"/>
                      <a:pt x="14279" y="1429"/>
                      <a:pt x="14098" y="1032"/>
                    </a:cubicBezTo>
                    <a:lnTo>
                      <a:pt x="12974" y="0"/>
                    </a:lnTo>
                    <a:lnTo>
                      <a:pt x="6379" y="6988"/>
                    </a:lnTo>
                    <a:cubicBezTo>
                      <a:pt x="6016" y="7385"/>
                      <a:pt x="5835" y="8021"/>
                      <a:pt x="5835" y="8656"/>
                    </a:cubicBezTo>
                    <a:lnTo>
                      <a:pt x="5835" y="19337"/>
                    </a:lnTo>
                    <a:cubicBezTo>
                      <a:pt x="5835" y="20568"/>
                      <a:pt x="6777" y="21600"/>
                      <a:pt x="7901" y="21600"/>
                    </a:cubicBezTo>
                    <a:lnTo>
                      <a:pt x="16707" y="21600"/>
                    </a:lnTo>
                    <a:cubicBezTo>
                      <a:pt x="17468" y="21600"/>
                      <a:pt x="18230" y="21004"/>
                      <a:pt x="18411" y="20171"/>
                    </a:cubicBezTo>
                    <a:lnTo>
                      <a:pt x="21419" y="12547"/>
                    </a:lnTo>
                    <a:cubicBezTo>
                      <a:pt x="21419" y="12349"/>
                      <a:pt x="21419" y="12150"/>
                      <a:pt x="21419" y="11713"/>
                    </a:cubicBezTo>
                    <a:lnTo>
                      <a:pt x="21419" y="9649"/>
                    </a:lnTo>
                    <a:lnTo>
                      <a:pt x="21600" y="964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5ABF562C-11B7-F543-B4BF-0AB07B124605}"/>
                </a:ext>
              </a:extLst>
            </p:cNvPr>
            <p:cNvGrpSpPr/>
            <p:nvPr/>
          </p:nvGrpSpPr>
          <p:grpSpPr>
            <a:xfrm>
              <a:off x="5296198" y="2269569"/>
              <a:ext cx="6312970" cy="3940867"/>
              <a:chOff x="7429728" y="2269569"/>
              <a:chExt cx="6312970" cy="3940867"/>
            </a:xfrm>
          </p:grpSpPr>
          <p:sp>
            <p:nvSpPr>
              <p:cNvPr id="60" name="Shape 50">
                <a:extLst>
                  <a:ext uri="{FF2B5EF4-FFF2-40B4-BE49-F238E27FC236}">
                    <a16:creationId xmlns:a16="http://schemas.microsoft.com/office/drawing/2014/main" id="{B1671155-45DD-2549-8735-9457EF2474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831972" y="2963922"/>
                <a:ext cx="2968167" cy="3246514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grpSp>
            <p:nvGrpSpPr>
              <p:cNvPr id="79" name="Group 71">
                <a:extLst>
                  <a:ext uri="{FF2B5EF4-FFF2-40B4-BE49-F238E27FC236}">
                    <a16:creationId xmlns:a16="http://schemas.microsoft.com/office/drawing/2014/main" id="{85E42C17-083A-9748-9A88-91C3FEB573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29728" y="2269569"/>
                <a:ext cx="3353478" cy="720881"/>
                <a:chOff x="0" y="0"/>
                <a:chExt cx="3353548" cy="720844"/>
              </a:xfrm>
            </p:grpSpPr>
            <p:sp>
              <p:nvSpPr>
                <p:cNvPr id="140" name="Shape 68">
                  <a:extLst>
                    <a:ext uri="{FF2B5EF4-FFF2-40B4-BE49-F238E27FC236}">
                      <a16:creationId xmlns:a16="http://schemas.microsoft.com/office/drawing/2014/main" id="{8FCAC187-A1C9-034C-B507-700DE5C726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353548" cy="7208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41" name="Shape 69">
                  <a:extLst>
                    <a:ext uri="{FF2B5EF4-FFF2-40B4-BE49-F238E27FC236}">
                      <a16:creationId xmlns:a16="http://schemas.microsoft.com/office/drawing/2014/main" id="{0D12BD1D-2781-D042-AC3A-3CDE6AD11E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5256" y="140681"/>
                  <a:ext cx="2343122" cy="4103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2000" dirty="0" err="1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Information</a:t>
                  </a:r>
                  <a:r>
                    <a:rPr lang="ru-RU" altLang="ru-RU" sz="2000" dirty="0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 </a:t>
                  </a:r>
                  <a:r>
                    <a:rPr lang="ru-RU" altLang="ru-RU" sz="2000" dirty="0" err="1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text</a:t>
                  </a:r>
                  <a:endParaRPr lang="ru-RU" altLang="ru-RU" sz="2000" dirty="0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endParaRPr>
                </a:p>
              </p:txBody>
            </p:sp>
            <p:sp>
              <p:nvSpPr>
                <p:cNvPr id="142" name="Shape 70">
                  <a:extLst>
                    <a:ext uri="{FF2B5EF4-FFF2-40B4-BE49-F238E27FC236}">
                      <a16:creationId xmlns:a16="http://schemas.microsoft.com/office/drawing/2014/main" id="{6F079B38-C67D-814C-9C32-ED566E4892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502" y="69972"/>
                  <a:ext cx="580897" cy="58089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sp>
            <p:nvSpPr>
              <p:cNvPr id="83" name="Shape 78">
                <a:extLst>
                  <a:ext uri="{FF2B5EF4-FFF2-40B4-BE49-F238E27FC236}">
                    <a16:creationId xmlns:a16="http://schemas.microsoft.com/office/drawing/2014/main" id="{3A4EBC29-4FE5-4748-B0D3-3F865D478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88261" y="3924850"/>
                <a:ext cx="208323" cy="2083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4" name="Shape 79">
                <a:extLst>
                  <a:ext uri="{FF2B5EF4-FFF2-40B4-BE49-F238E27FC236}">
                    <a16:creationId xmlns:a16="http://schemas.microsoft.com/office/drawing/2014/main" id="{4D7CBF90-8EB1-B946-9BBC-66DDA4625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40445" y="4962782"/>
                <a:ext cx="208323" cy="20833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8" name="Shape 82">
                <a:extLst>
                  <a:ext uri="{FF2B5EF4-FFF2-40B4-BE49-F238E27FC236}">
                    <a16:creationId xmlns:a16="http://schemas.microsoft.com/office/drawing/2014/main" id="{0E8876AE-C7B5-2541-941D-0C97424A4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43844" y="3823834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 dirty="0" err="1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</a:t>
                </a:r>
                <a:r>
                  <a:rPr lang="ru-RU" altLang="ru-RU" sz="20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bone</a:t>
                </a:r>
                <a:r>
                  <a:rPr lang="ru-RU" altLang="ru-RU" sz="20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text</a:t>
                </a:r>
                <a:r>
                  <a:rPr lang="ru-RU" altLang="ru-RU" sz="20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block</a:t>
                </a:r>
                <a:r>
                  <a:rPr lang="ru-RU" altLang="ru-RU" sz="20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</a:p>
            </p:txBody>
          </p:sp>
          <p:sp>
            <p:nvSpPr>
              <p:cNvPr id="89" name="Shape 83">
                <a:extLst>
                  <a:ext uri="{FF2B5EF4-FFF2-40B4-BE49-F238E27FC236}">
                    <a16:creationId xmlns:a16="http://schemas.microsoft.com/office/drawing/2014/main" id="{DF50373D-9CF6-5F40-861E-60B9BA76C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4315" y="4853353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 dirty="0" err="1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</a:t>
                </a:r>
                <a:r>
                  <a:rPr lang="ru-RU" altLang="ru-RU" sz="20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bone</a:t>
                </a:r>
                <a:r>
                  <a:rPr lang="ru-RU" altLang="ru-RU" sz="20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text</a:t>
                </a:r>
                <a:r>
                  <a:rPr lang="ru-RU" altLang="ru-RU" sz="20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ru-RU" altLang="ru-RU" sz="2000" dirty="0" err="1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block</a:t>
                </a:r>
                <a:r>
                  <a:rPr lang="ru-RU" altLang="ru-RU" sz="20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</a:p>
            </p:txBody>
          </p:sp>
          <p:sp>
            <p:nvSpPr>
              <p:cNvPr id="136" name="Shape 93">
                <a:extLst>
                  <a:ext uri="{FF2B5EF4-FFF2-40B4-BE49-F238E27FC236}">
                    <a16:creationId xmlns:a16="http://schemas.microsoft.com/office/drawing/2014/main" id="{CB69538F-EF39-D648-B0B3-062EE628A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6585" y="2531560"/>
                <a:ext cx="288135" cy="196897"/>
              </a:xfrm>
              <a:custGeom>
                <a:avLst/>
                <a:gdLst>
                  <a:gd name="T0" fmla="*/ 25637706 w 21600"/>
                  <a:gd name="T1" fmla="*/ 8179297 h 21600"/>
                  <a:gd name="T2" fmla="*/ 25637706 w 21600"/>
                  <a:gd name="T3" fmla="*/ 8179297 h 21600"/>
                  <a:gd name="T4" fmla="*/ 25637706 w 21600"/>
                  <a:gd name="T5" fmla="*/ 8179297 h 21600"/>
                  <a:gd name="T6" fmla="*/ 25637706 w 21600"/>
                  <a:gd name="T7" fmla="*/ 8179297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10710" y="0"/>
                    </a:moveTo>
                    <a:cubicBezTo>
                      <a:pt x="5825" y="0"/>
                      <a:pt x="1520" y="4689"/>
                      <a:pt x="0" y="10958"/>
                    </a:cubicBezTo>
                    <a:cubicBezTo>
                      <a:pt x="1520" y="17227"/>
                      <a:pt x="5825" y="21600"/>
                      <a:pt x="10710" y="21600"/>
                    </a:cubicBezTo>
                    <a:cubicBezTo>
                      <a:pt x="15594" y="21600"/>
                      <a:pt x="19899" y="17227"/>
                      <a:pt x="21600" y="10958"/>
                    </a:cubicBezTo>
                    <a:cubicBezTo>
                      <a:pt x="19899" y="4689"/>
                      <a:pt x="15594" y="0"/>
                      <a:pt x="10710" y="0"/>
                    </a:cubicBezTo>
                    <a:close/>
                    <a:moveTo>
                      <a:pt x="10710" y="18070"/>
                    </a:moveTo>
                    <a:cubicBezTo>
                      <a:pt x="7887" y="18070"/>
                      <a:pt x="5825" y="14909"/>
                      <a:pt x="5825" y="10958"/>
                    </a:cubicBezTo>
                    <a:cubicBezTo>
                      <a:pt x="5825" y="7007"/>
                      <a:pt x="7887" y="3846"/>
                      <a:pt x="10710" y="3846"/>
                    </a:cubicBezTo>
                    <a:cubicBezTo>
                      <a:pt x="13532" y="3846"/>
                      <a:pt x="15594" y="7007"/>
                      <a:pt x="15594" y="10958"/>
                    </a:cubicBezTo>
                    <a:cubicBezTo>
                      <a:pt x="15594" y="14909"/>
                      <a:pt x="13532" y="18070"/>
                      <a:pt x="10710" y="18070"/>
                    </a:cubicBezTo>
                    <a:close/>
                    <a:moveTo>
                      <a:pt x="10710" y="6585"/>
                    </a:moveTo>
                    <a:cubicBezTo>
                      <a:pt x="9009" y="6585"/>
                      <a:pt x="7707" y="8482"/>
                      <a:pt x="7707" y="10958"/>
                    </a:cubicBezTo>
                    <a:cubicBezTo>
                      <a:pt x="7707" y="13381"/>
                      <a:pt x="9009" y="15067"/>
                      <a:pt x="10710" y="15067"/>
                    </a:cubicBezTo>
                    <a:cubicBezTo>
                      <a:pt x="12410" y="15067"/>
                      <a:pt x="13713" y="13381"/>
                      <a:pt x="13713" y="10958"/>
                    </a:cubicBezTo>
                    <a:cubicBezTo>
                      <a:pt x="13713" y="8482"/>
                      <a:pt x="12410" y="6585"/>
                      <a:pt x="10710" y="658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grpSp>
          <p:nvGrpSpPr>
            <p:cNvPr id="61" name="Группа 60">
              <a:extLst>
                <a:ext uri="{FF2B5EF4-FFF2-40B4-BE49-F238E27FC236}">
                  <a16:creationId xmlns:a16="http://schemas.microsoft.com/office/drawing/2014/main" id="{4A017382-AD61-B948-9AFC-C8BC01974046}"/>
                </a:ext>
              </a:extLst>
            </p:cNvPr>
            <p:cNvGrpSpPr/>
            <p:nvPr/>
          </p:nvGrpSpPr>
          <p:grpSpPr>
            <a:xfrm>
              <a:off x="13948836" y="6286265"/>
              <a:ext cx="6392195" cy="3868419"/>
              <a:chOff x="9549913" y="6286265"/>
              <a:chExt cx="6392195" cy="3868419"/>
            </a:xfrm>
          </p:grpSpPr>
          <p:sp>
            <p:nvSpPr>
              <p:cNvPr id="63" name="Shape 53">
                <a:extLst>
                  <a:ext uri="{FF2B5EF4-FFF2-40B4-BE49-F238E27FC236}">
                    <a16:creationId xmlns:a16="http://schemas.microsoft.com/office/drawing/2014/main" id="{974AB1CA-3965-A44A-8FCC-FA5A8BBA2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56938" y="6286265"/>
                <a:ext cx="2864120" cy="3172294"/>
              </a:xfrm>
              <a:prstGeom prst="line">
                <a:avLst/>
              </a:prstGeom>
              <a:noFill/>
              <a:ln w="63500">
                <a:solidFill>
                  <a:schemeClr val="accent3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grpSp>
            <p:nvGrpSpPr>
              <p:cNvPr id="64" name="Group 67">
                <a:extLst>
                  <a:ext uri="{FF2B5EF4-FFF2-40B4-BE49-F238E27FC236}">
                    <a16:creationId xmlns:a16="http://schemas.microsoft.com/office/drawing/2014/main" id="{5042BD29-FCB2-264D-9757-F9C92A7E40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49913" y="9433803"/>
                <a:ext cx="3353479" cy="720881"/>
                <a:chOff x="0" y="0"/>
                <a:chExt cx="3353548" cy="720844"/>
              </a:xfrm>
            </p:grpSpPr>
            <p:sp>
              <p:nvSpPr>
                <p:cNvPr id="96" name="Shape 64">
                  <a:extLst>
                    <a:ext uri="{FF2B5EF4-FFF2-40B4-BE49-F238E27FC236}">
                      <a16:creationId xmlns:a16="http://schemas.microsoft.com/office/drawing/2014/main" id="{9FF72CEB-53E9-B848-84CE-5BE1EA6522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353548" cy="7208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97" name="Shape 65">
                  <a:extLst>
                    <a:ext uri="{FF2B5EF4-FFF2-40B4-BE49-F238E27FC236}">
                      <a16:creationId xmlns:a16="http://schemas.microsoft.com/office/drawing/2014/main" id="{D0852741-B515-E04F-9E34-B36EB2647E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5256" y="140681"/>
                  <a:ext cx="2343122" cy="4103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2000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Information text</a:t>
                  </a:r>
                </a:p>
              </p:txBody>
            </p:sp>
            <p:sp>
              <p:nvSpPr>
                <p:cNvPr id="98" name="Shape 66">
                  <a:extLst>
                    <a:ext uri="{FF2B5EF4-FFF2-40B4-BE49-F238E27FC236}">
                      <a16:creationId xmlns:a16="http://schemas.microsoft.com/office/drawing/2014/main" id="{EBA96ED5-E2ED-664C-A71A-C8068FE95C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502" y="69972"/>
                  <a:ext cx="580897" cy="58089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sp>
            <p:nvSpPr>
              <p:cNvPr id="69" name="Shape 76">
                <a:extLst>
                  <a:ext uri="{FF2B5EF4-FFF2-40B4-BE49-F238E27FC236}">
                    <a16:creationId xmlns:a16="http://schemas.microsoft.com/office/drawing/2014/main" id="{EC00580A-4022-A24E-BB2C-E90EF6046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0494" y="7253132"/>
                <a:ext cx="208323" cy="2083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1" name="Shape 77">
                <a:extLst>
                  <a:ext uri="{FF2B5EF4-FFF2-40B4-BE49-F238E27FC236}">
                    <a16:creationId xmlns:a16="http://schemas.microsoft.com/office/drawing/2014/main" id="{9946082E-0F78-FA49-BBA7-BEA6774D8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19180" y="8294584"/>
                <a:ext cx="208323" cy="2083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2" name="Shape 88">
                <a:extLst>
                  <a:ext uri="{FF2B5EF4-FFF2-40B4-BE49-F238E27FC236}">
                    <a16:creationId xmlns:a16="http://schemas.microsoft.com/office/drawing/2014/main" id="{B50A4AC5-78D6-284D-8899-FA1009100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3725" y="7160530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73" name="Shape 89">
                <a:extLst>
                  <a:ext uri="{FF2B5EF4-FFF2-40B4-BE49-F238E27FC236}">
                    <a16:creationId xmlns:a16="http://schemas.microsoft.com/office/drawing/2014/main" id="{0816536F-C1A8-0840-898B-1D5ADE7B7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7334" y="8190048"/>
                <a:ext cx="3648384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87" name="Shape 90">
                <a:extLst>
                  <a:ext uri="{FF2B5EF4-FFF2-40B4-BE49-F238E27FC236}">
                    <a16:creationId xmlns:a16="http://schemas.microsoft.com/office/drawing/2014/main" id="{B3248236-33D2-8F45-A5D9-29900993D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6220" y="9661212"/>
                <a:ext cx="260740" cy="245770"/>
              </a:xfrm>
              <a:custGeom>
                <a:avLst/>
                <a:gdLst>
                  <a:gd name="T0" fmla="*/ 18998328 w 21600"/>
                  <a:gd name="T1" fmla="*/ 15906903 h 21600"/>
                  <a:gd name="T2" fmla="*/ 18998328 w 21600"/>
                  <a:gd name="T3" fmla="*/ 15906903 h 21600"/>
                  <a:gd name="T4" fmla="*/ 18998328 w 21600"/>
                  <a:gd name="T5" fmla="*/ 15906903 h 21600"/>
                  <a:gd name="T6" fmla="*/ 18998328 w 21600"/>
                  <a:gd name="T7" fmla="*/ 15906903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 extrusionOk="0">
                    <a:moveTo>
                      <a:pt x="10901" y="17459"/>
                    </a:moveTo>
                    <a:lnTo>
                      <a:pt x="17497" y="21600"/>
                    </a:lnTo>
                    <a:lnTo>
                      <a:pt x="15848" y="13532"/>
                    </a:lnTo>
                    <a:lnTo>
                      <a:pt x="21600" y="8281"/>
                    </a:lnTo>
                    <a:lnTo>
                      <a:pt x="13797" y="7428"/>
                    </a:lnTo>
                    <a:lnTo>
                      <a:pt x="10901" y="0"/>
                    </a:lnTo>
                    <a:lnTo>
                      <a:pt x="7844" y="7428"/>
                    </a:lnTo>
                    <a:lnTo>
                      <a:pt x="0" y="8281"/>
                    </a:lnTo>
                    <a:lnTo>
                      <a:pt x="5993" y="13532"/>
                    </a:lnTo>
                    <a:lnTo>
                      <a:pt x="4143" y="21600"/>
                    </a:lnTo>
                    <a:lnTo>
                      <a:pt x="10901" y="17459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grpSp>
          <p:nvGrpSpPr>
            <p:cNvPr id="99" name="Группа 98">
              <a:extLst>
                <a:ext uri="{FF2B5EF4-FFF2-40B4-BE49-F238E27FC236}">
                  <a16:creationId xmlns:a16="http://schemas.microsoft.com/office/drawing/2014/main" id="{7E53B5CA-6438-1E47-A5DC-1A5D7DA2C63C}"/>
                </a:ext>
              </a:extLst>
            </p:cNvPr>
            <p:cNvGrpSpPr/>
            <p:nvPr/>
          </p:nvGrpSpPr>
          <p:grpSpPr>
            <a:xfrm>
              <a:off x="13970168" y="2269569"/>
              <a:ext cx="6316933" cy="3940867"/>
              <a:chOff x="11764569" y="2269569"/>
              <a:chExt cx="6316933" cy="3940867"/>
            </a:xfrm>
          </p:grpSpPr>
          <p:sp>
            <p:nvSpPr>
              <p:cNvPr id="100" name="Shape 52">
                <a:extLst>
                  <a:ext uri="{FF2B5EF4-FFF2-40B4-BE49-F238E27FC236}">
                    <a16:creationId xmlns:a16="http://schemas.microsoft.com/office/drawing/2014/main" id="{BD3097E7-334F-354B-AEC5-A34BCBB114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2166813" y="2963922"/>
                <a:ext cx="2968167" cy="3246514"/>
              </a:xfrm>
              <a:prstGeom prst="line">
                <a:avLst/>
              </a:prstGeom>
              <a:noFill/>
              <a:ln w="63500">
                <a:solidFill>
                  <a:schemeClr val="accent3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 dirty="0"/>
              </a:p>
            </p:txBody>
          </p:sp>
          <p:grpSp>
            <p:nvGrpSpPr>
              <p:cNvPr id="101" name="Group 75">
                <a:extLst>
                  <a:ext uri="{FF2B5EF4-FFF2-40B4-BE49-F238E27FC236}">
                    <a16:creationId xmlns:a16="http://schemas.microsoft.com/office/drawing/2014/main" id="{33F5EB23-FE7F-774C-BA1A-6C7F24F703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64569" y="2269569"/>
                <a:ext cx="3353478" cy="720881"/>
                <a:chOff x="0" y="0"/>
                <a:chExt cx="3353548" cy="720844"/>
              </a:xfrm>
            </p:grpSpPr>
            <p:sp>
              <p:nvSpPr>
                <p:cNvPr id="107" name="Shape 72">
                  <a:extLst>
                    <a:ext uri="{FF2B5EF4-FFF2-40B4-BE49-F238E27FC236}">
                      <a16:creationId xmlns:a16="http://schemas.microsoft.com/office/drawing/2014/main" id="{3C3575E4-9225-E14D-9617-B5D370168D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353548" cy="7208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08" name="Shape 73">
                  <a:extLst>
                    <a:ext uri="{FF2B5EF4-FFF2-40B4-BE49-F238E27FC236}">
                      <a16:creationId xmlns:a16="http://schemas.microsoft.com/office/drawing/2014/main" id="{C079E134-4B83-9E4C-B2A5-EF12EA5D6B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5256" y="140681"/>
                  <a:ext cx="2343122" cy="4103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2000" dirty="0" err="1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Information</a:t>
                  </a:r>
                  <a:r>
                    <a:rPr lang="ru-RU" altLang="ru-RU" sz="2000" dirty="0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 </a:t>
                  </a:r>
                  <a:r>
                    <a:rPr lang="ru-RU" altLang="ru-RU" sz="2000" dirty="0" err="1">
                      <a:solidFill>
                        <a:schemeClr val="tx1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  <a:sym typeface="Open Sans Semibold" panose="020B0606030504020204" pitchFamily="34" charset="0"/>
                    </a:rPr>
                    <a:t>text</a:t>
                  </a:r>
                  <a:endParaRPr lang="ru-RU" altLang="ru-RU" sz="2000" dirty="0">
                    <a:solidFill>
                      <a:schemeClr val="tx1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  <a:sym typeface="Open Sans Semibold" panose="020B0606030504020204" pitchFamily="34" charset="0"/>
                  </a:endParaRPr>
                </a:p>
              </p:txBody>
            </p:sp>
            <p:sp>
              <p:nvSpPr>
                <p:cNvPr id="109" name="Shape 74">
                  <a:extLst>
                    <a:ext uri="{FF2B5EF4-FFF2-40B4-BE49-F238E27FC236}">
                      <a16:creationId xmlns:a16="http://schemas.microsoft.com/office/drawing/2014/main" id="{353B49FE-8743-1C47-9F1C-7551B7FDE7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502" y="69972"/>
                  <a:ext cx="580897" cy="58089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</p:grpSp>
          <p:sp>
            <p:nvSpPr>
              <p:cNvPr id="102" name="Shape 80">
                <a:extLst>
                  <a:ext uri="{FF2B5EF4-FFF2-40B4-BE49-F238E27FC236}">
                    <a16:creationId xmlns:a16="http://schemas.microsoft.com/office/drawing/2014/main" id="{77A8F4B0-1C1A-0044-BC5D-0EA07B62A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38893" y="3924850"/>
                <a:ext cx="208324" cy="2083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3" name="Shape 81">
                <a:extLst>
                  <a:ext uri="{FF2B5EF4-FFF2-40B4-BE49-F238E27FC236}">
                    <a16:creationId xmlns:a16="http://schemas.microsoft.com/office/drawing/2014/main" id="{662D9BBC-1657-7B4E-A527-745433D37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91077" y="4962782"/>
                <a:ext cx="208324" cy="20833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4" name="Shape 84">
                <a:extLst>
                  <a:ext uri="{FF2B5EF4-FFF2-40B4-BE49-F238E27FC236}">
                    <a16:creationId xmlns:a16="http://schemas.microsoft.com/office/drawing/2014/main" id="{84ECCD9D-330A-9C44-8DAD-90C444D65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82648" y="3823834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05" name="Shape 85">
                <a:extLst>
                  <a:ext uri="{FF2B5EF4-FFF2-40B4-BE49-F238E27FC236}">
                    <a16:creationId xmlns:a16="http://schemas.microsoft.com/office/drawing/2014/main" id="{F3D4CD44-AD0F-DF46-9452-E38E39D52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3119" y="4853353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06" name="Shape 91">
                <a:extLst>
                  <a:ext uri="{FF2B5EF4-FFF2-40B4-BE49-F238E27FC236}">
                    <a16:creationId xmlns:a16="http://schemas.microsoft.com/office/drawing/2014/main" id="{27E4134B-248F-2F47-BAEB-986887572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1495" y="2500701"/>
                <a:ext cx="255847" cy="258617"/>
              </a:xfrm>
              <a:custGeom>
                <a:avLst/>
                <a:gdLst>
                  <a:gd name="T0" fmla="*/ 18033594 w 21549"/>
                  <a:gd name="T1" fmla="*/ 18533957 h 21600"/>
                  <a:gd name="T2" fmla="*/ 18033594 w 21549"/>
                  <a:gd name="T3" fmla="*/ 18533957 h 21600"/>
                  <a:gd name="T4" fmla="*/ 18033594 w 21549"/>
                  <a:gd name="T5" fmla="*/ 18533957 h 21600"/>
                  <a:gd name="T6" fmla="*/ 18033594 w 21549"/>
                  <a:gd name="T7" fmla="*/ 18533957 h 21600"/>
                  <a:gd name="T8" fmla="*/ 0 60000 65536"/>
                  <a:gd name="T9" fmla="*/ 5898240 60000 65536"/>
                  <a:gd name="T10" fmla="*/ 11796480 60000 65536"/>
                  <a:gd name="T11" fmla="*/ 1769472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549" h="21600" extrusionOk="0">
                    <a:moveTo>
                      <a:pt x="18684" y="11815"/>
                    </a:moveTo>
                    <a:cubicBezTo>
                      <a:pt x="18684" y="11612"/>
                      <a:pt x="18890" y="11206"/>
                      <a:pt x="18890" y="10800"/>
                    </a:cubicBezTo>
                    <a:cubicBezTo>
                      <a:pt x="18890" y="10394"/>
                      <a:pt x="18890" y="9947"/>
                      <a:pt x="18684" y="9744"/>
                    </a:cubicBezTo>
                    <a:lnTo>
                      <a:pt x="20984" y="7877"/>
                    </a:lnTo>
                    <a:cubicBezTo>
                      <a:pt x="21395" y="7674"/>
                      <a:pt x="21395" y="7471"/>
                      <a:pt x="21189" y="7268"/>
                    </a:cubicBezTo>
                    <a:lnTo>
                      <a:pt x="19095" y="3329"/>
                    </a:lnTo>
                    <a:cubicBezTo>
                      <a:pt x="18890" y="3329"/>
                      <a:pt x="18684" y="3126"/>
                      <a:pt x="18233" y="3329"/>
                    </a:cubicBezTo>
                    <a:lnTo>
                      <a:pt x="15522" y="4344"/>
                    </a:lnTo>
                    <a:cubicBezTo>
                      <a:pt x="15112" y="3938"/>
                      <a:pt x="14455" y="3735"/>
                      <a:pt x="13633" y="3329"/>
                    </a:cubicBezTo>
                    <a:lnTo>
                      <a:pt x="13223" y="406"/>
                    </a:lnTo>
                    <a:cubicBezTo>
                      <a:pt x="13428" y="203"/>
                      <a:pt x="13017" y="0"/>
                      <a:pt x="12771" y="0"/>
                    </a:cubicBezTo>
                    <a:lnTo>
                      <a:pt x="8377" y="0"/>
                    </a:lnTo>
                    <a:cubicBezTo>
                      <a:pt x="8172" y="0"/>
                      <a:pt x="7967" y="203"/>
                      <a:pt x="7967" y="406"/>
                    </a:cubicBezTo>
                    <a:lnTo>
                      <a:pt x="7556" y="3329"/>
                    </a:lnTo>
                    <a:cubicBezTo>
                      <a:pt x="6694" y="3532"/>
                      <a:pt x="6283" y="3938"/>
                      <a:pt x="5667" y="4344"/>
                    </a:cubicBezTo>
                    <a:lnTo>
                      <a:pt x="2916" y="3329"/>
                    </a:lnTo>
                    <a:cubicBezTo>
                      <a:pt x="2710" y="3126"/>
                      <a:pt x="2505" y="3329"/>
                      <a:pt x="2300" y="3532"/>
                    </a:cubicBezTo>
                    <a:lnTo>
                      <a:pt x="0" y="7268"/>
                    </a:lnTo>
                    <a:cubicBezTo>
                      <a:pt x="0" y="7471"/>
                      <a:pt x="0" y="7674"/>
                      <a:pt x="205" y="7877"/>
                    </a:cubicBezTo>
                    <a:lnTo>
                      <a:pt x="2505" y="9744"/>
                    </a:lnTo>
                    <a:cubicBezTo>
                      <a:pt x="2505" y="9947"/>
                      <a:pt x="2505" y="10394"/>
                      <a:pt x="2505" y="10800"/>
                    </a:cubicBezTo>
                    <a:cubicBezTo>
                      <a:pt x="2505" y="11206"/>
                      <a:pt x="2505" y="11612"/>
                      <a:pt x="2505" y="11815"/>
                    </a:cubicBezTo>
                    <a:lnTo>
                      <a:pt x="205" y="13683"/>
                    </a:lnTo>
                    <a:cubicBezTo>
                      <a:pt x="0" y="13926"/>
                      <a:pt x="0" y="14129"/>
                      <a:pt x="205" y="14332"/>
                    </a:cubicBezTo>
                    <a:lnTo>
                      <a:pt x="2300" y="18271"/>
                    </a:lnTo>
                    <a:cubicBezTo>
                      <a:pt x="2505" y="18271"/>
                      <a:pt x="2710" y="18474"/>
                      <a:pt x="2916" y="18271"/>
                    </a:cubicBezTo>
                    <a:lnTo>
                      <a:pt x="5667" y="17215"/>
                    </a:lnTo>
                    <a:cubicBezTo>
                      <a:pt x="6283" y="17621"/>
                      <a:pt x="6899" y="18068"/>
                      <a:pt x="7556" y="18271"/>
                    </a:cubicBezTo>
                    <a:lnTo>
                      <a:pt x="7967" y="21153"/>
                    </a:lnTo>
                    <a:cubicBezTo>
                      <a:pt x="7967" y="21356"/>
                      <a:pt x="8172" y="21600"/>
                      <a:pt x="8583" y="21600"/>
                    </a:cubicBezTo>
                    <a:lnTo>
                      <a:pt x="13017" y="21600"/>
                    </a:lnTo>
                    <a:cubicBezTo>
                      <a:pt x="13223" y="21600"/>
                      <a:pt x="13428" y="21356"/>
                      <a:pt x="13428" y="21153"/>
                    </a:cubicBezTo>
                    <a:lnTo>
                      <a:pt x="13839" y="18271"/>
                    </a:lnTo>
                    <a:cubicBezTo>
                      <a:pt x="14660" y="18068"/>
                      <a:pt x="15317" y="17621"/>
                      <a:pt x="15728" y="17215"/>
                    </a:cubicBezTo>
                    <a:lnTo>
                      <a:pt x="18438" y="18271"/>
                    </a:lnTo>
                    <a:cubicBezTo>
                      <a:pt x="18684" y="18474"/>
                      <a:pt x="19095" y="18271"/>
                      <a:pt x="19300" y="18068"/>
                    </a:cubicBezTo>
                    <a:lnTo>
                      <a:pt x="21395" y="14332"/>
                    </a:lnTo>
                    <a:cubicBezTo>
                      <a:pt x="21600" y="14129"/>
                      <a:pt x="21600" y="13683"/>
                      <a:pt x="21395" y="13683"/>
                    </a:cubicBezTo>
                    <a:lnTo>
                      <a:pt x="18684" y="11815"/>
                    </a:lnTo>
                    <a:close/>
                    <a:moveTo>
                      <a:pt x="10677" y="14535"/>
                    </a:moveTo>
                    <a:cubicBezTo>
                      <a:pt x="8583" y="14535"/>
                      <a:pt x="6694" y="12871"/>
                      <a:pt x="6694" y="10800"/>
                    </a:cubicBezTo>
                    <a:cubicBezTo>
                      <a:pt x="6694" y="8729"/>
                      <a:pt x="8583" y="7065"/>
                      <a:pt x="10677" y="7065"/>
                    </a:cubicBezTo>
                    <a:cubicBezTo>
                      <a:pt x="12771" y="7065"/>
                      <a:pt x="14455" y="8729"/>
                      <a:pt x="14455" y="10800"/>
                    </a:cubicBezTo>
                    <a:cubicBezTo>
                      <a:pt x="14455" y="12871"/>
                      <a:pt x="12771" y="14535"/>
                      <a:pt x="10677" y="1453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45719" tIns="45719" rIns="45719" bIns="45719" anchor="ctr"/>
              <a:lstStyle/>
              <a:p>
                <a:endParaRPr lang="ru-RU"/>
              </a:p>
            </p:txBody>
          </p:sp>
        </p:grpSp>
        <p:sp>
          <p:nvSpPr>
            <p:cNvPr id="58" name="Shape 56">
              <a:extLst>
                <a:ext uri="{FF2B5EF4-FFF2-40B4-BE49-F238E27FC236}">
                  <a16:creationId xmlns:a16="http://schemas.microsoft.com/office/drawing/2014/main" id="{D7D7533A-A519-CE41-9A69-6FA81B3EF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53745" y="6072596"/>
              <a:ext cx="317139" cy="31716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67" name="Shape 54">
              <a:extLst>
                <a:ext uri="{FF2B5EF4-FFF2-40B4-BE49-F238E27FC236}">
                  <a16:creationId xmlns:a16="http://schemas.microsoft.com/office/drawing/2014/main" id="{CFCF8AE6-997D-6447-9513-43334BCD6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0972" y="6072596"/>
              <a:ext cx="317139" cy="31716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0" name="Shape 56">
              <a:extLst>
                <a:ext uri="{FF2B5EF4-FFF2-40B4-BE49-F238E27FC236}">
                  <a16:creationId xmlns:a16="http://schemas.microsoft.com/office/drawing/2014/main" id="{7DBE67DB-44C9-0E4D-B91A-16FE53E07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54822" y="6072596"/>
              <a:ext cx="317139" cy="31716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397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5BD6190-A95B-244F-A029-B0D98FB883B3}"/>
              </a:ext>
            </a:extLst>
          </p:cNvPr>
          <p:cNvGrpSpPr/>
          <p:nvPr/>
        </p:nvGrpSpPr>
        <p:grpSpPr>
          <a:xfrm>
            <a:off x="3287484" y="2204244"/>
            <a:ext cx="18910302" cy="7945438"/>
            <a:chOff x="3287484" y="2204244"/>
            <a:chExt cx="18910302" cy="7945438"/>
          </a:xfrm>
        </p:grpSpPr>
        <p:sp>
          <p:nvSpPr>
            <p:cNvPr id="51" name="Shape 96">
              <a:extLst>
                <a:ext uri="{FF2B5EF4-FFF2-40B4-BE49-F238E27FC236}">
                  <a16:creationId xmlns:a16="http://schemas.microsoft.com/office/drawing/2014/main" id="{67B8E444-A5F5-C74C-AE0D-42876F5A9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0067" y="3147431"/>
              <a:ext cx="4997719" cy="6154045"/>
            </a:xfrm>
            <a:custGeom>
              <a:avLst/>
              <a:gdLst>
                <a:gd name="T0" fmla="*/ 2147483646 w 21455"/>
                <a:gd name="T1" fmla="*/ 2147483646 h 21547"/>
                <a:gd name="T2" fmla="*/ 2147483646 w 21455"/>
                <a:gd name="T3" fmla="*/ 2147483646 h 21547"/>
                <a:gd name="T4" fmla="*/ 2147483646 w 21455"/>
                <a:gd name="T5" fmla="*/ 2147483646 h 21547"/>
                <a:gd name="T6" fmla="*/ 2147483646 w 21455"/>
                <a:gd name="T7" fmla="*/ 2147483646 h 2154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55" h="21547" extrusionOk="0">
                  <a:moveTo>
                    <a:pt x="6771" y="3"/>
                  </a:moveTo>
                  <a:cubicBezTo>
                    <a:pt x="6609" y="11"/>
                    <a:pt x="6448" y="32"/>
                    <a:pt x="6289" y="63"/>
                  </a:cubicBezTo>
                  <a:cubicBezTo>
                    <a:pt x="5701" y="178"/>
                    <a:pt x="5167" y="433"/>
                    <a:pt x="4757" y="795"/>
                  </a:cubicBezTo>
                  <a:cubicBezTo>
                    <a:pt x="1575" y="3641"/>
                    <a:pt x="-127" y="7383"/>
                    <a:pt x="7" y="11232"/>
                  </a:cubicBezTo>
                  <a:cubicBezTo>
                    <a:pt x="132" y="14824"/>
                    <a:pt x="1852" y="18257"/>
                    <a:pt x="4849" y="20891"/>
                  </a:cubicBezTo>
                  <a:cubicBezTo>
                    <a:pt x="5271" y="21232"/>
                    <a:pt x="5816" y="21454"/>
                    <a:pt x="6403" y="21524"/>
                  </a:cubicBezTo>
                  <a:cubicBezTo>
                    <a:pt x="7012" y="21596"/>
                    <a:pt x="7632" y="21502"/>
                    <a:pt x="8168" y="21255"/>
                  </a:cubicBezTo>
                  <a:cubicBezTo>
                    <a:pt x="10517" y="20042"/>
                    <a:pt x="12750" y="18684"/>
                    <a:pt x="14845" y="17194"/>
                  </a:cubicBezTo>
                  <a:cubicBezTo>
                    <a:pt x="16973" y="15680"/>
                    <a:pt x="18955" y="14033"/>
                    <a:pt x="20771" y="12269"/>
                  </a:cubicBezTo>
                  <a:cubicBezTo>
                    <a:pt x="21195" y="11887"/>
                    <a:pt x="21436" y="11395"/>
                    <a:pt x="21454" y="10880"/>
                  </a:cubicBezTo>
                  <a:cubicBezTo>
                    <a:pt x="21473" y="10322"/>
                    <a:pt x="21229" y="9779"/>
                    <a:pt x="20771" y="9365"/>
                  </a:cubicBezTo>
                  <a:cubicBezTo>
                    <a:pt x="18967" y="7504"/>
                    <a:pt x="16953" y="5785"/>
                    <a:pt x="14756" y="4230"/>
                  </a:cubicBezTo>
                  <a:cubicBezTo>
                    <a:pt x="12652" y="2741"/>
                    <a:pt x="10386" y="1409"/>
                    <a:pt x="7989" y="249"/>
                  </a:cubicBezTo>
                  <a:cubicBezTo>
                    <a:pt x="7763" y="135"/>
                    <a:pt x="7514" y="59"/>
                    <a:pt x="7255" y="24"/>
                  </a:cubicBezTo>
                  <a:cubicBezTo>
                    <a:pt x="7095" y="3"/>
                    <a:pt x="6933" y="-4"/>
                    <a:pt x="6771" y="3"/>
                  </a:cubicBezTo>
                  <a:close/>
                  <a:moveTo>
                    <a:pt x="9121" y="5291"/>
                  </a:moveTo>
                  <a:cubicBezTo>
                    <a:pt x="9744" y="5291"/>
                    <a:pt x="10369" y="5485"/>
                    <a:pt x="10845" y="5873"/>
                  </a:cubicBezTo>
                  <a:cubicBezTo>
                    <a:pt x="11797" y="6649"/>
                    <a:pt x="11797" y="7909"/>
                    <a:pt x="10845" y="8685"/>
                  </a:cubicBezTo>
                  <a:cubicBezTo>
                    <a:pt x="9893" y="9462"/>
                    <a:pt x="8348" y="9462"/>
                    <a:pt x="7396" y="8685"/>
                  </a:cubicBezTo>
                  <a:cubicBezTo>
                    <a:pt x="6444" y="7909"/>
                    <a:pt x="6444" y="6649"/>
                    <a:pt x="7396" y="5873"/>
                  </a:cubicBezTo>
                  <a:cubicBezTo>
                    <a:pt x="7872" y="5485"/>
                    <a:pt x="8497" y="5291"/>
                    <a:pt x="9121" y="529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2" name="Shape 97">
              <a:extLst>
                <a:ext uri="{FF2B5EF4-FFF2-40B4-BE49-F238E27FC236}">
                  <a16:creationId xmlns:a16="http://schemas.microsoft.com/office/drawing/2014/main" id="{3F48F914-4D6E-B94E-A4F1-5FF588E15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7484" y="2993663"/>
              <a:ext cx="3087373" cy="6461555"/>
            </a:xfrm>
            <a:custGeom>
              <a:avLst/>
              <a:gdLst>
                <a:gd name="T0" fmla="*/ 2147483646 w 21492"/>
                <a:gd name="T1" fmla="*/ 2147483646 h 21500"/>
                <a:gd name="T2" fmla="*/ 2147483646 w 21492"/>
                <a:gd name="T3" fmla="*/ 2147483646 h 21500"/>
                <a:gd name="T4" fmla="*/ 2147483646 w 21492"/>
                <a:gd name="T5" fmla="*/ 2147483646 h 21500"/>
                <a:gd name="T6" fmla="*/ 2147483646 w 21492"/>
                <a:gd name="T7" fmla="*/ 2147483646 h 215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92" h="21500" extrusionOk="0">
                  <a:moveTo>
                    <a:pt x="223" y="899"/>
                  </a:moveTo>
                  <a:cubicBezTo>
                    <a:pt x="-78" y="701"/>
                    <a:pt x="-74" y="432"/>
                    <a:pt x="234" y="235"/>
                  </a:cubicBezTo>
                  <a:cubicBezTo>
                    <a:pt x="660" y="-37"/>
                    <a:pt x="1481" y="-80"/>
                    <a:pt x="2020" y="142"/>
                  </a:cubicBezTo>
                  <a:lnTo>
                    <a:pt x="20954" y="10063"/>
                  </a:lnTo>
                  <a:cubicBezTo>
                    <a:pt x="21329" y="10261"/>
                    <a:pt x="21522" y="10524"/>
                    <a:pt x="21489" y="10791"/>
                  </a:cubicBezTo>
                  <a:cubicBezTo>
                    <a:pt x="21466" y="10980"/>
                    <a:pt x="21330" y="11161"/>
                    <a:pt x="21097" y="11314"/>
                  </a:cubicBezTo>
                  <a:lnTo>
                    <a:pt x="2264" y="21274"/>
                  </a:lnTo>
                  <a:cubicBezTo>
                    <a:pt x="2035" y="21395"/>
                    <a:pt x="1738" y="21467"/>
                    <a:pt x="1429" y="21491"/>
                  </a:cubicBezTo>
                  <a:cubicBezTo>
                    <a:pt x="1059" y="21520"/>
                    <a:pt x="659" y="21481"/>
                    <a:pt x="364" y="21346"/>
                  </a:cubicBezTo>
                  <a:cubicBezTo>
                    <a:pt x="-2" y="21178"/>
                    <a:pt x="-59" y="20908"/>
                    <a:pt x="229" y="20708"/>
                  </a:cubicBezTo>
                  <a:cubicBezTo>
                    <a:pt x="3534" y="17755"/>
                    <a:pt x="5311" y="14466"/>
                    <a:pt x="5414" y="11117"/>
                  </a:cubicBezTo>
                  <a:cubicBezTo>
                    <a:pt x="5523" y="7556"/>
                    <a:pt x="3737" y="4040"/>
                    <a:pt x="223" y="89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3" name="Shape 98">
              <a:extLst>
                <a:ext uri="{FF2B5EF4-FFF2-40B4-BE49-F238E27FC236}">
                  <a16:creationId xmlns:a16="http://schemas.microsoft.com/office/drawing/2014/main" id="{F8256F79-EE86-F24C-A939-82B339658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0830" y="6224453"/>
              <a:ext cx="11729566" cy="1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5" name="Shape 99">
              <a:extLst>
                <a:ext uri="{FF2B5EF4-FFF2-40B4-BE49-F238E27FC236}">
                  <a16:creationId xmlns:a16="http://schemas.microsoft.com/office/drawing/2014/main" id="{56DC94DF-1A4F-C243-AA65-E1E0F5CF04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831971" y="2968276"/>
              <a:ext cx="2968167" cy="3246378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8" name="Shape 100">
              <a:extLst>
                <a:ext uri="{FF2B5EF4-FFF2-40B4-BE49-F238E27FC236}">
                  <a16:creationId xmlns:a16="http://schemas.microsoft.com/office/drawing/2014/main" id="{5C1C50EE-4FD7-C54A-81CB-6EE1D4DEFB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13630" y="6290480"/>
              <a:ext cx="2864120" cy="3172162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1" name="Shape 101">
              <a:extLst>
                <a:ext uri="{FF2B5EF4-FFF2-40B4-BE49-F238E27FC236}">
                  <a16:creationId xmlns:a16="http://schemas.microsoft.com/office/drawing/2014/main" id="{F3043D31-7C29-4B4A-A11D-D69BBBEA7E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2166812" y="2968276"/>
              <a:ext cx="2968167" cy="3246378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3" name="Shape 102">
              <a:extLst>
                <a:ext uri="{FF2B5EF4-FFF2-40B4-BE49-F238E27FC236}">
                  <a16:creationId xmlns:a16="http://schemas.microsoft.com/office/drawing/2014/main" id="{1BCA3C0B-2BE5-4048-BAB7-F017B33E1D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56937" y="6290480"/>
              <a:ext cx="2864120" cy="3172162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64" name="Shape 103">
              <a:extLst>
                <a:ext uri="{FF2B5EF4-FFF2-40B4-BE49-F238E27FC236}">
                  <a16:creationId xmlns:a16="http://schemas.microsoft.com/office/drawing/2014/main" id="{D3481499-4EA7-3840-A616-E2A7CDD7D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0971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69" name="Shape 104">
              <a:extLst>
                <a:ext uri="{FF2B5EF4-FFF2-40B4-BE49-F238E27FC236}">
                  <a16:creationId xmlns:a16="http://schemas.microsoft.com/office/drawing/2014/main" id="{738BACBA-39B9-B448-91E0-722EF6024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3424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1" name="Shape 105">
              <a:extLst>
                <a:ext uri="{FF2B5EF4-FFF2-40B4-BE49-F238E27FC236}">
                  <a16:creationId xmlns:a16="http://schemas.microsoft.com/office/drawing/2014/main" id="{D734ABF1-82C2-3341-8FBD-B862D9F3B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54821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2" name="Shape 106">
              <a:extLst>
                <a:ext uri="{FF2B5EF4-FFF2-40B4-BE49-F238E27FC236}">
                  <a16:creationId xmlns:a16="http://schemas.microsoft.com/office/drawing/2014/main" id="{FB6B8164-C42F-CB44-AFA4-B33FFEE76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93318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3" name="Shape 107">
              <a:extLst>
                <a:ext uri="{FF2B5EF4-FFF2-40B4-BE49-F238E27FC236}">
                  <a16:creationId xmlns:a16="http://schemas.microsoft.com/office/drawing/2014/main" id="{28FC52AB-63D6-B04B-BCE0-844B6AC0A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8833" y="7257306"/>
              <a:ext cx="208323" cy="2083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7" name="Shape 108">
              <a:extLst>
                <a:ext uri="{FF2B5EF4-FFF2-40B4-BE49-F238E27FC236}">
                  <a16:creationId xmlns:a16="http://schemas.microsoft.com/office/drawing/2014/main" id="{6FC56E0F-4C61-8642-9363-52748964D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7518" y="8298715"/>
              <a:ext cx="208323" cy="2083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6" name="Shape 109">
              <a:extLst>
                <a:ext uri="{FF2B5EF4-FFF2-40B4-BE49-F238E27FC236}">
                  <a16:creationId xmlns:a16="http://schemas.microsoft.com/office/drawing/2014/main" id="{5E99C807-A3B9-EC4B-B140-0C77EE53D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9613" y="9286073"/>
              <a:ext cx="863583" cy="86360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7" name="Shape 110">
              <a:extLst>
                <a:ext uri="{FF2B5EF4-FFF2-40B4-BE49-F238E27FC236}">
                  <a16:creationId xmlns:a16="http://schemas.microsoft.com/office/drawing/2014/main" id="{466871ED-3B1E-6B4D-9C94-2ACB93BC9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0493" y="7257306"/>
              <a:ext cx="208323" cy="20832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8" name="Shape 111">
              <a:extLst>
                <a:ext uri="{FF2B5EF4-FFF2-40B4-BE49-F238E27FC236}">
                  <a16:creationId xmlns:a16="http://schemas.microsoft.com/office/drawing/2014/main" id="{A0812510-F4CC-A649-9754-76BDA80D9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9179" y="8298715"/>
              <a:ext cx="208323" cy="20832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9" name="Shape 112">
              <a:extLst>
                <a:ext uri="{FF2B5EF4-FFF2-40B4-BE49-F238E27FC236}">
                  <a16:creationId xmlns:a16="http://schemas.microsoft.com/office/drawing/2014/main" id="{02AEB95A-A45E-9448-8A02-840D0F706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8260" y="3929162"/>
              <a:ext cx="208323" cy="2083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0" name="Shape 113">
              <a:extLst>
                <a:ext uri="{FF2B5EF4-FFF2-40B4-BE49-F238E27FC236}">
                  <a16:creationId xmlns:a16="http://schemas.microsoft.com/office/drawing/2014/main" id="{4BA8B068-DC21-7F40-B9B8-396A7D9E0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0444" y="4967053"/>
              <a:ext cx="208323" cy="2083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1" name="Shape 114">
              <a:extLst>
                <a:ext uri="{FF2B5EF4-FFF2-40B4-BE49-F238E27FC236}">
                  <a16:creationId xmlns:a16="http://schemas.microsoft.com/office/drawing/2014/main" id="{C1E2913B-2FA6-C342-B153-B158F75AA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38892" y="3929162"/>
              <a:ext cx="208324" cy="20832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2" name="Shape 115">
              <a:extLst>
                <a:ext uri="{FF2B5EF4-FFF2-40B4-BE49-F238E27FC236}">
                  <a16:creationId xmlns:a16="http://schemas.microsoft.com/office/drawing/2014/main" id="{56DC8F8D-3E70-5047-A175-D5BF08A44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1076" y="4967053"/>
              <a:ext cx="208324" cy="20832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03" name="Shape 116">
              <a:extLst>
                <a:ext uri="{FF2B5EF4-FFF2-40B4-BE49-F238E27FC236}">
                  <a16:creationId xmlns:a16="http://schemas.microsoft.com/office/drawing/2014/main" id="{EB9EFCA0-1C2F-694A-93B2-DC0B40533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3843" y="3828143"/>
              <a:ext cx="364838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04" name="Shape 117">
              <a:extLst>
                <a:ext uri="{FF2B5EF4-FFF2-40B4-BE49-F238E27FC236}">
                  <a16:creationId xmlns:a16="http://schemas.microsoft.com/office/drawing/2014/main" id="{54FA982E-5A9E-824B-AF4B-6A3A8CACE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94314" y="4857619"/>
              <a:ext cx="364838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05" name="Shape 118">
              <a:extLst>
                <a:ext uri="{FF2B5EF4-FFF2-40B4-BE49-F238E27FC236}">
                  <a16:creationId xmlns:a16="http://schemas.microsoft.com/office/drawing/2014/main" id="{29302339-43A1-014B-9AFB-35FE8BC8C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82647" y="3828143"/>
              <a:ext cx="364838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06" name="Shape 119">
              <a:extLst>
                <a:ext uri="{FF2B5EF4-FFF2-40B4-BE49-F238E27FC236}">
                  <a16:creationId xmlns:a16="http://schemas.microsoft.com/office/drawing/2014/main" id="{606CD889-C8D4-004D-9645-9D432029C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3118" y="4857619"/>
              <a:ext cx="364838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07" name="Shape 120">
              <a:extLst>
                <a:ext uri="{FF2B5EF4-FFF2-40B4-BE49-F238E27FC236}">
                  <a16:creationId xmlns:a16="http://schemas.microsoft.com/office/drawing/2014/main" id="{EF4B1AA7-C2A0-AB4B-8CD9-E4484D9F3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716" y="7164701"/>
              <a:ext cx="364838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08" name="Shape 121">
              <a:extLst>
                <a:ext uri="{FF2B5EF4-FFF2-40B4-BE49-F238E27FC236}">
                  <a16:creationId xmlns:a16="http://schemas.microsoft.com/office/drawing/2014/main" id="{00CD1B88-BEF7-2342-9AFA-F4593E63C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1326" y="8194176"/>
              <a:ext cx="3648384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09" name="Shape 122">
              <a:extLst>
                <a:ext uri="{FF2B5EF4-FFF2-40B4-BE49-F238E27FC236}">
                  <a16:creationId xmlns:a16="http://schemas.microsoft.com/office/drawing/2014/main" id="{65273AF5-7166-E844-A553-623CFACAA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93724" y="7164701"/>
              <a:ext cx="364838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0" name="Shape 123">
              <a:extLst>
                <a:ext uri="{FF2B5EF4-FFF2-40B4-BE49-F238E27FC236}">
                  <a16:creationId xmlns:a16="http://schemas.microsoft.com/office/drawing/2014/main" id="{5CB04A24-50A9-6947-B634-381D96D0E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7333" y="8194176"/>
              <a:ext cx="3648384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111" name="Shape 124">
              <a:extLst>
                <a:ext uri="{FF2B5EF4-FFF2-40B4-BE49-F238E27FC236}">
                  <a16:creationId xmlns:a16="http://schemas.microsoft.com/office/drawing/2014/main" id="{FB574568-80DB-BE4C-9575-71E5D9370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935" y="9286073"/>
              <a:ext cx="863583" cy="86360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2" name="Shape 125">
              <a:extLst>
                <a:ext uri="{FF2B5EF4-FFF2-40B4-BE49-F238E27FC236}">
                  <a16:creationId xmlns:a16="http://schemas.microsoft.com/office/drawing/2014/main" id="{C34B0F03-3D62-8E4F-8349-06443E253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2077" y="2204244"/>
              <a:ext cx="863583" cy="86360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3" name="Shape 126">
              <a:extLst>
                <a:ext uri="{FF2B5EF4-FFF2-40B4-BE49-F238E27FC236}">
                  <a16:creationId xmlns:a16="http://schemas.microsoft.com/office/drawing/2014/main" id="{5D9B242A-4868-634C-ABA8-7729FE3C2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4498" y="2204244"/>
              <a:ext cx="863583" cy="863608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14" name="Shape 127">
              <a:extLst>
                <a:ext uri="{FF2B5EF4-FFF2-40B4-BE49-F238E27FC236}">
                  <a16:creationId xmlns:a16="http://schemas.microsoft.com/office/drawing/2014/main" id="{D8C34355-593C-A541-98FC-8BF7EAC62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8191" y="9474224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1</a:t>
              </a:r>
            </a:p>
          </p:txBody>
        </p:sp>
        <p:sp>
          <p:nvSpPr>
            <p:cNvPr id="115" name="Shape 128">
              <a:extLst>
                <a:ext uri="{FF2B5EF4-FFF2-40B4-BE49-F238E27FC236}">
                  <a16:creationId xmlns:a16="http://schemas.microsoft.com/office/drawing/2014/main" id="{3CBB6AF5-72F7-114E-A1CC-A99E3EB39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0828" y="2389914"/>
              <a:ext cx="72548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2</a:t>
              </a:r>
            </a:p>
          </p:txBody>
        </p:sp>
        <p:sp>
          <p:nvSpPr>
            <p:cNvPr id="116" name="Shape 129">
              <a:extLst>
                <a:ext uri="{FF2B5EF4-FFF2-40B4-BE49-F238E27FC236}">
                  <a16:creationId xmlns:a16="http://schemas.microsoft.com/office/drawing/2014/main" id="{A68E6AA0-F6A3-6E4F-BF9F-D82595374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3616" y="2399907"/>
              <a:ext cx="72548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4</a:t>
              </a:r>
            </a:p>
          </p:txBody>
        </p:sp>
        <p:sp>
          <p:nvSpPr>
            <p:cNvPr id="117" name="Shape 130">
              <a:extLst>
                <a:ext uri="{FF2B5EF4-FFF2-40B4-BE49-F238E27FC236}">
                  <a16:creationId xmlns:a16="http://schemas.microsoft.com/office/drawing/2014/main" id="{8665D131-C09E-384A-ADBB-E36AB0DAB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2070" y="9484218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solidFill>
                    <a:schemeClr val="bg2"/>
                  </a:solidFill>
                </a:rPr>
                <a:t>3</a:t>
              </a:r>
            </a:p>
          </p:txBody>
        </p:sp>
        <p:sp>
          <p:nvSpPr>
            <p:cNvPr id="118" name="Shape 131">
              <a:extLst>
                <a:ext uri="{FF2B5EF4-FFF2-40B4-BE49-F238E27FC236}">
                  <a16:creationId xmlns:a16="http://schemas.microsoft.com/office/drawing/2014/main" id="{4CBE0D6A-AA61-F242-A253-E3522DA4E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1498" y="9474224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Text inform</a:t>
              </a:r>
            </a:p>
          </p:txBody>
        </p:sp>
        <p:sp>
          <p:nvSpPr>
            <p:cNvPr id="119" name="Shape 132">
              <a:extLst>
                <a:ext uri="{FF2B5EF4-FFF2-40B4-BE49-F238E27FC236}">
                  <a16:creationId xmlns:a16="http://schemas.microsoft.com/office/drawing/2014/main" id="{ABD112D8-D866-4645-89FD-596B2BFCA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023" y="9466287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Text inform</a:t>
              </a:r>
            </a:p>
          </p:txBody>
        </p:sp>
        <p:sp>
          <p:nvSpPr>
            <p:cNvPr id="120" name="Shape 133">
              <a:extLst>
                <a:ext uri="{FF2B5EF4-FFF2-40B4-BE49-F238E27FC236}">
                  <a16:creationId xmlns:a16="http://schemas.microsoft.com/office/drawing/2014/main" id="{36DC854F-EC27-5141-B07B-86FCADE31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2548" y="2374924"/>
              <a:ext cx="2536825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Text inform</a:t>
              </a:r>
            </a:p>
          </p:txBody>
        </p:sp>
        <p:sp>
          <p:nvSpPr>
            <p:cNvPr id="121" name="Shape 134">
              <a:extLst>
                <a:ext uri="{FF2B5EF4-FFF2-40B4-BE49-F238E27FC236}">
                  <a16:creationId xmlns:a16="http://schemas.microsoft.com/office/drawing/2014/main" id="{6050A3F7-E552-1442-AD13-7AAA2D479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48973" y="2374924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Text inform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0489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FDFE648C-FFC7-1A4F-AE1E-100C56131527}"/>
              </a:ext>
            </a:extLst>
          </p:cNvPr>
          <p:cNvGrpSpPr/>
          <p:nvPr/>
        </p:nvGrpSpPr>
        <p:grpSpPr>
          <a:xfrm>
            <a:off x="1894856" y="2204244"/>
            <a:ext cx="21524941" cy="7945438"/>
            <a:chOff x="3287484" y="2204244"/>
            <a:chExt cx="21524941" cy="7945438"/>
          </a:xfrm>
        </p:grpSpPr>
        <p:sp>
          <p:nvSpPr>
            <p:cNvPr id="51" name="Shape 96">
              <a:extLst>
                <a:ext uri="{FF2B5EF4-FFF2-40B4-BE49-F238E27FC236}">
                  <a16:creationId xmlns:a16="http://schemas.microsoft.com/office/drawing/2014/main" id="{67B8E444-A5F5-C74C-AE0D-42876F5A9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4706" y="3147431"/>
              <a:ext cx="4997719" cy="6154045"/>
            </a:xfrm>
            <a:custGeom>
              <a:avLst/>
              <a:gdLst>
                <a:gd name="T0" fmla="*/ 2147483646 w 21455"/>
                <a:gd name="T1" fmla="*/ 2147483646 h 21547"/>
                <a:gd name="T2" fmla="*/ 2147483646 w 21455"/>
                <a:gd name="T3" fmla="*/ 2147483646 h 21547"/>
                <a:gd name="T4" fmla="*/ 2147483646 w 21455"/>
                <a:gd name="T5" fmla="*/ 2147483646 h 21547"/>
                <a:gd name="T6" fmla="*/ 2147483646 w 21455"/>
                <a:gd name="T7" fmla="*/ 2147483646 h 2154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55" h="21547" extrusionOk="0">
                  <a:moveTo>
                    <a:pt x="6771" y="3"/>
                  </a:moveTo>
                  <a:cubicBezTo>
                    <a:pt x="6609" y="11"/>
                    <a:pt x="6448" y="32"/>
                    <a:pt x="6289" y="63"/>
                  </a:cubicBezTo>
                  <a:cubicBezTo>
                    <a:pt x="5701" y="178"/>
                    <a:pt x="5167" y="433"/>
                    <a:pt x="4757" y="795"/>
                  </a:cubicBezTo>
                  <a:cubicBezTo>
                    <a:pt x="1575" y="3641"/>
                    <a:pt x="-127" y="7383"/>
                    <a:pt x="7" y="11232"/>
                  </a:cubicBezTo>
                  <a:cubicBezTo>
                    <a:pt x="132" y="14824"/>
                    <a:pt x="1852" y="18257"/>
                    <a:pt x="4849" y="20891"/>
                  </a:cubicBezTo>
                  <a:cubicBezTo>
                    <a:pt x="5271" y="21232"/>
                    <a:pt x="5816" y="21454"/>
                    <a:pt x="6403" y="21524"/>
                  </a:cubicBezTo>
                  <a:cubicBezTo>
                    <a:pt x="7012" y="21596"/>
                    <a:pt x="7632" y="21502"/>
                    <a:pt x="8168" y="21255"/>
                  </a:cubicBezTo>
                  <a:cubicBezTo>
                    <a:pt x="10517" y="20042"/>
                    <a:pt x="12750" y="18684"/>
                    <a:pt x="14845" y="17194"/>
                  </a:cubicBezTo>
                  <a:cubicBezTo>
                    <a:pt x="16973" y="15680"/>
                    <a:pt x="18955" y="14033"/>
                    <a:pt x="20771" y="12269"/>
                  </a:cubicBezTo>
                  <a:cubicBezTo>
                    <a:pt x="21195" y="11887"/>
                    <a:pt x="21436" y="11395"/>
                    <a:pt x="21454" y="10880"/>
                  </a:cubicBezTo>
                  <a:cubicBezTo>
                    <a:pt x="21473" y="10322"/>
                    <a:pt x="21229" y="9779"/>
                    <a:pt x="20771" y="9365"/>
                  </a:cubicBezTo>
                  <a:cubicBezTo>
                    <a:pt x="18967" y="7504"/>
                    <a:pt x="16953" y="5785"/>
                    <a:pt x="14756" y="4230"/>
                  </a:cubicBezTo>
                  <a:cubicBezTo>
                    <a:pt x="12652" y="2741"/>
                    <a:pt x="10386" y="1409"/>
                    <a:pt x="7989" y="249"/>
                  </a:cubicBezTo>
                  <a:cubicBezTo>
                    <a:pt x="7763" y="135"/>
                    <a:pt x="7514" y="59"/>
                    <a:pt x="7255" y="24"/>
                  </a:cubicBezTo>
                  <a:cubicBezTo>
                    <a:pt x="7095" y="3"/>
                    <a:pt x="6933" y="-4"/>
                    <a:pt x="6771" y="3"/>
                  </a:cubicBezTo>
                  <a:close/>
                  <a:moveTo>
                    <a:pt x="9121" y="5291"/>
                  </a:moveTo>
                  <a:cubicBezTo>
                    <a:pt x="9744" y="5291"/>
                    <a:pt x="10369" y="5485"/>
                    <a:pt x="10845" y="5873"/>
                  </a:cubicBezTo>
                  <a:cubicBezTo>
                    <a:pt x="11797" y="6649"/>
                    <a:pt x="11797" y="7909"/>
                    <a:pt x="10845" y="8685"/>
                  </a:cubicBezTo>
                  <a:cubicBezTo>
                    <a:pt x="9893" y="9462"/>
                    <a:pt x="8348" y="9462"/>
                    <a:pt x="7396" y="8685"/>
                  </a:cubicBezTo>
                  <a:cubicBezTo>
                    <a:pt x="6444" y="7909"/>
                    <a:pt x="6444" y="6649"/>
                    <a:pt x="7396" y="5873"/>
                  </a:cubicBezTo>
                  <a:cubicBezTo>
                    <a:pt x="7872" y="5485"/>
                    <a:pt x="8497" y="5291"/>
                    <a:pt x="9121" y="529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2" name="Shape 97">
              <a:extLst>
                <a:ext uri="{FF2B5EF4-FFF2-40B4-BE49-F238E27FC236}">
                  <a16:creationId xmlns:a16="http://schemas.microsoft.com/office/drawing/2014/main" id="{3F48F914-4D6E-B94E-A4F1-5FF588E15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7484" y="2993663"/>
              <a:ext cx="3087373" cy="6461555"/>
            </a:xfrm>
            <a:custGeom>
              <a:avLst/>
              <a:gdLst>
                <a:gd name="T0" fmla="*/ 2147483646 w 21492"/>
                <a:gd name="T1" fmla="*/ 2147483646 h 21500"/>
                <a:gd name="T2" fmla="*/ 2147483646 w 21492"/>
                <a:gd name="T3" fmla="*/ 2147483646 h 21500"/>
                <a:gd name="T4" fmla="*/ 2147483646 w 21492"/>
                <a:gd name="T5" fmla="*/ 2147483646 h 21500"/>
                <a:gd name="T6" fmla="*/ 2147483646 w 21492"/>
                <a:gd name="T7" fmla="*/ 2147483646 h 215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92" h="21500" extrusionOk="0">
                  <a:moveTo>
                    <a:pt x="223" y="899"/>
                  </a:moveTo>
                  <a:cubicBezTo>
                    <a:pt x="-78" y="701"/>
                    <a:pt x="-74" y="432"/>
                    <a:pt x="234" y="235"/>
                  </a:cubicBezTo>
                  <a:cubicBezTo>
                    <a:pt x="660" y="-37"/>
                    <a:pt x="1481" y="-80"/>
                    <a:pt x="2020" y="142"/>
                  </a:cubicBezTo>
                  <a:lnTo>
                    <a:pt x="20954" y="10063"/>
                  </a:lnTo>
                  <a:cubicBezTo>
                    <a:pt x="21329" y="10261"/>
                    <a:pt x="21522" y="10524"/>
                    <a:pt x="21489" y="10791"/>
                  </a:cubicBezTo>
                  <a:cubicBezTo>
                    <a:pt x="21466" y="10980"/>
                    <a:pt x="21330" y="11161"/>
                    <a:pt x="21097" y="11314"/>
                  </a:cubicBezTo>
                  <a:lnTo>
                    <a:pt x="2264" y="21274"/>
                  </a:lnTo>
                  <a:cubicBezTo>
                    <a:pt x="2035" y="21395"/>
                    <a:pt x="1738" y="21467"/>
                    <a:pt x="1429" y="21491"/>
                  </a:cubicBezTo>
                  <a:cubicBezTo>
                    <a:pt x="1059" y="21520"/>
                    <a:pt x="659" y="21481"/>
                    <a:pt x="364" y="21346"/>
                  </a:cubicBezTo>
                  <a:cubicBezTo>
                    <a:pt x="-2" y="21178"/>
                    <a:pt x="-59" y="20908"/>
                    <a:pt x="229" y="20708"/>
                  </a:cubicBezTo>
                  <a:cubicBezTo>
                    <a:pt x="3534" y="17755"/>
                    <a:pt x="5311" y="14466"/>
                    <a:pt x="5414" y="11117"/>
                  </a:cubicBezTo>
                  <a:cubicBezTo>
                    <a:pt x="5523" y="7556"/>
                    <a:pt x="3737" y="4040"/>
                    <a:pt x="223" y="89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3" name="Shape 98">
              <a:extLst>
                <a:ext uri="{FF2B5EF4-FFF2-40B4-BE49-F238E27FC236}">
                  <a16:creationId xmlns:a16="http://schemas.microsoft.com/office/drawing/2014/main" id="{F8256F79-EE86-F24C-A939-82B339658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0830" y="6224454"/>
              <a:ext cx="14536622" cy="0"/>
            </a:xfrm>
            <a:prstGeom prst="line">
              <a:avLst/>
            </a:prstGeom>
            <a:noFill/>
            <a:ln w="1651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392F2335-65EF-A44B-87D7-45CE9AA47875}"/>
                </a:ext>
              </a:extLst>
            </p:cNvPr>
            <p:cNvGrpSpPr/>
            <p:nvPr/>
          </p:nvGrpSpPr>
          <p:grpSpPr>
            <a:xfrm>
              <a:off x="5109613" y="6290480"/>
              <a:ext cx="6476486" cy="3859202"/>
              <a:chOff x="5109613" y="6290480"/>
              <a:chExt cx="6476486" cy="3859202"/>
            </a:xfrm>
          </p:grpSpPr>
          <p:sp>
            <p:nvSpPr>
              <p:cNvPr id="58" name="Shape 100">
                <a:extLst>
                  <a:ext uri="{FF2B5EF4-FFF2-40B4-BE49-F238E27FC236}">
                    <a16:creationId xmlns:a16="http://schemas.microsoft.com/office/drawing/2014/main" id="{5C1C50EE-4FD7-C54A-81CB-6EE1D4DEFB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3630" y="6290480"/>
                <a:ext cx="2864120" cy="3172162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 dirty="0"/>
              </a:p>
            </p:txBody>
          </p:sp>
          <p:sp>
            <p:nvSpPr>
              <p:cNvPr id="73" name="Shape 107">
                <a:extLst>
                  <a:ext uri="{FF2B5EF4-FFF2-40B4-BE49-F238E27FC236}">
                    <a16:creationId xmlns:a16="http://schemas.microsoft.com/office/drawing/2014/main" id="{28FC52AB-63D6-B04B-BCE0-844B6AC0A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8833" y="7257306"/>
                <a:ext cx="208323" cy="20832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7" name="Shape 108">
                <a:extLst>
                  <a:ext uri="{FF2B5EF4-FFF2-40B4-BE49-F238E27FC236}">
                    <a16:creationId xmlns:a16="http://schemas.microsoft.com/office/drawing/2014/main" id="{6FC56E0F-4C61-8642-9363-52748964D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7518" y="8298715"/>
                <a:ext cx="208323" cy="20832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6" name="Shape 109">
                <a:extLst>
                  <a:ext uri="{FF2B5EF4-FFF2-40B4-BE49-F238E27FC236}">
                    <a16:creationId xmlns:a16="http://schemas.microsoft.com/office/drawing/2014/main" id="{5E99C807-A3B9-EC4B-B140-0C77EE53D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613" y="9286073"/>
                <a:ext cx="863583" cy="863609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7" name="Shape 120">
                <a:extLst>
                  <a:ext uri="{FF2B5EF4-FFF2-40B4-BE49-F238E27FC236}">
                    <a16:creationId xmlns:a16="http://schemas.microsoft.com/office/drawing/2014/main" id="{EF4B1AA7-C2A0-AB4B-8CD9-E4484D9F3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7716" y="7164701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08" name="Shape 121">
                <a:extLst>
                  <a:ext uri="{FF2B5EF4-FFF2-40B4-BE49-F238E27FC236}">
                    <a16:creationId xmlns:a16="http://schemas.microsoft.com/office/drawing/2014/main" id="{00CD1B88-BEF7-2342-9AFA-F4593E63C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1326" y="8194176"/>
                <a:ext cx="3648384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4" name="Shape 127">
                <a:extLst>
                  <a:ext uri="{FF2B5EF4-FFF2-40B4-BE49-F238E27FC236}">
                    <a16:creationId xmlns:a16="http://schemas.microsoft.com/office/drawing/2014/main" id="{D8C34355-593C-A541-98FC-8BF7EAC62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8191" y="9474224"/>
                <a:ext cx="72548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1</a:t>
                </a:r>
              </a:p>
            </p:txBody>
          </p:sp>
          <p:sp>
            <p:nvSpPr>
              <p:cNvPr id="118" name="Shape 131">
                <a:extLst>
                  <a:ext uri="{FF2B5EF4-FFF2-40B4-BE49-F238E27FC236}">
                    <a16:creationId xmlns:a16="http://schemas.microsoft.com/office/drawing/2014/main" id="{4CBE0D6A-AA61-F242-A253-E3522DA4E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1498" y="9474224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Text inform</a:t>
                </a:r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661EAACF-EFB5-2D43-BDB1-277C11D8A461}"/>
                </a:ext>
              </a:extLst>
            </p:cNvPr>
            <p:cNvGrpSpPr/>
            <p:nvPr/>
          </p:nvGrpSpPr>
          <p:grpSpPr>
            <a:xfrm>
              <a:off x="9493935" y="6290480"/>
              <a:ext cx="6448172" cy="3859202"/>
              <a:chOff x="9493935" y="6290480"/>
              <a:chExt cx="6448172" cy="3859202"/>
            </a:xfrm>
          </p:grpSpPr>
          <p:sp>
            <p:nvSpPr>
              <p:cNvPr id="63" name="Shape 102">
                <a:extLst>
                  <a:ext uri="{FF2B5EF4-FFF2-40B4-BE49-F238E27FC236}">
                    <a16:creationId xmlns:a16="http://schemas.microsoft.com/office/drawing/2014/main" id="{1BCA3C0B-2BE5-4048-BAB7-F017B33E1D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56937" y="6290480"/>
                <a:ext cx="2864120" cy="3172162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97" name="Shape 110">
                <a:extLst>
                  <a:ext uri="{FF2B5EF4-FFF2-40B4-BE49-F238E27FC236}">
                    <a16:creationId xmlns:a16="http://schemas.microsoft.com/office/drawing/2014/main" id="{466871ED-3B1E-6B4D-9C94-2ACB93BC9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0493" y="7257306"/>
                <a:ext cx="208323" cy="20832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8" name="Shape 111">
                <a:extLst>
                  <a:ext uri="{FF2B5EF4-FFF2-40B4-BE49-F238E27FC236}">
                    <a16:creationId xmlns:a16="http://schemas.microsoft.com/office/drawing/2014/main" id="{A0812510-F4CC-A649-9754-76BDA80D9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19179" y="8298715"/>
                <a:ext cx="208323" cy="20832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9" name="Shape 122">
                <a:extLst>
                  <a:ext uri="{FF2B5EF4-FFF2-40B4-BE49-F238E27FC236}">
                    <a16:creationId xmlns:a16="http://schemas.microsoft.com/office/drawing/2014/main" id="{65273AF5-7166-E844-A553-623CFACAA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3724" y="7164701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0" name="Shape 123">
                <a:extLst>
                  <a:ext uri="{FF2B5EF4-FFF2-40B4-BE49-F238E27FC236}">
                    <a16:creationId xmlns:a16="http://schemas.microsoft.com/office/drawing/2014/main" id="{5CB04A24-50A9-6947-B634-381D96D0E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7333" y="8194176"/>
                <a:ext cx="3648384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1" name="Shape 124">
                <a:extLst>
                  <a:ext uri="{FF2B5EF4-FFF2-40B4-BE49-F238E27FC236}">
                    <a16:creationId xmlns:a16="http://schemas.microsoft.com/office/drawing/2014/main" id="{FB574568-80DB-BE4C-9575-71E5D9370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93935" y="9286073"/>
                <a:ext cx="863583" cy="863609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17" name="Shape 130">
                <a:extLst>
                  <a:ext uri="{FF2B5EF4-FFF2-40B4-BE49-F238E27FC236}">
                    <a16:creationId xmlns:a16="http://schemas.microsoft.com/office/drawing/2014/main" id="{8665D131-C09E-384A-ADBB-E36AB0DAB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2070" y="9484218"/>
                <a:ext cx="72548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>
                    <a:solidFill>
                      <a:schemeClr val="bg2"/>
                    </a:solidFill>
                  </a:rPr>
                  <a:t>3</a:t>
                </a:r>
              </a:p>
            </p:txBody>
          </p:sp>
          <p:sp>
            <p:nvSpPr>
              <p:cNvPr id="119" name="Shape 132">
                <a:extLst>
                  <a:ext uri="{FF2B5EF4-FFF2-40B4-BE49-F238E27FC236}">
                    <a16:creationId xmlns:a16="http://schemas.microsoft.com/office/drawing/2014/main" id="{ABD112D8-D866-4645-89FD-596B2BFCA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6023" y="9466287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Text inform</a:t>
                </a:r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159C59FE-F92B-1747-99C0-1FD5779F9A4A}"/>
                </a:ext>
              </a:extLst>
            </p:cNvPr>
            <p:cNvGrpSpPr/>
            <p:nvPr/>
          </p:nvGrpSpPr>
          <p:grpSpPr>
            <a:xfrm>
              <a:off x="4981178" y="2204244"/>
              <a:ext cx="6580620" cy="4010410"/>
              <a:chOff x="7162077" y="2204244"/>
              <a:chExt cx="6580620" cy="4010410"/>
            </a:xfrm>
          </p:grpSpPr>
          <p:sp>
            <p:nvSpPr>
              <p:cNvPr id="55" name="Shape 99">
                <a:extLst>
                  <a:ext uri="{FF2B5EF4-FFF2-40B4-BE49-F238E27FC236}">
                    <a16:creationId xmlns:a16="http://schemas.microsoft.com/office/drawing/2014/main" id="{56DC94DF-1A4F-C243-AA65-E1E0F5CF04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831971" y="2968276"/>
                <a:ext cx="2968167" cy="3246378"/>
              </a:xfrm>
              <a:prstGeom prst="line">
                <a:avLst/>
              </a:prstGeom>
              <a:noFill/>
              <a:ln w="63500">
                <a:solidFill>
                  <a:schemeClr val="accent1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99" name="Shape 112">
                <a:extLst>
                  <a:ext uri="{FF2B5EF4-FFF2-40B4-BE49-F238E27FC236}">
                    <a16:creationId xmlns:a16="http://schemas.microsoft.com/office/drawing/2014/main" id="{02AEB95A-A45E-9448-8A02-840D0F706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88260" y="3929162"/>
                <a:ext cx="208323" cy="20832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0" name="Shape 113">
                <a:extLst>
                  <a:ext uri="{FF2B5EF4-FFF2-40B4-BE49-F238E27FC236}">
                    <a16:creationId xmlns:a16="http://schemas.microsoft.com/office/drawing/2014/main" id="{4BA8B068-DC21-7F40-B9B8-396A7D9E0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40444" y="4967053"/>
                <a:ext cx="208323" cy="20832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3" name="Shape 116">
                <a:extLst>
                  <a:ext uri="{FF2B5EF4-FFF2-40B4-BE49-F238E27FC236}">
                    <a16:creationId xmlns:a16="http://schemas.microsoft.com/office/drawing/2014/main" id="{EB9EFCA0-1C2F-694A-93B2-DC0B40533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43843" y="3828143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04" name="Shape 117">
                <a:extLst>
                  <a:ext uri="{FF2B5EF4-FFF2-40B4-BE49-F238E27FC236}">
                    <a16:creationId xmlns:a16="http://schemas.microsoft.com/office/drawing/2014/main" id="{54FA982E-5A9E-824B-AF4B-6A3A8CACE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94314" y="4857619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2" name="Shape 125">
                <a:extLst>
                  <a:ext uri="{FF2B5EF4-FFF2-40B4-BE49-F238E27FC236}">
                    <a16:creationId xmlns:a16="http://schemas.microsoft.com/office/drawing/2014/main" id="{C34B0F03-3D62-8E4F-8349-06443E253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2077" y="2204244"/>
                <a:ext cx="863583" cy="863608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1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15" name="Shape 128">
                <a:extLst>
                  <a:ext uri="{FF2B5EF4-FFF2-40B4-BE49-F238E27FC236}">
                    <a16:creationId xmlns:a16="http://schemas.microsoft.com/office/drawing/2014/main" id="{3CBB6AF5-72F7-114E-A1CC-A99E3EB39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0828" y="2389914"/>
                <a:ext cx="72548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2</a:t>
                </a:r>
              </a:p>
            </p:txBody>
          </p:sp>
          <p:sp>
            <p:nvSpPr>
              <p:cNvPr id="120" name="Shape 133">
                <a:extLst>
                  <a:ext uri="{FF2B5EF4-FFF2-40B4-BE49-F238E27FC236}">
                    <a16:creationId xmlns:a16="http://schemas.microsoft.com/office/drawing/2014/main" id="{36DC854F-EC27-5141-B07B-86FCADE31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2548" y="2374924"/>
                <a:ext cx="2536825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Text inform</a:t>
                </a:r>
              </a:p>
            </p:txBody>
          </p:sp>
        </p:grp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DCD31CC9-4C8A-534B-82CE-DB6F093D8DFC}"/>
                </a:ext>
              </a:extLst>
            </p:cNvPr>
            <p:cNvGrpSpPr/>
            <p:nvPr/>
          </p:nvGrpSpPr>
          <p:grpSpPr>
            <a:xfrm>
              <a:off x="9400098" y="2204244"/>
              <a:ext cx="6497003" cy="4010410"/>
              <a:chOff x="11584498" y="2204244"/>
              <a:chExt cx="6497003" cy="4010410"/>
            </a:xfrm>
          </p:grpSpPr>
          <p:sp>
            <p:nvSpPr>
              <p:cNvPr id="61" name="Shape 101">
                <a:extLst>
                  <a:ext uri="{FF2B5EF4-FFF2-40B4-BE49-F238E27FC236}">
                    <a16:creationId xmlns:a16="http://schemas.microsoft.com/office/drawing/2014/main" id="{F3043D31-7C29-4B4A-A11D-D69BBBEA7E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2166812" y="2968276"/>
                <a:ext cx="2968167" cy="3246378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101" name="Shape 114">
                <a:extLst>
                  <a:ext uri="{FF2B5EF4-FFF2-40B4-BE49-F238E27FC236}">
                    <a16:creationId xmlns:a16="http://schemas.microsoft.com/office/drawing/2014/main" id="{C1E2913B-2FA6-C342-B153-B158F75AA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38892" y="3929162"/>
                <a:ext cx="208324" cy="20832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2" name="Shape 115">
                <a:extLst>
                  <a:ext uri="{FF2B5EF4-FFF2-40B4-BE49-F238E27FC236}">
                    <a16:creationId xmlns:a16="http://schemas.microsoft.com/office/drawing/2014/main" id="{56DC8F8D-3E70-5047-A175-D5BF08A44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91076" y="4967053"/>
                <a:ext cx="208324" cy="20832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05" name="Shape 118">
                <a:extLst>
                  <a:ext uri="{FF2B5EF4-FFF2-40B4-BE49-F238E27FC236}">
                    <a16:creationId xmlns:a16="http://schemas.microsoft.com/office/drawing/2014/main" id="{29302339-43A1-014B-9AFB-35FE8BC8C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82647" y="3828143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06" name="Shape 119">
                <a:extLst>
                  <a:ext uri="{FF2B5EF4-FFF2-40B4-BE49-F238E27FC236}">
                    <a16:creationId xmlns:a16="http://schemas.microsoft.com/office/drawing/2014/main" id="{606CD889-C8D4-004D-9645-9D432029C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3118" y="4857619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113" name="Shape 126">
                <a:extLst>
                  <a:ext uri="{FF2B5EF4-FFF2-40B4-BE49-F238E27FC236}">
                    <a16:creationId xmlns:a16="http://schemas.microsoft.com/office/drawing/2014/main" id="{5D9B242A-4868-634C-ABA8-7729FE3C20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84498" y="2204244"/>
                <a:ext cx="863583" cy="863608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16" name="Shape 129">
                <a:extLst>
                  <a:ext uri="{FF2B5EF4-FFF2-40B4-BE49-F238E27FC236}">
                    <a16:creationId xmlns:a16="http://schemas.microsoft.com/office/drawing/2014/main" id="{A68E6AA0-F6A3-6E4F-BF9F-D82595374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43616" y="2399907"/>
                <a:ext cx="72548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4</a:t>
                </a:r>
              </a:p>
            </p:txBody>
          </p:sp>
          <p:sp>
            <p:nvSpPr>
              <p:cNvPr id="121" name="Shape 134">
                <a:extLst>
                  <a:ext uri="{FF2B5EF4-FFF2-40B4-BE49-F238E27FC236}">
                    <a16:creationId xmlns:a16="http://schemas.microsoft.com/office/drawing/2014/main" id="{6050A3F7-E552-1442-AD13-7AAA2D479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48973" y="2374924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Text inform</a:t>
                </a:r>
              </a:p>
            </p:txBody>
          </p:sp>
        </p:grpSp>
        <p:grpSp>
          <p:nvGrpSpPr>
            <p:cNvPr id="54" name="Группа 53">
              <a:extLst>
                <a:ext uri="{FF2B5EF4-FFF2-40B4-BE49-F238E27FC236}">
                  <a16:creationId xmlns:a16="http://schemas.microsoft.com/office/drawing/2014/main" id="{86611144-AD4F-BD48-AA53-5BFE9775B1FE}"/>
                </a:ext>
              </a:extLst>
            </p:cNvPr>
            <p:cNvGrpSpPr/>
            <p:nvPr/>
          </p:nvGrpSpPr>
          <p:grpSpPr>
            <a:xfrm>
              <a:off x="13799280" y="6290480"/>
              <a:ext cx="6448172" cy="3859202"/>
              <a:chOff x="9493935" y="6290480"/>
              <a:chExt cx="6448172" cy="3859202"/>
            </a:xfrm>
          </p:grpSpPr>
          <p:sp>
            <p:nvSpPr>
              <p:cNvPr id="56" name="Shape 102">
                <a:extLst>
                  <a:ext uri="{FF2B5EF4-FFF2-40B4-BE49-F238E27FC236}">
                    <a16:creationId xmlns:a16="http://schemas.microsoft.com/office/drawing/2014/main" id="{A5271987-FB25-0F4D-8013-A52090951A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056937" y="6290480"/>
                <a:ext cx="2864120" cy="3172162"/>
              </a:xfrm>
              <a:prstGeom prst="line">
                <a:avLst/>
              </a:prstGeom>
              <a:noFill/>
              <a:ln w="63500">
                <a:solidFill>
                  <a:schemeClr val="accent3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 dirty="0"/>
              </a:p>
            </p:txBody>
          </p:sp>
          <p:sp>
            <p:nvSpPr>
              <p:cNvPr id="57" name="Shape 110">
                <a:extLst>
                  <a:ext uri="{FF2B5EF4-FFF2-40B4-BE49-F238E27FC236}">
                    <a16:creationId xmlns:a16="http://schemas.microsoft.com/office/drawing/2014/main" id="{45EF3056-3125-B24E-A18C-017EEB618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0493" y="7257306"/>
                <a:ext cx="208323" cy="20832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59" name="Shape 111">
                <a:extLst>
                  <a:ext uri="{FF2B5EF4-FFF2-40B4-BE49-F238E27FC236}">
                    <a16:creationId xmlns:a16="http://schemas.microsoft.com/office/drawing/2014/main" id="{DAAB3E3C-B86B-A34B-904B-305385298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19179" y="8298715"/>
                <a:ext cx="208323" cy="20832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60" name="Shape 122">
                <a:extLst>
                  <a:ext uri="{FF2B5EF4-FFF2-40B4-BE49-F238E27FC236}">
                    <a16:creationId xmlns:a16="http://schemas.microsoft.com/office/drawing/2014/main" id="{77577078-18BB-D546-997B-B99C18CF9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93724" y="7164701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62" name="Shape 123">
                <a:extLst>
                  <a:ext uri="{FF2B5EF4-FFF2-40B4-BE49-F238E27FC236}">
                    <a16:creationId xmlns:a16="http://schemas.microsoft.com/office/drawing/2014/main" id="{25916F62-D9FE-474D-873C-84672497F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7333" y="8194176"/>
                <a:ext cx="3648384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65" name="Shape 124">
                <a:extLst>
                  <a:ext uri="{FF2B5EF4-FFF2-40B4-BE49-F238E27FC236}">
                    <a16:creationId xmlns:a16="http://schemas.microsoft.com/office/drawing/2014/main" id="{38850F69-37BC-DC46-B952-E2E4EFAC87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93935" y="9286073"/>
                <a:ext cx="863583" cy="863609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66" name="Shape 130">
                <a:extLst>
                  <a:ext uri="{FF2B5EF4-FFF2-40B4-BE49-F238E27FC236}">
                    <a16:creationId xmlns:a16="http://schemas.microsoft.com/office/drawing/2014/main" id="{1352E879-30C5-2841-BE5D-53162A09D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2070" y="9484218"/>
                <a:ext cx="72548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kern="0" dirty="0">
                    <a:solidFill>
                      <a:schemeClr val="bg2"/>
                    </a:solidFill>
                  </a:rPr>
                  <a:t>5</a:t>
                </a:r>
                <a:endParaRPr kern="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67" name="Shape 132">
                <a:extLst>
                  <a:ext uri="{FF2B5EF4-FFF2-40B4-BE49-F238E27FC236}">
                    <a16:creationId xmlns:a16="http://schemas.microsoft.com/office/drawing/2014/main" id="{B8B2C750-90B2-7941-8661-63C63C8DA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6023" y="9466287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Text inform</a:t>
                </a:r>
              </a:p>
            </p:txBody>
          </p:sp>
        </p:grpSp>
        <p:grpSp>
          <p:nvGrpSpPr>
            <p:cNvPr id="68" name="Группа 67">
              <a:extLst>
                <a:ext uri="{FF2B5EF4-FFF2-40B4-BE49-F238E27FC236}">
                  <a16:creationId xmlns:a16="http://schemas.microsoft.com/office/drawing/2014/main" id="{59652F9C-CB0E-CA40-9284-DE9A6357EDBA}"/>
                </a:ext>
              </a:extLst>
            </p:cNvPr>
            <p:cNvGrpSpPr/>
            <p:nvPr/>
          </p:nvGrpSpPr>
          <p:grpSpPr>
            <a:xfrm>
              <a:off x="13705443" y="2204244"/>
              <a:ext cx="6497003" cy="4010410"/>
              <a:chOff x="11584498" y="2204244"/>
              <a:chExt cx="6497003" cy="4010410"/>
            </a:xfrm>
          </p:grpSpPr>
          <p:sp>
            <p:nvSpPr>
              <p:cNvPr id="70" name="Shape 101">
                <a:extLst>
                  <a:ext uri="{FF2B5EF4-FFF2-40B4-BE49-F238E27FC236}">
                    <a16:creationId xmlns:a16="http://schemas.microsoft.com/office/drawing/2014/main" id="{273B20F6-4B19-3844-A56C-491A2AA3C6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2166812" y="2968276"/>
                <a:ext cx="2968167" cy="3246378"/>
              </a:xfrm>
              <a:prstGeom prst="line">
                <a:avLst/>
              </a:prstGeom>
              <a:noFill/>
              <a:ln w="63500">
                <a:solidFill>
                  <a:schemeClr val="accent3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74" name="Shape 114">
                <a:extLst>
                  <a:ext uri="{FF2B5EF4-FFF2-40B4-BE49-F238E27FC236}">
                    <a16:creationId xmlns:a16="http://schemas.microsoft.com/office/drawing/2014/main" id="{5CCAB82A-CC45-0A4B-B70A-649DD8788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38892" y="3929162"/>
                <a:ext cx="208324" cy="20832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5" name="Shape 115">
                <a:extLst>
                  <a:ext uri="{FF2B5EF4-FFF2-40B4-BE49-F238E27FC236}">
                    <a16:creationId xmlns:a16="http://schemas.microsoft.com/office/drawing/2014/main" id="{6643D20A-F955-C242-A9FE-52927ED87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91076" y="4967053"/>
                <a:ext cx="208324" cy="20832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6" name="Shape 118">
                <a:extLst>
                  <a:ext uri="{FF2B5EF4-FFF2-40B4-BE49-F238E27FC236}">
                    <a16:creationId xmlns:a16="http://schemas.microsoft.com/office/drawing/2014/main" id="{05C2A2CF-BE72-8A41-B11F-23853230B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82647" y="3828143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77" name="Shape 119">
                <a:extLst>
                  <a:ext uri="{FF2B5EF4-FFF2-40B4-BE49-F238E27FC236}">
                    <a16:creationId xmlns:a16="http://schemas.microsoft.com/office/drawing/2014/main" id="{D22F9BA8-ECA9-3C47-977A-938F0C1E6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33118" y="4857619"/>
                <a:ext cx="3648383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78" name="Shape 126">
                <a:extLst>
                  <a:ext uri="{FF2B5EF4-FFF2-40B4-BE49-F238E27FC236}">
                    <a16:creationId xmlns:a16="http://schemas.microsoft.com/office/drawing/2014/main" id="{03B9FB28-BD5C-8A42-A895-92420497F2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84498" y="2204244"/>
                <a:ext cx="863583" cy="863608"/>
              </a:xfrm>
              <a:prstGeom prst="ellipse">
                <a:avLst/>
              </a:prstGeom>
              <a:solidFill>
                <a:srgbClr val="FFFFFF"/>
              </a:solidFill>
              <a:ln w="6350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79" name="Shape 129">
                <a:extLst>
                  <a:ext uri="{FF2B5EF4-FFF2-40B4-BE49-F238E27FC236}">
                    <a16:creationId xmlns:a16="http://schemas.microsoft.com/office/drawing/2014/main" id="{99A16FA1-339F-154F-BC4D-4E5D1B2DF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43616" y="2399907"/>
                <a:ext cx="72548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kern="0" dirty="0">
                    <a:solidFill>
                      <a:schemeClr val="bg2"/>
                    </a:solidFill>
                  </a:rPr>
                  <a:t>6</a:t>
                </a:r>
                <a:endParaRPr kern="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80" name="Shape 134">
                <a:extLst>
                  <a:ext uri="{FF2B5EF4-FFF2-40B4-BE49-F238E27FC236}">
                    <a16:creationId xmlns:a16="http://schemas.microsoft.com/office/drawing/2014/main" id="{58CF7B3F-ED0B-3541-AD15-6CF8CAA51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48973" y="2374924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2500" cap="all">
                    <a:solidFill>
                      <a:srgbClr val="344245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solidFill>
                      <a:schemeClr val="bg2"/>
                    </a:solidFill>
                  </a:rPr>
                  <a:t>Text inform</a:t>
                </a:r>
              </a:p>
            </p:txBody>
          </p:sp>
        </p:grpSp>
        <p:sp>
          <p:nvSpPr>
            <p:cNvPr id="64" name="Shape 103">
              <a:extLst>
                <a:ext uri="{FF2B5EF4-FFF2-40B4-BE49-F238E27FC236}">
                  <a16:creationId xmlns:a16="http://schemas.microsoft.com/office/drawing/2014/main" id="{D3481499-4EA7-3840-A616-E2A7CDD7D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0971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69" name="Shape 104">
              <a:extLst>
                <a:ext uri="{FF2B5EF4-FFF2-40B4-BE49-F238E27FC236}">
                  <a16:creationId xmlns:a16="http://schemas.microsoft.com/office/drawing/2014/main" id="{738BACBA-39B9-B448-91E0-722EF6024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7824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1" name="Shape 105">
              <a:extLst>
                <a:ext uri="{FF2B5EF4-FFF2-40B4-BE49-F238E27FC236}">
                  <a16:creationId xmlns:a16="http://schemas.microsoft.com/office/drawing/2014/main" id="{D734ABF1-82C2-3341-8FBD-B862D9F3B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54821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2" name="Shape 106">
              <a:extLst>
                <a:ext uri="{FF2B5EF4-FFF2-40B4-BE49-F238E27FC236}">
                  <a16:creationId xmlns:a16="http://schemas.microsoft.com/office/drawing/2014/main" id="{FB6B8164-C42F-CB44-AFA4-B33FFEE76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28304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0" name="Shape 105">
              <a:extLst>
                <a:ext uri="{FF2B5EF4-FFF2-40B4-BE49-F238E27FC236}">
                  <a16:creationId xmlns:a16="http://schemas.microsoft.com/office/drawing/2014/main" id="{55F17515-6364-B348-8165-28FB734A3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60166" y="6076820"/>
              <a:ext cx="317139" cy="317149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9344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BCAF85E2-82C0-9C4F-8730-0B8C0A5E49BB}"/>
              </a:ext>
            </a:extLst>
          </p:cNvPr>
          <p:cNvGrpSpPr/>
          <p:nvPr/>
        </p:nvGrpSpPr>
        <p:grpSpPr>
          <a:xfrm>
            <a:off x="3256956" y="1604681"/>
            <a:ext cx="18910302" cy="9261425"/>
            <a:chOff x="3256956" y="1604681"/>
            <a:chExt cx="18910302" cy="9261425"/>
          </a:xfrm>
        </p:grpSpPr>
        <p:sp>
          <p:nvSpPr>
            <p:cNvPr id="43" name="Shape 47">
              <a:extLst>
                <a:ext uri="{FF2B5EF4-FFF2-40B4-BE49-F238E27FC236}">
                  <a16:creationId xmlns:a16="http://schemas.microsoft.com/office/drawing/2014/main" id="{8E4959F5-E8C9-7845-9E8A-AE721FF39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9539" y="3145841"/>
              <a:ext cx="4997719" cy="6154526"/>
            </a:xfrm>
            <a:custGeom>
              <a:avLst/>
              <a:gdLst>
                <a:gd name="T0" fmla="*/ 2147483646 w 21455"/>
                <a:gd name="T1" fmla="*/ 2147483646 h 21547"/>
                <a:gd name="T2" fmla="*/ 2147483646 w 21455"/>
                <a:gd name="T3" fmla="*/ 2147483646 h 21547"/>
                <a:gd name="T4" fmla="*/ 2147483646 w 21455"/>
                <a:gd name="T5" fmla="*/ 2147483646 h 21547"/>
                <a:gd name="T6" fmla="*/ 2147483646 w 21455"/>
                <a:gd name="T7" fmla="*/ 2147483646 h 2154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55" h="21547" extrusionOk="0">
                  <a:moveTo>
                    <a:pt x="6771" y="3"/>
                  </a:moveTo>
                  <a:cubicBezTo>
                    <a:pt x="6609" y="11"/>
                    <a:pt x="6448" y="32"/>
                    <a:pt x="6289" y="63"/>
                  </a:cubicBezTo>
                  <a:cubicBezTo>
                    <a:pt x="5701" y="178"/>
                    <a:pt x="5167" y="433"/>
                    <a:pt x="4757" y="795"/>
                  </a:cubicBezTo>
                  <a:cubicBezTo>
                    <a:pt x="1575" y="3641"/>
                    <a:pt x="-127" y="7383"/>
                    <a:pt x="7" y="11232"/>
                  </a:cubicBezTo>
                  <a:cubicBezTo>
                    <a:pt x="132" y="14824"/>
                    <a:pt x="1852" y="18257"/>
                    <a:pt x="4849" y="20891"/>
                  </a:cubicBezTo>
                  <a:cubicBezTo>
                    <a:pt x="5271" y="21232"/>
                    <a:pt x="5816" y="21454"/>
                    <a:pt x="6403" y="21524"/>
                  </a:cubicBezTo>
                  <a:cubicBezTo>
                    <a:pt x="7012" y="21596"/>
                    <a:pt x="7632" y="21502"/>
                    <a:pt x="8168" y="21255"/>
                  </a:cubicBezTo>
                  <a:cubicBezTo>
                    <a:pt x="10517" y="20042"/>
                    <a:pt x="12750" y="18684"/>
                    <a:pt x="14845" y="17194"/>
                  </a:cubicBezTo>
                  <a:cubicBezTo>
                    <a:pt x="16973" y="15680"/>
                    <a:pt x="18955" y="14033"/>
                    <a:pt x="20771" y="12269"/>
                  </a:cubicBezTo>
                  <a:cubicBezTo>
                    <a:pt x="21195" y="11887"/>
                    <a:pt x="21436" y="11395"/>
                    <a:pt x="21454" y="10880"/>
                  </a:cubicBezTo>
                  <a:cubicBezTo>
                    <a:pt x="21473" y="10322"/>
                    <a:pt x="21229" y="9779"/>
                    <a:pt x="20771" y="9365"/>
                  </a:cubicBezTo>
                  <a:cubicBezTo>
                    <a:pt x="18967" y="7504"/>
                    <a:pt x="16953" y="5785"/>
                    <a:pt x="14756" y="4230"/>
                  </a:cubicBezTo>
                  <a:cubicBezTo>
                    <a:pt x="12652" y="2741"/>
                    <a:pt x="10386" y="1409"/>
                    <a:pt x="7989" y="249"/>
                  </a:cubicBezTo>
                  <a:cubicBezTo>
                    <a:pt x="7763" y="135"/>
                    <a:pt x="7514" y="59"/>
                    <a:pt x="7255" y="24"/>
                  </a:cubicBezTo>
                  <a:cubicBezTo>
                    <a:pt x="7095" y="3"/>
                    <a:pt x="6933" y="-4"/>
                    <a:pt x="6771" y="3"/>
                  </a:cubicBezTo>
                  <a:close/>
                  <a:moveTo>
                    <a:pt x="9121" y="5291"/>
                  </a:moveTo>
                  <a:cubicBezTo>
                    <a:pt x="9744" y="5291"/>
                    <a:pt x="10369" y="5485"/>
                    <a:pt x="10845" y="5873"/>
                  </a:cubicBezTo>
                  <a:cubicBezTo>
                    <a:pt x="11797" y="6649"/>
                    <a:pt x="11797" y="7909"/>
                    <a:pt x="10845" y="8685"/>
                  </a:cubicBezTo>
                  <a:cubicBezTo>
                    <a:pt x="9893" y="9462"/>
                    <a:pt x="8348" y="9462"/>
                    <a:pt x="7396" y="8685"/>
                  </a:cubicBezTo>
                  <a:cubicBezTo>
                    <a:pt x="6444" y="7909"/>
                    <a:pt x="6444" y="6649"/>
                    <a:pt x="7396" y="5873"/>
                  </a:cubicBezTo>
                  <a:cubicBezTo>
                    <a:pt x="7872" y="5485"/>
                    <a:pt x="8497" y="5291"/>
                    <a:pt x="9121" y="529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4" name="Shape 48">
              <a:extLst>
                <a:ext uri="{FF2B5EF4-FFF2-40B4-BE49-F238E27FC236}">
                  <a16:creationId xmlns:a16="http://schemas.microsoft.com/office/drawing/2014/main" id="{A71FD4C5-D2BD-BE41-8CC2-009A3FE6B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6956" y="2992061"/>
              <a:ext cx="3087373" cy="6462060"/>
            </a:xfrm>
            <a:custGeom>
              <a:avLst/>
              <a:gdLst>
                <a:gd name="T0" fmla="*/ 2147483646 w 21492"/>
                <a:gd name="T1" fmla="*/ 2147483646 h 21500"/>
                <a:gd name="T2" fmla="*/ 2147483646 w 21492"/>
                <a:gd name="T3" fmla="*/ 2147483646 h 21500"/>
                <a:gd name="T4" fmla="*/ 2147483646 w 21492"/>
                <a:gd name="T5" fmla="*/ 2147483646 h 21500"/>
                <a:gd name="T6" fmla="*/ 2147483646 w 21492"/>
                <a:gd name="T7" fmla="*/ 2147483646 h 215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92" h="21500" extrusionOk="0">
                  <a:moveTo>
                    <a:pt x="223" y="899"/>
                  </a:moveTo>
                  <a:cubicBezTo>
                    <a:pt x="-78" y="701"/>
                    <a:pt x="-74" y="432"/>
                    <a:pt x="234" y="235"/>
                  </a:cubicBezTo>
                  <a:cubicBezTo>
                    <a:pt x="660" y="-37"/>
                    <a:pt x="1481" y="-80"/>
                    <a:pt x="2020" y="142"/>
                  </a:cubicBezTo>
                  <a:lnTo>
                    <a:pt x="20954" y="10063"/>
                  </a:lnTo>
                  <a:cubicBezTo>
                    <a:pt x="21329" y="10261"/>
                    <a:pt x="21522" y="10524"/>
                    <a:pt x="21489" y="10791"/>
                  </a:cubicBezTo>
                  <a:cubicBezTo>
                    <a:pt x="21466" y="10980"/>
                    <a:pt x="21330" y="11161"/>
                    <a:pt x="21097" y="11314"/>
                  </a:cubicBezTo>
                  <a:lnTo>
                    <a:pt x="2264" y="21274"/>
                  </a:lnTo>
                  <a:cubicBezTo>
                    <a:pt x="2035" y="21395"/>
                    <a:pt x="1738" y="21467"/>
                    <a:pt x="1429" y="21491"/>
                  </a:cubicBezTo>
                  <a:cubicBezTo>
                    <a:pt x="1059" y="21520"/>
                    <a:pt x="659" y="21481"/>
                    <a:pt x="364" y="21346"/>
                  </a:cubicBezTo>
                  <a:cubicBezTo>
                    <a:pt x="-2" y="21178"/>
                    <a:pt x="-59" y="20908"/>
                    <a:pt x="229" y="20708"/>
                  </a:cubicBezTo>
                  <a:cubicBezTo>
                    <a:pt x="3534" y="17755"/>
                    <a:pt x="5311" y="14466"/>
                    <a:pt x="5414" y="11117"/>
                  </a:cubicBezTo>
                  <a:cubicBezTo>
                    <a:pt x="5523" y="7556"/>
                    <a:pt x="3737" y="4040"/>
                    <a:pt x="223" y="89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5" name="Shape 49">
              <a:extLst>
                <a:ext uri="{FF2B5EF4-FFF2-40B4-BE49-F238E27FC236}">
                  <a16:creationId xmlns:a16="http://schemas.microsoft.com/office/drawing/2014/main" id="{1A6389B1-A9F3-1347-94ED-259A4422ED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0302" y="6223103"/>
              <a:ext cx="11729566" cy="1"/>
            </a:xfrm>
            <a:prstGeom prst="line">
              <a:avLst/>
            </a:prstGeom>
            <a:noFill/>
            <a:ln w="4318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6" name="Shape 50">
              <a:extLst>
                <a:ext uri="{FF2B5EF4-FFF2-40B4-BE49-F238E27FC236}">
                  <a16:creationId xmlns:a16="http://schemas.microsoft.com/office/drawing/2014/main" id="{C8263103-F847-C64A-A5BA-45D616530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529" y="3058377"/>
              <a:ext cx="1442416" cy="6385118"/>
            </a:xfrm>
            <a:custGeom>
              <a:avLst/>
              <a:gdLst>
                <a:gd name="T0" fmla="*/ 2147483646 w 21188"/>
                <a:gd name="T1" fmla="*/ 2147483646 h 21496"/>
                <a:gd name="T2" fmla="*/ 2147483646 w 21188"/>
                <a:gd name="T3" fmla="*/ 2147483646 h 21496"/>
                <a:gd name="T4" fmla="*/ 2147483646 w 21188"/>
                <a:gd name="T5" fmla="*/ 2147483646 h 21496"/>
                <a:gd name="T6" fmla="*/ 2147483646 w 21188"/>
                <a:gd name="T7" fmla="*/ 2147483646 h 2149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88" h="21496" extrusionOk="0">
                  <a:moveTo>
                    <a:pt x="18537" y="1"/>
                  </a:moveTo>
                  <a:cubicBezTo>
                    <a:pt x="17736" y="-11"/>
                    <a:pt x="16915" y="54"/>
                    <a:pt x="16310" y="202"/>
                  </a:cubicBezTo>
                  <a:cubicBezTo>
                    <a:pt x="10702" y="1650"/>
                    <a:pt x="6388" y="3336"/>
                    <a:pt x="3607" y="5165"/>
                  </a:cubicBezTo>
                  <a:cubicBezTo>
                    <a:pt x="953" y="6909"/>
                    <a:pt x="-258" y="8753"/>
                    <a:pt x="45" y="10599"/>
                  </a:cubicBezTo>
                  <a:lnTo>
                    <a:pt x="10189" y="10539"/>
                  </a:lnTo>
                  <a:cubicBezTo>
                    <a:pt x="10291" y="8887"/>
                    <a:pt x="11222" y="7242"/>
                    <a:pt x="12964" y="5639"/>
                  </a:cubicBezTo>
                  <a:cubicBezTo>
                    <a:pt x="14760" y="3986"/>
                    <a:pt x="17407" y="2387"/>
                    <a:pt x="20845" y="876"/>
                  </a:cubicBezTo>
                  <a:cubicBezTo>
                    <a:pt x="21272" y="680"/>
                    <a:pt x="21187" y="447"/>
                    <a:pt x="20630" y="268"/>
                  </a:cubicBezTo>
                  <a:cubicBezTo>
                    <a:pt x="20115" y="104"/>
                    <a:pt x="19337" y="13"/>
                    <a:pt x="18537" y="1"/>
                  </a:cubicBezTo>
                  <a:close/>
                  <a:moveTo>
                    <a:pt x="121" y="10898"/>
                  </a:moveTo>
                  <a:cubicBezTo>
                    <a:pt x="-182" y="12745"/>
                    <a:pt x="1023" y="14588"/>
                    <a:pt x="3677" y="16333"/>
                  </a:cubicBezTo>
                  <a:cubicBezTo>
                    <a:pt x="6458" y="18161"/>
                    <a:pt x="10778" y="19847"/>
                    <a:pt x="16386" y="21294"/>
                  </a:cubicBezTo>
                  <a:cubicBezTo>
                    <a:pt x="17596" y="21589"/>
                    <a:pt x="19676" y="21556"/>
                    <a:pt x="20705" y="21228"/>
                  </a:cubicBezTo>
                  <a:cubicBezTo>
                    <a:pt x="21263" y="21050"/>
                    <a:pt x="21342" y="20816"/>
                    <a:pt x="20915" y="20620"/>
                  </a:cubicBezTo>
                  <a:cubicBezTo>
                    <a:pt x="17477" y="19109"/>
                    <a:pt x="14835" y="17511"/>
                    <a:pt x="13039" y="15857"/>
                  </a:cubicBezTo>
                  <a:cubicBezTo>
                    <a:pt x="11297" y="14254"/>
                    <a:pt x="10367" y="12610"/>
                    <a:pt x="10265" y="10957"/>
                  </a:cubicBezTo>
                  <a:lnTo>
                    <a:pt x="121" y="10898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7" name="Shape 51">
              <a:extLst>
                <a:ext uri="{FF2B5EF4-FFF2-40B4-BE49-F238E27FC236}">
                  <a16:creationId xmlns:a16="http://schemas.microsoft.com/office/drawing/2014/main" id="{EB182FEE-EAAB-6A4F-B30E-F94CEC2AB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7030" y="5953512"/>
              <a:ext cx="539147" cy="539206"/>
            </a:xfrm>
            <a:prstGeom prst="ellipse">
              <a:avLst/>
            </a:prstGeom>
            <a:solidFill>
              <a:srgbClr val="FFFFFF"/>
            </a:solidFill>
            <a:ln w="1016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48" name="Shape 52">
              <a:extLst>
                <a:ext uri="{FF2B5EF4-FFF2-40B4-BE49-F238E27FC236}">
                  <a16:creationId xmlns:a16="http://schemas.microsoft.com/office/drawing/2014/main" id="{F63A2564-6C31-7A4F-9102-991B457DF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7033" y="2343071"/>
              <a:ext cx="1944878" cy="7784645"/>
            </a:xfrm>
            <a:custGeom>
              <a:avLst/>
              <a:gdLst>
                <a:gd name="T0" fmla="*/ 2147483646 w 21423"/>
                <a:gd name="T1" fmla="*/ 2147483646 h 21514"/>
                <a:gd name="T2" fmla="*/ 2147483646 w 21423"/>
                <a:gd name="T3" fmla="*/ 2147483646 h 21514"/>
                <a:gd name="T4" fmla="*/ 2147483646 w 21423"/>
                <a:gd name="T5" fmla="*/ 2147483646 h 21514"/>
                <a:gd name="T6" fmla="*/ 2147483646 w 21423"/>
                <a:gd name="T7" fmla="*/ 2147483646 h 2151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23" h="21514" extrusionOk="0">
                  <a:moveTo>
                    <a:pt x="19392" y="1"/>
                  </a:moveTo>
                  <a:cubicBezTo>
                    <a:pt x="18978" y="-6"/>
                    <a:pt x="18553" y="17"/>
                    <a:pt x="18168" y="75"/>
                  </a:cubicBezTo>
                  <a:cubicBezTo>
                    <a:pt x="14793" y="689"/>
                    <a:pt x="11879" y="1429"/>
                    <a:pt x="9521" y="2262"/>
                  </a:cubicBezTo>
                  <a:cubicBezTo>
                    <a:pt x="6978" y="3161"/>
                    <a:pt x="5107" y="4159"/>
                    <a:pt x="3650" y="5189"/>
                  </a:cubicBezTo>
                  <a:cubicBezTo>
                    <a:pt x="1154" y="6953"/>
                    <a:pt x="-79" y="8792"/>
                    <a:pt x="4" y="10641"/>
                  </a:cubicBezTo>
                  <a:lnTo>
                    <a:pt x="7943" y="10658"/>
                  </a:lnTo>
                  <a:cubicBezTo>
                    <a:pt x="7892" y="8916"/>
                    <a:pt x="8974" y="7183"/>
                    <a:pt x="11152" y="5520"/>
                  </a:cubicBezTo>
                  <a:cubicBezTo>
                    <a:pt x="13375" y="3822"/>
                    <a:pt x="16715" y="2218"/>
                    <a:pt x="21058" y="770"/>
                  </a:cubicBezTo>
                  <a:cubicBezTo>
                    <a:pt x="21457" y="622"/>
                    <a:pt x="21464" y="433"/>
                    <a:pt x="21110" y="276"/>
                  </a:cubicBezTo>
                  <a:cubicBezTo>
                    <a:pt x="20742" y="112"/>
                    <a:pt x="20083" y="14"/>
                    <a:pt x="19392" y="1"/>
                  </a:cubicBezTo>
                  <a:close/>
                  <a:moveTo>
                    <a:pt x="8000" y="10855"/>
                  </a:moveTo>
                  <a:lnTo>
                    <a:pt x="57" y="10871"/>
                  </a:lnTo>
                  <a:cubicBezTo>
                    <a:pt x="-27" y="12720"/>
                    <a:pt x="1210" y="14560"/>
                    <a:pt x="3707" y="16324"/>
                  </a:cubicBezTo>
                  <a:cubicBezTo>
                    <a:pt x="5164" y="17354"/>
                    <a:pt x="7035" y="18352"/>
                    <a:pt x="9578" y="19251"/>
                  </a:cubicBezTo>
                  <a:cubicBezTo>
                    <a:pt x="11936" y="20085"/>
                    <a:pt x="14850" y="20824"/>
                    <a:pt x="18225" y="21438"/>
                  </a:cubicBezTo>
                  <a:cubicBezTo>
                    <a:pt x="19250" y="21594"/>
                    <a:pt x="20577" y="21500"/>
                    <a:pt x="21167" y="21238"/>
                  </a:cubicBezTo>
                  <a:cubicBezTo>
                    <a:pt x="21521" y="21080"/>
                    <a:pt x="21514" y="20891"/>
                    <a:pt x="21115" y="20743"/>
                  </a:cubicBezTo>
                  <a:cubicBezTo>
                    <a:pt x="16772" y="19295"/>
                    <a:pt x="13432" y="17691"/>
                    <a:pt x="11209" y="15993"/>
                  </a:cubicBezTo>
                  <a:cubicBezTo>
                    <a:pt x="9031" y="14330"/>
                    <a:pt x="7949" y="12597"/>
                    <a:pt x="8000" y="10855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9" name="Shape 53">
              <a:extLst>
                <a:ext uri="{FF2B5EF4-FFF2-40B4-BE49-F238E27FC236}">
                  <a16:creationId xmlns:a16="http://schemas.microsoft.com/office/drawing/2014/main" id="{64F48796-6BFB-BF45-A7E0-520D48DE0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643" y="3020995"/>
              <a:ext cx="1479666" cy="6388496"/>
            </a:xfrm>
            <a:custGeom>
              <a:avLst/>
              <a:gdLst>
                <a:gd name="T0" fmla="*/ 2147483646 w 21219"/>
                <a:gd name="T1" fmla="*/ 2147483646 h 21497"/>
                <a:gd name="T2" fmla="*/ 2147483646 w 21219"/>
                <a:gd name="T3" fmla="*/ 2147483646 h 21497"/>
                <a:gd name="T4" fmla="*/ 2147483646 w 21219"/>
                <a:gd name="T5" fmla="*/ 2147483646 h 21497"/>
                <a:gd name="T6" fmla="*/ 2147483646 w 21219"/>
                <a:gd name="T7" fmla="*/ 2147483646 h 21497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19" h="21497" extrusionOk="0">
                  <a:moveTo>
                    <a:pt x="18673" y="1"/>
                  </a:moveTo>
                  <a:cubicBezTo>
                    <a:pt x="17877" y="-12"/>
                    <a:pt x="17053" y="53"/>
                    <a:pt x="16448" y="200"/>
                  </a:cubicBezTo>
                  <a:cubicBezTo>
                    <a:pt x="10834" y="1650"/>
                    <a:pt x="6502" y="3342"/>
                    <a:pt x="3694" y="5178"/>
                  </a:cubicBezTo>
                  <a:cubicBezTo>
                    <a:pt x="1014" y="6930"/>
                    <a:pt x="-227" y="8784"/>
                    <a:pt x="34" y="10642"/>
                  </a:cubicBezTo>
                  <a:lnTo>
                    <a:pt x="10131" y="10595"/>
                  </a:lnTo>
                  <a:cubicBezTo>
                    <a:pt x="10269" y="8933"/>
                    <a:pt x="11230" y="7278"/>
                    <a:pt x="12999" y="5667"/>
                  </a:cubicBezTo>
                  <a:cubicBezTo>
                    <a:pt x="14823" y="4005"/>
                    <a:pt x="17488" y="2401"/>
                    <a:pt x="20944" y="885"/>
                  </a:cubicBezTo>
                  <a:cubicBezTo>
                    <a:pt x="21373" y="688"/>
                    <a:pt x="21296" y="452"/>
                    <a:pt x="20745" y="272"/>
                  </a:cubicBezTo>
                  <a:cubicBezTo>
                    <a:pt x="20236" y="106"/>
                    <a:pt x="19470" y="15"/>
                    <a:pt x="18673" y="1"/>
                  </a:cubicBezTo>
                  <a:close/>
                  <a:moveTo>
                    <a:pt x="188" y="10916"/>
                  </a:moveTo>
                  <a:cubicBezTo>
                    <a:pt x="-147" y="12755"/>
                    <a:pt x="989" y="14593"/>
                    <a:pt x="3534" y="16334"/>
                  </a:cubicBezTo>
                  <a:cubicBezTo>
                    <a:pt x="6201" y="18159"/>
                    <a:pt x="10366" y="19844"/>
                    <a:pt x="15793" y="21293"/>
                  </a:cubicBezTo>
                  <a:cubicBezTo>
                    <a:pt x="16965" y="21588"/>
                    <a:pt x="18996" y="21558"/>
                    <a:pt x="20005" y="21232"/>
                  </a:cubicBezTo>
                  <a:cubicBezTo>
                    <a:pt x="20552" y="21055"/>
                    <a:pt x="20632" y="20821"/>
                    <a:pt x="20221" y="20625"/>
                  </a:cubicBezTo>
                  <a:cubicBezTo>
                    <a:pt x="16907" y="19117"/>
                    <a:pt x="14370" y="17521"/>
                    <a:pt x="12657" y="15872"/>
                  </a:cubicBezTo>
                  <a:cubicBezTo>
                    <a:pt x="10996" y="14272"/>
                    <a:pt x="10126" y="12633"/>
                    <a:pt x="10062" y="10986"/>
                  </a:cubicBezTo>
                  <a:lnTo>
                    <a:pt x="188" y="10916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50" name="Shape 54">
              <a:extLst>
                <a:ext uri="{FF2B5EF4-FFF2-40B4-BE49-F238E27FC236}">
                  <a16:creationId xmlns:a16="http://schemas.microsoft.com/office/drawing/2014/main" id="{67094CE8-B5AB-D84D-8DE3-E4B94071A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3582" y="2385731"/>
              <a:ext cx="253523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Text inform</a:t>
              </a:r>
            </a:p>
          </p:txBody>
        </p:sp>
        <p:sp>
          <p:nvSpPr>
            <p:cNvPr id="54" name="Shape 55">
              <a:extLst>
                <a:ext uri="{FF2B5EF4-FFF2-40B4-BE49-F238E27FC236}">
                  <a16:creationId xmlns:a16="http://schemas.microsoft.com/office/drawing/2014/main" id="{CB298607-3F58-974F-9855-A8A7E21A8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1345" y="1604681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Text inform</a:t>
              </a:r>
            </a:p>
          </p:txBody>
        </p:sp>
        <p:sp>
          <p:nvSpPr>
            <p:cNvPr id="56" name="Shape 56">
              <a:extLst>
                <a:ext uri="{FF2B5EF4-FFF2-40B4-BE49-F238E27FC236}">
                  <a16:creationId xmlns:a16="http://schemas.microsoft.com/office/drawing/2014/main" id="{7BB55D70-CD35-3A48-8029-3E88D09D3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7645" y="2385731"/>
              <a:ext cx="2536825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Text inform</a:t>
              </a:r>
            </a:p>
          </p:txBody>
        </p:sp>
        <p:sp>
          <p:nvSpPr>
            <p:cNvPr id="57" name="Shape 57">
              <a:extLst>
                <a:ext uri="{FF2B5EF4-FFF2-40B4-BE49-F238E27FC236}">
                  <a16:creationId xmlns:a16="http://schemas.microsoft.com/office/drawing/2014/main" id="{0874F8E4-BE7D-E840-BD0F-7529FE297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6120" y="9581868"/>
              <a:ext cx="2536825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Text inform</a:t>
              </a:r>
            </a:p>
          </p:txBody>
        </p:sp>
        <p:sp>
          <p:nvSpPr>
            <p:cNvPr id="59" name="Shape 58">
              <a:extLst>
                <a:ext uri="{FF2B5EF4-FFF2-40B4-BE49-F238E27FC236}">
                  <a16:creationId xmlns:a16="http://schemas.microsoft.com/office/drawing/2014/main" id="{38ED8BA1-35D3-3342-B6DF-D85339807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21770" y="9581868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Text inform</a:t>
              </a:r>
            </a:p>
          </p:txBody>
        </p:sp>
        <p:sp>
          <p:nvSpPr>
            <p:cNvPr id="60" name="Shape 59">
              <a:extLst>
                <a:ext uri="{FF2B5EF4-FFF2-40B4-BE49-F238E27FC236}">
                  <a16:creationId xmlns:a16="http://schemas.microsoft.com/office/drawing/2014/main" id="{9847D4AD-EF56-CE42-8B35-E219F5DF7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1345" y="10378793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Text inform</a:t>
              </a:r>
            </a:p>
          </p:txBody>
        </p:sp>
        <p:sp>
          <p:nvSpPr>
            <p:cNvPr id="62" name="Shape 60">
              <a:extLst>
                <a:ext uri="{FF2B5EF4-FFF2-40B4-BE49-F238E27FC236}">
                  <a16:creationId xmlns:a16="http://schemas.microsoft.com/office/drawing/2014/main" id="{1F4794A7-0651-A649-B37D-C0B3EE72A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45931" y="5953501"/>
              <a:ext cx="539148" cy="539206"/>
            </a:xfrm>
            <a:prstGeom prst="ellipse">
              <a:avLst/>
            </a:prstGeom>
            <a:solidFill>
              <a:srgbClr val="FFFFFF"/>
            </a:solidFill>
            <a:ln w="1016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65" name="Shape 61">
              <a:extLst>
                <a:ext uri="{FF2B5EF4-FFF2-40B4-BE49-F238E27FC236}">
                  <a16:creationId xmlns:a16="http://schemas.microsoft.com/office/drawing/2014/main" id="{DBEFABF5-ACCD-0F4C-BE3C-3BEE6986F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01497" y="5953501"/>
              <a:ext cx="539148" cy="539206"/>
            </a:xfrm>
            <a:prstGeom prst="ellipse">
              <a:avLst/>
            </a:prstGeom>
            <a:solidFill>
              <a:srgbClr val="FFFFFF"/>
            </a:solidFill>
            <a:ln w="101600">
              <a:solidFill>
                <a:schemeClr val="accent5">
                  <a:lumMod val="40000"/>
                  <a:lumOff val="60000"/>
                </a:schemeClr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66" name="Shape 62">
              <a:extLst>
                <a:ext uri="{FF2B5EF4-FFF2-40B4-BE49-F238E27FC236}">
                  <a16:creationId xmlns:a16="http://schemas.microsoft.com/office/drawing/2014/main" id="{B6DCB817-ABE3-DB43-8F4A-5FBFE4912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3745" y="6036867"/>
              <a:ext cx="725487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18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1</a:t>
              </a:r>
            </a:p>
          </p:txBody>
        </p:sp>
        <p:sp>
          <p:nvSpPr>
            <p:cNvPr id="67" name="Shape 63">
              <a:extLst>
                <a:ext uri="{FF2B5EF4-FFF2-40B4-BE49-F238E27FC236}">
                  <a16:creationId xmlns:a16="http://schemas.microsoft.com/office/drawing/2014/main" id="{3BBD99E9-18D1-5E4E-945C-EF4282F0B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7807" y="6035279"/>
              <a:ext cx="723900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18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solidFill>
                    <a:schemeClr val="bg2"/>
                  </a:solidFill>
                </a:rPr>
                <a:t>2</a:t>
              </a:r>
            </a:p>
          </p:txBody>
        </p:sp>
        <p:sp>
          <p:nvSpPr>
            <p:cNvPr id="68" name="Shape 64">
              <a:extLst>
                <a:ext uri="{FF2B5EF4-FFF2-40B4-BE49-F238E27FC236}">
                  <a16:creationId xmlns:a16="http://schemas.microsoft.com/office/drawing/2014/main" id="{210880E4-3420-154C-A0FD-E48E4AF04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21770" y="6033692"/>
              <a:ext cx="723900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1800" cap="all">
                  <a:solidFill>
                    <a:srgbClr val="344245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solidFill>
                    <a:schemeClr val="bg2"/>
                  </a:solidFill>
                </a:rPr>
                <a:t>3</a:t>
              </a:r>
            </a:p>
          </p:txBody>
        </p:sp>
        <p:sp>
          <p:nvSpPr>
            <p:cNvPr id="70" name="Shape 65">
              <a:extLst>
                <a:ext uri="{FF2B5EF4-FFF2-40B4-BE49-F238E27FC236}">
                  <a16:creationId xmlns:a16="http://schemas.microsoft.com/office/drawing/2014/main" id="{4E38E7D8-71C6-BE4A-AFAF-F04110DD1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2993" y="3702063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74" name="Shape 66">
              <a:extLst>
                <a:ext uri="{FF2B5EF4-FFF2-40B4-BE49-F238E27FC236}">
                  <a16:creationId xmlns:a16="http://schemas.microsoft.com/office/drawing/2014/main" id="{47E1F346-0B8A-7445-A707-FBFB8758B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9920" y="3760001"/>
              <a:ext cx="264714" cy="26474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5" name="Shape 67">
              <a:extLst>
                <a:ext uri="{FF2B5EF4-FFF2-40B4-BE49-F238E27FC236}">
                  <a16:creationId xmlns:a16="http://schemas.microsoft.com/office/drawing/2014/main" id="{1FB7DBFE-047F-D64F-9C48-934CCA0D0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5753" y="4871955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76" name="Shape 68">
              <a:extLst>
                <a:ext uri="{FF2B5EF4-FFF2-40B4-BE49-F238E27FC236}">
                  <a16:creationId xmlns:a16="http://schemas.microsoft.com/office/drawing/2014/main" id="{28C305E5-AAE1-7B47-A669-551F4C371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8343" y="4926200"/>
              <a:ext cx="264713" cy="26474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7" name="Shape 69">
              <a:extLst>
                <a:ext uri="{FF2B5EF4-FFF2-40B4-BE49-F238E27FC236}">
                  <a16:creationId xmlns:a16="http://schemas.microsoft.com/office/drawing/2014/main" id="{F4278910-B2F4-8441-A29C-A840B15A9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9693" y="8337737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78" name="Shape 70">
              <a:extLst>
                <a:ext uri="{FF2B5EF4-FFF2-40B4-BE49-F238E27FC236}">
                  <a16:creationId xmlns:a16="http://schemas.microsoft.com/office/drawing/2014/main" id="{42B8A8E1-0589-DD49-BF5B-AC17DEA22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6620" y="8395675"/>
              <a:ext cx="264713" cy="26474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9" name="Shape 71">
              <a:extLst>
                <a:ext uri="{FF2B5EF4-FFF2-40B4-BE49-F238E27FC236}">
                  <a16:creationId xmlns:a16="http://schemas.microsoft.com/office/drawing/2014/main" id="{65D7D7B5-74AD-4248-BC53-EDD211E6C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5753" y="7081572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80" name="Shape 72">
              <a:extLst>
                <a:ext uri="{FF2B5EF4-FFF2-40B4-BE49-F238E27FC236}">
                  <a16:creationId xmlns:a16="http://schemas.microsoft.com/office/drawing/2014/main" id="{DC7A1A7B-D2FE-3348-9693-82FDA113A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8343" y="7135818"/>
              <a:ext cx="264713" cy="264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1" name="Shape 73">
              <a:extLst>
                <a:ext uri="{FF2B5EF4-FFF2-40B4-BE49-F238E27FC236}">
                  <a16:creationId xmlns:a16="http://schemas.microsoft.com/office/drawing/2014/main" id="{5B1B3E95-A18B-384A-B919-F06F212B9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51320" y="8634096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82" name="Shape 74">
              <a:extLst>
                <a:ext uri="{FF2B5EF4-FFF2-40B4-BE49-F238E27FC236}">
                  <a16:creationId xmlns:a16="http://schemas.microsoft.com/office/drawing/2014/main" id="{CAB10A78-14A5-E949-BF55-B0AA2CF68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8247" y="8692034"/>
              <a:ext cx="264713" cy="26474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3" name="Shape 75">
              <a:extLst>
                <a:ext uri="{FF2B5EF4-FFF2-40B4-BE49-F238E27FC236}">
                  <a16:creationId xmlns:a16="http://schemas.microsoft.com/office/drawing/2014/main" id="{6344D497-64F6-154B-AC27-2401B3DFC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0852" y="7327126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84" name="Shape 76">
              <a:extLst>
                <a:ext uri="{FF2B5EF4-FFF2-40B4-BE49-F238E27FC236}">
                  <a16:creationId xmlns:a16="http://schemas.microsoft.com/office/drawing/2014/main" id="{3898D777-11D2-7E49-938C-85047D843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3442" y="7381372"/>
              <a:ext cx="264713" cy="264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5" name="Shape 77">
              <a:extLst>
                <a:ext uri="{FF2B5EF4-FFF2-40B4-BE49-F238E27FC236}">
                  <a16:creationId xmlns:a16="http://schemas.microsoft.com/office/drawing/2014/main" id="{1E1ACD50-9753-6A48-9125-1CE1727F7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51320" y="3390327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86" name="Shape 78">
              <a:extLst>
                <a:ext uri="{FF2B5EF4-FFF2-40B4-BE49-F238E27FC236}">
                  <a16:creationId xmlns:a16="http://schemas.microsoft.com/office/drawing/2014/main" id="{C474134A-E216-1C40-A967-29C7BA66B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8247" y="3448265"/>
              <a:ext cx="264713" cy="264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8" name="Shape 79">
              <a:extLst>
                <a:ext uri="{FF2B5EF4-FFF2-40B4-BE49-F238E27FC236}">
                  <a16:creationId xmlns:a16="http://schemas.microsoft.com/office/drawing/2014/main" id="{F6A17BBD-BD8B-1640-BD6B-0DD511FAD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0852" y="4697381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89" name="Shape 80">
              <a:extLst>
                <a:ext uri="{FF2B5EF4-FFF2-40B4-BE49-F238E27FC236}">
                  <a16:creationId xmlns:a16="http://schemas.microsoft.com/office/drawing/2014/main" id="{88607E3A-8474-AE47-BC28-38CA7A78B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3442" y="4751626"/>
              <a:ext cx="264713" cy="26474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0" name="Shape 81">
              <a:extLst>
                <a:ext uri="{FF2B5EF4-FFF2-40B4-BE49-F238E27FC236}">
                  <a16:creationId xmlns:a16="http://schemas.microsoft.com/office/drawing/2014/main" id="{E6EF4D5B-CF40-7E41-B1F2-EB15B429A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58632" y="3702063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91" name="Shape 82">
              <a:extLst>
                <a:ext uri="{FF2B5EF4-FFF2-40B4-BE49-F238E27FC236}">
                  <a16:creationId xmlns:a16="http://schemas.microsoft.com/office/drawing/2014/main" id="{1284CD8C-EEF5-EB4F-9472-553BF7FB3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5559" y="3760001"/>
              <a:ext cx="264714" cy="2647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2" name="Shape 83">
              <a:extLst>
                <a:ext uri="{FF2B5EF4-FFF2-40B4-BE49-F238E27FC236}">
                  <a16:creationId xmlns:a16="http://schemas.microsoft.com/office/drawing/2014/main" id="{E0222722-C2C6-6A43-B95F-F47A4BADC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31390" y="4871955"/>
              <a:ext cx="2362394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93" name="Shape 84">
              <a:extLst>
                <a:ext uri="{FF2B5EF4-FFF2-40B4-BE49-F238E27FC236}">
                  <a16:creationId xmlns:a16="http://schemas.microsoft.com/office/drawing/2014/main" id="{BBB92093-3689-6045-8A96-C7619C055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3980" y="4926200"/>
              <a:ext cx="264714" cy="2647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4" name="Shape 85">
              <a:extLst>
                <a:ext uri="{FF2B5EF4-FFF2-40B4-BE49-F238E27FC236}">
                  <a16:creationId xmlns:a16="http://schemas.microsoft.com/office/drawing/2014/main" id="{8F48290F-3A1B-2844-8CE4-006785FE1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55332" y="8337737"/>
              <a:ext cx="2362393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95" name="Shape 86">
              <a:extLst>
                <a:ext uri="{FF2B5EF4-FFF2-40B4-BE49-F238E27FC236}">
                  <a16:creationId xmlns:a16="http://schemas.microsoft.com/office/drawing/2014/main" id="{EEF043DB-7B23-0F4E-B1F3-347649E7D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2258" y="8395675"/>
              <a:ext cx="264714" cy="2647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22" name="Shape 87">
              <a:extLst>
                <a:ext uri="{FF2B5EF4-FFF2-40B4-BE49-F238E27FC236}">
                  <a16:creationId xmlns:a16="http://schemas.microsoft.com/office/drawing/2014/main" id="{3FB89B8C-19FB-DF4A-9D3C-73EA6A376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31390" y="7081572"/>
              <a:ext cx="2362394" cy="7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</a:t>
              </a:r>
            </a:p>
            <a:p>
              <a:pPr eaLnBrk="1"/>
              <a:r>
                <a:rPr lang="ru-RU" altLang="ru-RU" sz="20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 </a:t>
              </a:r>
            </a:p>
          </p:txBody>
        </p:sp>
        <p:sp>
          <p:nvSpPr>
            <p:cNvPr id="123" name="Shape 88">
              <a:extLst>
                <a:ext uri="{FF2B5EF4-FFF2-40B4-BE49-F238E27FC236}">
                  <a16:creationId xmlns:a16="http://schemas.microsoft.com/office/drawing/2014/main" id="{31400C35-821A-B342-83D5-5B70159CD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3980" y="7135818"/>
              <a:ext cx="264714" cy="264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3021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16D767F7-1BD4-7D41-AD49-9E5C96D91163}"/>
              </a:ext>
            </a:extLst>
          </p:cNvPr>
          <p:cNvGrpSpPr/>
          <p:nvPr/>
        </p:nvGrpSpPr>
        <p:grpSpPr>
          <a:xfrm>
            <a:off x="1511424" y="2181457"/>
            <a:ext cx="21564600" cy="8039101"/>
            <a:chOff x="1511424" y="2181457"/>
            <a:chExt cx="21564600" cy="8039101"/>
          </a:xfrm>
        </p:grpSpPr>
        <p:sp>
          <p:nvSpPr>
            <p:cNvPr id="43" name="Shape 47">
              <a:extLst>
                <a:ext uri="{FF2B5EF4-FFF2-40B4-BE49-F238E27FC236}">
                  <a16:creationId xmlns:a16="http://schemas.microsoft.com/office/drawing/2014/main" id="{7E494C66-2BF9-3647-920A-6C6F5C2B6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1984" y="6228770"/>
              <a:ext cx="11033400" cy="1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4" name="Shape 48">
              <a:extLst>
                <a:ext uri="{FF2B5EF4-FFF2-40B4-BE49-F238E27FC236}">
                  <a16:creationId xmlns:a16="http://schemas.microsoft.com/office/drawing/2014/main" id="{66DDA0B3-981B-D44F-8013-EAB58781BB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356679" y="2972030"/>
              <a:ext cx="2968252" cy="3246940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5" name="Shape 49">
              <a:extLst>
                <a:ext uri="{FF2B5EF4-FFF2-40B4-BE49-F238E27FC236}">
                  <a16:creationId xmlns:a16="http://schemas.microsoft.com/office/drawing/2014/main" id="{FBEB0B28-5735-2D40-B891-57656055F0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8274" y="6294809"/>
              <a:ext cx="2864205" cy="3172711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6" name="Shape 50">
              <a:extLst>
                <a:ext uri="{FF2B5EF4-FFF2-40B4-BE49-F238E27FC236}">
                  <a16:creationId xmlns:a16="http://schemas.microsoft.com/office/drawing/2014/main" id="{3923C678-7248-8947-B6F6-3B28B6688E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691646" y="2972030"/>
              <a:ext cx="2968253" cy="324694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7" name="Shape 51">
              <a:extLst>
                <a:ext uri="{FF2B5EF4-FFF2-40B4-BE49-F238E27FC236}">
                  <a16:creationId xmlns:a16="http://schemas.microsoft.com/office/drawing/2014/main" id="{AEC359B5-EE26-E74A-81F4-5FF3B543FA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81710" y="6294809"/>
              <a:ext cx="2864204" cy="3172711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8" name="Shape 52">
              <a:extLst>
                <a:ext uri="{FF2B5EF4-FFF2-40B4-BE49-F238E27FC236}">
                  <a16:creationId xmlns:a16="http://schemas.microsoft.com/office/drawing/2014/main" id="{DF697712-08F1-7540-A13C-1CAF7AB56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5695" y="6081111"/>
              <a:ext cx="317150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49" name="Shape 53">
              <a:extLst>
                <a:ext uri="{FF2B5EF4-FFF2-40B4-BE49-F238E27FC236}">
                  <a16:creationId xmlns:a16="http://schemas.microsoft.com/office/drawing/2014/main" id="{C4A311A4-1218-A047-9845-CC5FA2ADD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8212" y="6081111"/>
              <a:ext cx="317150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0" name="Shape 54">
              <a:extLst>
                <a:ext uri="{FF2B5EF4-FFF2-40B4-BE49-F238E27FC236}">
                  <a16:creationId xmlns:a16="http://schemas.microsoft.com/office/drawing/2014/main" id="{47BA86C4-BC26-3549-ABBE-4AB809FEC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9674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4" name="Shape 55">
              <a:extLst>
                <a:ext uri="{FF2B5EF4-FFF2-40B4-BE49-F238E27FC236}">
                  <a16:creationId xmlns:a16="http://schemas.microsoft.com/office/drawing/2014/main" id="{783578F8-84A4-7041-BD16-FCF7AF4B9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823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6" name="Shape 56">
              <a:extLst>
                <a:ext uri="{FF2B5EF4-FFF2-40B4-BE49-F238E27FC236}">
                  <a16:creationId xmlns:a16="http://schemas.microsoft.com/office/drawing/2014/main" id="{27CBFE90-68D7-594A-B480-8F80495AE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588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57" name="Shape 57">
              <a:extLst>
                <a:ext uri="{FF2B5EF4-FFF2-40B4-BE49-F238E27FC236}">
                  <a16:creationId xmlns:a16="http://schemas.microsoft.com/office/drawing/2014/main" id="{EACD677D-5232-954F-8618-D92A1E77D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9087" y="4861734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59" name="Shape 58">
              <a:extLst>
                <a:ext uri="{FF2B5EF4-FFF2-40B4-BE49-F238E27FC236}">
                  <a16:creationId xmlns:a16="http://schemas.microsoft.com/office/drawing/2014/main" id="{501F9B9E-56E7-444A-9D94-653504C53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7520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0" name="Shape 59">
              <a:extLst>
                <a:ext uri="{FF2B5EF4-FFF2-40B4-BE49-F238E27FC236}">
                  <a16:creationId xmlns:a16="http://schemas.microsoft.com/office/drawing/2014/main" id="{D3691A74-561A-4A43-B2EE-B494F655A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58018" y="4861736"/>
              <a:ext cx="364849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2" name="Shape 60">
              <a:extLst>
                <a:ext uri="{FF2B5EF4-FFF2-40B4-BE49-F238E27FC236}">
                  <a16:creationId xmlns:a16="http://schemas.microsoft.com/office/drawing/2014/main" id="{62583B94-8D04-2D4E-ABEF-39ABAFA39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2426" y="716921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5" name="Shape 61">
              <a:extLst>
                <a:ext uri="{FF2B5EF4-FFF2-40B4-BE49-F238E27FC236}">
                  <a16:creationId xmlns:a16="http://schemas.microsoft.com/office/drawing/2014/main" id="{F8258A4F-4A52-F24B-8EDD-97A9F3982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6009" y="8198870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6" name="Shape 62">
              <a:extLst>
                <a:ext uri="{FF2B5EF4-FFF2-40B4-BE49-F238E27FC236}">
                  <a16:creationId xmlns:a16="http://schemas.microsoft.com/office/drawing/2014/main" id="{647326BC-CE2B-BE40-8B6A-E1E4EDDD0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8562" y="716921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7" name="Shape 63">
              <a:extLst>
                <a:ext uri="{FF2B5EF4-FFF2-40B4-BE49-F238E27FC236}">
                  <a16:creationId xmlns:a16="http://schemas.microsoft.com/office/drawing/2014/main" id="{CC799747-EE4F-9641-8586-3208F8362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2145" y="8198870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8" name="Shape 64">
              <a:extLst>
                <a:ext uri="{FF2B5EF4-FFF2-40B4-BE49-F238E27FC236}">
                  <a16:creationId xmlns:a16="http://schemas.microsoft.com/office/drawing/2014/main" id="{DC466BB5-F8AD-A645-B090-263DBF1C0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22237" y="5591895"/>
              <a:ext cx="1270011" cy="127023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0" name="Shape 65">
              <a:extLst>
                <a:ext uri="{FF2B5EF4-FFF2-40B4-BE49-F238E27FC236}">
                  <a16:creationId xmlns:a16="http://schemas.microsoft.com/office/drawing/2014/main" id="{EA83B57E-15EF-3F44-9B75-A4D2FC3F7D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50509" y="2972030"/>
              <a:ext cx="2968252" cy="3246940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4" name="Shape 66">
              <a:extLst>
                <a:ext uri="{FF2B5EF4-FFF2-40B4-BE49-F238E27FC236}">
                  <a16:creationId xmlns:a16="http://schemas.microsoft.com/office/drawing/2014/main" id="{0D333295-B9E5-B843-AF57-656308063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204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5" name="Shape 67">
              <a:extLst>
                <a:ext uri="{FF2B5EF4-FFF2-40B4-BE49-F238E27FC236}">
                  <a16:creationId xmlns:a16="http://schemas.microsoft.com/office/drawing/2014/main" id="{63E6D42B-A170-6B44-B72E-2B565FF77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2420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76" name="Shape 68">
              <a:extLst>
                <a:ext uri="{FF2B5EF4-FFF2-40B4-BE49-F238E27FC236}">
                  <a16:creationId xmlns:a16="http://schemas.microsoft.com/office/drawing/2014/main" id="{BF62D96B-111A-E94A-863D-3E8173AC0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2918" y="486173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77" name="Shape 69">
              <a:extLst>
                <a:ext uri="{FF2B5EF4-FFF2-40B4-BE49-F238E27FC236}">
                  <a16:creationId xmlns:a16="http://schemas.microsoft.com/office/drawing/2014/main" id="{26132724-997B-694B-8041-72622F832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8065" y="5923426"/>
              <a:ext cx="583756" cy="588986"/>
            </a:xfrm>
            <a:custGeom>
              <a:avLst/>
              <a:gdLst>
                <a:gd name="T0" fmla="*/ 213179866 w 21600"/>
                <a:gd name="T1" fmla="*/ 218847420 h 21600"/>
                <a:gd name="T2" fmla="*/ 213179866 w 21600"/>
                <a:gd name="T3" fmla="*/ 218847420 h 21600"/>
                <a:gd name="T4" fmla="*/ 213179866 w 21600"/>
                <a:gd name="T5" fmla="*/ 218847420 h 21600"/>
                <a:gd name="T6" fmla="*/ 213179866 w 21600"/>
                <a:gd name="T7" fmla="*/ 21884742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4286"/>
                  </a:moveTo>
                  <a:lnTo>
                    <a:pt x="16675" y="0"/>
                  </a:lnTo>
                  <a:lnTo>
                    <a:pt x="15206" y="1629"/>
                  </a:lnTo>
                  <a:lnTo>
                    <a:pt x="20174" y="5700"/>
                  </a:lnTo>
                  <a:lnTo>
                    <a:pt x="21600" y="4286"/>
                  </a:lnTo>
                  <a:close/>
                  <a:moveTo>
                    <a:pt x="6394" y="1629"/>
                  </a:moveTo>
                  <a:lnTo>
                    <a:pt x="4925" y="214"/>
                  </a:lnTo>
                  <a:lnTo>
                    <a:pt x="0" y="4286"/>
                  </a:lnTo>
                  <a:lnTo>
                    <a:pt x="1469" y="5700"/>
                  </a:lnTo>
                  <a:lnTo>
                    <a:pt x="6394" y="1629"/>
                  </a:lnTo>
                  <a:close/>
                  <a:moveTo>
                    <a:pt x="11318" y="6729"/>
                  </a:moveTo>
                  <a:lnTo>
                    <a:pt x="9677" y="6729"/>
                  </a:lnTo>
                  <a:lnTo>
                    <a:pt x="9677" y="13071"/>
                  </a:lnTo>
                  <a:lnTo>
                    <a:pt x="14818" y="16114"/>
                  </a:lnTo>
                  <a:lnTo>
                    <a:pt x="15638" y="14871"/>
                  </a:lnTo>
                  <a:lnTo>
                    <a:pt x="11318" y="12257"/>
                  </a:lnTo>
                  <a:lnTo>
                    <a:pt x="11318" y="6729"/>
                  </a:lnTo>
                  <a:close/>
                  <a:moveTo>
                    <a:pt x="10714" y="2443"/>
                  </a:moveTo>
                  <a:cubicBezTo>
                    <a:pt x="5357" y="2443"/>
                    <a:pt x="1037" y="6729"/>
                    <a:pt x="1037" y="12043"/>
                  </a:cubicBezTo>
                  <a:cubicBezTo>
                    <a:pt x="1037" y="17357"/>
                    <a:pt x="5270" y="21600"/>
                    <a:pt x="10714" y="21600"/>
                  </a:cubicBezTo>
                  <a:cubicBezTo>
                    <a:pt x="16157" y="21600"/>
                    <a:pt x="20347" y="17357"/>
                    <a:pt x="20347" y="12043"/>
                  </a:cubicBezTo>
                  <a:cubicBezTo>
                    <a:pt x="20347" y="6729"/>
                    <a:pt x="16243" y="2443"/>
                    <a:pt x="10714" y="2443"/>
                  </a:cubicBezTo>
                  <a:close/>
                  <a:moveTo>
                    <a:pt x="10714" y="19371"/>
                  </a:moveTo>
                  <a:cubicBezTo>
                    <a:pt x="6610" y="19371"/>
                    <a:pt x="3283" y="16200"/>
                    <a:pt x="3283" y="12043"/>
                  </a:cubicBezTo>
                  <a:cubicBezTo>
                    <a:pt x="3283" y="7843"/>
                    <a:pt x="6480" y="4500"/>
                    <a:pt x="10714" y="4500"/>
                  </a:cubicBezTo>
                  <a:cubicBezTo>
                    <a:pt x="14904" y="4500"/>
                    <a:pt x="18317" y="7843"/>
                    <a:pt x="18317" y="12043"/>
                  </a:cubicBezTo>
                  <a:cubicBezTo>
                    <a:pt x="18317" y="16200"/>
                    <a:pt x="15034" y="19371"/>
                    <a:pt x="10714" y="19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8" name="Shape 70">
              <a:extLst>
                <a:ext uri="{FF2B5EF4-FFF2-40B4-BE49-F238E27FC236}">
                  <a16:creationId xmlns:a16="http://schemas.microsoft.com/office/drawing/2014/main" id="{0D138FA1-539C-AA4C-ABAF-2380302DA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0787" y="5756259"/>
              <a:ext cx="2535237" cy="872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process efficiency</a:t>
              </a:r>
            </a:p>
          </p:txBody>
        </p:sp>
        <p:sp>
          <p:nvSpPr>
            <p:cNvPr id="79" name="Shape 71">
              <a:extLst>
                <a:ext uri="{FF2B5EF4-FFF2-40B4-BE49-F238E27FC236}">
                  <a16:creationId xmlns:a16="http://schemas.microsoft.com/office/drawing/2014/main" id="{E8A53B31-A205-F44C-BE34-D1265278C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7868" y="9356800"/>
              <a:ext cx="863608" cy="863758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0" name="Shape 72">
              <a:extLst>
                <a:ext uri="{FF2B5EF4-FFF2-40B4-BE49-F238E27FC236}">
                  <a16:creationId xmlns:a16="http://schemas.microsoft.com/office/drawing/2014/main" id="{0B5FC393-36FF-694F-B46F-B84DB6118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6674" y="9532400"/>
              <a:ext cx="72548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</a:p>
          </p:txBody>
        </p:sp>
        <p:sp>
          <p:nvSpPr>
            <p:cNvPr id="81" name="Shape 73">
              <a:extLst>
                <a:ext uri="{FF2B5EF4-FFF2-40B4-BE49-F238E27FC236}">
                  <a16:creationId xmlns:a16="http://schemas.microsoft.com/office/drawing/2014/main" id="{C227DE24-A219-D54D-81DD-7CE8687F1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337" y="9559388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82" name="Shape 74">
              <a:extLst>
                <a:ext uri="{FF2B5EF4-FFF2-40B4-BE49-F238E27FC236}">
                  <a16:creationId xmlns:a16="http://schemas.microsoft.com/office/drawing/2014/main" id="{52B97107-7735-C543-B367-948E34595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8195" y="9356800"/>
              <a:ext cx="863608" cy="863758"/>
            </a:xfrm>
            <a:prstGeom prst="ellipse">
              <a:avLst/>
            </a:prstGeom>
            <a:solidFill>
              <a:schemeClr val="accent2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3" name="Shape 75">
              <a:extLst>
                <a:ext uri="{FF2B5EF4-FFF2-40B4-BE49-F238E27FC236}">
                  <a16:creationId xmlns:a16="http://schemas.microsoft.com/office/drawing/2014/main" id="{ABDA1A88-3C6A-9446-ABFA-9079B6FEA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7699" y="9532400"/>
              <a:ext cx="72548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</a:t>
              </a:r>
            </a:p>
          </p:txBody>
        </p:sp>
        <p:sp>
          <p:nvSpPr>
            <p:cNvPr id="84" name="Shape 76">
              <a:extLst>
                <a:ext uri="{FF2B5EF4-FFF2-40B4-BE49-F238E27FC236}">
                  <a16:creationId xmlns:a16="http://schemas.microsoft.com/office/drawing/2014/main" id="{8B2A9369-BA16-5446-8E6C-C752F2DB0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0362" y="9559388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85" name="Shape 77">
              <a:extLst>
                <a:ext uri="{FF2B5EF4-FFF2-40B4-BE49-F238E27FC236}">
                  <a16:creationId xmlns:a16="http://schemas.microsoft.com/office/drawing/2014/main" id="{5DABCBCF-7233-FF46-869B-249125F35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3329" y="2181457"/>
              <a:ext cx="863608" cy="863757"/>
            </a:xfrm>
            <a:prstGeom prst="ellipse">
              <a:avLst/>
            </a:prstGeom>
            <a:solidFill>
              <a:schemeClr val="accent2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6" name="Shape 78">
              <a:extLst>
                <a:ext uri="{FF2B5EF4-FFF2-40B4-BE49-F238E27FC236}">
                  <a16:creationId xmlns:a16="http://schemas.microsoft.com/office/drawing/2014/main" id="{37394692-B767-8C4C-ACA2-4E4E7F2AA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2487" y="2356901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3</a:t>
              </a:r>
            </a:p>
          </p:txBody>
        </p:sp>
        <p:sp>
          <p:nvSpPr>
            <p:cNvPr id="88" name="Shape 79">
              <a:extLst>
                <a:ext uri="{FF2B5EF4-FFF2-40B4-BE49-F238E27FC236}">
                  <a16:creationId xmlns:a16="http://schemas.microsoft.com/office/drawing/2014/main" id="{81214835-8BA2-A240-88C5-C126BA154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5149" y="2383888"/>
              <a:ext cx="253523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89" name="Shape 80">
              <a:extLst>
                <a:ext uri="{FF2B5EF4-FFF2-40B4-BE49-F238E27FC236}">
                  <a16:creationId xmlns:a16="http://schemas.microsoft.com/office/drawing/2014/main" id="{A61A9FCB-952D-3444-AA74-F39D0E22D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3657" y="2181457"/>
              <a:ext cx="863608" cy="863757"/>
            </a:xfrm>
            <a:prstGeom prst="ellipse">
              <a:avLst/>
            </a:prstGeom>
            <a:solidFill>
              <a:schemeClr val="accent3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0" name="Shape 81">
              <a:extLst>
                <a:ext uri="{FF2B5EF4-FFF2-40B4-BE49-F238E27FC236}">
                  <a16:creationId xmlns:a16="http://schemas.microsoft.com/office/drawing/2014/main" id="{F26B47C6-8221-0B48-8AEE-5C9A39433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46212" y="2369601"/>
              <a:ext cx="723900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5</a:t>
              </a:r>
            </a:p>
          </p:txBody>
        </p:sp>
        <p:sp>
          <p:nvSpPr>
            <p:cNvPr id="91" name="Shape 82">
              <a:extLst>
                <a:ext uri="{FF2B5EF4-FFF2-40B4-BE49-F238E27FC236}">
                  <a16:creationId xmlns:a16="http://schemas.microsoft.com/office/drawing/2014/main" id="{22A94CD7-FBA2-6945-B78D-459816636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4587" y="2383888"/>
              <a:ext cx="2536825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92" name="Shape 83">
              <a:extLst>
                <a:ext uri="{FF2B5EF4-FFF2-40B4-BE49-F238E27FC236}">
                  <a16:creationId xmlns:a16="http://schemas.microsoft.com/office/drawing/2014/main" id="{F841ECA6-2B8F-6349-A74E-1E19B13E9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9883" y="2181457"/>
              <a:ext cx="863608" cy="863757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3" name="Shape 84">
              <a:extLst>
                <a:ext uri="{FF2B5EF4-FFF2-40B4-BE49-F238E27FC236}">
                  <a16:creationId xmlns:a16="http://schemas.microsoft.com/office/drawing/2014/main" id="{8B3AC4CC-E948-2C4D-8BA2-486324442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8762" y="2356901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1</a:t>
              </a:r>
            </a:p>
          </p:txBody>
        </p:sp>
        <p:sp>
          <p:nvSpPr>
            <p:cNvPr id="94" name="Shape 85">
              <a:extLst>
                <a:ext uri="{FF2B5EF4-FFF2-40B4-BE49-F238E27FC236}">
                  <a16:creationId xmlns:a16="http://schemas.microsoft.com/office/drawing/2014/main" id="{48886214-20C5-E847-9F95-C97E83E0F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424" y="2383888"/>
              <a:ext cx="253523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149" name="Shape 86">
              <a:extLst>
                <a:ext uri="{FF2B5EF4-FFF2-40B4-BE49-F238E27FC236}">
                  <a16:creationId xmlns:a16="http://schemas.microsoft.com/office/drawing/2014/main" id="{1941EBD9-D791-2B43-9343-1A48888B3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543" y="3845689"/>
              <a:ext cx="380650" cy="380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7" name="Shape 89">
              <a:extLst>
                <a:ext uri="{FF2B5EF4-FFF2-40B4-BE49-F238E27FC236}">
                  <a16:creationId xmlns:a16="http://schemas.microsoft.com/office/drawing/2014/main" id="{2FC52AFD-A0F4-0F4C-AD77-E62EAE04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9384" y="4881647"/>
              <a:ext cx="380650" cy="3807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5" name="Shape 92">
              <a:extLst>
                <a:ext uri="{FF2B5EF4-FFF2-40B4-BE49-F238E27FC236}">
                  <a16:creationId xmlns:a16="http://schemas.microsoft.com/office/drawing/2014/main" id="{A9E3B3C0-F306-734C-B2FC-4C226BA3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4009" y="3844633"/>
              <a:ext cx="380650" cy="380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3" name="Shape 95">
              <a:extLst>
                <a:ext uri="{FF2B5EF4-FFF2-40B4-BE49-F238E27FC236}">
                  <a16:creationId xmlns:a16="http://schemas.microsoft.com/office/drawing/2014/main" id="{69A769C1-3754-BF4D-9354-36A8961D7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1550" y="4880591"/>
              <a:ext cx="380650" cy="3807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1" name="Shape 98">
              <a:extLst>
                <a:ext uri="{FF2B5EF4-FFF2-40B4-BE49-F238E27FC236}">
                  <a16:creationId xmlns:a16="http://schemas.microsoft.com/office/drawing/2014/main" id="{2C0A76E7-FD50-6242-B017-0ABF865E7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57592" y="3842065"/>
              <a:ext cx="380650" cy="3807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9" name="Shape 101">
              <a:extLst>
                <a:ext uri="{FF2B5EF4-FFF2-40B4-BE49-F238E27FC236}">
                  <a16:creationId xmlns:a16="http://schemas.microsoft.com/office/drawing/2014/main" id="{F3F57E63-B3A0-C24D-8FA2-F3D0D0BCD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5134" y="4878022"/>
              <a:ext cx="380650" cy="3807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7" name="Shape 104">
              <a:extLst>
                <a:ext uri="{FF2B5EF4-FFF2-40B4-BE49-F238E27FC236}">
                  <a16:creationId xmlns:a16="http://schemas.microsoft.com/office/drawing/2014/main" id="{B0458890-0F1B-4B4F-8AC7-B5DEF8E2A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8945" y="8211324"/>
              <a:ext cx="380650" cy="3807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5" name="Shape 107">
              <a:extLst>
                <a:ext uri="{FF2B5EF4-FFF2-40B4-BE49-F238E27FC236}">
                  <a16:creationId xmlns:a16="http://schemas.microsoft.com/office/drawing/2014/main" id="{DDF845CF-09EB-1B4C-AF54-725C3FA8F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2111" y="7186416"/>
              <a:ext cx="380650" cy="3807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3" name="Shape 110">
              <a:extLst>
                <a:ext uri="{FF2B5EF4-FFF2-40B4-BE49-F238E27FC236}">
                  <a16:creationId xmlns:a16="http://schemas.microsoft.com/office/drawing/2014/main" id="{B16B7DA9-F52A-C349-AF83-EC27EFD85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5555" y="8206578"/>
              <a:ext cx="380651" cy="3807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1" name="Shape 113">
              <a:extLst>
                <a:ext uri="{FF2B5EF4-FFF2-40B4-BE49-F238E27FC236}">
                  <a16:creationId xmlns:a16="http://schemas.microsoft.com/office/drawing/2014/main" id="{D5FBA275-B7D4-E34B-BE34-35B180DFC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58718" y="7181670"/>
              <a:ext cx="380650" cy="3807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0" name="Shape 87">
              <a:extLst>
                <a:ext uri="{FF2B5EF4-FFF2-40B4-BE49-F238E27FC236}">
                  <a16:creationId xmlns:a16="http://schemas.microsoft.com/office/drawing/2014/main" id="{2D5ED089-C7DE-DC49-9BB4-C94FBBC2E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5856" y="3834768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 dirty="0" err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A</a:t>
              </a:r>
              <a:endParaRPr lang="ru-RU" altLang="ru-RU" sz="18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48" name="Shape 90">
              <a:extLst>
                <a:ext uri="{FF2B5EF4-FFF2-40B4-BE49-F238E27FC236}">
                  <a16:creationId xmlns:a16="http://schemas.microsoft.com/office/drawing/2014/main" id="{69651AF8-E68F-554C-8E3C-59509D502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397" y="4877135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B</a:t>
              </a:r>
            </a:p>
          </p:txBody>
        </p:sp>
        <p:sp>
          <p:nvSpPr>
            <p:cNvPr id="146" name="Shape 93">
              <a:extLst>
                <a:ext uri="{FF2B5EF4-FFF2-40B4-BE49-F238E27FC236}">
                  <a16:creationId xmlns:a16="http://schemas.microsoft.com/office/drawing/2014/main" id="{EB21B697-0F44-BC43-9308-CC812ACB7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5322" y="3833712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A</a:t>
              </a:r>
            </a:p>
          </p:txBody>
        </p:sp>
        <p:sp>
          <p:nvSpPr>
            <p:cNvPr id="144" name="Shape 96">
              <a:extLst>
                <a:ext uri="{FF2B5EF4-FFF2-40B4-BE49-F238E27FC236}">
                  <a16:creationId xmlns:a16="http://schemas.microsoft.com/office/drawing/2014/main" id="{127FF481-4DEA-2B41-8D38-D2F1F7C62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5563" y="4876079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B</a:t>
              </a:r>
            </a:p>
          </p:txBody>
        </p:sp>
        <p:sp>
          <p:nvSpPr>
            <p:cNvPr id="142" name="Shape 99">
              <a:extLst>
                <a:ext uri="{FF2B5EF4-FFF2-40B4-BE49-F238E27FC236}">
                  <a16:creationId xmlns:a16="http://schemas.microsoft.com/office/drawing/2014/main" id="{A73A7577-F36C-A949-8941-FA3C2AA6E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58905" y="3831144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 dirty="0" err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A</a:t>
              </a:r>
              <a:endParaRPr lang="ru-RU" altLang="ru-RU" sz="18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40" name="Shape 102">
              <a:extLst>
                <a:ext uri="{FF2B5EF4-FFF2-40B4-BE49-F238E27FC236}">
                  <a16:creationId xmlns:a16="http://schemas.microsoft.com/office/drawing/2014/main" id="{852D7D2B-1092-7E4A-A28A-8141930A2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9147" y="4873510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B</a:t>
              </a:r>
            </a:p>
          </p:txBody>
        </p:sp>
        <p:sp>
          <p:nvSpPr>
            <p:cNvPr id="138" name="Shape 105">
              <a:extLst>
                <a:ext uri="{FF2B5EF4-FFF2-40B4-BE49-F238E27FC236}">
                  <a16:creationId xmlns:a16="http://schemas.microsoft.com/office/drawing/2014/main" id="{6140E035-5B90-944D-9367-0C2F16D5D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0258" y="8206812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A</a:t>
              </a:r>
            </a:p>
          </p:txBody>
        </p:sp>
        <p:sp>
          <p:nvSpPr>
            <p:cNvPr id="136" name="Shape 108">
              <a:extLst>
                <a:ext uri="{FF2B5EF4-FFF2-40B4-BE49-F238E27FC236}">
                  <a16:creationId xmlns:a16="http://schemas.microsoft.com/office/drawing/2014/main" id="{5F76C90E-7E04-4540-9B55-2533D0ABC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6124" y="7181904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B</a:t>
              </a:r>
            </a:p>
          </p:txBody>
        </p:sp>
        <p:sp>
          <p:nvSpPr>
            <p:cNvPr id="134" name="Shape 111">
              <a:extLst>
                <a:ext uri="{FF2B5EF4-FFF2-40B4-BE49-F238E27FC236}">
                  <a16:creationId xmlns:a16="http://schemas.microsoft.com/office/drawing/2014/main" id="{416E9894-F2C6-5C48-98D5-0B9B50FC4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6868" y="8202066"/>
              <a:ext cx="578025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A</a:t>
              </a:r>
            </a:p>
          </p:txBody>
        </p:sp>
        <p:sp>
          <p:nvSpPr>
            <p:cNvPr id="132" name="Shape 114">
              <a:extLst>
                <a:ext uri="{FF2B5EF4-FFF2-40B4-BE49-F238E27FC236}">
                  <a16:creationId xmlns:a16="http://schemas.microsoft.com/office/drawing/2014/main" id="{C4C44F55-7945-5943-9FDC-7EB23164C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60031" y="7177158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31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5630E702-C176-9748-8B50-7AD68B88EDB9}"/>
              </a:ext>
            </a:extLst>
          </p:cNvPr>
          <p:cNvGrpSpPr/>
          <p:nvPr/>
        </p:nvGrpSpPr>
        <p:grpSpPr>
          <a:xfrm>
            <a:off x="1511424" y="2181457"/>
            <a:ext cx="21564600" cy="8039101"/>
            <a:chOff x="1511424" y="2181457"/>
            <a:chExt cx="21564600" cy="8039101"/>
          </a:xfrm>
        </p:grpSpPr>
        <p:sp>
          <p:nvSpPr>
            <p:cNvPr id="43" name="Shape 47">
              <a:extLst>
                <a:ext uri="{FF2B5EF4-FFF2-40B4-BE49-F238E27FC236}">
                  <a16:creationId xmlns:a16="http://schemas.microsoft.com/office/drawing/2014/main" id="{7E494C66-2BF9-3647-920A-6C6F5C2B6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1984" y="6228770"/>
              <a:ext cx="11033400" cy="1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8" name="Shape 52">
              <a:extLst>
                <a:ext uri="{FF2B5EF4-FFF2-40B4-BE49-F238E27FC236}">
                  <a16:creationId xmlns:a16="http://schemas.microsoft.com/office/drawing/2014/main" id="{DF697712-08F1-7540-A13C-1CAF7AB56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5695" y="6081111"/>
              <a:ext cx="317150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0" name="Shape 54">
              <a:extLst>
                <a:ext uri="{FF2B5EF4-FFF2-40B4-BE49-F238E27FC236}">
                  <a16:creationId xmlns:a16="http://schemas.microsoft.com/office/drawing/2014/main" id="{47BA86C4-BC26-3549-ABBE-4AB809FEC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173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68" name="Shape 64">
              <a:extLst>
                <a:ext uri="{FF2B5EF4-FFF2-40B4-BE49-F238E27FC236}">
                  <a16:creationId xmlns:a16="http://schemas.microsoft.com/office/drawing/2014/main" id="{DC466BB5-F8AD-A645-B090-263DBF1C0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22237" y="5591895"/>
              <a:ext cx="1270011" cy="127023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0" name="Shape 65">
              <a:extLst>
                <a:ext uri="{FF2B5EF4-FFF2-40B4-BE49-F238E27FC236}">
                  <a16:creationId xmlns:a16="http://schemas.microsoft.com/office/drawing/2014/main" id="{EA83B57E-15EF-3F44-9B75-A4D2FC3F7D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50509" y="2972030"/>
              <a:ext cx="2968252" cy="3246940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5" name="Shape 67">
              <a:extLst>
                <a:ext uri="{FF2B5EF4-FFF2-40B4-BE49-F238E27FC236}">
                  <a16:creationId xmlns:a16="http://schemas.microsoft.com/office/drawing/2014/main" id="{63E6D42B-A170-6B44-B72E-2B565FF77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2420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76" name="Shape 68">
              <a:extLst>
                <a:ext uri="{FF2B5EF4-FFF2-40B4-BE49-F238E27FC236}">
                  <a16:creationId xmlns:a16="http://schemas.microsoft.com/office/drawing/2014/main" id="{BF62D96B-111A-E94A-863D-3E8173AC0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2918" y="486173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77" name="Shape 69">
              <a:extLst>
                <a:ext uri="{FF2B5EF4-FFF2-40B4-BE49-F238E27FC236}">
                  <a16:creationId xmlns:a16="http://schemas.microsoft.com/office/drawing/2014/main" id="{26132724-997B-694B-8041-72622F832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8065" y="5923426"/>
              <a:ext cx="583756" cy="588986"/>
            </a:xfrm>
            <a:custGeom>
              <a:avLst/>
              <a:gdLst>
                <a:gd name="T0" fmla="*/ 213179866 w 21600"/>
                <a:gd name="T1" fmla="*/ 218847420 h 21600"/>
                <a:gd name="T2" fmla="*/ 213179866 w 21600"/>
                <a:gd name="T3" fmla="*/ 218847420 h 21600"/>
                <a:gd name="T4" fmla="*/ 213179866 w 21600"/>
                <a:gd name="T5" fmla="*/ 218847420 h 21600"/>
                <a:gd name="T6" fmla="*/ 213179866 w 21600"/>
                <a:gd name="T7" fmla="*/ 21884742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4286"/>
                  </a:moveTo>
                  <a:lnTo>
                    <a:pt x="16675" y="0"/>
                  </a:lnTo>
                  <a:lnTo>
                    <a:pt x="15206" y="1629"/>
                  </a:lnTo>
                  <a:lnTo>
                    <a:pt x="20174" y="5700"/>
                  </a:lnTo>
                  <a:lnTo>
                    <a:pt x="21600" y="4286"/>
                  </a:lnTo>
                  <a:close/>
                  <a:moveTo>
                    <a:pt x="6394" y="1629"/>
                  </a:moveTo>
                  <a:lnTo>
                    <a:pt x="4925" y="214"/>
                  </a:lnTo>
                  <a:lnTo>
                    <a:pt x="0" y="4286"/>
                  </a:lnTo>
                  <a:lnTo>
                    <a:pt x="1469" y="5700"/>
                  </a:lnTo>
                  <a:lnTo>
                    <a:pt x="6394" y="1629"/>
                  </a:lnTo>
                  <a:close/>
                  <a:moveTo>
                    <a:pt x="11318" y="6729"/>
                  </a:moveTo>
                  <a:lnTo>
                    <a:pt x="9677" y="6729"/>
                  </a:lnTo>
                  <a:lnTo>
                    <a:pt x="9677" y="13071"/>
                  </a:lnTo>
                  <a:lnTo>
                    <a:pt x="14818" y="16114"/>
                  </a:lnTo>
                  <a:lnTo>
                    <a:pt x="15638" y="14871"/>
                  </a:lnTo>
                  <a:lnTo>
                    <a:pt x="11318" y="12257"/>
                  </a:lnTo>
                  <a:lnTo>
                    <a:pt x="11318" y="6729"/>
                  </a:lnTo>
                  <a:close/>
                  <a:moveTo>
                    <a:pt x="10714" y="2443"/>
                  </a:moveTo>
                  <a:cubicBezTo>
                    <a:pt x="5357" y="2443"/>
                    <a:pt x="1037" y="6729"/>
                    <a:pt x="1037" y="12043"/>
                  </a:cubicBezTo>
                  <a:cubicBezTo>
                    <a:pt x="1037" y="17357"/>
                    <a:pt x="5270" y="21600"/>
                    <a:pt x="10714" y="21600"/>
                  </a:cubicBezTo>
                  <a:cubicBezTo>
                    <a:pt x="16157" y="21600"/>
                    <a:pt x="20347" y="17357"/>
                    <a:pt x="20347" y="12043"/>
                  </a:cubicBezTo>
                  <a:cubicBezTo>
                    <a:pt x="20347" y="6729"/>
                    <a:pt x="16243" y="2443"/>
                    <a:pt x="10714" y="2443"/>
                  </a:cubicBezTo>
                  <a:close/>
                  <a:moveTo>
                    <a:pt x="10714" y="19371"/>
                  </a:moveTo>
                  <a:cubicBezTo>
                    <a:pt x="6610" y="19371"/>
                    <a:pt x="3283" y="16200"/>
                    <a:pt x="3283" y="12043"/>
                  </a:cubicBezTo>
                  <a:cubicBezTo>
                    <a:pt x="3283" y="7843"/>
                    <a:pt x="6480" y="4500"/>
                    <a:pt x="10714" y="4500"/>
                  </a:cubicBezTo>
                  <a:cubicBezTo>
                    <a:pt x="14904" y="4500"/>
                    <a:pt x="18317" y="7843"/>
                    <a:pt x="18317" y="12043"/>
                  </a:cubicBezTo>
                  <a:cubicBezTo>
                    <a:pt x="18317" y="16200"/>
                    <a:pt x="15034" y="19371"/>
                    <a:pt x="10714" y="19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8" name="Shape 70">
              <a:extLst>
                <a:ext uri="{FF2B5EF4-FFF2-40B4-BE49-F238E27FC236}">
                  <a16:creationId xmlns:a16="http://schemas.microsoft.com/office/drawing/2014/main" id="{0D138FA1-539C-AA4C-ABAF-2380302DA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0787" y="5756259"/>
              <a:ext cx="2535237" cy="872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process efficiency</a:t>
              </a:r>
            </a:p>
          </p:txBody>
        </p:sp>
        <p:sp>
          <p:nvSpPr>
            <p:cNvPr id="92" name="Shape 83">
              <a:extLst>
                <a:ext uri="{FF2B5EF4-FFF2-40B4-BE49-F238E27FC236}">
                  <a16:creationId xmlns:a16="http://schemas.microsoft.com/office/drawing/2014/main" id="{F841ECA6-2B8F-6349-A74E-1E19B13E9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9883" y="2181457"/>
              <a:ext cx="863608" cy="863757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3" name="Shape 84">
              <a:extLst>
                <a:ext uri="{FF2B5EF4-FFF2-40B4-BE49-F238E27FC236}">
                  <a16:creationId xmlns:a16="http://schemas.microsoft.com/office/drawing/2014/main" id="{8B3AC4CC-E948-2C4D-8BA2-486324442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8762" y="2356901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1</a:t>
              </a:r>
            </a:p>
          </p:txBody>
        </p:sp>
        <p:sp>
          <p:nvSpPr>
            <p:cNvPr id="94" name="Shape 85">
              <a:extLst>
                <a:ext uri="{FF2B5EF4-FFF2-40B4-BE49-F238E27FC236}">
                  <a16:creationId xmlns:a16="http://schemas.microsoft.com/office/drawing/2014/main" id="{48886214-20C5-E847-9F95-C97E83E0F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424" y="2383888"/>
              <a:ext cx="253523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149" name="Shape 86">
              <a:extLst>
                <a:ext uri="{FF2B5EF4-FFF2-40B4-BE49-F238E27FC236}">
                  <a16:creationId xmlns:a16="http://schemas.microsoft.com/office/drawing/2014/main" id="{1941EBD9-D791-2B43-9343-1A48888B3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543" y="3845689"/>
              <a:ext cx="380650" cy="380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7" name="Shape 89">
              <a:extLst>
                <a:ext uri="{FF2B5EF4-FFF2-40B4-BE49-F238E27FC236}">
                  <a16:creationId xmlns:a16="http://schemas.microsoft.com/office/drawing/2014/main" id="{2FC52AFD-A0F4-0F4C-AD77-E62EAE04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9384" y="4881647"/>
              <a:ext cx="380650" cy="3807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50" name="Shape 87">
              <a:extLst>
                <a:ext uri="{FF2B5EF4-FFF2-40B4-BE49-F238E27FC236}">
                  <a16:creationId xmlns:a16="http://schemas.microsoft.com/office/drawing/2014/main" id="{2D5ED089-C7DE-DC49-9BB4-C94FBBC2E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5856" y="3834768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 dirty="0" err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A</a:t>
              </a:r>
              <a:endParaRPr lang="ru-RU" altLang="ru-RU" sz="18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48" name="Shape 90">
              <a:extLst>
                <a:ext uri="{FF2B5EF4-FFF2-40B4-BE49-F238E27FC236}">
                  <a16:creationId xmlns:a16="http://schemas.microsoft.com/office/drawing/2014/main" id="{69651AF8-E68F-554C-8E3C-59509D502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397" y="4877135"/>
              <a:ext cx="578024" cy="379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r>
                <a:rPr lang="ru-RU" altLang="ru-RU" sz="1800" b="1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B</a:t>
              </a:r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E47460B1-FBBD-7048-82E8-D4028531F593}"/>
                </a:ext>
              </a:extLst>
            </p:cNvPr>
            <p:cNvGrpSpPr/>
            <p:nvPr/>
          </p:nvGrpSpPr>
          <p:grpSpPr>
            <a:xfrm>
              <a:off x="5915149" y="2181457"/>
              <a:ext cx="9352427" cy="4037513"/>
              <a:chOff x="5915149" y="2181457"/>
              <a:chExt cx="9352427" cy="4037513"/>
            </a:xfrm>
          </p:grpSpPr>
          <p:sp>
            <p:nvSpPr>
              <p:cNvPr id="44" name="Shape 48">
                <a:extLst>
                  <a:ext uri="{FF2B5EF4-FFF2-40B4-BE49-F238E27FC236}">
                    <a16:creationId xmlns:a16="http://schemas.microsoft.com/office/drawing/2014/main" id="{66DDA0B3-981B-D44F-8013-EAB58781BB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356679" y="2972030"/>
                <a:ext cx="2968252" cy="3246940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56" name="Shape 56">
                <a:extLst>
                  <a:ext uri="{FF2B5EF4-FFF2-40B4-BE49-F238E27FC236}">
                    <a16:creationId xmlns:a16="http://schemas.microsoft.com/office/drawing/2014/main" id="{27CBFE90-68D7-594A-B480-8F80495AE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8588" y="3832081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57" name="Shape 57">
                <a:extLst>
                  <a:ext uri="{FF2B5EF4-FFF2-40B4-BE49-F238E27FC236}">
                    <a16:creationId xmlns:a16="http://schemas.microsoft.com/office/drawing/2014/main" id="{EACD677D-5232-954F-8618-D92A1E77D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9087" y="4861734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85" name="Shape 77">
                <a:extLst>
                  <a:ext uri="{FF2B5EF4-FFF2-40B4-BE49-F238E27FC236}">
                    <a16:creationId xmlns:a16="http://schemas.microsoft.com/office/drawing/2014/main" id="{5DABCBCF-7233-FF46-869B-249125F35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73329" y="2181457"/>
                <a:ext cx="863608" cy="863757"/>
              </a:xfrm>
              <a:prstGeom prst="ellipse">
                <a:avLst/>
              </a:prstGeom>
              <a:solidFill>
                <a:schemeClr val="accent2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6" name="Shape 78">
                <a:extLst>
                  <a:ext uri="{FF2B5EF4-FFF2-40B4-BE49-F238E27FC236}">
                    <a16:creationId xmlns:a16="http://schemas.microsoft.com/office/drawing/2014/main" id="{37394692-B767-8C4C-ACA2-4E4E7F2AA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2487" y="2356901"/>
                <a:ext cx="72548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3</a:t>
                </a:r>
              </a:p>
            </p:txBody>
          </p:sp>
          <p:sp>
            <p:nvSpPr>
              <p:cNvPr id="88" name="Shape 79">
                <a:extLst>
                  <a:ext uri="{FF2B5EF4-FFF2-40B4-BE49-F238E27FC236}">
                    <a16:creationId xmlns:a16="http://schemas.microsoft.com/office/drawing/2014/main" id="{81214835-8BA2-A240-88C5-C126BA154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5149" y="2383888"/>
                <a:ext cx="253523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145" name="Shape 92">
                <a:extLst>
                  <a:ext uri="{FF2B5EF4-FFF2-40B4-BE49-F238E27FC236}">
                    <a16:creationId xmlns:a16="http://schemas.microsoft.com/office/drawing/2014/main" id="{A9E3B3C0-F306-734C-B2FC-4C226BA33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84009" y="3844633"/>
                <a:ext cx="380650" cy="38071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3" name="Shape 95">
                <a:extLst>
                  <a:ext uri="{FF2B5EF4-FFF2-40B4-BE49-F238E27FC236}">
                    <a16:creationId xmlns:a16="http://schemas.microsoft.com/office/drawing/2014/main" id="{69A769C1-3754-BF4D-9354-36A8961D7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1550" y="4880591"/>
                <a:ext cx="380650" cy="3807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6" name="Shape 93">
                <a:extLst>
                  <a:ext uri="{FF2B5EF4-FFF2-40B4-BE49-F238E27FC236}">
                    <a16:creationId xmlns:a16="http://schemas.microsoft.com/office/drawing/2014/main" id="{EB21B697-0F44-BC43-9308-CC812ACB7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5322" y="3833712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44" name="Shape 96">
                <a:extLst>
                  <a:ext uri="{FF2B5EF4-FFF2-40B4-BE49-F238E27FC236}">
                    <a16:creationId xmlns:a16="http://schemas.microsoft.com/office/drawing/2014/main" id="{127FF481-4DEA-2B41-8D38-D2F1F7C62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05563" y="4876079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</p:grp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FB32DCCD-F0C9-D543-85B4-2B5C7F7095BB}"/>
                </a:ext>
              </a:extLst>
            </p:cNvPr>
            <p:cNvGrpSpPr/>
            <p:nvPr/>
          </p:nvGrpSpPr>
          <p:grpSpPr>
            <a:xfrm>
              <a:off x="10304587" y="2181457"/>
              <a:ext cx="9301921" cy="4037513"/>
              <a:chOff x="10304587" y="2181457"/>
              <a:chExt cx="9301921" cy="4037513"/>
            </a:xfrm>
          </p:grpSpPr>
          <p:sp>
            <p:nvSpPr>
              <p:cNvPr id="46" name="Shape 50">
                <a:extLst>
                  <a:ext uri="{FF2B5EF4-FFF2-40B4-BE49-F238E27FC236}">
                    <a16:creationId xmlns:a16="http://schemas.microsoft.com/office/drawing/2014/main" id="{3923C678-7248-8947-B6F6-3B28B6688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691646" y="2972030"/>
                <a:ext cx="2968253" cy="3246940"/>
              </a:xfrm>
              <a:prstGeom prst="line">
                <a:avLst/>
              </a:prstGeom>
              <a:noFill/>
              <a:ln w="63500">
                <a:solidFill>
                  <a:schemeClr val="accent3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59" name="Shape 58">
                <a:extLst>
                  <a:ext uri="{FF2B5EF4-FFF2-40B4-BE49-F238E27FC236}">
                    <a16:creationId xmlns:a16="http://schemas.microsoft.com/office/drawing/2014/main" id="{501F9B9E-56E7-444A-9D94-653504C53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07520" y="3832081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60" name="Shape 59">
                <a:extLst>
                  <a:ext uri="{FF2B5EF4-FFF2-40B4-BE49-F238E27FC236}">
                    <a16:creationId xmlns:a16="http://schemas.microsoft.com/office/drawing/2014/main" id="{D3691A74-561A-4A43-B2EE-B494F655A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8018" y="4861736"/>
                <a:ext cx="3648490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89" name="Shape 80">
                <a:extLst>
                  <a:ext uri="{FF2B5EF4-FFF2-40B4-BE49-F238E27FC236}">
                    <a16:creationId xmlns:a16="http://schemas.microsoft.com/office/drawing/2014/main" id="{A61A9FCB-952D-3444-AA74-F39D0E22D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3657" y="2181457"/>
                <a:ext cx="863608" cy="863757"/>
              </a:xfrm>
              <a:prstGeom prst="ellipse">
                <a:avLst/>
              </a:prstGeom>
              <a:solidFill>
                <a:schemeClr val="accent3"/>
              </a:solidFill>
              <a:ln w="63500">
                <a:solidFill>
                  <a:schemeClr val="accent3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90" name="Shape 81">
                <a:extLst>
                  <a:ext uri="{FF2B5EF4-FFF2-40B4-BE49-F238E27FC236}">
                    <a16:creationId xmlns:a16="http://schemas.microsoft.com/office/drawing/2014/main" id="{F26B47C6-8221-0B48-8AEE-5C9A39433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46212" y="2369601"/>
                <a:ext cx="723900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5</a:t>
                </a:r>
              </a:p>
            </p:txBody>
          </p:sp>
          <p:sp>
            <p:nvSpPr>
              <p:cNvPr id="91" name="Shape 82">
                <a:extLst>
                  <a:ext uri="{FF2B5EF4-FFF2-40B4-BE49-F238E27FC236}">
                    <a16:creationId xmlns:a16="http://schemas.microsoft.com/office/drawing/2014/main" id="{22A94CD7-FBA2-6945-B78D-459816636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04587" y="2383888"/>
                <a:ext cx="2536825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141" name="Shape 98">
                <a:extLst>
                  <a:ext uri="{FF2B5EF4-FFF2-40B4-BE49-F238E27FC236}">
                    <a16:creationId xmlns:a16="http://schemas.microsoft.com/office/drawing/2014/main" id="{2C0A76E7-FD50-6242-B017-0ABF865E7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57592" y="3842065"/>
                <a:ext cx="380650" cy="3807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39" name="Shape 101">
                <a:extLst>
                  <a:ext uri="{FF2B5EF4-FFF2-40B4-BE49-F238E27FC236}">
                    <a16:creationId xmlns:a16="http://schemas.microsoft.com/office/drawing/2014/main" id="{F3F57E63-B3A0-C24D-8FA2-F3D0D0BCD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65134" y="4878022"/>
                <a:ext cx="380650" cy="38071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42" name="Shape 99">
                <a:extLst>
                  <a:ext uri="{FF2B5EF4-FFF2-40B4-BE49-F238E27FC236}">
                    <a16:creationId xmlns:a16="http://schemas.microsoft.com/office/drawing/2014/main" id="{A73A7577-F36C-A949-8941-FA3C2AA6E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58905" y="3831144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  <a:endParaRPr lang="ru-RU" altLang="ru-RU" sz="1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40" name="Shape 102">
                <a:extLst>
                  <a:ext uri="{FF2B5EF4-FFF2-40B4-BE49-F238E27FC236}">
                    <a16:creationId xmlns:a16="http://schemas.microsoft.com/office/drawing/2014/main" id="{852D7D2B-1092-7E4A-A28A-8141930A2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9147" y="4873510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</p:grpSp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1E901F49-81E9-954A-BB05-DD8CAF01966E}"/>
                </a:ext>
              </a:extLst>
            </p:cNvPr>
            <p:cNvGrpSpPr/>
            <p:nvPr/>
          </p:nvGrpSpPr>
          <p:grpSpPr>
            <a:xfrm>
              <a:off x="1534816" y="6294809"/>
              <a:ext cx="9251578" cy="3925749"/>
              <a:chOff x="3859337" y="6294809"/>
              <a:chExt cx="9251578" cy="3925749"/>
            </a:xfrm>
          </p:grpSpPr>
          <p:sp>
            <p:nvSpPr>
              <p:cNvPr id="62" name="Shape 60">
                <a:extLst>
                  <a:ext uri="{FF2B5EF4-FFF2-40B4-BE49-F238E27FC236}">
                    <a16:creationId xmlns:a16="http://schemas.microsoft.com/office/drawing/2014/main" id="{62583B94-8D04-2D4E-ABEF-39ABAFA39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2426" y="7169216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grpSp>
            <p:nvGrpSpPr>
              <p:cNvPr id="2" name="Группа 1">
                <a:extLst>
                  <a:ext uri="{FF2B5EF4-FFF2-40B4-BE49-F238E27FC236}">
                    <a16:creationId xmlns:a16="http://schemas.microsoft.com/office/drawing/2014/main" id="{0AB455E7-2EDE-194A-A154-3BF8D7C545E2}"/>
                  </a:ext>
                </a:extLst>
              </p:cNvPr>
              <p:cNvGrpSpPr/>
              <p:nvPr/>
            </p:nvGrpSpPr>
            <p:grpSpPr>
              <a:xfrm>
                <a:off x="3859337" y="6294809"/>
                <a:ext cx="8335161" cy="3925749"/>
                <a:chOff x="3859337" y="6294809"/>
                <a:chExt cx="8335161" cy="3925749"/>
              </a:xfrm>
            </p:grpSpPr>
            <p:sp>
              <p:nvSpPr>
                <p:cNvPr id="45" name="Shape 49">
                  <a:extLst>
                    <a:ext uri="{FF2B5EF4-FFF2-40B4-BE49-F238E27FC236}">
                      <a16:creationId xmlns:a16="http://schemas.microsoft.com/office/drawing/2014/main" id="{FBEB0B28-5735-2D40-B891-57656055F0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238274" y="6294809"/>
                  <a:ext cx="2864205" cy="3172711"/>
                </a:xfrm>
                <a:prstGeom prst="line">
                  <a:avLst/>
                </a:prstGeom>
                <a:noFill/>
                <a:ln w="63500">
                  <a:solidFill>
                    <a:schemeClr val="accent1"/>
                  </a:solidFill>
                  <a:miter lim="4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0800" tIns="50800" rIns="50800" bIns="50800" anchor="ctr"/>
                <a:lstStyle/>
                <a:p>
                  <a:endParaRPr lang="ru-RU"/>
                </a:p>
              </p:txBody>
            </p:sp>
            <p:sp>
              <p:nvSpPr>
                <p:cNvPr id="65" name="Shape 61">
                  <a:extLst>
                    <a:ext uri="{FF2B5EF4-FFF2-40B4-BE49-F238E27FC236}">
                      <a16:creationId xmlns:a16="http://schemas.microsoft.com/office/drawing/2014/main" id="{F8258A4F-4A52-F24B-8EDD-97A9F3982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46009" y="8198870"/>
                  <a:ext cx="3648489" cy="4103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/>
                  <a:r>
                    <a:rPr lang="ru-RU" altLang="ru-RU" sz="2000">
                      <a:solidFill>
                        <a:srgbClr val="34424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Fish bone text block </a:t>
                  </a:r>
                </a:p>
              </p:txBody>
            </p:sp>
            <p:sp>
              <p:nvSpPr>
                <p:cNvPr id="79" name="Shape 71">
                  <a:extLst>
                    <a:ext uri="{FF2B5EF4-FFF2-40B4-BE49-F238E27FC236}">
                      <a16:creationId xmlns:a16="http://schemas.microsoft.com/office/drawing/2014/main" id="{E8A53B31-A205-F44C-BE34-D1265278CE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17868" y="9356800"/>
                  <a:ext cx="863608" cy="863758"/>
                </a:xfrm>
                <a:prstGeom prst="ellipse">
                  <a:avLst/>
                </a:prstGeom>
                <a:solidFill>
                  <a:schemeClr val="accent1"/>
                </a:solidFill>
                <a:ln w="63500">
                  <a:solidFill>
                    <a:schemeClr val="accent1"/>
                  </a:solidFill>
                  <a:miter lim="400000"/>
                  <a:headEnd/>
                  <a:tailEnd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80" name="Shape 72">
                  <a:extLst>
                    <a:ext uri="{FF2B5EF4-FFF2-40B4-BE49-F238E27FC236}">
                      <a16:creationId xmlns:a16="http://schemas.microsoft.com/office/drawing/2014/main" id="{0B5FC393-36FF-694F-B46F-B84DB61185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86674" y="9532400"/>
                  <a:ext cx="725488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ctr">
                    <a:defRPr sz="2500" cap="all">
                      <a:solidFill>
                        <a:srgbClr val="FFFFFF"/>
                      </a:solidFill>
                      <a:latin typeface="Open Sans Semibold"/>
                      <a:ea typeface="Open Sans Semibold"/>
                      <a:cs typeface="Open Sans Semibold"/>
                      <a:sym typeface="Open Sans Semibold"/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b="1" kern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2</a:t>
                  </a:r>
                </a:p>
              </p:txBody>
            </p:sp>
            <p:sp>
              <p:nvSpPr>
                <p:cNvPr id="81" name="Shape 73">
                  <a:extLst>
                    <a:ext uri="{FF2B5EF4-FFF2-40B4-BE49-F238E27FC236}">
                      <a16:creationId xmlns:a16="http://schemas.microsoft.com/office/drawing/2014/main" id="{C227DE24-A219-D54D-81DD-7CE8687F1A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59337" y="9559388"/>
                  <a:ext cx="2535237" cy="4873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 algn="r">
                    <a:defRPr sz="2500" b="1" cap="all">
                      <a:solidFill>
                        <a:srgbClr val="344245"/>
                      </a:solidFill>
                    </a:defRPr>
                  </a:lvl1pPr>
                </a:lstStyle>
                <a:p>
                  <a:pPr eaLnBrk="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kern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  <a:sym typeface="Arial"/>
                    </a:rPr>
                    <a:t>Text inform</a:t>
                  </a:r>
                </a:p>
              </p:txBody>
            </p:sp>
            <p:sp>
              <p:nvSpPr>
                <p:cNvPr id="137" name="Shape 104">
                  <a:extLst>
                    <a:ext uri="{FF2B5EF4-FFF2-40B4-BE49-F238E27FC236}">
                      <a16:creationId xmlns:a16="http://schemas.microsoft.com/office/drawing/2014/main" id="{B0458890-0F1B-4B4F-8AC7-B5DEF8E2A2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18945" y="8211324"/>
                  <a:ext cx="380650" cy="38071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35" name="Shape 107">
                  <a:extLst>
                    <a:ext uri="{FF2B5EF4-FFF2-40B4-BE49-F238E27FC236}">
                      <a16:creationId xmlns:a16="http://schemas.microsoft.com/office/drawing/2014/main" id="{DDF845CF-09EB-1B4C-AF54-725C3FA8F9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02111" y="7186416"/>
                  <a:ext cx="380650" cy="38071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lIns="50800" tIns="50800" rIns="50800" bIns="50800" anchor="ctr"/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endParaRPr lang="ru-RU" altLang="ru-RU" sz="3200">
                    <a:solidFill>
                      <a:srgbClr val="FFFFFF"/>
                    </a:solidFill>
                    <a:latin typeface="Helvetica Light" panose="020B0403020202020204" pitchFamily="34" charset="0"/>
                    <a:ea typeface="Helvetica Light" panose="020B0403020202020204" pitchFamily="34" charset="0"/>
                    <a:cs typeface="Helvetica Light" panose="020B0403020202020204" pitchFamily="34" charset="0"/>
                    <a:sym typeface="Helvetica Light" panose="020B0403020202020204" pitchFamily="34" charset="0"/>
                  </a:endParaRPr>
                </a:p>
              </p:txBody>
            </p:sp>
            <p:sp>
              <p:nvSpPr>
                <p:cNvPr id="138" name="Shape 105">
                  <a:extLst>
                    <a:ext uri="{FF2B5EF4-FFF2-40B4-BE49-F238E27FC236}">
                      <a16:creationId xmlns:a16="http://schemas.microsoft.com/office/drawing/2014/main" id="{6140E035-5B90-944D-9367-0C2F16D5D6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920258" y="8206812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A</a:t>
                  </a:r>
                </a:p>
              </p:txBody>
            </p:sp>
            <p:sp>
              <p:nvSpPr>
                <p:cNvPr id="136" name="Shape 108">
                  <a:extLst>
                    <a:ext uri="{FF2B5EF4-FFF2-40B4-BE49-F238E27FC236}">
                      <a16:creationId xmlns:a16="http://schemas.microsoft.com/office/drawing/2014/main" id="{5F76C90E-7E04-4540-9B55-2533D0ABC8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16124" y="7181904"/>
                  <a:ext cx="578024" cy="3795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lIns="50800" tIns="50800" rIns="50800" bIns="50800" anchor="ctr">
                  <a:spAutoFit/>
                </a:bodyPr>
                <a:lstStyle>
                  <a:lvl1pPr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defTabSz="8255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/>
                  <a:r>
                    <a:rPr lang="ru-RU" altLang="ru-RU" sz="1800" b="1">
                      <a:solidFill>
                        <a:srgbClr val="FFFFFF"/>
                      </a:solidFill>
                      <a:latin typeface="Open Sans Semibold" panose="020B0606030504020204" pitchFamily="34" charset="0"/>
                      <a:ea typeface="Open Sans Semibold" panose="020B0606030504020204" pitchFamily="34" charset="0"/>
                      <a:cs typeface="Open Sans Semibold" panose="020B0606030504020204" pitchFamily="34" charset="0"/>
                    </a:rPr>
                    <a:t>B</a:t>
                  </a:r>
                </a:p>
              </p:txBody>
            </p:sp>
          </p:grp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F2C7D121-3670-CA41-9D1C-FB6D68B56EAC}"/>
                </a:ext>
              </a:extLst>
            </p:cNvPr>
            <p:cNvGrpSpPr/>
            <p:nvPr/>
          </p:nvGrpSpPr>
          <p:grpSpPr>
            <a:xfrm>
              <a:off x="6055001" y="6294809"/>
              <a:ext cx="9216689" cy="3925749"/>
              <a:chOff x="8250362" y="6294809"/>
              <a:chExt cx="9216689" cy="3925749"/>
            </a:xfrm>
          </p:grpSpPr>
          <p:sp>
            <p:nvSpPr>
              <p:cNvPr id="47" name="Shape 51">
                <a:extLst>
                  <a:ext uri="{FF2B5EF4-FFF2-40B4-BE49-F238E27FC236}">
                    <a16:creationId xmlns:a16="http://schemas.microsoft.com/office/drawing/2014/main" id="{AEC359B5-EE26-E74A-81F4-5FF3B543FA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581710" y="6294809"/>
                <a:ext cx="2864204" cy="3172711"/>
              </a:xfrm>
              <a:prstGeom prst="line">
                <a:avLst/>
              </a:prstGeom>
              <a:noFill/>
              <a:ln w="63500">
                <a:solidFill>
                  <a:schemeClr val="accent2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50800" tIns="50800" rIns="50800" bIns="50800" anchor="ctr"/>
              <a:lstStyle/>
              <a:p>
                <a:endParaRPr lang="ru-RU"/>
              </a:p>
            </p:txBody>
          </p:sp>
          <p:sp>
            <p:nvSpPr>
              <p:cNvPr id="66" name="Shape 62">
                <a:extLst>
                  <a:ext uri="{FF2B5EF4-FFF2-40B4-BE49-F238E27FC236}">
                    <a16:creationId xmlns:a16="http://schemas.microsoft.com/office/drawing/2014/main" id="{647326BC-CE2B-BE40-8B6A-E1E4EDDD0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18562" y="7169216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67" name="Shape 63">
                <a:extLst>
                  <a:ext uri="{FF2B5EF4-FFF2-40B4-BE49-F238E27FC236}">
                    <a16:creationId xmlns:a16="http://schemas.microsoft.com/office/drawing/2014/main" id="{CC799747-EE4F-9641-8586-3208F8362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02145" y="8198870"/>
                <a:ext cx="3648489" cy="410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/>
                <a:r>
                  <a:rPr lang="ru-RU" altLang="ru-RU" sz="2000">
                    <a:solidFill>
                      <a:srgbClr val="34424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Fish bone text block </a:t>
                </a:r>
              </a:p>
            </p:txBody>
          </p:sp>
          <p:sp>
            <p:nvSpPr>
              <p:cNvPr id="82" name="Shape 74">
                <a:extLst>
                  <a:ext uri="{FF2B5EF4-FFF2-40B4-BE49-F238E27FC236}">
                    <a16:creationId xmlns:a16="http://schemas.microsoft.com/office/drawing/2014/main" id="{52B97107-7735-C543-B367-948E34595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08195" y="9356800"/>
                <a:ext cx="863608" cy="863758"/>
              </a:xfrm>
              <a:prstGeom prst="ellipse">
                <a:avLst/>
              </a:prstGeom>
              <a:solidFill>
                <a:schemeClr val="accent2"/>
              </a:solidFill>
              <a:ln w="63500">
                <a:solidFill>
                  <a:schemeClr val="accent2"/>
                </a:solidFill>
                <a:miter lim="400000"/>
                <a:headEnd/>
                <a:tailEnd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83" name="Shape 75">
                <a:extLst>
                  <a:ext uri="{FF2B5EF4-FFF2-40B4-BE49-F238E27FC236}">
                    <a16:creationId xmlns:a16="http://schemas.microsoft.com/office/drawing/2014/main" id="{ABDA1A88-3C6A-9446-ABFA-9079B6FEA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7699" y="9532400"/>
                <a:ext cx="725488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ctr">
                  <a:defRPr sz="2500" cap="all">
                    <a:solidFill>
                      <a:srgbClr val="FFFFFF"/>
                    </a:solidFill>
                    <a:latin typeface="Open Sans Semibold"/>
                    <a:ea typeface="Open Sans Semibold"/>
                    <a:cs typeface="Open Sans Semibold"/>
                    <a:sym typeface="Open Sans Semibold"/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b="1"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</a:p>
            </p:txBody>
          </p:sp>
          <p:sp>
            <p:nvSpPr>
              <p:cNvPr id="84" name="Shape 76">
                <a:extLst>
                  <a:ext uri="{FF2B5EF4-FFF2-40B4-BE49-F238E27FC236}">
                    <a16:creationId xmlns:a16="http://schemas.microsoft.com/office/drawing/2014/main" id="{8B2A9369-BA16-5446-8E6C-C752F2DB0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0362" y="9559388"/>
                <a:ext cx="2535237" cy="48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 algn="r">
                  <a:defRPr sz="2500" b="1" cap="all">
                    <a:solidFill>
                      <a:srgbClr val="344245"/>
                    </a:solidFill>
                  </a:defRPr>
                </a:lvl1pPr>
              </a:lstStyle>
              <a:p>
                <a:pPr eaLnBrk="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ern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Arial"/>
                  </a:rPr>
                  <a:t>Text inform</a:t>
                </a:r>
              </a:p>
            </p:txBody>
          </p:sp>
          <p:sp>
            <p:nvSpPr>
              <p:cNvPr id="133" name="Shape 110">
                <a:extLst>
                  <a:ext uri="{FF2B5EF4-FFF2-40B4-BE49-F238E27FC236}">
                    <a16:creationId xmlns:a16="http://schemas.microsoft.com/office/drawing/2014/main" id="{B16B7DA9-F52A-C349-AF83-EC27EFD853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5555" y="8206578"/>
                <a:ext cx="380651" cy="3807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31" name="Shape 113">
                <a:extLst>
                  <a:ext uri="{FF2B5EF4-FFF2-40B4-BE49-F238E27FC236}">
                    <a16:creationId xmlns:a16="http://schemas.microsoft.com/office/drawing/2014/main" id="{D5FBA275-B7D4-E34B-BE34-35B180DFC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58718" y="7181670"/>
                <a:ext cx="380650" cy="3807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lIns="50800" tIns="50800" rIns="50800" bIns="50800" anchor="ctr"/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endParaRPr lang="ru-RU" altLang="ru-RU" sz="3200">
                  <a:solidFill>
                    <a:srgbClr val="FFFFFF"/>
                  </a:solidFill>
                  <a:latin typeface="Helvetica Light" panose="020B0403020202020204" pitchFamily="34" charset="0"/>
                  <a:ea typeface="Helvetica Light" panose="020B0403020202020204" pitchFamily="34" charset="0"/>
                  <a:cs typeface="Helvetica Light" panose="020B0403020202020204" pitchFamily="34" charset="0"/>
                  <a:sym typeface="Helvetica Light" panose="020B0403020202020204" pitchFamily="34" charset="0"/>
                </a:endParaRPr>
              </a:p>
            </p:txBody>
          </p:sp>
          <p:sp>
            <p:nvSpPr>
              <p:cNvPr id="134" name="Shape 111">
                <a:extLst>
                  <a:ext uri="{FF2B5EF4-FFF2-40B4-BE49-F238E27FC236}">
                    <a16:creationId xmlns:a16="http://schemas.microsoft.com/office/drawing/2014/main" id="{416E9894-F2C6-5C48-98D5-0B9B50FC4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6868" y="8202066"/>
                <a:ext cx="578025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2" name="Shape 114">
                <a:extLst>
                  <a:ext uri="{FF2B5EF4-FFF2-40B4-BE49-F238E27FC236}">
                    <a16:creationId xmlns:a16="http://schemas.microsoft.com/office/drawing/2014/main" id="{C4C44F55-7945-5943-9FDC-7EB23164C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0031" y="7177158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</p:grpSp>
        <p:sp>
          <p:nvSpPr>
            <p:cNvPr id="71" name="Shape 51">
              <a:extLst>
                <a:ext uri="{FF2B5EF4-FFF2-40B4-BE49-F238E27FC236}">
                  <a16:creationId xmlns:a16="http://schemas.microsoft.com/office/drawing/2014/main" id="{83B2C969-5FF0-3D44-9670-937FAA42E3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818276" y="6294809"/>
              <a:ext cx="2864204" cy="3172711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2" name="Shape 62">
              <a:extLst>
                <a:ext uri="{FF2B5EF4-FFF2-40B4-BE49-F238E27FC236}">
                  <a16:creationId xmlns:a16="http://schemas.microsoft.com/office/drawing/2014/main" id="{CF698ADB-CF40-B645-9228-082F0F54C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5128" y="716921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bone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ru-RU" altLang="ru-RU" sz="2000" dirty="0" err="1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block</a:t>
              </a:r>
              <a:r>
                <a:rPr lang="ru-RU" altLang="ru-RU" sz="2000" dirty="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sp>
          <p:nvSpPr>
            <p:cNvPr id="73" name="Shape 63">
              <a:extLst>
                <a:ext uri="{FF2B5EF4-FFF2-40B4-BE49-F238E27FC236}">
                  <a16:creationId xmlns:a16="http://schemas.microsoft.com/office/drawing/2014/main" id="{C2357E8D-5502-D841-89B0-406B766C8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8711" y="8198870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87" name="Shape 74">
              <a:extLst>
                <a:ext uri="{FF2B5EF4-FFF2-40B4-BE49-F238E27FC236}">
                  <a16:creationId xmlns:a16="http://schemas.microsoft.com/office/drawing/2014/main" id="{63DDA128-FDAB-0A4A-AAEF-70F971CF3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4761" y="9356800"/>
              <a:ext cx="863608" cy="863758"/>
            </a:xfrm>
            <a:prstGeom prst="ellipse">
              <a:avLst/>
            </a:prstGeom>
            <a:solidFill>
              <a:schemeClr val="accent3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5" name="Shape 75">
              <a:extLst>
                <a:ext uri="{FF2B5EF4-FFF2-40B4-BE49-F238E27FC236}">
                  <a16:creationId xmlns:a16="http://schemas.microsoft.com/office/drawing/2014/main" id="{E064B75E-A9E1-C64E-824C-F1AC63840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4265" y="9532400"/>
              <a:ext cx="72548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6</a:t>
              </a:r>
              <a:endParaRPr b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76">
              <a:extLst>
                <a:ext uri="{FF2B5EF4-FFF2-40B4-BE49-F238E27FC236}">
                  <a16:creationId xmlns:a16="http://schemas.microsoft.com/office/drawing/2014/main" id="{AF08B411-4696-D240-B7FB-979EDD1F3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6928" y="9559388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97" name="Shape 110">
              <a:extLst>
                <a:ext uri="{FF2B5EF4-FFF2-40B4-BE49-F238E27FC236}">
                  <a16:creationId xmlns:a16="http://schemas.microsoft.com/office/drawing/2014/main" id="{E5D03731-E9D7-6844-882B-EDA4CBF2A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2121" y="8206578"/>
              <a:ext cx="380651" cy="3807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8" name="Shape 113">
              <a:extLst>
                <a:ext uri="{FF2B5EF4-FFF2-40B4-BE49-F238E27FC236}">
                  <a16:creationId xmlns:a16="http://schemas.microsoft.com/office/drawing/2014/main" id="{CCEFEE61-439F-A841-B2B8-58C952380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95284" y="7181670"/>
              <a:ext cx="380650" cy="3807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D3FA4F90-522E-B745-A3E0-B4CD7E4892A6}"/>
                </a:ext>
              </a:extLst>
            </p:cNvPr>
            <p:cNvGrpSpPr/>
            <p:nvPr/>
          </p:nvGrpSpPr>
          <p:grpSpPr>
            <a:xfrm>
              <a:off x="14517123" y="7177158"/>
              <a:ext cx="1461187" cy="1404499"/>
              <a:chOff x="14513434" y="7177158"/>
              <a:chExt cx="1461187" cy="1404499"/>
            </a:xfrm>
          </p:grpSpPr>
          <p:sp>
            <p:nvSpPr>
              <p:cNvPr id="99" name="Shape 111">
                <a:extLst>
                  <a:ext uri="{FF2B5EF4-FFF2-40B4-BE49-F238E27FC236}">
                    <a16:creationId xmlns:a16="http://schemas.microsoft.com/office/drawing/2014/main" id="{B5DB65E2-3EAA-A242-9AC9-9FD27D1D0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13434" y="8202066"/>
                <a:ext cx="578025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  <a:endParaRPr lang="ru-RU" altLang="ru-RU" sz="1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00" name="Shape 114">
                <a:extLst>
                  <a:ext uri="{FF2B5EF4-FFF2-40B4-BE49-F238E27FC236}">
                    <a16:creationId xmlns:a16="http://schemas.microsoft.com/office/drawing/2014/main" id="{5346003B-C637-1F41-AB6C-D2C88B088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96597" y="7177158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  <a:endParaRPr lang="ru-RU" altLang="ru-RU" sz="1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</p:grpSp>
        <p:sp>
          <p:nvSpPr>
            <p:cNvPr id="54" name="Shape 55">
              <a:extLst>
                <a:ext uri="{FF2B5EF4-FFF2-40B4-BE49-F238E27FC236}">
                  <a16:creationId xmlns:a16="http://schemas.microsoft.com/office/drawing/2014/main" id="{783578F8-84A4-7041-BD16-FCF7AF4B9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823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49" name="Shape 53">
              <a:extLst>
                <a:ext uri="{FF2B5EF4-FFF2-40B4-BE49-F238E27FC236}">
                  <a16:creationId xmlns:a16="http://schemas.microsoft.com/office/drawing/2014/main" id="{C4A311A4-1218-A047-9845-CC5FA2ADD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8212" y="6081111"/>
              <a:ext cx="317150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4" name="Shape 66">
              <a:extLst>
                <a:ext uri="{FF2B5EF4-FFF2-40B4-BE49-F238E27FC236}">
                  <a16:creationId xmlns:a16="http://schemas.microsoft.com/office/drawing/2014/main" id="{0D333295-B9E5-B843-AF57-656308063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204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6944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6F57F46D-40C3-3D43-847B-23371E46B7BB}"/>
              </a:ext>
            </a:extLst>
          </p:cNvPr>
          <p:cNvGrpSpPr/>
          <p:nvPr/>
        </p:nvGrpSpPr>
        <p:grpSpPr>
          <a:xfrm>
            <a:off x="1511424" y="2181457"/>
            <a:ext cx="21564600" cy="8039101"/>
            <a:chOff x="1511424" y="2181457"/>
            <a:chExt cx="21564600" cy="8039101"/>
          </a:xfrm>
        </p:grpSpPr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BF9F186C-774C-2A49-AC5F-E24A5AECE947}"/>
                </a:ext>
              </a:extLst>
            </p:cNvPr>
            <p:cNvGrpSpPr/>
            <p:nvPr/>
          </p:nvGrpSpPr>
          <p:grpSpPr>
            <a:xfrm>
              <a:off x="5545856" y="3831144"/>
              <a:ext cx="10311315" cy="4755259"/>
              <a:chOff x="5545856" y="3831144"/>
              <a:chExt cx="10311315" cy="4755259"/>
            </a:xfrm>
          </p:grpSpPr>
          <p:sp>
            <p:nvSpPr>
              <p:cNvPr id="150" name="Shape 87">
                <a:extLst>
                  <a:ext uri="{FF2B5EF4-FFF2-40B4-BE49-F238E27FC236}">
                    <a16:creationId xmlns:a16="http://schemas.microsoft.com/office/drawing/2014/main" id="{2D5ED089-C7DE-DC49-9BB4-C94FBBC2E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5856" y="3834768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  <a:endParaRPr lang="ru-RU" altLang="ru-RU" sz="1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48" name="Shape 90">
                <a:extLst>
                  <a:ext uri="{FF2B5EF4-FFF2-40B4-BE49-F238E27FC236}">
                    <a16:creationId xmlns:a16="http://schemas.microsoft.com/office/drawing/2014/main" id="{69651AF8-E68F-554C-8E3C-59509D502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3397" y="4877135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46" name="Shape 93">
                <a:extLst>
                  <a:ext uri="{FF2B5EF4-FFF2-40B4-BE49-F238E27FC236}">
                    <a16:creationId xmlns:a16="http://schemas.microsoft.com/office/drawing/2014/main" id="{EB21B697-0F44-BC43-9308-CC812ACB7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5322" y="3833712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44" name="Shape 96">
                <a:extLst>
                  <a:ext uri="{FF2B5EF4-FFF2-40B4-BE49-F238E27FC236}">
                    <a16:creationId xmlns:a16="http://schemas.microsoft.com/office/drawing/2014/main" id="{127FF481-4DEA-2B41-8D38-D2F1F7C62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05563" y="4876079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42" name="Shape 99">
                <a:extLst>
                  <a:ext uri="{FF2B5EF4-FFF2-40B4-BE49-F238E27FC236}">
                    <a16:creationId xmlns:a16="http://schemas.microsoft.com/office/drawing/2014/main" id="{A73A7577-F36C-A949-8941-FA3C2AA6E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58905" y="3831144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 dirty="0" err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  <a:endParaRPr lang="ru-RU" altLang="ru-RU" sz="1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sp>
            <p:nvSpPr>
              <p:cNvPr id="140" name="Shape 102">
                <a:extLst>
                  <a:ext uri="{FF2B5EF4-FFF2-40B4-BE49-F238E27FC236}">
                    <a16:creationId xmlns:a16="http://schemas.microsoft.com/office/drawing/2014/main" id="{852D7D2B-1092-7E4A-A28A-8141930A2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9147" y="4873510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38" name="Shape 105">
                <a:extLst>
                  <a:ext uri="{FF2B5EF4-FFF2-40B4-BE49-F238E27FC236}">
                    <a16:creationId xmlns:a16="http://schemas.microsoft.com/office/drawing/2014/main" id="{6140E035-5B90-944D-9367-0C2F16D5D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0258" y="8206812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6" name="Shape 108">
                <a:extLst>
                  <a:ext uri="{FF2B5EF4-FFF2-40B4-BE49-F238E27FC236}">
                    <a16:creationId xmlns:a16="http://schemas.microsoft.com/office/drawing/2014/main" id="{5F76C90E-7E04-4540-9B55-2533D0ABC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6124" y="7181904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  <p:sp>
            <p:nvSpPr>
              <p:cNvPr id="134" name="Shape 111">
                <a:extLst>
                  <a:ext uri="{FF2B5EF4-FFF2-40B4-BE49-F238E27FC236}">
                    <a16:creationId xmlns:a16="http://schemas.microsoft.com/office/drawing/2014/main" id="{416E9894-F2C6-5C48-98D5-0B9B50FC4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6868" y="8202066"/>
                <a:ext cx="578025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A</a:t>
                </a:r>
              </a:p>
            </p:txBody>
          </p:sp>
          <p:sp>
            <p:nvSpPr>
              <p:cNvPr id="132" name="Shape 114">
                <a:extLst>
                  <a:ext uri="{FF2B5EF4-FFF2-40B4-BE49-F238E27FC236}">
                    <a16:creationId xmlns:a16="http://schemas.microsoft.com/office/drawing/2014/main" id="{C4C44F55-7945-5943-9FDC-7EB23164C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60031" y="7177158"/>
                <a:ext cx="578024" cy="379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defTabSz="8255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/>
                <a:r>
                  <a:rPr lang="ru-RU" altLang="ru-RU" sz="1800" b="1">
                    <a:solidFill>
                      <a:srgbClr val="FFFFFF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B</a:t>
                </a:r>
              </a:p>
            </p:txBody>
          </p:sp>
        </p:grpSp>
        <p:sp>
          <p:nvSpPr>
            <p:cNvPr id="43" name="Shape 47">
              <a:extLst>
                <a:ext uri="{FF2B5EF4-FFF2-40B4-BE49-F238E27FC236}">
                  <a16:creationId xmlns:a16="http://schemas.microsoft.com/office/drawing/2014/main" id="{7E494C66-2BF9-3647-920A-6C6F5C2B6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1984" y="6228770"/>
              <a:ext cx="11033400" cy="1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4" name="Shape 48">
              <a:extLst>
                <a:ext uri="{FF2B5EF4-FFF2-40B4-BE49-F238E27FC236}">
                  <a16:creationId xmlns:a16="http://schemas.microsoft.com/office/drawing/2014/main" id="{66DDA0B3-981B-D44F-8013-EAB58781BB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356679" y="2972030"/>
              <a:ext cx="2968252" cy="3246940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5" name="Shape 49">
              <a:extLst>
                <a:ext uri="{FF2B5EF4-FFF2-40B4-BE49-F238E27FC236}">
                  <a16:creationId xmlns:a16="http://schemas.microsoft.com/office/drawing/2014/main" id="{FBEB0B28-5735-2D40-B891-57656055F0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238274" y="6294809"/>
              <a:ext cx="2864205" cy="3172711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6" name="Shape 50">
              <a:extLst>
                <a:ext uri="{FF2B5EF4-FFF2-40B4-BE49-F238E27FC236}">
                  <a16:creationId xmlns:a16="http://schemas.microsoft.com/office/drawing/2014/main" id="{3923C678-7248-8947-B6F6-3B28B6688E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691646" y="2972030"/>
              <a:ext cx="2968253" cy="324694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7" name="Shape 51">
              <a:extLst>
                <a:ext uri="{FF2B5EF4-FFF2-40B4-BE49-F238E27FC236}">
                  <a16:creationId xmlns:a16="http://schemas.microsoft.com/office/drawing/2014/main" id="{AEC359B5-EE26-E74A-81F4-5FF3B543FA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81710" y="6294809"/>
              <a:ext cx="2864204" cy="3172711"/>
            </a:xfrm>
            <a:prstGeom prst="line">
              <a:avLst/>
            </a:prstGeom>
            <a:noFill/>
            <a:ln w="63500">
              <a:solidFill>
                <a:schemeClr val="accent2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48" name="Shape 52">
              <a:extLst>
                <a:ext uri="{FF2B5EF4-FFF2-40B4-BE49-F238E27FC236}">
                  <a16:creationId xmlns:a16="http://schemas.microsoft.com/office/drawing/2014/main" id="{DF697712-08F1-7540-A13C-1CAF7AB56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5695" y="6081111"/>
              <a:ext cx="317150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49" name="Shape 53">
              <a:extLst>
                <a:ext uri="{FF2B5EF4-FFF2-40B4-BE49-F238E27FC236}">
                  <a16:creationId xmlns:a16="http://schemas.microsoft.com/office/drawing/2014/main" id="{C4A311A4-1218-A047-9845-CC5FA2ADD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8212" y="6081111"/>
              <a:ext cx="317150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0" name="Shape 54">
              <a:extLst>
                <a:ext uri="{FF2B5EF4-FFF2-40B4-BE49-F238E27FC236}">
                  <a16:creationId xmlns:a16="http://schemas.microsoft.com/office/drawing/2014/main" id="{47BA86C4-BC26-3549-ABBE-4AB809FEC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9674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4" name="Shape 55">
              <a:extLst>
                <a:ext uri="{FF2B5EF4-FFF2-40B4-BE49-F238E27FC236}">
                  <a16:creationId xmlns:a16="http://schemas.microsoft.com/office/drawing/2014/main" id="{783578F8-84A4-7041-BD16-FCF7AF4B9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823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56" name="Shape 56">
              <a:extLst>
                <a:ext uri="{FF2B5EF4-FFF2-40B4-BE49-F238E27FC236}">
                  <a16:creationId xmlns:a16="http://schemas.microsoft.com/office/drawing/2014/main" id="{27CBFE90-68D7-594A-B480-8F80495AE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588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57" name="Shape 57">
              <a:extLst>
                <a:ext uri="{FF2B5EF4-FFF2-40B4-BE49-F238E27FC236}">
                  <a16:creationId xmlns:a16="http://schemas.microsoft.com/office/drawing/2014/main" id="{EACD677D-5232-954F-8618-D92A1E77D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9087" y="4861734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59" name="Shape 58">
              <a:extLst>
                <a:ext uri="{FF2B5EF4-FFF2-40B4-BE49-F238E27FC236}">
                  <a16:creationId xmlns:a16="http://schemas.microsoft.com/office/drawing/2014/main" id="{501F9B9E-56E7-444A-9D94-653504C53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7520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0" name="Shape 59">
              <a:extLst>
                <a:ext uri="{FF2B5EF4-FFF2-40B4-BE49-F238E27FC236}">
                  <a16:creationId xmlns:a16="http://schemas.microsoft.com/office/drawing/2014/main" id="{D3691A74-561A-4A43-B2EE-B494F655A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58018" y="4861736"/>
              <a:ext cx="364849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2" name="Shape 60">
              <a:extLst>
                <a:ext uri="{FF2B5EF4-FFF2-40B4-BE49-F238E27FC236}">
                  <a16:creationId xmlns:a16="http://schemas.microsoft.com/office/drawing/2014/main" id="{62583B94-8D04-2D4E-ABEF-39ABAFA39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2426" y="716921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5" name="Shape 61">
              <a:extLst>
                <a:ext uri="{FF2B5EF4-FFF2-40B4-BE49-F238E27FC236}">
                  <a16:creationId xmlns:a16="http://schemas.microsoft.com/office/drawing/2014/main" id="{F8258A4F-4A52-F24B-8EDD-97A9F3982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6009" y="8198870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6" name="Shape 62">
              <a:extLst>
                <a:ext uri="{FF2B5EF4-FFF2-40B4-BE49-F238E27FC236}">
                  <a16:creationId xmlns:a16="http://schemas.microsoft.com/office/drawing/2014/main" id="{647326BC-CE2B-BE40-8B6A-E1E4EDDD0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8562" y="716921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7" name="Shape 63">
              <a:extLst>
                <a:ext uri="{FF2B5EF4-FFF2-40B4-BE49-F238E27FC236}">
                  <a16:creationId xmlns:a16="http://schemas.microsoft.com/office/drawing/2014/main" id="{CC799747-EE4F-9641-8586-3208F8362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2145" y="8198870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68" name="Shape 64">
              <a:extLst>
                <a:ext uri="{FF2B5EF4-FFF2-40B4-BE49-F238E27FC236}">
                  <a16:creationId xmlns:a16="http://schemas.microsoft.com/office/drawing/2014/main" id="{DC466BB5-F8AD-A645-B090-263DBF1C0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22237" y="5591895"/>
              <a:ext cx="1270011" cy="1270232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0" name="Shape 65">
              <a:extLst>
                <a:ext uri="{FF2B5EF4-FFF2-40B4-BE49-F238E27FC236}">
                  <a16:creationId xmlns:a16="http://schemas.microsoft.com/office/drawing/2014/main" id="{EA83B57E-15EF-3F44-9B75-A4D2FC3F7D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50509" y="2972030"/>
              <a:ext cx="2968252" cy="3246940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miter lim="4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0800" tIns="50800" rIns="50800" bIns="50800" anchor="ctr"/>
            <a:lstStyle/>
            <a:p>
              <a:endParaRPr lang="ru-RU"/>
            </a:p>
          </p:txBody>
        </p:sp>
        <p:sp>
          <p:nvSpPr>
            <p:cNvPr id="74" name="Shape 66">
              <a:extLst>
                <a:ext uri="{FF2B5EF4-FFF2-40B4-BE49-F238E27FC236}">
                  <a16:creationId xmlns:a16="http://schemas.microsoft.com/office/drawing/2014/main" id="{0D333295-B9E5-B843-AF57-656308063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2045" y="6081111"/>
              <a:ext cx="317149" cy="317204"/>
            </a:xfrm>
            <a:prstGeom prst="ellipse">
              <a:avLst/>
            </a:prstGeom>
            <a:solidFill>
              <a:srgbClr val="FFFFFF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75" name="Shape 67">
              <a:extLst>
                <a:ext uri="{FF2B5EF4-FFF2-40B4-BE49-F238E27FC236}">
                  <a16:creationId xmlns:a16="http://schemas.microsoft.com/office/drawing/2014/main" id="{63E6D42B-A170-6B44-B72E-2B565FF77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2420" y="3832081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76" name="Shape 68">
              <a:extLst>
                <a:ext uri="{FF2B5EF4-FFF2-40B4-BE49-F238E27FC236}">
                  <a16:creationId xmlns:a16="http://schemas.microsoft.com/office/drawing/2014/main" id="{BF62D96B-111A-E94A-863D-3E8173AC0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2918" y="4861736"/>
              <a:ext cx="3648489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/>
              <a:r>
                <a:rPr lang="ru-RU" altLang="ru-RU" sz="2000">
                  <a:solidFill>
                    <a:srgbClr val="34424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Fish bone text block </a:t>
              </a:r>
            </a:p>
          </p:txBody>
        </p:sp>
        <p:sp>
          <p:nvSpPr>
            <p:cNvPr id="77" name="Shape 69">
              <a:extLst>
                <a:ext uri="{FF2B5EF4-FFF2-40B4-BE49-F238E27FC236}">
                  <a16:creationId xmlns:a16="http://schemas.microsoft.com/office/drawing/2014/main" id="{26132724-997B-694B-8041-72622F832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8065" y="5923426"/>
              <a:ext cx="583756" cy="588986"/>
            </a:xfrm>
            <a:custGeom>
              <a:avLst/>
              <a:gdLst>
                <a:gd name="T0" fmla="*/ 213179866 w 21600"/>
                <a:gd name="T1" fmla="*/ 218847420 h 21600"/>
                <a:gd name="T2" fmla="*/ 213179866 w 21600"/>
                <a:gd name="T3" fmla="*/ 218847420 h 21600"/>
                <a:gd name="T4" fmla="*/ 213179866 w 21600"/>
                <a:gd name="T5" fmla="*/ 218847420 h 21600"/>
                <a:gd name="T6" fmla="*/ 213179866 w 21600"/>
                <a:gd name="T7" fmla="*/ 21884742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4286"/>
                  </a:moveTo>
                  <a:lnTo>
                    <a:pt x="16675" y="0"/>
                  </a:lnTo>
                  <a:lnTo>
                    <a:pt x="15206" y="1629"/>
                  </a:lnTo>
                  <a:lnTo>
                    <a:pt x="20174" y="5700"/>
                  </a:lnTo>
                  <a:lnTo>
                    <a:pt x="21600" y="4286"/>
                  </a:lnTo>
                  <a:close/>
                  <a:moveTo>
                    <a:pt x="6394" y="1629"/>
                  </a:moveTo>
                  <a:lnTo>
                    <a:pt x="4925" y="214"/>
                  </a:lnTo>
                  <a:lnTo>
                    <a:pt x="0" y="4286"/>
                  </a:lnTo>
                  <a:lnTo>
                    <a:pt x="1469" y="5700"/>
                  </a:lnTo>
                  <a:lnTo>
                    <a:pt x="6394" y="1629"/>
                  </a:lnTo>
                  <a:close/>
                  <a:moveTo>
                    <a:pt x="11318" y="6729"/>
                  </a:moveTo>
                  <a:lnTo>
                    <a:pt x="9677" y="6729"/>
                  </a:lnTo>
                  <a:lnTo>
                    <a:pt x="9677" y="13071"/>
                  </a:lnTo>
                  <a:lnTo>
                    <a:pt x="14818" y="16114"/>
                  </a:lnTo>
                  <a:lnTo>
                    <a:pt x="15638" y="14871"/>
                  </a:lnTo>
                  <a:lnTo>
                    <a:pt x="11318" y="12257"/>
                  </a:lnTo>
                  <a:lnTo>
                    <a:pt x="11318" y="6729"/>
                  </a:lnTo>
                  <a:close/>
                  <a:moveTo>
                    <a:pt x="10714" y="2443"/>
                  </a:moveTo>
                  <a:cubicBezTo>
                    <a:pt x="5357" y="2443"/>
                    <a:pt x="1037" y="6729"/>
                    <a:pt x="1037" y="12043"/>
                  </a:cubicBezTo>
                  <a:cubicBezTo>
                    <a:pt x="1037" y="17357"/>
                    <a:pt x="5270" y="21600"/>
                    <a:pt x="10714" y="21600"/>
                  </a:cubicBezTo>
                  <a:cubicBezTo>
                    <a:pt x="16157" y="21600"/>
                    <a:pt x="20347" y="17357"/>
                    <a:pt x="20347" y="12043"/>
                  </a:cubicBezTo>
                  <a:cubicBezTo>
                    <a:pt x="20347" y="6729"/>
                    <a:pt x="16243" y="2443"/>
                    <a:pt x="10714" y="2443"/>
                  </a:cubicBezTo>
                  <a:close/>
                  <a:moveTo>
                    <a:pt x="10714" y="19371"/>
                  </a:moveTo>
                  <a:cubicBezTo>
                    <a:pt x="6610" y="19371"/>
                    <a:pt x="3283" y="16200"/>
                    <a:pt x="3283" y="12043"/>
                  </a:cubicBezTo>
                  <a:cubicBezTo>
                    <a:pt x="3283" y="7843"/>
                    <a:pt x="6480" y="4500"/>
                    <a:pt x="10714" y="4500"/>
                  </a:cubicBezTo>
                  <a:cubicBezTo>
                    <a:pt x="14904" y="4500"/>
                    <a:pt x="18317" y="7843"/>
                    <a:pt x="18317" y="12043"/>
                  </a:cubicBezTo>
                  <a:cubicBezTo>
                    <a:pt x="18317" y="16200"/>
                    <a:pt x="15034" y="19371"/>
                    <a:pt x="10714" y="19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9" tIns="45719" rIns="45719" bIns="45719" anchor="ctr"/>
            <a:lstStyle/>
            <a:p>
              <a:endParaRPr lang="ru-RU"/>
            </a:p>
          </p:txBody>
        </p:sp>
        <p:sp>
          <p:nvSpPr>
            <p:cNvPr id="78" name="Shape 70">
              <a:extLst>
                <a:ext uri="{FF2B5EF4-FFF2-40B4-BE49-F238E27FC236}">
                  <a16:creationId xmlns:a16="http://schemas.microsoft.com/office/drawing/2014/main" id="{0D138FA1-539C-AA4C-ABAF-2380302DA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0787" y="5756259"/>
              <a:ext cx="2535237" cy="872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process efficiency</a:t>
              </a:r>
            </a:p>
          </p:txBody>
        </p:sp>
        <p:sp>
          <p:nvSpPr>
            <p:cNvPr id="79" name="Shape 71">
              <a:extLst>
                <a:ext uri="{FF2B5EF4-FFF2-40B4-BE49-F238E27FC236}">
                  <a16:creationId xmlns:a16="http://schemas.microsoft.com/office/drawing/2014/main" id="{E8A53B31-A205-F44C-BE34-D1265278C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7868" y="9356800"/>
              <a:ext cx="863608" cy="863758"/>
            </a:xfrm>
            <a:prstGeom prst="ellipse">
              <a:avLst/>
            </a:prstGeom>
            <a:solidFill>
              <a:schemeClr val="tx2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0" name="Shape 72">
              <a:extLst>
                <a:ext uri="{FF2B5EF4-FFF2-40B4-BE49-F238E27FC236}">
                  <a16:creationId xmlns:a16="http://schemas.microsoft.com/office/drawing/2014/main" id="{0B5FC393-36FF-694F-B46F-B84DB6118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6674" y="9532400"/>
              <a:ext cx="72548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</a:p>
          </p:txBody>
        </p:sp>
        <p:sp>
          <p:nvSpPr>
            <p:cNvPr id="81" name="Shape 73">
              <a:extLst>
                <a:ext uri="{FF2B5EF4-FFF2-40B4-BE49-F238E27FC236}">
                  <a16:creationId xmlns:a16="http://schemas.microsoft.com/office/drawing/2014/main" id="{C227DE24-A219-D54D-81DD-7CE8687F1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337" y="9559388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82" name="Shape 74">
              <a:extLst>
                <a:ext uri="{FF2B5EF4-FFF2-40B4-BE49-F238E27FC236}">
                  <a16:creationId xmlns:a16="http://schemas.microsoft.com/office/drawing/2014/main" id="{52B97107-7735-C543-B367-948E34595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8195" y="9356800"/>
              <a:ext cx="863608" cy="863758"/>
            </a:xfrm>
            <a:prstGeom prst="ellipse">
              <a:avLst/>
            </a:prstGeom>
            <a:solidFill>
              <a:schemeClr val="tx2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3" name="Shape 75">
              <a:extLst>
                <a:ext uri="{FF2B5EF4-FFF2-40B4-BE49-F238E27FC236}">
                  <a16:creationId xmlns:a16="http://schemas.microsoft.com/office/drawing/2014/main" id="{ABDA1A88-3C6A-9446-ABFA-9079B6FEA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7699" y="9532400"/>
              <a:ext cx="72548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</a:t>
              </a:r>
            </a:p>
          </p:txBody>
        </p:sp>
        <p:sp>
          <p:nvSpPr>
            <p:cNvPr id="84" name="Shape 76">
              <a:extLst>
                <a:ext uri="{FF2B5EF4-FFF2-40B4-BE49-F238E27FC236}">
                  <a16:creationId xmlns:a16="http://schemas.microsoft.com/office/drawing/2014/main" id="{8B2A9369-BA16-5446-8E6C-C752F2DB0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0362" y="9559388"/>
              <a:ext cx="253523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85" name="Shape 77">
              <a:extLst>
                <a:ext uri="{FF2B5EF4-FFF2-40B4-BE49-F238E27FC236}">
                  <a16:creationId xmlns:a16="http://schemas.microsoft.com/office/drawing/2014/main" id="{5DABCBCF-7233-FF46-869B-249125F35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3329" y="2181457"/>
              <a:ext cx="863608" cy="863757"/>
            </a:xfrm>
            <a:prstGeom prst="ellipse">
              <a:avLst/>
            </a:prstGeom>
            <a:solidFill>
              <a:schemeClr val="tx2"/>
            </a:solidFill>
            <a:ln w="63500">
              <a:solidFill>
                <a:schemeClr val="accent2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86" name="Shape 78">
              <a:extLst>
                <a:ext uri="{FF2B5EF4-FFF2-40B4-BE49-F238E27FC236}">
                  <a16:creationId xmlns:a16="http://schemas.microsoft.com/office/drawing/2014/main" id="{37394692-B767-8C4C-ACA2-4E4E7F2AA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2487" y="2356901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3</a:t>
              </a:r>
            </a:p>
          </p:txBody>
        </p:sp>
        <p:sp>
          <p:nvSpPr>
            <p:cNvPr id="88" name="Shape 79">
              <a:extLst>
                <a:ext uri="{FF2B5EF4-FFF2-40B4-BE49-F238E27FC236}">
                  <a16:creationId xmlns:a16="http://schemas.microsoft.com/office/drawing/2014/main" id="{81214835-8BA2-A240-88C5-C126BA154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5149" y="2383888"/>
              <a:ext cx="253523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89" name="Shape 80">
              <a:extLst>
                <a:ext uri="{FF2B5EF4-FFF2-40B4-BE49-F238E27FC236}">
                  <a16:creationId xmlns:a16="http://schemas.microsoft.com/office/drawing/2014/main" id="{A61A9FCB-952D-3444-AA74-F39D0E22D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3657" y="2181457"/>
              <a:ext cx="863608" cy="863757"/>
            </a:xfrm>
            <a:prstGeom prst="ellipse">
              <a:avLst/>
            </a:prstGeom>
            <a:solidFill>
              <a:schemeClr val="tx2"/>
            </a:solidFill>
            <a:ln w="63500">
              <a:solidFill>
                <a:schemeClr val="accent3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0" name="Shape 81">
              <a:extLst>
                <a:ext uri="{FF2B5EF4-FFF2-40B4-BE49-F238E27FC236}">
                  <a16:creationId xmlns:a16="http://schemas.microsoft.com/office/drawing/2014/main" id="{F26B47C6-8221-0B48-8AEE-5C9A39433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46212" y="2369601"/>
              <a:ext cx="723900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5</a:t>
              </a:r>
            </a:p>
          </p:txBody>
        </p:sp>
        <p:sp>
          <p:nvSpPr>
            <p:cNvPr id="91" name="Shape 82">
              <a:extLst>
                <a:ext uri="{FF2B5EF4-FFF2-40B4-BE49-F238E27FC236}">
                  <a16:creationId xmlns:a16="http://schemas.microsoft.com/office/drawing/2014/main" id="{22A94CD7-FBA2-6945-B78D-459816636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4587" y="2383888"/>
              <a:ext cx="2536825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92" name="Shape 83">
              <a:extLst>
                <a:ext uri="{FF2B5EF4-FFF2-40B4-BE49-F238E27FC236}">
                  <a16:creationId xmlns:a16="http://schemas.microsoft.com/office/drawing/2014/main" id="{F841ECA6-2B8F-6349-A74E-1E19B13E9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9883" y="2181457"/>
              <a:ext cx="863608" cy="863757"/>
            </a:xfrm>
            <a:prstGeom prst="ellipse">
              <a:avLst/>
            </a:prstGeom>
            <a:solidFill>
              <a:schemeClr val="tx2"/>
            </a:solidFill>
            <a:ln w="63500">
              <a:solidFill>
                <a:schemeClr val="accent1"/>
              </a:solidFill>
              <a:miter lim="400000"/>
              <a:headEnd/>
              <a:tailEnd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93" name="Shape 84">
              <a:extLst>
                <a:ext uri="{FF2B5EF4-FFF2-40B4-BE49-F238E27FC236}">
                  <a16:creationId xmlns:a16="http://schemas.microsoft.com/office/drawing/2014/main" id="{8B3AC4CC-E948-2C4D-8BA2-486324442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8762" y="2356901"/>
              <a:ext cx="725487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ctr">
                <a:defRPr sz="2500" cap="all">
                  <a:solidFill>
                    <a:srgbClr val="FFFFFF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b="1" kern="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1</a:t>
              </a:r>
            </a:p>
          </p:txBody>
        </p:sp>
        <p:sp>
          <p:nvSpPr>
            <p:cNvPr id="94" name="Shape 85">
              <a:extLst>
                <a:ext uri="{FF2B5EF4-FFF2-40B4-BE49-F238E27FC236}">
                  <a16:creationId xmlns:a16="http://schemas.microsoft.com/office/drawing/2014/main" id="{48886214-20C5-E847-9F95-C97E83E0F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424" y="2383888"/>
              <a:ext cx="2535238" cy="48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800" tIns="50800" rIns="50800" bIns="50800" anchor="ctr">
              <a:spAutoFit/>
            </a:bodyPr>
            <a:lstStyle>
              <a:lvl1pPr algn="r">
                <a:defRPr sz="2500" b="1" cap="all">
                  <a:solidFill>
                    <a:srgbClr val="344245"/>
                  </a:solidFill>
                </a:defRPr>
              </a:lvl1pPr>
            </a:lstStyle>
            <a:p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er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Arial"/>
                </a:rPr>
                <a:t>Text inform</a:t>
              </a:r>
            </a:p>
          </p:txBody>
        </p:sp>
        <p:sp>
          <p:nvSpPr>
            <p:cNvPr id="149" name="Shape 86">
              <a:extLst>
                <a:ext uri="{FF2B5EF4-FFF2-40B4-BE49-F238E27FC236}">
                  <a16:creationId xmlns:a16="http://schemas.microsoft.com/office/drawing/2014/main" id="{1941EBD9-D791-2B43-9343-1A48888B3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543" y="3845689"/>
              <a:ext cx="380650" cy="380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7" name="Shape 89">
              <a:extLst>
                <a:ext uri="{FF2B5EF4-FFF2-40B4-BE49-F238E27FC236}">
                  <a16:creationId xmlns:a16="http://schemas.microsoft.com/office/drawing/2014/main" id="{2FC52AFD-A0F4-0F4C-AD77-E62EAE04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9384" y="4881647"/>
              <a:ext cx="380650" cy="3807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5" name="Shape 92">
              <a:extLst>
                <a:ext uri="{FF2B5EF4-FFF2-40B4-BE49-F238E27FC236}">
                  <a16:creationId xmlns:a16="http://schemas.microsoft.com/office/drawing/2014/main" id="{A9E3B3C0-F306-734C-B2FC-4C226BA3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4009" y="3844633"/>
              <a:ext cx="380650" cy="380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3" name="Shape 95">
              <a:extLst>
                <a:ext uri="{FF2B5EF4-FFF2-40B4-BE49-F238E27FC236}">
                  <a16:creationId xmlns:a16="http://schemas.microsoft.com/office/drawing/2014/main" id="{69A769C1-3754-BF4D-9354-36A8961D7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1550" y="4880591"/>
              <a:ext cx="380650" cy="3807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41" name="Shape 98">
              <a:extLst>
                <a:ext uri="{FF2B5EF4-FFF2-40B4-BE49-F238E27FC236}">
                  <a16:creationId xmlns:a16="http://schemas.microsoft.com/office/drawing/2014/main" id="{2C0A76E7-FD50-6242-B017-0ABF865E7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57592" y="3842065"/>
              <a:ext cx="380650" cy="3807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9" name="Shape 101">
              <a:extLst>
                <a:ext uri="{FF2B5EF4-FFF2-40B4-BE49-F238E27FC236}">
                  <a16:creationId xmlns:a16="http://schemas.microsoft.com/office/drawing/2014/main" id="{F3F57E63-B3A0-C24D-8FA2-F3D0D0BCD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5134" y="4878022"/>
              <a:ext cx="380650" cy="3807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7" name="Shape 104">
              <a:extLst>
                <a:ext uri="{FF2B5EF4-FFF2-40B4-BE49-F238E27FC236}">
                  <a16:creationId xmlns:a16="http://schemas.microsoft.com/office/drawing/2014/main" id="{B0458890-0F1B-4B4F-8AC7-B5DEF8E2A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8945" y="8211324"/>
              <a:ext cx="380650" cy="3807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5" name="Shape 107">
              <a:extLst>
                <a:ext uri="{FF2B5EF4-FFF2-40B4-BE49-F238E27FC236}">
                  <a16:creationId xmlns:a16="http://schemas.microsoft.com/office/drawing/2014/main" id="{DDF845CF-09EB-1B4C-AF54-725C3FA8F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2111" y="7186416"/>
              <a:ext cx="380650" cy="3807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3" name="Shape 110">
              <a:extLst>
                <a:ext uri="{FF2B5EF4-FFF2-40B4-BE49-F238E27FC236}">
                  <a16:creationId xmlns:a16="http://schemas.microsoft.com/office/drawing/2014/main" id="{B16B7DA9-F52A-C349-AF83-EC27EFD85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5555" y="8206578"/>
              <a:ext cx="380651" cy="3807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  <p:sp>
          <p:nvSpPr>
            <p:cNvPr id="131" name="Shape 113">
              <a:extLst>
                <a:ext uri="{FF2B5EF4-FFF2-40B4-BE49-F238E27FC236}">
                  <a16:creationId xmlns:a16="http://schemas.microsoft.com/office/drawing/2014/main" id="{D5FBA275-B7D4-E34B-BE34-35B180DFC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58718" y="7181670"/>
              <a:ext cx="380650" cy="3807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50800" tIns="50800" rIns="50800" bIns="50800" anchor="ctr"/>
            <a:lstStyle>
              <a:lvl1pPr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/>
              <a:endParaRPr lang="ru-RU" altLang="ru-RU" sz="3200">
                <a:solidFill>
                  <a:srgbClr val="FFFFFF"/>
                </a:solidFill>
                <a:latin typeface="Helvetica Light" panose="020B0403020202020204" pitchFamily="34" charset="0"/>
                <a:ea typeface="Helvetica Light" panose="020B0403020202020204" pitchFamily="34" charset="0"/>
                <a:cs typeface="Helvetica Light" panose="020B0403020202020204" pitchFamily="34" charset="0"/>
                <a:sym typeface="Helvetica Light" panose="020B04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72977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Timeline 2 - 01">
      <a:dk1>
        <a:srgbClr val="313534"/>
      </a:dk1>
      <a:lt1>
        <a:srgbClr val="FEFFFF"/>
      </a:lt1>
      <a:dk2>
        <a:srgbClr val="4A504F"/>
      </a:dk2>
      <a:lt2>
        <a:srgbClr val="FEFFFF"/>
      </a:lt2>
      <a:accent1>
        <a:srgbClr val="25A1E5"/>
      </a:accent1>
      <a:accent2>
        <a:srgbClr val="F4961F"/>
      </a:accent2>
      <a:accent3>
        <a:srgbClr val="24CFE1"/>
      </a:accent3>
      <a:accent4>
        <a:srgbClr val="C4CACB"/>
      </a:accent4>
      <a:accent5>
        <a:srgbClr val="9FA5A7"/>
      </a:accent5>
      <a:accent6>
        <a:srgbClr val="4A504F"/>
      </a:accent6>
      <a:hlink>
        <a:srgbClr val="25A1E5"/>
      </a:hlink>
      <a:folHlink>
        <a:srgbClr val="24CFE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27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25400" algn="ctr" rotWithShape="0">
            <a:srgbClr val="000000">
              <a:alpha val="50000"/>
            </a:srgbClr>
          </a:outerShdw>
        </a:effectLst>
      </a:spPr>
      <a:bodyPr vert="horz" wrap="square" lIns="38100" tIns="38100" rIns="38100" bIns="38100" numCol="1" anchor="ctr" anchorCtr="0" compatLnSpc="1">
        <a:prstTxWarp prst="textNoShape">
          <a:avLst/>
        </a:prstTxWarp>
        <a:spAutoFit/>
      </a:bodyPr>
      <a:lstStyle>
        <a:defPPr marL="0" marR="0" indent="0" algn="l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altLang="x-none" sz="2000" b="0" i="0" u="none" strike="noStrike" cap="none" normalizeH="0" baseline="0">
            <a:ln>
              <a:noFill/>
            </a:ln>
            <a:solidFill>
              <a:srgbClr val="74808C"/>
            </a:solidFill>
            <a:effectLst/>
            <a:latin typeface="Poppins" charset="0"/>
            <a:ea typeface="Poppins" charset="0"/>
            <a:cs typeface="Poppins" charset="0"/>
            <a:sym typeface="Poppi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27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25400" algn="ctr" rotWithShape="0">
            <a:srgbClr val="000000">
              <a:alpha val="50000"/>
            </a:srgbClr>
          </a:outerShdw>
        </a:effectLst>
      </a:spPr>
      <a:bodyPr vert="horz" wrap="square" lIns="38100" tIns="38100" rIns="38100" bIns="38100" numCol="1" anchor="ctr" anchorCtr="0" compatLnSpc="1">
        <a:prstTxWarp prst="textNoShape">
          <a:avLst/>
        </a:prstTxWarp>
        <a:spAutoFit/>
      </a:bodyPr>
      <a:lstStyle>
        <a:defPPr marL="0" marR="0" indent="0" algn="l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altLang="x-none" sz="2000" b="0" i="0" u="none" strike="noStrike" cap="none" normalizeH="0" baseline="0">
            <a:ln>
              <a:noFill/>
            </a:ln>
            <a:solidFill>
              <a:srgbClr val="74808C"/>
            </a:solidFill>
            <a:effectLst/>
            <a:latin typeface="Poppins" charset="0"/>
            <a:ea typeface="Poppins" charset="0"/>
            <a:cs typeface="Poppins" charset="0"/>
            <a:sym typeface="Poppi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6787</TotalTime>
  <Words>1541</Words>
  <Application>Microsoft Macintosh PowerPoint</Application>
  <PresentationFormat>Произвольный</PresentationFormat>
  <Paragraphs>618</Paragraphs>
  <Slides>29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9" baseType="lpstr">
      <vt:lpstr>Arial</vt:lpstr>
      <vt:lpstr>Helvetica Light</vt:lpstr>
      <vt:lpstr>Helvetica Neue</vt:lpstr>
      <vt:lpstr>Helvetica Neue Medium</vt:lpstr>
      <vt:lpstr>Open Sans</vt:lpstr>
      <vt:lpstr>Open Sans Semibold</vt:lpstr>
      <vt:lpstr>Poppins</vt:lpstr>
      <vt:lpstr>Poppins Medium</vt:lpstr>
      <vt:lpstr>Poppins SemiBold</vt:lpstr>
      <vt:lpstr>White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Пользователь Microsoft Office</cp:lastModifiedBy>
  <cp:revision>446</cp:revision>
  <dcterms:modified xsi:type="dcterms:W3CDTF">2018-05-13T11:21:54Z</dcterms:modified>
</cp:coreProperties>
</file>