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73" r:id="rId2"/>
    <p:sldId id="256" r:id="rId3"/>
    <p:sldId id="258" r:id="rId4"/>
    <p:sldId id="269" r:id="rId5"/>
    <p:sldId id="261" r:id="rId6"/>
    <p:sldId id="259" r:id="rId7"/>
    <p:sldId id="260" r:id="rId8"/>
    <p:sldId id="257" r:id="rId9"/>
    <p:sldId id="265" r:id="rId10"/>
    <p:sldId id="263" r:id="rId11"/>
    <p:sldId id="271" r:id="rId12"/>
    <p:sldId id="262" r:id="rId13"/>
    <p:sldId id="264" r:id="rId14"/>
    <p:sldId id="272" r:id="rId15"/>
    <p:sldId id="266" r:id="rId16"/>
    <p:sldId id="267" r:id="rId17"/>
    <p:sldId id="268" r:id="rId18"/>
    <p:sldId id="270" r:id="rId19"/>
    <p:sldId id="319" r:id="rId20"/>
    <p:sldId id="322" r:id="rId21"/>
    <p:sldId id="324" r:id="rId22"/>
    <p:sldId id="292" r:id="rId23"/>
    <p:sldId id="338" r:id="rId24"/>
    <p:sldId id="336" r:id="rId25"/>
    <p:sldId id="274" r:id="rId26"/>
    <p:sldId id="275" r:id="rId27"/>
    <p:sldId id="276" r:id="rId28"/>
    <p:sldId id="278" r:id="rId29"/>
    <p:sldId id="280" r:id="rId30"/>
    <p:sldId id="283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43" autoAdjust="0"/>
    <p:restoredTop sz="94660"/>
  </p:normalViewPr>
  <p:slideViewPr>
    <p:cSldViewPr snapToGrid="0">
      <p:cViewPr varScale="1">
        <p:scale>
          <a:sx n="72" d="100"/>
          <a:sy n="72" d="100"/>
        </p:scale>
        <p:origin x="64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notesViewPr>
    <p:cSldViewPr snapToGrid="0">
      <p:cViewPr varScale="1">
        <p:scale>
          <a:sx n="53" d="100"/>
          <a:sy n="53" d="100"/>
        </p:scale>
        <p:origin x="1986" y="6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7830589-891E-4BE1-8FFB-1307A413C51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88BB022-CB03-4098-B59C-8E117737897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08D37A-C588-47A7-B9A6-BC95DF773BF6}" type="datetimeFigureOut">
              <a:rPr lang="en-US" smtClean="0"/>
              <a:t>8/18/2021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72122F-5416-4BA4-BD30-DBECE8A01FE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E04CED1-F16D-489D-89A6-76F6F9B98AD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40EA08-B506-4ED9-B748-C2C3F69A39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5360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A14582-B714-49D2-A90B-1C82DCD10B79}" type="datetimeFigureOut">
              <a:rPr lang="en-GB" smtClean="0"/>
              <a:t>18/08/2021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BEAB83-A720-426E-8CBB-4DF7DB6BE2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04015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CE94A7-C4C0-4312-9A43-1209F3AEDD1F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13678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4C08C61E-B605-4A64-858F-0DF1B1A0152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804556"/>
            <a:ext cx="12192000" cy="3053442"/>
          </a:xfrm>
          <a:custGeom>
            <a:avLst/>
            <a:gdLst>
              <a:gd name="connsiteX0" fmla="*/ 0 w 12192000"/>
              <a:gd name="connsiteY0" fmla="*/ 0 h 3053442"/>
              <a:gd name="connsiteX1" fmla="*/ 12192000 w 12192000"/>
              <a:gd name="connsiteY1" fmla="*/ 0 h 3053442"/>
              <a:gd name="connsiteX2" fmla="*/ 12192000 w 12192000"/>
              <a:gd name="connsiteY2" fmla="*/ 3053442 h 3053442"/>
              <a:gd name="connsiteX3" fmla="*/ 0 w 12192000"/>
              <a:gd name="connsiteY3" fmla="*/ 3053442 h 3053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053442">
                <a:moveTo>
                  <a:pt x="0" y="0"/>
                </a:moveTo>
                <a:lnTo>
                  <a:pt x="12192000" y="0"/>
                </a:lnTo>
                <a:lnTo>
                  <a:pt x="12192000" y="3053442"/>
                </a:lnTo>
                <a:lnTo>
                  <a:pt x="0" y="3053442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5031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FB7B06E-3502-4796-859D-207E84F1CF4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69358" y="1015678"/>
            <a:ext cx="4826642" cy="4826642"/>
          </a:xfrm>
          <a:custGeom>
            <a:avLst/>
            <a:gdLst>
              <a:gd name="connsiteX0" fmla="*/ 2413321 w 4826642"/>
              <a:gd name="connsiteY0" fmla="*/ 0 h 4826642"/>
              <a:gd name="connsiteX1" fmla="*/ 4826642 w 4826642"/>
              <a:gd name="connsiteY1" fmla="*/ 2413321 h 4826642"/>
              <a:gd name="connsiteX2" fmla="*/ 2413321 w 4826642"/>
              <a:gd name="connsiteY2" fmla="*/ 4826642 h 4826642"/>
              <a:gd name="connsiteX3" fmla="*/ 0 w 4826642"/>
              <a:gd name="connsiteY3" fmla="*/ 2413321 h 4826642"/>
              <a:gd name="connsiteX4" fmla="*/ 2413321 w 4826642"/>
              <a:gd name="connsiteY4" fmla="*/ 0 h 4826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26642" h="4826642">
                <a:moveTo>
                  <a:pt x="2413321" y="0"/>
                </a:moveTo>
                <a:cubicBezTo>
                  <a:pt x="3746161" y="0"/>
                  <a:pt x="4826642" y="1080481"/>
                  <a:pt x="4826642" y="2413321"/>
                </a:cubicBezTo>
                <a:cubicBezTo>
                  <a:pt x="4826642" y="3746161"/>
                  <a:pt x="3746161" y="4826642"/>
                  <a:pt x="2413321" y="4826642"/>
                </a:cubicBezTo>
                <a:cubicBezTo>
                  <a:pt x="1080481" y="4826642"/>
                  <a:pt x="0" y="3746161"/>
                  <a:pt x="0" y="2413321"/>
                </a:cubicBezTo>
                <a:cubicBezTo>
                  <a:pt x="0" y="1080481"/>
                  <a:pt x="1080481" y="0"/>
                  <a:pt x="2413321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5310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FA1A463A-212E-44A8-8C61-928EC36B9ED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0" y="1567541"/>
            <a:ext cx="1997529" cy="3722914"/>
          </a:xfrm>
          <a:custGeom>
            <a:avLst/>
            <a:gdLst>
              <a:gd name="connsiteX0" fmla="*/ 0 w 1997529"/>
              <a:gd name="connsiteY0" fmla="*/ 0 h 3722914"/>
              <a:gd name="connsiteX1" fmla="*/ 1997529 w 1997529"/>
              <a:gd name="connsiteY1" fmla="*/ 0 h 3722914"/>
              <a:gd name="connsiteX2" fmla="*/ 1997529 w 1997529"/>
              <a:gd name="connsiteY2" fmla="*/ 3722914 h 3722914"/>
              <a:gd name="connsiteX3" fmla="*/ 0 w 1997529"/>
              <a:gd name="connsiteY3" fmla="*/ 3722914 h 3722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97529" h="3722914">
                <a:moveTo>
                  <a:pt x="0" y="0"/>
                </a:moveTo>
                <a:lnTo>
                  <a:pt x="1997529" y="0"/>
                </a:lnTo>
                <a:lnTo>
                  <a:pt x="1997529" y="3722914"/>
                </a:lnTo>
                <a:lnTo>
                  <a:pt x="0" y="372291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A11C0B84-2F7F-41B7-9D45-A3F6858EE27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413823" y="1567542"/>
            <a:ext cx="1997529" cy="3722914"/>
          </a:xfrm>
          <a:custGeom>
            <a:avLst/>
            <a:gdLst>
              <a:gd name="connsiteX0" fmla="*/ 0 w 1997529"/>
              <a:gd name="connsiteY0" fmla="*/ 0 h 3722914"/>
              <a:gd name="connsiteX1" fmla="*/ 1997529 w 1997529"/>
              <a:gd name="connsiteY1" fmla="*/ 0 h 3722914"/>
              <a:gd name="connsiteX2" fmla="*/ 1997529 w 1997529"/>
              <a:gd name="connsiteY2" fmla="*/ 3722914 h 3722914"/>
              <a:gd name="connsiteX3" fmla="*/ 0 w 1997529"/>
              <a:gd name="connsiteY3" fmla="*/ 3722914 h 3722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97529" h="3722914">
                <a:moveTo>
                  <a:pt x="0" y="0"/>
                </a:moveTo>
                <a:lnTo>
                  <a:pt x="1997529" y="0"/>
                </a:lnTo>
                <a:lnTo>
                  <a:pt x="1997529" y="3722914"/>
                </a:lnTo>
                <a:lnTo>
                  <a:pt x="0" y="372291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0920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0E1CB26-0C77-421B-AF40-F72185FE691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55315" y="2374785"/>
            <a:ext cx="2108430" cy="2108430"/>
          </a:xfrm>
          <a:custGeom>
            <a:avLst/>
            <a:gdLst>
              <a:gd name="connsiteX0" fmla="*/ 1054215 w 2108430"/>
              <a:gd name="connsiteY0" fmla="*/ 0 h 2108430"/>
              <a:gd name="connsiteX1" fmla="*/ 2108430 w 2108430"/>
              <a:gd name="connsiteY1" fmla="*/ 1054215 h 2108430"/>
              <a:gd name="connsiteX2" fmla="*/ 1054215 w 2108430"/>
              <a:gd name="connsiteY2" fmla="*/ 2108430 h 2108430"/>
              <a:gd name="connsiteX3" fmla="*/ 0 w 2108430"/>
              <a:gd name="connsiteY3" fmla="*/ 1054215 h 2108430"/>
              <a:gd name="connsiteX4" fmla="*/ 1054215 w 2108430"/>
              <a:gd name="connsiteY4" fmla="*/ 0 h 2108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08430" h="2108430">
                <a:moveTo>
                  <a:pt x="1054215" y="0"/>
                </a:moveTo>
                <a:cubicBezTo>
                  <a:pt x="1636442" y="0"/>
                  <a:pt x="2108430" y="471988"/>
                  <a:pt x="2108430" y="1054215"/>
                </a:cubicBezTo>
                <a:cubicBezTo>
                  <a:pt x="2108430" y="1636442"/>
                  <a:pt x="1636442" y="2108430"/>
                  <a:pt x="1054215" y="2108430"/>
                </a:cubicBezTo>
                <a:cubicBezTo>
                  <a:pt x="471988" y="2108430"/>
                  <a:pt x="0" y="1636442"/>
                  <a:pt x="0" y="1054215"/>
                </a:cubicBezTo>
                <a:cubicBezTo>
                  <a:pt x="0" y="471988"/>
                  <a:pt x="471988" y="0"/>
                  <a:pt x="105421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F7131AFD-537E-473E-9F46-2C6FEA03A29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592914" y="2374784"/>
            <a:ext cx="2108430" cy="2108430"/>
          </a:xfrm>
          <a:custGeom>
            <a:avLst/>
            <a:gdLst>
              <a:gd name="connsiteX0" fmla="*/ 1054215 w 2108430"/>
              <a:gd name="connsiteY0" fmla="*/ 0 h 2108430"/>
              <a:gd name="connsiteX1" fmla="*/ 2108430 w 2108430"/>
              <a:gd name="connsiteY1" fmla="*/ 1054215 h 2108430"/>
              <a:gd name="connsiteX2" fmla="*/ 1054215 w 2108430"/>
              <a:gd name="connsiteY2" fmla="*/ 2108430 h 2108430"/>
              <a:gd name="connsiteX3" fmla="*/ 0 w 2108430"/>
              <a:gd name="connsiteY3" fmla="*/ 1054215 h 2108430"/>
              <a:gd name="connsiteX4" fmla="*/ 1054215 w 2108430"/>
              <a:gd name="connsiteY4" fmla="*/ 0 h 2108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08430" h="2108430">
                <a:moveTo>
                  <a:pt x="1054215" y="0"/>
                </a:moveTo>
                <a:cubicBezTo>
                  <a:pt x="1636442" y="0"/>
                  <a:pt x="2108430" y="471988"/>
                  <a:pt x="2108430" y="1054215"/>
                </a:cubicBezTo>
                <a:cubicBezTo>
                  <a:pt x="2108430" y="1636442"/>
                  <a:pt x="1636442" y="2108430"/>
                  <a:pt x="1054215" y="2108430"/>
                </a:cubicBezTo>
                <a:cubicBezTo>
                  <a:pt x="471988" y="2108430"/>
                  <a:pt x="0" y="1636442"/>
                  <a:pt x="0" y="1054215"/>
                </a:cubicBezTo>
                <a:cubicBezTo>
                  <a:pt x="0" y="471988"/>
                  <a:pt x="471988" y="0"/>
                  <a:pt x="105421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ED3F1638-99A4-43A7-9B12-AAB90E49DDF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928255" y="2374785"/>
            <a:ext cx="2108430" cy="2108430"/>
          </a:xfrm>
          <a:custGeom>
            <a:avLst/>
            <a:gdLst>
              <a:gd name="connsiteX0" fmla="*/ 1054215 w 2108430"/>
              <a:gd name="connsiteY0" fmla="*/ 0 h 2108430"/>
              <a:gd name="connsiteX1" fmla="*/ 2108430 w 2108430"/>
              <a:gd name="connsiteY1" fmla="*/ 1054215 h 2108430"/>
              <a:gd name="connsiteX2" fmla="*/ 1054215 w 2108430"/>
              <a:gd name="connsiteY2" fmla="*/ 2108430 h 2108430"/>
              <a:gd name="connsiteX3" fmla="*/ 0 w 2108430"/>
              <a:gd name="connsiteY3" fmla="*/ 1054215 h 2108430"/>
              <a:gd name="connsiteX4" fmla="*/ 1054215 w 2108430"/>
              <a:gd name="connsiteY4" fmla="*/ 0 h 2108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08430" h="2108430">
                <a:moveTo>
                  <a:pt x="1054215" y="0"/>
                </a:moveTo>
                <a:cubicBezTo>
                  <a:pt x="1636442" y="0"/>
                  <a:pt x="2108430" y="471988"/>
                  <a:pt x="2108430" y="1054215"/>
                </a:cubicBezTo>
                <a:cubicBezTo>
                  <a:pt x="2108430" y="1636442"/>
                  <a:pt x="1636442" y="2108430"/>
                  <a:pt x="1054215" y="2108430"/>
                </a:cubicBezTo>
                <a:cubicBezTo>
                  <a:pt x="471988" y="2108430"/>
                  <a:pt x="0" y="1636442"/>
                  <a:pt x="0" y="1054215"/>
                </a:cubicBezTo>
                <a:cubicBezTo>
                  <a:pt x="0" y="471988"/>
                  <a:pt x="471988" y="0"/>
                  <a:pt x="105421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9449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2DC67A5-9FCF-49F8-9EB4-F314862E78E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53159" y="-1"/>
            <a:ext cx="5758238" cy="6858001"/>
          </a:xfrm>
          <a:custGeom>
            <a:avLst/>
            <a:gdLst>
              <a:gd name="connsiteX0" fmla="*/ 2005187 w 5758238"/>
              <a:gd name="connsiteY0" fmla="*/ 1796144 h 6858001"/>
              <a:gd name="connsiteX1" fmla="*/ 3761741 w 5758238"/>
              <a:gd name="connsiteY1" fmla="*/ 1796144 h 6858001"/>
              <a:gd name="connsiteX2" fmla="*/ 3761741 w 5758238"/>
              <a:gd name="connsiteY2" fmla="*/ 6858001 h 6858001"/>
              <a:gd name="connsiteX3" fmla="*/ 2005187 w 5758238"/>
              <a:gd name="connsiteY3" fmla="*/ 6858001 h 6858001"/>
              <a:gd name="connsiteX4" fmla="*/ 4001684 w 5758238"/>
              <a:gd name="connsiteY4" fmla="*/ 1002041 h 6858001"/>
              <a:gd name="connsiteX5" fmla="*/ 5758238 w 5758238"/>
              <a:gd name="connsiteY5" fmla="*/ 1002041 h 6858001"/>
              <a:gd name="connsiteX6" fmla="*/ 5758238 w 5758238"/>
              <a:gd name="connsiteY6" fmla="*/ 6063898 h 6858001"/>
              <a:gd name="connsiteX7" fmla="*/ 4001684 w 5758238"/>
              <a:gd name="connsiteY7" fmla="*/ 6063898 h 6858001"/>
              <a:gd name="connsiteX8" fmla="*/ 0 w 5758238"/>
              <a:gd name="connsiteY8" fmla="*/ 0 h 6858001"/>
              <a:gd name="connsiteX9" fmla="*/ 1756554 w 5758238"/>
              <a:gd name="connsiteY9" fmla="*/ 0 h 6858001"/>
              <a:gd name="connsiteX10" fmla="*/ 1756554 w 5758238"/>
              <a:gd name="connsiteY10" fmla="*/ 5061857 h 6858001"/>
              <a:gd name="connsiteX11" fmla="*/ 0 w 5758238"/>
              <a:gd name="connsiteY11" fmla="*/ 5061857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758238" h="6858001">
                <a:moveTo>
                  <a:pt x="2005187" y="1796144"/>
                </a:moveTo>
                <a:lnTo>
                  <a:pt x="3761741" y="1796144"/>
                </a:lnTo>
                <a:lnTo>
                  <a:pt x="3761741" y="6858001"/>
                </a:lnTo>
                <a:lnTo>
                  <a:pt x="2005187" y="6858001"/>
                </a:lnTo>
                <a:close/>
                <a:moveTo>
                  <a:pt x="4001684" y="1002041"/>
                </a:moveTo>
                <a:lnTo>
                  <a:pt x="5758238" y="1002041"/>
                </a:lnTo>
                <a:lnTo>
                  <a:pt x="5758238" y="6063898"/>
                </a:lnTo>
                <a:lnTo>
                  <a:pt x="4001684" y="6063898"/>
                </a:lnTo>
                <a:close/>
                <a:moveTo>
                  <a:pt x="0" y="0"/>
                </a:moveTo>
                <a:lnTo>
                  <a:pt x="1756554" y="0"/>
                </a:lnTo>
                <a:lnTo>
                  <a:pt x="1756554" y="5061857"/>
                </a:lnTo>
                <a:lnTo>
                  <a:pt x="0" y="5061857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789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7CF2442-B18E-4674-B316-FDABD8A66DD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44385" y="2903387"/>
            <a:ext cx="2936718" cy="2583013"/>
          </a:xfrm>
          <a:custGeom>
            <a:avLst/>
            <a:gdLst>
              <a:gd name="connsiteX0" fmla="*/ 0 w 2936718"/>
              <a:gd name="connsiteY0" fmla="*/ 0 h 2583013"/>
              <a:gd name="connsiteX1" fmla="*/ 2936718 w 2936718"/>
              <a:gd name="connsiteY1" fmla="*/ 0 h 2583013"/>
              <a:gd name="connsiteX2" fmla="*/ 2936718 w 2936718"/>
              <a:gd name="connsiteY2" fmla="*/ 2583013 h 2583013"/>
              <a:gd name="connsiteX3" fmla="*/ 0 w 2936718"/>
              <a:gd name="connsiteY3" fmla="*/ 2583013 h 2583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6718" h="2583013">
                <a:moveTo>
                  <a:pt x="0" y="0"/>
                </a:moveTo>
                <a:lnTo>
                  <a:pt x="2936718" y="0"/>
                </a:lnTo>
                <a:lnTo>
                  <a:pt x="2936718" y="2583013"/>
                </a:lnTo>
                <a:lnTo>
                  <a:pt x="0" y="2583013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1764061-17E6-405A-9EBD-46E72ED4687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627641" y="2903386"/>
            <a:ext cx="2936718" cy="2583013"/>
          </a:xfrm>
          <a:custGeom>
            <a:avLst/>
            <a:gdLst>
              <a:gd name="connsiteX0" fmla="*/ 0 w 2936718"/>
              <a:gd name="connsiteY0" fmla="*/ 0 h 2583013"/>
              <a:gd name="connsiteX1" fmla="*/ 2936718 w 2936718"/>
              <a:gd name="connsiteY1" fmla="*/ 0 h 2583013"/>
              <a:gd name="connsiteX2" fmla="*/ 2936718 w 2936718"/>
              <a:gd name="connsiteY2" fmla="*/ 2583013 h 2583013"/>
              <a:gd name="connsiteX3" fmla="*/ 0 w 2936718"/>
              <a:gd name="connsiteY3" fmla="*/ 2583013 h 2583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6718" h="2583013">
                <a:moveTo>
                  <a:pt x="0" y="0"/>
                </a:moveTo>
                <a:lnTo>
                  <a:pt x="2936718" y="0"/>
                </a:lnTo>
                <a:lnTo>
                  <a:pt x="2936718" y="2583013"/>
                </a:lnTo>
                <a:lnTo>
                  <a:pt x="0" y="2583013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608FF571-1FD9-4027-A14C-0EB8EDED17A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910895" y="2903385"/>
            <a:ext cx="2936718" cy="2583013"/>
          </a:xfrm>
          <a:custGeom>
            <a:avLst/>
            <a:gdLst>
              <a:gd name="connsiteX0" fmla="*/ 0 w 2936718"/>
              <a:gd name="connsiteY0" fmla="*/ 0 h 2583013"/>
              <a:gd name="connsiteX1" fmla="*/ 2936718 w 2936718"/>
              <a:gd name="connsiteY1" fmla="*/ 0 h 2583013"/>
              <a:gd name="connsiteX2" fmla="*/ 2936718 w 2936718"/>
              <a:gd name="connsiteY2" fmla="*/ 2583013 h 2583013"/>
              <a:gd name="connsiteX3" fmla="*/ 0 w 2936718"/>
              <a:gd name="connsiteY3" fmla="*/ 2583013 h 2583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6718" h="2583013">
                <a:moveTo>
                  <a:pt x="0" y="0"/>
                </a:moveTo>
                <a:lnTo>
                  <a:pt x="2936718" y="0"/>
                </a:lnTo>
                <a:lnTo>
                  <a:pt x="2936718" y="2583013"/>
                </a:lnTo>
                <a:lnTo>
                  <a:pt x="0" y="2583013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359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293A3BB-117D-4C95-8B9A-1C298A6CC82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79764" y="1126674"/>
            <a:ext cx="4453477" cy="2302327"/>
          </a:xfrm>
          <a:custGeom>
            <a:avLst/>
            <a:gdLst>
              <a:gd name="connsiteX0" fmla="*/ 0 w 4453477"/>
              <a:gd name="connsiteY0" fmla="*/ 0 h 2302327"/>
              <a:gd name="connsiteX1" fmla="*/ 4453477 w 4453477"/>
              <a:gd name="connsiteY1" fmla="*/ 0 h 2302327"/>
              <a:gd name="connsiteX2" fmla="*/ 4453477 w 4453477"/>
              <a:gd name="connsiteY2" fmla="*/ 2302327 h 2302327"/>
              <a:gd name="connsiteX3" fmla="*/ 0 w 4453477"/>
              <a:gd name="connsiteY3" fmla="*/ 2302327 h 2302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53477" h="2302327">
                <a:moveTo>
                  <a:pt x="0" y="0"/>
                </a:moveTo>
                <a:lnTo>
                  <a:pt x="4453477" y="0"/>
                </a:lnTo>
                <a:lnTo>
                  <a:pt x="4453477" y="2302327"/>
                </a:lnTo>
                <a:lnTo>
                  <a:pt x="0" y="2302327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D3D9B40-A8A0-4423-A323-3B765A50D15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358759" y="1126673"/>
            <a:ext cx="4453477" cy="2302327"/>
          </a:xfrm>
          <a:custGeom>
            <a:avLst/>
            <a:gdLst>
              <a:gd name="connsiteX0" fmla="*/ 0 w 4453477"/>
              <a:gd name="connsiteY0" fmla="*/ 0 h 2302327"/>
              <a:gd name="connsiteX1" fmla="*/ 4453477 w 4453477"/>
              <a:gd name="connsiteY1" fmla="*/ 0 h 2302327"/>
              <a:gd name="connsiteX2" fmla="*/ 4453477 w 4453477"/>
              <a:gd name="connsiteY2" fmla="*/ 2302327 h 2302327"/>
              <a:gd name="connsiteX3" fmla="*/ 0 w 4453477"/>
              <a:gd name="connsiteY3" fmla="*/ 2302327 h 2302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53477" h="2302327">
                <a:moveTo>
                  <a:pt x="0" y="0"/>
                </a:moveTo>
                <a:lnTo>
                  <a:pt x="4453477" y="0"/>
                </a:lnTo>
                <a:lnTo>
                  <a:pt x="4453477" y="2302327"/>
                </a:lnTo>
                <a:lnTo>
                  <a:pt x="0" y="2302327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4183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CB4DEE7-6E66-4F15-8A58-D6CE183EDA1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0" y="-1"/>
            <a:ext cx="2476802" cy="5061857"/>
          </a:xfrm>
          <a:custGeom>
            <a:avLst/>
            <a:gdLst>
              <a:gd name="connsiteX0" fmla="*/ 0 w 2688823"/>
              <a:gd name="connsiteY0" fmla="*/ 0 h 5061857"/>
              <a:gd name="connsiteX1" fmla="*/ 2688823 w 2688823"/>
              <a:gd name="connsiteY1" fmla="*/ 0 h 5061857"/>
              <a:gd name="connsiteX2" fmla="*/ 2688823 w 2688823"/>
              <a:gd name="connsiteY2" fmla="*/ 5061857 h 5061857"/>
              <a:gd name="connsiteX3" fmla="*/ 0 w 2688823"/>
              <a:gd name="connsiteY3" fmla="*/ 5061857 h 5061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88823" h="5061857">
                <a:moveTo>
                  <a:pt x="0" y="0"/>
                </a:moveTo>
                <a:lnTo>
                  <a:pt x="2688823" y="0"/>
                </a:lnTo>
                <a:lnTo>
                  <a:pt x="2688823" y="5061857"/>
                </a:lnTo>
                <a:lnTo>
                  <a:pt x="0" y="5061857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CDECCA8-2625-4767-8C80-DEDBF21DC9B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848423" y="1796143"/>
            <a:ext cx="2476802" cy="5061857"/>
          </a:xfrm>
          <a:custGeom>
            <a:avLst/>
            <a:gdLst>
              <a:gd name="connsiteX0" fmla="*/ 0 w 2688823"/>
              <a:gd name="connsiteY0" fmla="*/ 0 h 5061857"/>
              <a:gd name="connsiteX1" fmla="*/ 2688823 w 2688823"/>
              <a:gd name="connsiteY1" fmla="*/ 0 h 5061857"/>
              <a:gd name="connsiteX2" fmla="*/ 2688823 w 2688823"/>
              <a:gd name="connsiteY2" fmla="*/ 5061857 h 5061857"/>
              <a:gd name="connsiteX3" fmla="*/ 0 w 2688823"/>
              <a:gd name="connsiteY3" fmla="*/ 5061857 h 5061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88823" h="5061857">
                <a:moveTo>
                  <a:pt x="0" y="0"/>
                </a:moveTo>
                <a:lnTo>
                  <a:pt x="2688823" y="0"/>
                </a:lnTo>
                <a:lnTo>
                  <a:pt x="2688823" y="5061857"/>
                </a:lnTo>
                <a:lnTo>
                  <a:pt x="0" y="5061857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4914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925A62E-F896-45C3-B220-850ED086E7F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0" y="0"/>
            <a:ext cx="6096000" cy="6858000"/>
          </a:xfrm>
          <a:custGeom>
            <a:avLst/>
            <a:gdLst>
              <a:gd name="connsiteX0" fmla="*/ 0 w 4513184"/>
              <a:gd name="connsiteY0" fmla="*/ 0 h 3722914"/>
              <a:gd name="connsiteX1" fmla="*/ 4513184 w 4513184"/>
              <a:gd name="connsiteY1" fmla="*/ 0 h 3722914"/>
              <a:gd name="connsiteX2" fmla="*/ 4513184 w 4513184"/>
              <a:gd name="connsiteY2" fmla="*/ 3722914 h 3722914"/>
              <a:gd name="connsiteX3" fmla="*/ 0 w 4513184"/>
              <a:gd name="connsiteY3" fmla="*/ 3722914 h 3722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3184" h="3722914">
                <a:moveTo>
                  <a:pt x="0" y="0"/>
                </a:moveTo>
                <a:lnTo>
                  <a:pt x="4513184" y="0"/>
                </a:lnTo>
                <a:lnTo>
                  <a:pt x="4513184" y="3722914"/>
                </a:lnTo>
                <a:lnTo>
                  <a:pt x="0" y="372291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5939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925A62E-F896-45C3-B220-850ED086E7F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82815" y="1567542"/>
            <a:ext cx="4513184" cy="3722914"/>
          </a:xfrm>
          <a:custGeom>
            <a:avLst/>
            <a:gdLst>
              <a:gd name="connsiteX0" fmla="*/ 0 w 4513184"/>
              <a:gd name="connsiteY0" fmla="*/ 0 h 3722914"/>
              <a:gd name="connsiteX1" fmla="*/ 4513184 w 4513184"/>
              <a:gd name="connsiteY1" fmla="*/ 0 h 3722914"/>
              <a:gd name="connsiteX2" fmla="*/ 4513184 w 4513184"/>
              <a:gd name="connsiteY2" fmla="*/ 3722914 h 3722914"/>
              <a:gd name="connsiteX3" fmla="*/ 0 w 4513184"/>
              <a:gd name="connsiteY3" fmla="*/ 3722914 h 3722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3184" h="3722914">
                <a:moveTo>
                  <a:pt x="0" y="0"/>
                </a:moveTo>
                <a:lnTo>
                  <a:pt x="4513184" y="0"/>
                </a:lnTo>
                <a:lnTo>
                  <a:pt x="4513184" y="3722914"/>
                </a:lnTo>
                <a:lnTo>
                  <a:pt x="0" y="372291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17473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076721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B34FE9E-5D0A-4CED-BA63-73034950900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" y="-1"/>
            <a:ext cx="4343400" cy="6858000"/>
          </a:xfrm>
          <a:custGeom>
            <a:avLst/>
            <a:gdLst>
              <a:gd name="connsiteX0" fmla="*/ 0 w 4343400"/>
              <a:gd name="connsiteY0" fmla="*/ 0 h 6858000"/>
              <a:gd name="connsiteX1" fmla="*/ 4343400 w 4343400"/>
              <a:gd name="connsiteY1" fmla="*/ 0 h 6858000"/>
              <a:gd name="connsiteX2" fmla="*/ 4343400 w 4343400"/>
              <a:gd name="connsiteY2" fmla="*/ 6858000 h 6858000"/>
              <a:gd name="connsiteX3" fmla="*/ 0 w 43434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43400" h="6858000">
                <a:moveTo>
                  <a:pt x="0" y="0"/>
                </a:moveTo>
                <a:lnTo>
                  <a:pt x="4343400" y="0"/>
                </a:lnTo>
                <a:lnTo>
                  <a:pt x="4343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59922BD-DB0D-49EC-A2BC-E688BB7A8B4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412586" y="1105704"/>
            <a:ext cx="1997529" cy="4646591"/>
          </a:xfrm>
          <a:custGeom>
            <a:avLst/>
            <a:gdLst>
              <a:gd name="connsiteX0" fmla="*/ 0 w 1997529"/>
              <a:gd name="connsiteY0" fmla="*/ 0 h 4646591"/>
              <a:gd name="connsiteX1" fmla="*/ 1997529 w 1997529"/>
              <a:gd name="connsiteY1" fmla="*/ 0 h 4646591"/>
              <a:gd name="connsiteX2" fmla="*/ 1997529 w 1997529"/>
              <a:gd name="connsiteY2" fmla="*/ 4646591 h 4646591"/>
              <a:gd name="connsiteX3" fmla="*/ 0 w 1997529"/>
              <a:gd name="connsiteY3" fmla="*/ 4646591 h 4646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97529" h="4646591">
                <a:moveTo>
                  <a:pt x="0" y="0"/>
                </a:moveTo>
                <a:lnTo>
                  <a:pt x="1997529" y="0"/>
                </a:lnTo>
                <a:lnTo>
                  <a:pt x="1997529" y="4646591"/>
                </a:lnTo>
                <a:lnTo>
                  <a:pt x="0" y="464659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2445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893012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856130B-3813-46F1-92A5-70882AB757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9B003-793D-45D7-8BD0-0475E990B23F}" type="datetimeFigureOut">
              <a:rPr lang="en-US" smtClean="0"/>
              <a:t>8/18/2021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1DE7B5-2688-430A-9ADB-6B004782AE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DD1334-705F-4FB3-B8BF-BCFF3FAF3A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D096C-411C-49D1-8282-9A8C6D35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4578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B0F77A8-504B-4765-A4AB-CE342A746A5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79764" y="3246286"/>
            <a:ext cx="4453477" cy="2302327"/>
          </a:xfrm>
          <a:custGeom>
            <a:avLst/>
            <a:gdLst>
              <a:gd name="connsiteX0" fmla="*/ 0 w 4453477"/>
              <a:gd name="connsiteY0" fmla="*/ 0 h 2302327"/>
              <a:gd name="connsiteX1" fmla="*/ 4453477 w 4453477"/>
              <a:gd name="connsiteY1" fmla="*/ 0 h 2302327"/>
              <a:gd name="connsiteX2" fmla="*/ 4453477 w 4453477"/>
              <a:gd name="connsiteY2" fmla="*/ 2302327 h 2302327"/>
              <a:gd name="connsiteX3" fmla="*/ 0 w 4453477"/>
              <a:gd name="connsiteY3" fmla="*/ 2302327 h 2302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53477" h="2302327">
                <a:moveTo>
                  <a:pt x="0" y="0"/>
                </a:moveTo>
                <a:lnTo>
                  <a:pt x="4453477" y="0"/>
                </a:lnTo>
                <a:lnTo>
                  <a:pt x="4453477" y="2302327"/>
                </a:lnTo>
                <a:lnTo>
                  <a:pt x="0" y="2302327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A0818C85-0E60-436E-94F2-A81748F8292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358759" y="3246285"/>
            <a:ext cx="4453477" cy="2302327"/>
          </a:xfrm>
          <a:custGeom>
            <a:avLst/>
            <a:gdLst>
              <a:gd name="connsiteX0" fmla="*/ 0 w 4453477"/>
              <a:gd name="connsiteY0" fmla="*/ 0 h 2302327"/>
              <a:gd name="connsiteX1" fmla="*/ 4453477 w 4453477"/>
              <a:gd name="connsiteY1" fmla="*/ 0 h 2302327"/>
              <a:gd name="connsiteX2" fmla="*/ 4453477 w 4453477"/>
              <a:gd name="connsiteY2" fmla="*/ 2302327 h 2302327"/>
              <a:gd name="connsiteX3" fmla="*/ 0 w 4453477"/>
              <a:gd name="connsiteY3" fmla="*/ 2302327 h 2302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53477" h="2302327">
                <a:moveTo>
                  <a:pt x="0" y="0"/>
                </a:moveTo>
                <a:lnTo>
                  <a:pt x="4453477" y="0"/>
                </a:lnTo>
                <a:lnTo>
                  <a:pt x="4453477" y="2302327"/>
                </a:lnTo>
                <a:lnTo>
                  <a:pt x="0" y="2302327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389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41DF7B68-1EE1-4CE1-AC75-A302F7DB42F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44386" y="2"/>
            <a:ext cx="2379642" cy="5486398"/>
          </a:xfrm>
          <a:custGeom>
            <a:avLst/>
            <a:gdLst>
              <a:gd name="connsiteX0" fmla="*/ 0 w 2379642"/>
              <a:gd name="connsiteY0" fmla="*/ 0 h 5486398"/>
              <a:gd name="connsiteX1" fmla="*/ 2379642 w 2379642"/>
              <a:gd name="connsiteY1" fmla="*/ 0 h 5486398"/>
              <a:gd name="connsiteX2" fmla="*/ 2379642 w 2379642"/>
              <a:gd name="connsiteY2" fmla="*/ 5486398 h 5486398"/>
              <a:gd name="connsiteX3" fmla="*/ 0 w 2379642"/>
              <a:gd name="connsiteY3" fmla="*/ 5486398 h 5486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79642" h="5486398">
                <a:moveTo>
                  <a:pt x="0" y="0"/>
                </a:moveTo>
                <a:lnTo>
                  <a:pt x="2379642" y="0"/>
                </a:lnTo>
                <a:lnTo>
                  <a:pt x="2379642" y="5486398"/>
                </a:lnTo>
                <a:lnTo>
                  <a:pt x="0" y="548639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35AE96FF-7C36-430A-A256-326354AF764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004830" y="-1"/>
            <a:ext cx="2379642" cy="5486398"/>
          </a:xfrm>
          <a:custGeom>
            <a:avLst/>
            <a:gdLst>
              <a:gd name="connsiteX0" fmla="*/ 0 w 2379642"/>
              <a:gd name="connsiteY0" fmla="*/ 0 h 5486398"/>
              <a:gd name="connsiteX1" fmla="*/ 2379642 w 2379642"/>
              <a:gd name="connsiteY1" fmla="*/ 0 h 5486398"/>
              <a:gd name="connsiteX2" fmla="*/ 2379642 w 2379642"/>
              <a:gd name="connsiteY2" fmla="*/ 5486398 h 5486398"/>
              <a:gd name="connsiteX3" fmla="*/ 0 w 2379642"/>
              <a:gd name="connsiteY3" fmla="*/ 5486398 h 5486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79642" h="5486398">
                <a:moveTo>
                  <a:pt x="0" y="0"/>
                </a:moveTo>
                <a:lnTo>
                  <a:pt x="2379642" y="0"/>
                </a:lnTo>
                <a:lnTo>
                  <a:pt x="2379642" y="5486398"/>
                </a:lnTo>
                <a:lnTo>
                  <a:pt x="0" y="548639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7860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88C0B3BE-9409-4EDC-9421-3DD5FBE6DCB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848360" y="-832977"/>
            <a:ext cx="2235664" cy="2235664"/>
          </a:xfrm>
          <a:custGeom>
            <a:avLst/>
            <a:gdLst>
              <a:gd name="connsiteX0" fmla="*/ 1117832 w 2235664"/>
              <a:gd name="connsiteY0" fmla="*/ 0 h 2235664"/>
              <a:gd name="connsiteX1" fmla="*/ 2235664 w 2235664"/>
              <a:gd name="connsiteY1" fmla="*/ 1117832 h 2235664"/>
              <a:gd name="connsiteX2" fmla="*/ 1117832 w 2235664"/>
              <a:gd name="connsiteY2" fmla="*/ 2235664 h 2235664"/>
              <a:gd name="connsiteX3" fmla="*/ 0 w 2235664"/>
              <a:gd name="connsiteY3" fmla="*/ 1117832 h 2235664"/>
              <a:gd name="connsiteX4" fmla="*/ 1117832 w 2235664"/>
              <a:gd name="connsiteY4" fmla="*/ 0 h 223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35664" h="2235664">
                <a:moveTo>
                  <a:pt x="1117832" y="0"/>
                </a:moveTo>
                <a:cubicBezTo>
                  <a:pt x="1735194" y="0"/>
                  <a:pt x="2235664" y="500470"/>
                  <a:pt x="2235664" y="1117832"/>
                </a:cubicBezTo>
                <a:cubicBezTo>
                  <a:pt x="2235664" y="1735194"/>
                  <a:pt x="1735194" y="2235664"/>
                  <a:pt x="1117832" y="2235664"/>
                </a:cubicBezTo>
                <a:cubicBezTo>
                  <a:pt x="500470" y="2235664"/>
                  <a:pt x="0" y="1735194"/>
                  <a:pt x="0" y="1117832"/>
                </a:cubicBezTo>
                <a:cubicBezTo>
                  <a:pt x="0" y="500470"/>
                  <a:pt x="500470" y="0"/>
                  <a:pt x="1117832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3CDC4F87-2EA8-4532-B90C-D6219B85F85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848361" y="4015576"/>
            <a:ext cx="2235664" cy="2235664"/>
          </a:xfrm>
          <a:custGeom>
            <a:avLst/>
            <a:gdLst>
              <a:gd name="connsiteX0" fmla="*/ 1117832 w 2235664"/>
              <a:gd name="connsiteY0" fmla="*/ 0 h 2235664"/>
              <a:gd name="connsiteX1" fmla="*/ 2235664 w 2235664"/>
              <a:gd name="connsiteY1" fmla="*/ 1117832 h 2235664"/>
              <a:gd name="connsiteX2" fmla="*/ 1117832 w 2235664"/>
              <a:gd name="connsiteY2" fmla="*/ 2235664 h 2235664"/>
              <a:gd name="connsiteX3" fmla="*/ 0 w 2235664"/>
              <a:gd name="connsiteY3" fmla="*/ 1117832 h 2235664"/>
              <a:gd name="connsiteX4" fmla="*/ 1117832 w 2235664"/>
              <a:gd name="connsiteY4" fmla="*/ 0 h 223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35664" h="2235664">
                <a:moveTo>
                  <a:pt x="1117832" y="0"/>
                </a:moveTo>
                <a:cubicBezTo>
                  <a:pt x="1735194" y="0"/>
                  <a:pt x="2235664" y="500470"/>
                  <a:pt x="2235664" y="1117832"/>
                </a:cubicBezTo>
                <a:cubicBezTo>
                  <a:pt x="2235664" y="1735194"/>
                  <a:pt x="1735194" y="2235664"/>
                  <a:pt x="1117832" y="2235664"/>
                </a:cubicBezTo>
                <a:cubicBezTo>
                  <a:pt x="500470" y="2235664"/>
                  <a:pt x="0" y="1735194"/>
                  <a:pt x="0" y="1117832"/>
                </a:cubicBezTo>
                <a:cubicBezTo>
                  <a:pt x="0" y="500470"/>
                  <a:pt x="500470" y="0"/>
                  <a:pt x="1117832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A777FB31-49A5-4CFB-ABB3-A04ED079A5C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084025" y="473467"/>
            <a:ext cx="2235664" cy="2235664"/>
          </a:xfrm>
          <a:custGeom>
            <a:avLst/>
            <a:gdLst>
              <a:gd name="connsiteX0" fmla="*/ 1117832 w 2235664"/>
              <a:gd name="connsiteY0" fmla="*/ 0 h 2235664"/>
              <a:gd name="connsiteX1" fmla="*/ 2235664 w 2235664"/>
              <a:gd name="connsiteY1" fmla="*/ 1117832 h 2235664"/>
              <a:gd name="connsiteX2" fmla="*/ 1117832 w 2235664"/>
              <a:gd name="connsiteY2" fmla="*/ 2235664 h 2235664"/>
              <a:gd name="connsiteX3" fmla="*/ 0 w 2235664"/>
              <a:gd name="connsiteY3" fmla="*/ 1117832 h 2235664"/>
              <a:gd name="connsiteX4" fmla="*/ 1117832 w 2235664"/>
              <a:gd name="connsiteY4" fmla="*/ 0 h 223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35664" h="2235664">
                <a:moveTo>
                  <a:pt x="1117832" y="0"/>
                </a:moveTo>
                <a:cubicBezTo>
                  <a:pt x="1735194" y="0"/>
                  <a:pt x="2235664" y="500470"/>
                  <a:pt x="2235664" y="1117832"/>
                </a:cubicBezTo>
                <a:cubicBezTo>
                  <a:pt x="2235664" y="1735194"/>
                  <a:pt x="1735194" y="2235664"/>
                  <a:pt x="1117832" y="2235664"/>
                </a:cubicBezTo>
                <a:cubicBezTo>
                  <a:pt x="500470" y="2235664"/>
                  <a:pt x="0" y="1735194"/>
                  <a:pt x="0" y="1117832"/>
                </a:cubicBezTo>
                <a:cubicBezTo>
                  <a:pt x="0" y="500470"/>
                  <a:pt x="500470" y="0"/>
                  <a:pt x="1117832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0B26D6CB-9452-4E48-91E8-AEED8B2A088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084024" y="2897745"/>
            <a:ext cx="2235664" cy="2235664"/>
          </a:xfrm>
          <a:custGeom>
            <a:avLst/>
            <a:gdLst>
              <a:gd name="connsiteX0" fmla="*/ 1117832 w 2235664"/>
              <a:gd name="connsiteY0" fmla="*/ 0 h 2235664"/>
              <a:gd name="connsiteX1" fmla="*/ 2235664 w 2235664"/>
              <a:gd name="connsiteY1" fmla="*/ 1117832 h 2235664"/>
              <a:gd name="connsiteX2" fmla="*/ 1117832 w 2235664"/>
              <a:gd name="connsiteY2" fmla="*/ 2235664 h 2235664"/>
              <a:gd name="connsiteX3" fmla="*/ 0 w 2235664"/>
              <a:gd name="connsiteY3" fmla="*/ 1117832 h 2235664"/>
              <a:gd name="connsiteX4" fmla="*/ 1117832 w 2235664"/>
              <a:gd name="connsiteY4" fmla="*/ 0 h 223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35664" h="2235664">
                <a:moveTo>
                  <a:pt x="1117832" y="0"/>
                </a:moveTo>
                <a:cubicBezTo>
                  <a:pt x="1735194" y="0"/>
                  <a:pt x="2235664" y="500470"/>
                  <a:pt x="2235664" y="1117832"/>
                </a:cubicBezTo>
                <a:cubicBezTo>
                  <a:pt x="2235664" y="1735194"/>
                  <a:pt x="1735194" y="2235664"/>
                  <a:pt x="1117832" y="2235664"/>
                </a:cubicBezTo>
                <a:cubicBezTo>
                  <a:pt x="500470" y="2235664"/>
                  <a:pt x="0" y="1735194"/>
                  <a:pt x="0" y="1117832"/>
                </a:cubicBezTo>
                <a:cubicBezTo>
                  <a:pt x="0" y="500470"/>
                  <a:pt x="500470" y="0"/>
                  <a:pt x="1117832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91145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6047D73-9E03-4A07-8697-B04AC7E8B8D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9079" y="0"/>
            <a:ext cx="5002950" cy="6858000"/>
          </a:xfrm>
          <a:custGeom>
            <a:avLst/>
            <a:gdLst>
              <a:gd name="connsiteX0" fmla="*/ 2672176 w 5002950"/>
              <a:gd name="connsiteY0" fmla="*/ 0 h 6858000"/>
              <a:gd name="connsiteX1" fmla="*/ 5002950 w 5002950"/>
              <a:gd name="connsiteY1" fmla="*/ 0 h 6858000"/>
              <a:gd name="connsiteX2" fmla="*/ 2330774 w 5002950"/>
              <a:gd name="connsiteY2" fmla="*/ 6858000 h 6858000"/>
              <a:gd name="connsiteX3" fmla="*/ 0 w 500295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02950" h="6858000">
                <a:moveTo>
                  <a:pt x="2672176" y="0"/>
                </a:moveTo>
                <a:lnTo>
                  <a:pt x="5002950" y="0"/>
                </a:lnTo>
                <a:lnTo>
                  <a:pt x="2330774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AB89055-A796-48C1-B8FA-01769DEBEE9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758440" y="0"/>
            <a:ext cx="5002950" cy="6858000"/>
          </a:xfrm>
          <a:custGeom>
            <a:avLst/>
            <a:gdLst>
              <a:gd name="connsiteX0" fmla="*/ 2672176 w 5002950"/>
              <a:gd name="connsiteY0" fmla="*/ 0 h 6858000"/>
              <a:gd name="connsiteX1" fmla="*/ 5002950 w 5002950"/>
              <a:gd name="connsiteY1" fmla="*/ 0 h 6858000"/>
              <a:gd name="connsiteX2" fmla="*/ 2330774 w 5002950"/>
              <a:gd name="connsiteY2" fmla="*/ 6858000 h 6858000"/>
              <a:gd name="connsiteX3" fmla="*/ 0 w 500295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02950" h="6858000">
                <a:moveTo>
                  <a:pt x="2672176" y="0"/>
                </a:moveTo>
                <a:lnTo>
                  <a:pt x="5002950" y="0"/>
                </a:lnTo>
                <a:lnTo>
                  <a:pt x="2330774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48031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BCA8447-BB68-47B0-95D8-1276FAD45B1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44384" y="3323304"/>
            <a:ext cx="2936718" cy="2163096"/>
          </a:xfrm>
          <a:custGeom>
            <a:avLst/>
            <a:gdLst>
              <a:gd name="connsiteX0" fmla="*/ 0 w 2936718"/>
              <a:gd name="connsiteY0" fmla="*/ 0 h 2583013"/>
              <a:gd name="connsiteX1" fmla="*/ 2936718 w 2936718"/>
              <a:gd name="connsiteY1" fmla="*/ 0 h 2583013"/>
              <a:gd name="connsiteX2" fmla="*/ 2936718 w 2936718"/>
              <a:gd name="connsiteY2" fmla="*/ 2583013 h 2583013"/>
              <a:gd name="connsiteX3" fmla="*/ 0 w 2936718"/>
              <a:gd name="connsiteY3" fmla="*/ 2583013 h 2583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6718" h="2583013">
                <a:moveTo>
                  <a:pt x="0" y="0"/>
                </a:moveTo>
                <a:lnTo>
                  <a:pt x="2936718" y="0"/>
                </a:lnTo>
                <a:lnTo>
                  <a:pt x="2936718" y="2583013"/>
                </a:lnTo>
                <a:lnTo>
                  <a:pt x="0" y="2583013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DED560BE-4058-404D-ACF4-973DBA0166F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627641" y="3323303"/>
            <a:ext cx="2936718" cy="2163096"/>
          </a:xfrm>
          <a:custGeom>
            <a:avLst/>
            <a:gdLst>
              <a:gd name="connsiteX0" fmla="*/ 0 w 2936718"/>
              <a:gd name="connsiteY0" fmla="*/ 0 h 2583013"/>
              <a:gd name="connsiteX1" fmla="*/ 2936718 w 2936718"/>
              <a:gd name="connsiteY1" fmla="*/ 0 h 2583013"/>
              <a:gd name="connsiteX2" fmla="*/ 2936718 w 2936718"/>
              <a:gd name="connsiteY2" fmla="*/ 2583013 h 2583013"/>
              <a:gd name="connsiteX3" fmla="*/ 0 w 2936718"/>
              <a:gd name="connsiteY3" fmla="*/ 2583013 h 2583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6718" h="2583013">
                <a:moveTo>
                  <a:pt x="0" y="0"/>
                </a:moveTo>
                <a:lnTo>
                  <a:pt x="2936718" y="0"/>
                </a:lnTo>
                <a:lnTo>
                  <a:pt x="2936718" y="2583013"/>
                </a:lnTo>
                <a:lnTo>
                  <a:pt x="0" y="2583013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86F33C4B-66CD-49ED-9708-9042A63FF8D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910896" y="0"/>
            <a:ext cx="2936718" cy="5486398"/>
          </a:xfrm>
          <a:custGeom>
            <a:avLst/>
            <a:gdLst>
              <a:gd name="connsiteX0" fmla="*/ 0 w 2936718"/>
              <a:gd name="connsiteY0" fmla="*/ 0 h 5486398"/>
              <a:gd name="connsiteX1" fmla="*/ 2936718 w 2936718"/>
              <a:gd name="connsiteY1" fmla="*/ 0 h 5486398"/>
              <a:gd name="connsiteX2" fmla="*/ 2936718 w 2936718"/>
              <a:gd name="connsiteY2" fmla="*/ 5486398 h 5486398"/>
              <a:gd name="connsiteX3" fmla="*/ 0 w 2936718"/>
              <a:gd name="connsiteY3" fmla="*/ 5486398 h 5486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6718" h="5486398">
                <a:moveTo>
                  <a:pt x="0" y="0"/>
                </a:moveTo>
                <a:lnTo>
                  <a:pt x="2936718" y="0"/>
                </a:lnTo>
                <a:lnTo>
                  <a:pt x="2936718" y="5486398"/>
                </a:lnTo>
                <a:lnTo>
                  <a:pt x="0" y="548639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27199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5B2AB627-6CFB-4191-9955-73DF2841F1A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105704"/>
            <a:ext cx="2204357" cy="4646591"/>
          </a:xfrm>
          <a:custGeom>
            <a:avLst/>
            <a:gdLst>
              <a:gd name="connsiteX0" fmla="*/ 0 w 2204357"/>
              <a:gd name="connsiteY0" fmla="*/ 0 h 4646591"/>
              <a:gd name="connsiteX1" fmla="*/ 2204357 w 2204357"/>
              <a:gd name="connsiteY1" fmla="*/ 0 h 4646591"/>
              <a:gd name="connsiteX2" fmla="*/ 2204357 w 2204357"/>
              <a:gd name="connsiteY2" fmla="*/ 4646591 h 4646591"/>
              <a:gd name="connsiteX3" fmla="*/ 0 w 2204357"/>
              <a:gd name="connsiteY3" fmla="*/ 4646591 h 4646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4357" h="4646591">
                <a:moveTo>
                  <a:pt x="0" y="0"/>
                </a:moveTo>
                <a:lnTo>
                  <a:pt x="2204357" y="0"/>
                </a:lnTo>
                <a:lnTo>
                  <a:pt x="2204357" y="4646591"/>
                </a:lnTo>
                <a:lnTo>
                  <a:pt x="0" y="464659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31EF6F73-3D80-41C4-AE18-E9699C03A7F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848600" y="-1"/>
            <a:ext cx="4343400" cy="6858000"/>
          </a:xfrm>
          <a:custGeom>
            <a:avLst/>
            <a:gdLst>
              <a:gd name="connsiteX0" fmla="*/ 0 w 4343400"/>
              <a:gd name="connsiteY0" fmla="*/ 0 h 6858000"/>
              <a:gd name="connsiteX1" fmla="*/ 4343400 w 4343400"/>
              <a:gd name="connsiteY1" fmla="*/ 0 h 6858000"/>
              <a:gd name="connsiteX2" fmla="*/ 4343400 w 4343400"/>
              <a:gd name="connsiteY2" fmla="*/ 6858000 h 6858000"/>
              <a:gd name="connsiteX3" fmla="*/ 0 w 43434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43400" h="6858000">
                <a:moveTo>
                  <a:pt x="0" y="0"/>
                </a:moveTo>
                <a:lnTo>
                  <a:pt x="4343400" y="0"/>
                </a:lnTo>
                <a:lnTo>
                  <a:pt x="4343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63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7CB4F5E-9768-40A7-8CB1-ECA66D51F4C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328431" y="0"/>
            <a:ext cx="6996793" cy="6858000"/>
          </a:xfrm>
          <a:custGeom>
            <a:avLst/>
            <a:gdLst>
              <a:gd name="connsiteX0" fmla="*/ 2278776 w 6996793"/>
              <a:gd name="connsiteY0" fmla="*/ 0 h 6858000"/>
              <a:gd name="connsiteX1" fmla="*/ 6996793 w 6996793"/>
              <a:gd name="connsiteY1" fmla="*/ 0 h 6858000"/>
              <a:gd name="connsiteX2" fmla="*/ 4718017 w 6996793"/>
              <a:gd name="connsiteY2" fmla="*/ 6858000 h 6858000"/>
              <a:gd name="connsiteX3" fmla="*/ 0 w 699679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96793" h="6858000">
                <a:moveTo>
                  <a:pt x="2278776" y="0"/>
                </a:moveTo>
                <a:lnTo>
                  <a:pt x="6996793" y="0"/>
                </a:lnTo>
                <a:lnTo>
                  <a:pt x="4718017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336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28810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64" r:id="rId3"/>
    <p:sldLayoutId id="2147483663" r:id="rId4"/>
    <p:sldLayoutId id="2147483662" r:id="rId5"/>
    <p:sldLayoutId id="2147483661" r:id="rId6"/>
    <p:sldLayoutId id="2147483660" r:id="rId7"/>
    <p:sldLayoutId id="2147483659" r:id="rId8"/>
    <p:sldLayoutId id="2147483658" r:id="rId9"/>
    <p:sldLayoutId id="2147483657" r:id="rId10"/>
    <p:sldLayoutId id="2147483656" r:id="rId11"/>
    <p:sldLayoutId id="2147483655" r:id="rId12"/>
    <p:sldLayoutId id="2147483654" r:id="rId13"/>
    <p:sldLayoutId id="2147483653" r:id="rId14"/>
    <p:sldLayoutId id="2147483652" r:id="rId15"/>
    <p:sldLayoutId id="2147483651" r:id="rId16"/>
    <p:sldLayoutId id="2147483650" r:id="rId17"/>
    <p:sldLayoutId id="2147483666" r:id="rId18"/>
    <p:sldLayoutId id="2147483667" r:id="rId19"/>
    <p:sldLayoutId id="2147483668" r:id="rId20"/>
    <p:sldLayoutId id="2147483669" r:id="rId2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515648-08C2-45B9-83B4-4690A5821D3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7F6C045-960C-4220-A581-D29D9FB6AC69}"/>
              </a:ext>
            </a:extLst>
          </p:cNvPr>
          <p:cNvSpPr txBox="1"/>
          <p:nvPr/>
        </p:nvSpPr>
        <p:spPr>
          <a:xfrm>
            <a:off x="-12781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F001EFB-C8E8-4FB9-BF8F-8D43A1ADD697}"/>
              </a:ext>
            </a:extLst>
          </p:cNvPr>
          <p:cNvSpPr txBox="1"/>
          <p:nvPr/>
        </p:nvSpPr>
        <p:spPr>
          <a:xfrm>
            <a:off x="1400442" y="1413226"/>
            <a:ext cx="269862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What more fun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than make things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Really simple?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D8EB38C-6EAE-4A9F-B71D-481161CD9256}"/>
              </a:ext>
            </a:extLst>
          </p:cNvPr>
          <p:cNvSpPr/>
          <p:nvPr/>
        </p:nvSpPr>
        <p:spPr>
          <a:xfrm>
            <a:off x="2749754" y="2774991"/>
            <a:ext cx="1819839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entagon 19">
            <a:extLst>
              <a:ext uri="{FF2B5EF4-FFF2-40B4-BE49-F238E27FC236}">
                <a16:creationId xmlns:a16="http://schemas.microsoft.com/office/drawing/2014/main" id="{FA981385-4787-400E-9B35-2CD3F8E54F20}"/>
              </a:ext>
            </a:extLst>
          </p:cNvPr>
          <p:cNvSpPr/>
          <p:nvPr/>
        </p:nvSpPr>
        <p:spPr>
          <a:xfrm rot="10800000" flipH="1">
            <a:off x="1442605" y="3225800"/>
            <a:ext cx="2056583" cy="673280"/>
          </a:xfrm>
          <a:prstGeom prst="homePlate">
            <a:avLst>
              <a:gd name="adj" fmla="val 42455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E58CF05-5EF1-415C-8512-C8DED3A284D5}"/>
              </a:ext>
            </a:extLst>
          </p:cNvPr>
          <p:cNvSpPr txBox="1"/>
          <p:nvPr/>
        </p:nvSpPr>
        <p:spPr>
          <a:xfrm>
            <a:off x="1549735" y="3340622"/>
            <a:ext cx="1867658" cy="461647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ea typeface="Montserrat Light" charset="0"/>
                <a:cs typeface="Montserrat Light" charset="0"/>
              </a:rPr>
              <a:t>Association Or Collection Of Individuals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6741FE4-D818-4D4B-83FF-7A4FD16B14D8}"/>
              </a:ext>
            </a:extLst>
          </p:cNvPr>
          <p:cNvSpPr/>
          <p:nvPr/>
        </p:nvSpPr>
        <p:spPr>
          <a:xfrm>
            <a:off x="1400442" y="4141994"/>
            <a:ext cx="345002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A wonderful serenity has taken possession of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myserenity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has taken possession of my taken possession serenity has taken 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182D989-4270-4EE6-8AB5-F617494B49A2}"/>
              </a:ext>
            </a:extLst>
          </p:cNvPr>
          <p:cNvSpPr/>
          <p:nvPr/>
        </p:nvSpPr>
        <p:spPr>
          <a:xfrm>
            <a:off x="1400442" y="5038374"/>
            <a:ext cx="345002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A wonderful serenity has taken possession of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myserenity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has taken possession</a:t>
            </a:r>
          </a:p>
        </p:txBody>
      </p:sp>
    </p:spTree>
    <p:extLst>
      <p:ext uri="{BB962C8B-B14F-4D97-AF65-F5344CB8AC3E}">
        <p14:creationId xmlns:p14="http://schemas.microsoft.com/office/powerpoint/2010/main" val="3962342141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>
            <a:extLst>
              <a:ext uri="{FF2B5EF4-FFF2-40B4-BE49-F238E27FC236}">
                <a16:creationId xmlns:a16="http://schemas.microsoft.com/office/drawing/2014/main" id="{055034A7-1B0F-4337-A730-2E9DAEA41D07}"/>
              </a:ext>
            </a:extLst>
          </p:cNvPr>
          <p:cNvSpPr txBox="1"/>
          <p:nvPr/>
        </p:nvSpPr>
        <p:spPr>
          <a:xfrm>
            <a:off x="-12781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58CE02D-AAAA-429A-A1A9-A42330488E8D}"/>
              </a:ext>
            </a:extLst>
          </p:cNvPr>
          <p:cNvSpPr txBox="1"/>
          <p:nvPr/>
        </p:nvSpPr>
        <p:spPr>
          <a:xfrm>
            <a:off x="1383184" y="1420764"/>
            <a:ext cx="305564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The simple you see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The better thing will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Be understood!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87260C7-3828-4448-83C6-2E7834AAECDE}"/>
              </a:ext>
            </a:extLst>
          </p:cNvPr>
          <p:cNvSpPr/>
          <p:nvPr/>
        </p:nvSpPr>
        <p:spPr>
          <a:xfrm>
            <a:off x="2732496" y="2782529"/>
            <a:ext cx="1819839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5A81F61-52AF-4149-9E63-A903B8833CE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120053312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34">
            <a:extLst>
              <a:ext uri="{FF2B5EF4-FFF2-40B4-BE49-F238E27FC236}">
                <a16:creationId xmlns:a16="http://schemas.microsoft.com/office/drawing/2014/main" id="{E14224DF-0508-43EC-BF24-29904B159A1C}"/>
              </a:ext>
            </a:extLst>
          </p:cNvPr>
          <p:cNvSpPr txBox="1"/>
          <p:nvPr/>
        </p:nvSpPr>
        <p:spPr>
          <a:xfrm>
            <a:off x="-12781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1D94BCC-5F10-4AE3-A83A-78B5C5CAD0CE}"/>
              </a:ext>
            </a:extLst>
          </p:cNvPr>
          <p:cNvSpPr txBox="1"/>
          <p:nvPr/>
        </p:nvSpPr>
        <p:spPr>
          <a:xfrm>
            <a:off x="3182488" y="2021516"/>
            <a:ext cx="269862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What more fun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than make things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Really simple?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225114F8-1A0E-4530-ABC9-E50C41D23CC0}"/>
              </a:ext>
            </a:extLst>
          </p:cNvPr>
          <p:cNvSpPr/>
          <p:nvPr/>
        </p:nvSpPr>
        <p:spPr>
          <a:xfrm>
            <a:off x="4531800" y="3383281"/>
            <a:ext cx="1819839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24D676-1A5A-4CF6-B540-E92DE198CDA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0D8050C-CCD0-493B-896F-AB4AE39B1BB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526087400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>
            <a:extLst>
              <a:ext uri="{FF2B5EF4-FFF2-40B4-BE49-F238E27FC236}">
                <a16:creationId xmlns:a16="http://schemas.microsoft.com/office/drawing/2014/main" id="{7D03FC68-003C-4846-928D-202893A90BD2}"/>
              </a:ext>
            </a:extLst>
          </p:cNvPr>
          <p:cNvSpPr txBox="1"/>
          <p:nvPr/>
        </p:nvSpPr>
        <p:spPr>
          <a:xfrm>
            <a:off x="-12781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FB315AC-2EB6-4151-8201-4F1FD2614599}"/>
              </a:ext>
            </a:extLst>
          </p:cNvPr>
          <p:cNvSpPr txBox="1"/>
          <p:nvPr/>
        </p:nvSpPr>
        <p:spPr>
          <a:xfrm>
            <a:off x="1294694" y="1342106"/>
            <a:ext cx="269862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What more fun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than make things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Really simple?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89012A17-2700-48E2-9BF2-8CBF79AB79E6}"/>
              </a:ext>
            </a:extLst>
          </p:cNvPr>
          <p:cNvSpPr/>
          <p:nvPr/>
        </p:nvSpPr>
        <p:spPr>
          <a:xfrm>
            <a:off x="2644006" y="2703871"/>
            <a:ext cx="1819839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589A0BA3-0E7B-401C-A0D6-8F02528A34D3}"/>
              </a:ext>
            </a:extLst>
          </p:cNvPr>
          <p:cNvSpPr/>
          <p:nvPr/>
        </p:nvSpPr>
        <p:spPr>
          <a:xfrm>
            <a:off x="4861975" y="1446159"/>
            <a:ext cx="641647" cy="641646"/>
          </a:xfrm>
          <a:prstGeom prst="ellipse">
            <a:avLst/>
          </a:prstGeom>
          <a:noFill/>
          <a:ln>
            <a:solidFill>
              <a:schemeClr val="accent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13" dirty="0">
              <a:solidFill>
                <a:schemeClr val="bg1"/>
              </a:solidFill>
              <a:latin typeface="Montserrat SemiBold" panose="00000700000000000000" pitchFamily="2" charset="0"/>
            </a:endParaRPr>
          </a:p>
        </p:txBody>
      </p:sp>
      <p:sp>
        <p:nvSpPr>
          <p:cNvPr id="40" name="Freeform 26">
            <a:extLst>
              <a:ext uri="{FF2B5EF4-FFF2-40B4-BE49-F238E27FC236}">
                <a16:creationId xmlns:a16="http://schemas.microsoft.com/office/drawing/2014/main" id="{D7896A44-4C90-4FC3-B3D5-5B4A28D7AAC7}"/>
              </a:ext>
            </a:extLst>
          </p:cNvPr>
          <p:cNvSpPr>
            <a:spLocks noChangeAspect="1" noEditPoints="1"/>
          </p:cNvSpPr>
          <p:nvPr/>
        </p:nvSpPr>
        <p:spPr bwMode="auto">
          <a:xfrm rot="2700000">
            <a:off x="5080483" y="1626178"/>
            <a:ext cx="175486" cy="323102"/>
          </a:xfrm>
          <a:custGeom>
            <a:avLst/>
            <a:gdLst>
              <a:gd name="T0" fmla="*/ 482 w 579"/>
              <a:gd name="T1" fmla="*/ 367 h 1073"/>
              <a:gd name="T2" fmla="*/ 482 w 579"/>
              <a:gd name="T3" fmla="*/ 148 h 1073"/>
              <a:gd name="T4" fmla="*/ 525 w 579"/>
              <a:gd name="T5" fmla="*/ 79 h 1073"/>
              <a:gd name="T6" fmla="*/ 447 w 579"/>
              <a:gd name="T7" fmla="*/ 0 h 1073"/>
              <a:gd name="T8" fmla="*/ 132 w 579"/>
              <a:gd name="T9" fmla="*/ 0 h 1073"/>
              <a:gd name="T10" fmla="*/ 54 w 579"/>
              <a:gd name="T11" fmla="*/ 79 h 1073"/>
              <a:gd name="T12" fmla="*/ 96 w 579"/>
              <a:gd name="T13" fmla="*/ 148 h 1073"/>
              <a:gd name="T14" fmla="*/ 96 w 579"/>
              <a:gd name="T15" fmla="*/ 367 h 1073"/>
              <a:gd name="T16" fmla="*/ 0 w 579"/>
              <a:gd name="T17" fmla="*/ 583 h 1073"/>
              <a:gd name="T18" fmla="*/ 0 w 579"/>
              <a:gd name="T19" fmla="*/ 612 h 1073"/>
              <a:gd name="T20" fmla="*/ 224 w 579"/>
              <a:gd name="T21" fmla="*/ 612 h 1073"/>
              <a:gd name="T22" fmla="*/ 224 w 579"/>
              <a:gd name="T23" fmla="*/ 923 h 1073"/>
              <a:gd name="T24" fmla="*/ 289 w 579"/>
              <a:gd name="T25" fmla="*/ 1073 h 1073"/>
              <a:gd name="T26" fmla="*/ 355 w 579"/>
              <a:gd name="T27" fmla="*/ 923 h 1073"/>
              <a:gd name="T28" fmla="*/ 355 w 579"/>
              <a:gd name="T29" fmla="*/ 612 h 1073"/>
              <a:gd name="T30" fmla="*/ 579 w 579"/>
              <a:gd name="T31" fmla="*/ 612 h 1073"/>
              <a:gd name="T32" fmla="*/ 579 w 579"/>
              <a:gd name="T33" fmla="*/ 583 h 1073"/>
              <a:gd name="T34" fmla="*/ 482 w 579"/>
              <a:gd name="T35" fmla="*/ 367 h 1073"/>
              <a:gd name="T36" fmla="*/ 132 w 579"/>
              <a:gd name="T37" fmla="*/ 58 h 1073"/>
              <a:gd name="T38" fmla="*/ 447 w 579"/>
              <a:gd name="T39" fmla="*/ 58 h 1073"/>
              <a:gd name="T40" fmla="*/ 467 w 579"/>
              <a:gd name="T41" fmla="*/ 79 h 1073"/>
              <a:gd name="T42" fmla="*/ 449 w 579"/>
              <a:gd name="T43" fmla="*/ 99 h 1073"/>
              <a:gd name="T44" fmla="*/ 436 w 579"/>
              <a:gd name="T45" fmla="*/ 101 h 1073"/>
              <a:gd name="T46" fmla="*/ 143 w 579"/>
              <a:gd name="T47" fmla="*/ 101 h 1073"/>
              <a:gd name="T48" fmla="*/ 129 w 579"/>
              <a:gd name="T49" fmla="*/ 99 h 1073"/>
              <a:gd name="T50" fmla="*/ 111 w 579"/>
              <a:gd name="T51" fmla="*/ 79 h 1073"/>
              <a:gd name="T52" fmla="*/ 132 w 579"/>
              <a:gd name="T53" fmla="*/ 58 h 1073"/>
              <a:gd name="T54" fmla="*/ 424 w 579"/>
              <a:gd name="T55" fmla="*/ 370 h 1073"/>
              <a:gd name="T56" fmla="*/ 154 w 579"/>
              <a:gd name="T57" fmla="*/ 370 h 1073"/>
              <a:gd name="T58" fmla="*/ 154 w 579"/>
              <a:gd name="T59" fmla="*/ 130 h 1073"/>
              <a:gd name="T60" fmla="*/ 424 w 579"/>
              <a:gd name="T61" fmla="*/ 130 h 1073"/>
              <a:gd name="T62" fmla="*/ 424 w 579"/>
              <a:gd name="T63" fmla="*/ 370 h 1073"/>
              <a:gd name="T64" fmla="*/ 297 w 579"/>
              <a:gd name="T65" fmla="*/ 911 h 1073"/>
              <a:gd name="T66" fmla="*/ 289 w 579"/>
              <a:gd name="T67" fmla="*/ 928 h 1073"/>
              <a:gd name="T68" fmla="*/ 282 w 579"/>
              <a:gd name="T69" fmla="*/ 911 h 1073"/>
              <a:gd name="T70" fmla="*/ 282 w 579"/>
              <a:gd name="T71" fmla="*/ 612 h 1073"/>
              <a:gd name="T72" fmla="*/ 297 w 579"/>
              <a:gd name="T73" fmla="*/ 612 h 1073"/>
              <a:gd name="T74" fmla="*/ 297 w 579"/>
              <a:gd name="T75" fmla="*/ 911 h 1073"/>
              <a:gd name="T76" fmla="*/ 355 w 579"/>
              <a:gd name="T77" fmla="*/ 554 h 1073"/>
              <a:gd name="T78" fmla="*/ 224 w 579"/>
              <a:gd name="T79" fmla="*/ 554 h 1073"/>
              <a:gd name="T80" fmla="*/ 59 w 579"/>
              <a:gd name="T81" fmla="*/ 554 h 1073"/>
              <a:gd name="T82" fmla="*/ 144 w 579"/>
              <a:gd name="T83" fmla="*/ 403 h 1073"/>
              <a:gd name="T84" fmla="*/ 149 w 579"/>
              <a:gd name="T85" fmla="*/ 399 h 1073"/>
              <a:gd name="T86" fmla="*/ 430 w 579"/>
              <a:gd name="T87" fmla="*/ 399 h 1073"/>
              <a:gd name="T88" fmla="*/ 435 w 579"/>
              <a:gd name="T89" fmla="*/ 403 h 1073"/>
              <a:gd name="T90" fmla="*/ 519 w 579"/>
              <a:gd name="T91" fmla="*/ 554 h 1073"/>
              <a:gd name="T92" fmla="*/ 355 w 579"/>
              <a:gd name="T93" fmla="*/ 554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579" h="1073">
                <a:moveTo>
                  <a:pt x="482" y="367"/>
                </a:moveTo>
                <a:cubicBezTo>
                  <a:pt x="482" y="148"/>
                  <a:pt x="482" y="148"/>
                  <a:pt x="482" y="148"/>
                </a:cubicBezTo>
                <a:cubicBezTo>
                  <a:pt x="508" y="135"/>
                  <a:pt x="525" y="109"/>
                  <a:pt x="525" y="79"/>
                </a:cubicBezTo>
                <a:cubicBezTo>
                  <a:pt x="525" y="35"/>
                  <a:pt x="490" y="0"/>
                  <a:pt x="447" y="0"/>
                </a:cubicBezTo>
                <a:cubicBezTo>
                  <a:pt x="132" y="0"/>
                  <a:pt x="132" y="0"/>
                  <a:pt x="132" y="0"/>
                </a:cubicBezTo>
                <a:cubicBezTo>
                  <a:pt x="89" y="0"/>
                  <a:pt x="54" y="35"/>
                  <a:pt x="54" y="79"/>
                </a:cubicBezTo>
                <a:cubicBezTo>
                  <a:pt x="54" y="109"/>
                  <a:pt x="71" y="135"/>
                  <a:pt x="96" y="148"/>
                </a:cubicBezTo>
                <a:cubicBezTo>
                  <a:pt x="96" y="367"/>
                  <a:pt x="96" y="367"/>
                  <a:pt x="96" y="367"/>
                </a:cubicBezTo>
                <a:cubicBezTo>
                  <a:pt x="35" y="422"/>
                  <a:pt x="0" y="500"/>
                  <a:pt x="0" y="583"/>
                </a:cubicBezTo>
                <a:cubicBezTo>
                  <a:pt x="0" y="612"/>
                  <a:pt x="0" y="612"/>
                  <a:pt x="0" y="612"/>
                </a:cubicBezTo>
                <a:cubicBezTo>
                  <a:pt x="224" y="612"/>
                  <a:pt x="224" y="612"/>
                  <a:pt x="224" y="612"/>
                </a:cubicBezTo>
                <a:cubicBezTo>
                  <a:pt x="224" y="923"/>
                  <a:pt x="224" y="923"/>
                  <a:pt x="224" y="923"/>
                </a:cubicBezTo>
                <a:cubicBezTo>
                  <a:pt x="289" y="1073"/>
                  <a:pt x="289" y="1073"/>
                  <a:pt x="289" y="1073"/>
                </a:cubicBezTo>
                <a:cubicBezTo>
                  <a:pt x="355" y="923"/>
                  <a:pt x="355" y="923"/>
                  <a:pt x="355" y="923"/>
                </a:cubicBezTo>
                <a:cubicBezTo>
                  <a:pt x="355" y="612"/>
                  <a:pt x="355" y="612"/>
                  <a:pt x="355" y="612"/>
                </a:cubicBezTo>
                <a:cubicBezTo>
                  <a:pt x="579" y="612"/>
                  <a:pt x="579" y="612"/>
                  <a:pt x="579" y="612"/>
                </a:cubicBezTo>
                <a:cubicBezTo>
                  <a:pt x="579" y="583"/>
                  <a:pt x="579" y="583"/>
                  <a:pt x="579" y="583"/>
                </a:cubicBezTo>
                <a:cubicBezTo>
                  <a:pt x="579" y="500"/>
                  <a:pt x="544" y="422"/>
                  <a:pt x="482" y="367"/>
                </a:cubicBezTo>
                <a:close/>
                <a:moveTo>
                  <a:pt x="132" y="58"/>
                </a:moveTo>
                <a:cubicBezTo>
                  <a:pt x="447" y="58"/>
                  <a:pt x="447" y="58"/>
                  <a:pt x="447" y="58"/>
                </a:cubicBezTo>
                <a:cubicBezTo>
                  <a:pt x="458" y="58"/>
                  <a:pt x="467" y="67"/>
                  <a:pt x="467" y="79"/>
                </a:cubicBezTo>
                <a:cubicBezTo>
                  <a:pt x="467" y="89"/>
                  <a:pt x="459" y="97"/>
                  <a:pt x="449" y="99"/>
                </a:cubicBezTo>
                <a:cubicBezTo>
                  <a:pt x="436" y="101"/>
                  <a:pt x="436" y="101"/>
                  <a:pt x="436" y="101"/>
                </a:cubicBezTo>
                <a:cubicBezTo>
                  <a:pt x="143" y="101"/>
                  <a:pt x="143" y="101"/>
                  <a:pt x="143" y="101"/>
                </a:cubicBezTo>
                <a:cubicBezTo>
                  <a:pt x="129" y="99"/>
                  <a:pt x="129" y="99"/>
                  <a:pt x="129" y="99"/>
                </a:cubicBezTo>
                <a:cubicBezTo>
                  <a:pt x="119" y="97"/>
                  <a:pt x="111" y="89"/>
                  <a:pt x="111" y="79"/>
                </a:cubicBezTo>
                <a:cubicBezTo>
                  <a:pt x="111" y="67"/>
                  <a:pt x="121" y="58"/>
                  <a:pt x="132" y="58"/>
                </a:cubicBezTo>
                <a:close/>
                <a:moveTo>
                  <a:pt x="424" y="370"/>
                </a:moveTo>
                <a:cubicBezTo>
                  <a:pt x="154" y="370"/>
                  <a:pt x="154" y="370"/>
                  <a:pt x="154" y="370"/>
                </a:cubicBezTo>
                <a:cubicBezTo>
                  <a:pt x="154" y="130"/>
                  <a:pt x="154" y="130"/>
                  <a:pt x="154" y="130"/>
                </a:cubicBezTo>
                <a:cubicBezTo>
                  <a:pt x="424" y="130"/>
                  <a:pt x="424" y="130"/>
                  <a:pt x="424" y="130"/>
                </a:cubicBezTo>
                <a:lnTo>
                  <a:pt x="424" y="370"/>
                </a:lnTo>
                <a:close/>
                <a:moveTo>
                  <a:pt x="297" y="911"/>
                </a:moveTo>
                <a:cubicBezTo>
                  <a:pt x="289" y="928"/>
                  <a:pt x="289" y="928"/>
                  <a:pt x="289" y="928"/>
                </a:cubicBezTo>
                <a:cubicBezTo>
                  <a:pt x="282" y="911"/>
                  <a:pt x="282" y="911"/>
                  <a:pt x="282" y="911"/>
                </a:cubicBezTo>
                <a:cubicBezTo>
                  <a:pt x="282" y="612"/>
                  <a:pt x="282" y="612"/>
                  <a:pt x="282" y="612"/>
                </a:cubicBezTo>
                <a:cubicBezTo>
                  <a:pt x="297" y="612"/>
                  <a:pt x="297" y="612"/>
                  <a:pt x="297" y="612"/>
                </a:cubicBezTo>
                <a:lnTo>
                  <a:pt x="297" y="911"/>
                </a:lnTo>
                <a:close/>
                <a:moveTo>
                  <a:pt x="355" y="554"/>
                </a:moveTo>
                <a:cubicBezTo>
                  <a:pt x="224" y="554"/>
                  <a:pt x="224" y="554"/>
                  <a:pt x="224" y="554"/>
                </a:cubicBezTo>
                <a:cubicBezTo>
                  <a:pt x="59" y="554"/>
                  <a:pt x="59" y="554"/>
                  <a:pt x="59" y="554"/>
                </a:cubicBezTo>
                <a:cubicBezTo>
                  <a:pt x="67" y="495"/>
                  <a:pt x="97" y="441"/>
                  <a:pt x="144" y="403"/>
                </a:cubicBezTo>
                <a:cubicBezTo>
                  <a:pt x="149" y="399"/>
                  <a:pt x="149" y="399"/>
                  <a:pt x="149" y="399"/>
                </a:cubicBezTo>
                <a:cubicBezTo>
                  <a:pt x="430" y="399"/>
                  <a:pt x="430" y="399"/>
                  <a:pt x="430" y="399"/>
                </a:cubicBezTo>
                <a:cubicBezTo>
                  <a:pt x="435" y="403"/>
                  <a:pt x="435" y="403"/>
                  <a:pt x="435" y="403"/>
                </a:cubicBezTo>
                <a:cubicBezTo>
                  <a:pt x="482" y="441"/>
                  <a:pt x="512" y="495"/>
                  <a:pt x="519" y="554"/>
                </a:cubicBezTo>
                <a:lnTo>
                  <a:pt x="355" y="55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22" tIns="45711" rIns="91422" bIns="45711" numCol="1" anchor="t" anchorCtr="0" compatLnSpc="1">
            <a:prstTxWarp prst="textNoShape">
              <a:avLst/>
            </a:prstTxWarp>
          </a:bodyPr>
          <a:lstStyle/>
          <a:p>
            <a:endParaRPr lang="id-ID" sz="840" dirty="0">
              <a:solidFill>
                <a:schemeClr val="bg1"/>
              </a:solidFill>
              <a:latin typeface="Lato Light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B13094BF-6395-4314-94C9-204EF3D5230C}"/>
              </a:ext>
            </a:extLst>
          </p:cNvPr>
          <p:cNvSpPr/>
          <p:nvPr/>
        </p:nvSpPr>
        <p:spPr>
          <a:xfrm>
            <a:off x="5633596" y="1342106"/>
            <a:ext cx="1736948" cy="325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Poppins Medium" panose="00000600000000000000" pitchFamily="50" charset="0"/>
                <a:cs typeface="Poppins Medium" panose="00000600000000000000" pitchFamily="50" charset="0"/>
              </a:rPr>
              <a:t>A wonderful serenity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AF964638-B829-44B8-ABF0-1CBA0F3F53F3}"/>
              </a:ext>
            </a:extLst>
          </p:cNvPr>
          <p:cNvSpPr/>
          <p:nvPr/>
        </p:nvSpPr>
        <p:spPr>
          <a:xfrm>
            <a:off x="5633595" y="1635514"/>
            <a:ext cx="173694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A wonderful serenity has taken pos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sess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ion of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myserenity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has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has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taken 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24113B1-AB64-4D57-BA6A-E23A8E2899B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F9E6E2D-7889-443C-B4DC-90C777B4089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BAA2BB2D-6049-477B-AC03-E4E6F9641B6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392926602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E14BBA2-725C-4E8A-9EBE-9F21118C5B2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EB39E0A-A3C4-4F13-93FD-20C7CB22E42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CE55118-4B53-45EE-B037-AEB621E670D1}"/>
              </a:ext>
            </a:extLst>
          </p:cNvPr>
          <p:cNvSpPr txBox="1"/>
          <p:nvPr/>
        </p:nvSpPr>
        <p:spPr>
          <a:xfrm>
            <a:off x="7334866" y="6213811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02622B2-1E33-4ED3-AB4F-BE862D3B0638}"/>
              </a:ext>
            </a:extLst>
          </p:cNvPr>
          <p:cNvSpPr txBox="1"/>
          <p:nvPr/>
        </p:nvSpPr>
        <p:spPr>
          <a:xfrm>
            <a:off x="5162029" y="4036145"/>
            <a:ext cx="411599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We know you want the best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Service so here we are!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3942DD68-D4CB-4C34-BF0C-47A8B476C35C}"/>
              </a:ext>
            </a:extLst>
          </p:cNvPr>
          <p:cNvSpPr/>
          <p:nvPr/>
        </p:nvSpPr>
        <p:spPr>
          <a:xfrm>
            <a:off x="7082310" y="5034116"/>
            <a:ext cx="1819839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0DC038A1-2561-4534-B8AC-6D1D5599580F}"/>
              </a:ext>
            </a:extLst>
          </p:cNvPr>
          <p:cNvSpPr/>
          <p:nvPr/>
        </p:nvSpPr>
        <p:spPr>
          <a:xfrm>
            <a:off x="8200030" y="1328988"/>
            <a:ext cx="1736948" cy="325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Poppins Medium" panose="00000600000000000000" pitchFamily="50" charset="0"/>
                <a:cs typeface="Poppins Medium" panose="00000600000000000000" pitchFamily="50" charset="0"/>
              </a:rPr>
              <a:t>A wonderful serenity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659F0AF-2181-4E76-8A79-8A83383DD537}"/>
              </a:ext>
            </a:extLst>
          </p:cNvPr>
          <p:cNvSpPr/>
          <p:nvPr/>
        </p:nvSpPr>
        <p:spPr>
          <a:xfrm>
            <a:off x="8200029" y="1622397"/>
            <a:ext cx="28930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A wonderful serenity has taken possession of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myserenity</a:t>
            </a:r>
            <a:endParaRPr lang="en-US" sz="1400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cs typeface="Segoe UI Light" panose="020B0502040204020203" pitchFamily="34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65749583-C954-4DB4-BFEB-D2399EB15A39}"/>
              </a:ext>
            </a:extLst>
          </p:cNvPr>
          <p:cNvSpPr/>
          <p:nvPr/>
        </p:nvSpPr>
        <p:spPr>
          <a:xfrm>
            <a:off x="8200030" y="2439322"/>
            <a:ext cx="1736948" cy="325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Poppins Medium" panose="00000600000000000000" pitchFamily="50" charset="0"/>
                <a:cs typeface="Poppins Medium" panose="00000600000000000000" pitchFamily="50" charset="0"/>
              </a:rPr>
              <a:t>A wonderful serenity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85B933D1-69A9-4A18-8739-D9595311C17E}"/>
              </a:ext>
            </a:extLst>
          </p:cNvPr>
          <p:cNvSpPr/>
          <p:nvPr/>
        </p:nvSpPr>
        <p:spPr>
          <a:xfrm>
            <a:off x="8200029" y="2732731"/>
            <a:ext cx="28930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A wonderful serenity has taken possession of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myserenity</a:t>
            </a:r>
            <a:endParaRPr lang="en-US" sz="1400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1470268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>
            <a:extLst>
              <a:ext uri="{FF2B5EF4-FFF2-40B4-BE49-F238E27FC236}">
                <a16:creationId xmlns:a16="http://schemas.microsoft.com/office/drawing/2014/main" id="{98502D99-BC9E-47D6-9719-4C61B1401001}"/>
              </a:ext>
            </a:extLst>
          </p:cNvPr>
          <p:cNvSpPr txBox="1"/>
          <p:nvPr/>
        </p:nvSpPr>
        <p:spPr>
          <a:xfrm>
            <a:off x="-12781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565F5CD-D0AA-4E05-9AA7-10D8FE4EFDF1}"/>
              </a:ext>
            </a:extLst>
          </p:cNvPr>
          <p:cNvSpPr txBox="1"/>
          <p:nvPr/>
        </p:nvSpPr>
        <p:spPr>
          <a:xfrm>
            <a:off x="1294694" y="1342106"/>
            <a:ext cx="344498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Elevate your project to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Become better as you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Need it now!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4A67FD1-0381-48C6-A383-512A083BA5A6}"/>
              </a:ext>
            </a:extLst>
          </p:cNvPr>
          <p:cNvSpPr/>
          <p:nvPr/>
        </p:nvSpPr>
        <p:spPr>
          <a:xfrm>
            <a:off x="2644006" y="2703871"/>
            <a:ext cx="1819839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95AD08B3-453D-4CF1-BC27-365C1D1F253A}"/>
              </a:ext>
            </a:extLst>
          </p:cNvPr>
          <p:cNvSpPr/>
          <p:nvPr/>
        </p:nvSpPr>
        <p:spPr>
          <a:xfrm>
            <a:off x="5578253" y="1342106"/>
            <a:ext cx="43333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>
                <a:solidFill>
                  <a:schemeClr val="accent4"/>
                </a:solidFill>
                <a:latin typeface="Poppins Medium" panose="00000600000000000000" pitchFamily="50" charset="0"/>
                <a:cs typeface="Poppins Medium" panose="00000600000000000000" pitchFamily="50" charset="0"/>
              </a:rPr>
              <a:t>1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FF2CA9E-9756-423B-B9EF-D54A53F81607}"/>
              </a:ext>
            </a:extLst>
          </p:cNvPr>
          <p:cNvSpPr/>
          <p:nvPr/>
        </p:nvSpPr>
        <p:spPr>
          <a:xfrm>
            <a:off x="5578253" y="1740204"/>
            <a:ext cx="1736948" cy="325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Poppins Medium" panose="00000600000000000000" pitchFamily="50" charset="0"/>
                <a:cs typeface="Poppins Medium" panose="00000600000000000000" pitchFamily="50" charset="0"/>
              </a:rPr>
              <a:t>Great Stories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DF5739F0-AC81-4C21-897D-E3D788EC7A17}"/>
              </a:ext>
            </a:extLst>
          </p:cNvPr>
          <p:cNvSpPr/>
          <p:nvPr/>
        </p:nvSpPr>
        <p:spPr>
          <a:xfrm>
            <a:off x="5578252" y="2033613"/>
            <a:ext cx="249394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A wonderful serenity has taken possession of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myserenity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has taken possession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3796C4A7-01D7-4D53-9B3F-EF37AD35375D}"/>
              </a:ext>
            </a:extLst>
          </p:cNvPr>
          <p:cNvSpPr/>
          <p:nvPr/>
        </p:nvSpPr>
        <p:spPr>
          <a:xfrm>
            <a:off x="8403361" y="1342106"/>
            <a:ext cx="43333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>
                <a:solidFill>
                  <a:schemeClr val="accent4"/>
                </a:solidFill>
                <a:latin typeface="Poppins Medium" panose="00000600000000000000" pitchFamily="50" charset="0"/>
                <a:cs typeface="Poppins Medium" panose="00000600000000000000" pitchFamily="50" charset="0"/>
              </a:rPr>
              <a:t>2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528305F9-CF39-4103-98C3-D7D24E4538DE}"/>
              </a:ext>
            </a:extLst>
          </p:cNvPr>
          <p:cNvSpPr/>
          <p:nvPr/>
        </p:nvSpPr>
        <p:spPr>
          <a:xfrm>
            <a:off x="8403361" y="1740204"/>
            <a:ext cx="1736948" cy="325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Poppins Medium" panose="00000600000000000000" pitchFamily="50" charset="0"/>
                <a:cs typeface="Poppins Medium" panose="00000600000000000000" pitchFamily="50" charset="0"/>
              </a:rPr>
              <a:t>A wonderful serenity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6254FB68-6E82-42FF-B0AD-70C5B87F1733}"/>
              </a:ext>
            </a:extLst>
          </p:cNvPr>
          <p:cNvSpPr/>
          <p:nvPr/>
        </p:nvSpPr>
        <p:spPr>
          <a:xfrm>
            <a:off x="8403360" y="2033613"/>
            <a:ext cx="249394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A wonderful serenity has taken possession of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myserenity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has taken possession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8B05A54-9688-407F-B136-A0FD385B7F0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067185387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>
            <a:extLst>
              <a:ext uri="{FF2B5EF4-FFF2-40B4-BE49-F238E27FC236}">
                <a16:creationId xmlns:a16="http://schemas.microsoft.com/office/drawing/2014/main" id="{81CED3DA-0FC7-4F7B-B5B2-1D30A3C2C765}"/>
              </a:ext>
            </a:extLst>
          </p:cNvPr>
          <p:cNvSpPr txBox="1"/>
          <p:nvPr/>
        </p:nvSpPr>
        <p:spPr>
          <a:xfrm>
            <a:off x="-12781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FDAD104-05BD-4411-ABD8-4C30D3189AFE}"/>
              </a:ext>
            </a:extLst>
          </p:cNvPr>
          <p:cNvSpPr txBox="1"/>
          <p:nvPr/>
        </p:nvSpPr>
        <p:spPr>
          <a:xfrm>
            <a:off x="1780871" y="1508802"/>
            <a:ext cx="342260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Circular gallery view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On our latest projects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Or latest work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2412E49C-C80A-48D7-994F-78FD1349FED3}"/>
              </a:ext>
            </a:extLst>
          </p:cNvPr>
          <p:cNvSpPr/>
          <p:nvPr/>
        </p:nvSpPr>
        <p:spPr>
          <a:xfrm>
            <a:off x="3130183" y="2870567"/>
            <a:ext cx="1819839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4D4DDF87-F9C0-40CF-9E98-2F160C592AFF}"/>
              </a:ext>
            </a:extLst>
          </p:cNvPr>
          <p:cNvSpPr/>
          <p:nvPr/>
        </p:nvSpPr>
        <p:spPr>
          <a:xfrm>
            <a:off x="1780871" y="3171966"/>
            <a:ext cx="1078531" cy="4234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>
                <a:latin typeface="Calibri" panose="020F0502020204030204" pitchFamily="34" charset="0"/>
                <a:cs typeface="Segoe UI Light" panose="020B0502040204020203" pitchFamily="34" charset="0"/>
              </a:rPr>
              <a:t>Simplicity 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644B2A7B-F32E-4073-AEF2-7027AB703A9E}"/>
              </a:ext>
            </a:extLst>
          </p:cNvPr>
          <p:cNvSpPr/>
          <p:nvPr/>
        </p:nvSpPr>
        <p:spPr>
          <a:xfrm>
            <a:off x="1780871" y="3693069"/>
            <a:ext cx="3422603" cy="529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A Wonderful Serenity Has Taken Has Taken Posse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ssion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Of My A Wonderful 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B4245687-746F-4D57-9008-1879E6EB4B47}"/>
              </a:ext>
            </a:extLst>
          </p:cNvPr>
          <p:cNvSpPr/>
          <p:nvPr/>
        </p:nvSpPr>
        <p:spPr>
          <a:xfrm>
            <a:off x="1780870" y="4332142"/>
            <a:ext cx="1246628" cy="4234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>
                <a:latin typeface="Calibri" panose="020F0502020204030204" pitchFamily="34" charset="0"/>
                <a:cs typeface="Segoe UI Light" panose="020B0502040204020203" pitchFamily="34" charset="0"/>
              </a:rPr>
              <a:t>Minimalism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19B8208A-987F-47EC-89DD-8468DD60E4ED}"/>
              </a:ext>
            </a:extLst>
          </p:cNvPr>
          <p:cNvSpPr/>
          <p:nvPr/>
        </p:nvSpPr>
        <p:spPr>
          <a:xfrm>
            <a:off x="1780870" y="4853245"/>
            <a:ext cx="3422603" cy="529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A Wonderful Serenity Has Taken Has Taken Posse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ssion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Of My A Wonderful 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775808C2-240A-408D-BDB0-57CB05672522}"/>
              </a:ext>
            </a:extLst>
          </p:cNvPr>
          <p:cNvSpPr/>
          <p:nvPr/>
        </p:nvSpPr>
        <p:spPr>
          <a:xfrm>
            <a:off x="6534916" y="2255520"/>
            <a:ext cx="907222" cy="90722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Freeform 32">
            <a:extLst>
              <a:ext uri="{FF2B5EF4-FFF2-40B4-BE49-F238E27FC236}">
                <a16:creationId xmlns:a16="http://schemas.microsoft.com/office/drawing/2014/main" id="{6EA49D8D-9342-4BE5-93EE-7C4982B461E3}"/>
              </a:ext>
            </a:extLst>
          </p:cNvPr>
          <p:cNvSpPr>
            <a:spLocks noEditPoints="1"/>
          </p:cNvSpPr>
          <p:nvPr/>
        </p:nvSpPr>
        <p:spPr bwMode="auto">
          <a:xfrm>
            <a:off x="6760506" y="2540726"/>
            <a:ext cx="396496" cy="324204"/>
          </a:xfrm>
          <a:custGeom>
            <a:avLst/>
            <a:gdLst/>
            <a:ahLst/>
            <a:cxnLst>
              <a:cxn ang="0">
                <a:pos x="254" y="0"/>
              </a:cxn>
              <a:cxn ang="0">
                <a:pos x="239" y="2"/>
              </a:cxn>
              <a:cxn ang="0">
                <a:pos x="210" y="15"/>
              </a:cxn>
              <a:cxn ang="0">
                <a:pos x="74" y="149"/>
              </a:cxn>
              <a:cxn ang="0">
                <a:pos x="69" y="154"/>
              </a:cxn>
              <a:cxn ang="0">
                <a:pos x="65" y="165"/>
              </a:cxn>
              <a:cxn ang="0">
                <a:pos x="65" y="178"/>
              </a:cxn>
              <a:cxn ang="0">
                <a:pos x="69" y="189"/>
              </a:cxn>
              <a:cxn ang="0">
                <a:pos x="167" y="288"/>
              </a:cxn>
              <a:cxn ang="0">
                <a:pos x="172" y="292"/>
              </a:cxn>
              <a:cxn ang="0">
                <a:pos x="183" y="297"/>
              </a:cxn>
              <a:cxn ang="0">
                <a:pos x="196" y="297"/>
              </a:cxn>
              <a:cxn ang="0">
                <a:pos x="208" y="292"/>
              </a:cxn>
              <a:cxn ang="0">
                <a:pos x="339" y="162"/>
              </a:cxn>
              <a:cxn ang="0">
                <a:pos x="348" y="151"/>
              </a:cxn>
              <a:cxn ang="0">
                <a:pos x="359" y="122"/>
              </a:cxn>
              <a:cxn ang="0">
                <a:pos x="361" y="33"/>
              </a:cxn>
              <a:cxn ang="0">
                <a:pos x="361" y="26"/>
              </a:cxn>
              <a:cxn ang="0">
                <a:pos x="355" y="15"/>
              </a:cxn>
              <a:cxn ang="0">
                <a:pos x="346" y="6"/>
              </a:cxn>
              <a:cxn ang="0">
                <a:pos x="335" y="2"/>
              </a:cxn>
              <a:cxn ang="0">
                <a:pos x="330" y="0"/>
              </a:cxn>
              <a:cxn ang="0">
                <a:pos x="286" y="107"/>
              </a:cxn>
              <a:cxn ang="0">
                <a:pos x="274" y="105"/>
              </a:cxn>
              <a:cxn ang="0">
                <a:pos x="263" y="98"/>
              </a:cxn>
              <a:cxn ang="0">
                <a:pos x="257" y="87"/>
              </a:cxn>
              <a:cxn ang="0">
                <a:pos x="254" y="74"/>
              </a:cxn>
              <a:cxn ang="0">
                <a:pos x="256" y="69"/>
              </a:cxn>
              <a:cxn ang="0">
                <a:pos x="259" y="58"/>
              </a:cxn>
              <a:cxn ang="0">
                <a:pos x="268" y="49"/>
              </a:cxn>
              <a:cxn ang="0">
                <a:pos x="279" y="44"/>
              </a:cxn>
              <a:cxn ang="0">
                <a:pos x="286" y="44"/>
              </a:cxn>
              <a:cxn ang="0">
                <a:pos x="299" y="45"/>
              </a:cxn>
              <a:cxn ang="0">
                <a:pos x="308" y="53"/>
              </a:cxn>
              <a:cxn ang="0">
                <a:pos x="315" y="64"/>
              </a:cxn>
              <a:cxn ang="0">
                <a:pos x="319" y="74"/>
              </a:cxn>
              <a:cxn ang="0">
                <a:pos x="317" y="82"/>
              </a:cxn>
              <a:cxn ang="0">
                <a:pos x="314" y="93"/>
              </a:cxn>
              <a:cxn ang="0">
                <a:pos x="304" y="102"/>
              </a:cxn>
              <a:cxn ang="0">
                <a:pos x="292" y="107"/>
              </a:cxn>
              <a:cxn ang="0">
                <a:pos x="286" y="107"/>
              </a:cxn>
              <a:cxn ang="0">
                <a:pos x="141" y="294"/>
              </a:cxn>
              <a:cxn ang="0">
                <a:pos x="130" y="297"/>
              </a:cxn>
              <a:cxn ang="0">
                <a:pos x="112" y="294"/>
              </a:cxn>
              <a:cxn ang="0">
                <a:pos x="9" y="194"/>
              </a:cxn>
              <a:cxn ang="0">
                <a:pos x="5" y="189"/>
              </a:cxn>
              <a:cxn ang="0">
                <a:pos x="0" y="178"/>
              </a:cxn>
              <a:cxn ang="0">
                <a:pos x="0" y="165"/>
              </a:cxn>
              <a:cxn ang="0">
                <a:pos x="5" y="154"/>
              </a:cxn>
              <a:cxn ang="0">
                <a:pos x="136" y="24"/>
              </a:cxn>
              <a:cxn ang="0">
                <a:pos x="147" y="15"/>
              </a:cxn>
              <a:cxn ang="0">
                <a:pos x="176" y="2"/>
              </a:cxn>
              <a:cxn ang="0">
                <a:pos x="27" y="163"/>
              </a:cxn>
              <a:cxn ang="0">
                <a:pos x="23" y="167"/>
              </a:cxn>
              <a:cxn ang="0">
                <a:pos x="23" y="176"/>
              </a:cxn>
              <a:cxn ang="0">
                <a:pos x="27" y="180"/>
              </a:cxn>
            </a:cxnLst>
            <a:rect l="0" t="0" r="r" b="b"/>
            <a:pathLst>
              <a:path w="361" h="297">
                <a:moveTo>
                  <a:pt x="330" y="0"/>
                </a:moveTo>
                <a:lnTo>
                  <a:pt x="254" y="0"/>
                </a:lnTo>
                <a:lnTo>
                  <a:pt x="254" y="0"/>
                </a:lnTo>
                <a:lnTo>
                  <a:pt x="239" y="2"/>
                </a:lnTo>
                <a:lnTo>
                  <a:pt x="225" y="7"/>
                </a:lnTo>
                <a:lnTo>
                  <a:pt x="210" y="15"/>
                </a:lnTo>
                <a:lnTo>
                  <a:pt x="199" y="24"/>
                </a:lnTo>
                <a:lnTo>
                  <a:pt x="74" y="149"/>
                </a:lnTo>
                <a:lnTo>
                  <a:pt x="74" y="149"/>
                </a:lnTo>
                <a:lnTo>
                  <a:pt x="69" y="154"/>
                </a:lnTo>
                <a:lnTo>
                  <a:pt x="67" y="160"/>
                </a:lnTo>
                <a:lnTo>
                  <a:pt x="65" y="165"/>
                </a:lnTo>
                <a:lnTo>
                  <a:pt x="63" y="172"/>
                </a:lnTo>
                <a:lnTo>
                  <a:pt x="65" y="178"/>
                </a:lnTo>
                <a:lnTo>
                  <a:pt x="67" y="183"/>
                </a:lnTo>
                <a:lnTo>
                  <a:pt x="69" y="189"/>
                </a:lnTo>
                <a:lnTo>
                  <a:pt x="74" y="194"/>
                </a:lnTo>
                <a:lnTo>
                  <a:pt x="167" y="288"/>
                </a:lnTo>
                <a:lnTo>
                  <a:pt x="167" y="288"/>
                </a:lnTo>
                <a:lnTo>
                  <a:pt x="172" y="292"/>
                </a:lnTo>
                <a:lnTo>
                  <a:pt x="178" y="296"/>
                </a:lnTo>
                <a:lnTo>
                  <a:pt x="183" y="297"/>
                </a:lnTo>
                <a:lnTo>
                  <a:pt x="190" y="297"/>
                </a:lnTo>
                <a:lnTo>
                  <a:pt x="196" y="297"/>
                </a:lnTo>
                <a:lnTo>
                  <a:pt x="201" y="296"/>
                </a:lnTo>
                <a:lnTo>
                  <a:pt x="208" y="292"/>
                </a:lnTo>
                <a:lnTo>
                  <a:pt x="212" y="288"/>
                </a:lnTo>
                <a:lnTo>
                  <a:pt x="339" y="162"/>
                </a:lnTo>
                <a:lnTo>
                  <a:pt x="339" y="162"/>
                </a:lnTo>
                <a:lnTo>
                  <a:pt x="348" y="151"/>
                </a:lnTo>
                <a:lnTo>
                  <a:pt x="355" y="136"/>
                </a:lnTo>
                <a:lnTo>
                  <a:pt x="359" y="122"/>
                </a:lnTo>
                <a:lnTo>
                  <a:pt x="361" y="107"/>
                </a:lnTo>
                <a:lnTo>
                  <a:pt x="361" y="33"/>
                </a:lnTo>
                <a:lnTo>
                  <a:pt x="361" y="33"/>
                </a:lnTo>
                <a:lnTo>
                  <a:pt x="361" y="26"/>
                </a:lnTo>
                <a:lnTo>
                  <a:pt x="359" y="20"/>
                </a:lnTo>
                <a:lnTo>
                  <a:pt x="355" y="15"/>
                </a:lnTo>
                <a:lnTo>
                  <a:pt x="352" y="9"/>
                </a:lnTo>
                <a:lnTo>
                  <a:pt x="346" y="6"/>
                </a:lnTo>
                <a:lnTo>
                  <a:pt x="341" y="4"/>
                </a:lnTo>
                <a:lnTo>
                  <a:pt x="335" y="2"/>
                </a:lnTo>
                <a:lnTo>
                  <a:pt x="330" y="0"/>
                </a:lnTo>
                <a:lnTo>
                  <a:pt x="330" y="0"/>
                </a:lnTo>
                <a:close/>
                <a:moveTo>
                  <a:pt x="286" y="107"/>
                </a:moveTo>
                <a:lnTo>
                  <a:pt x="286" y="107"/>
                </a:lnTo>
                <a:lnTo>
                  <a:pt x="279" y="107"/>
                </a:lnTo>
                <a:lnTo>
                  <a:pt x="274" y="105"/>
                </a:lnTo>
                <a:lnTo>
                  <a:pt x="268" y="102"/>
                </a:lnTo>
                <a:lnTo>
                  <a:pt x="263" y="98"/>
                </a:lnTo>
                <a:lnTo>
                  <a:pt x="259" y="93"/>
                </a:lnTo>
                <a:lnTo>
                  <a:pt x="257" y="87"/>
                </a:lnTo>
                <a:lnTo>
                  <a:pt x="256" y="82"/>
                </a:lnTo>
                <a:lnTo>
                  <a:pt x="254" y="74"/>
                </a:lnTo>
                <a:lnTo>
                  <a:pt x="254" y="74"/>
                </a:lnTo>
                <a:lnTo>
                  <a:pt x="256" y="69"/>
                </a:lnTo>
                <a:lnTo>
                  <a:pt x="257" y="64"/>
                </a:lnTo>
                <a:lnTo>
                  <a:pt x="259" y="58"/>
                </a:lnTo>
                <a:lnTo>
                  <a:pt x="263" y="53"/>
                </a:lnTo>
                <a:lnTo>
                  <a:pt x="268" y="49"/>
                </a:lnTo>
                <a:lnTo>
                  <a:pt x="274" y="45"/>
                </a:lnTo>
                <a:lnTo>
                  <a:pt x="279" y="44"/>
                </a:lnTo>
                <a:lnTo>
                  <a:pt x="286" y="44"/>
                </a:lnTo>
                <a:lnTo>
                  <a:pt x="286" y="44"/>
                </a:lnTo>
                <a:lnTo>
                  <a:pt x="292" y="44"/>
                </a:lnTo>
                <a:lnTo>
                  <a:pt x="299" y="45"/>
                </a:lnTo>
                <a:lnTo>
                  <a:pt x="304" y="49"/>
                </a:lnTo>
                <a:lnTo>
                  <a:pt x="308" y="53"/>
                </a:lnTo>
                <a:lnTo>
                  <a:pt x="314" y="58"/>
                </a:lnTo>
                <a:lnTo>
                  <a:pt x="315" y="64"/>
                </a:lnTo>
                <a:lnTo>
                  <a:pt x="317" y="69"/>
                </a:lnTo>
                <a:lnTo>
                  <a:pt x="319" y="74"/>
                </a:lnTo>
                <a:lnTo>
                  <a:pt x="319" y="74"/>
                </a:lnTo>
                <a:lnTo>
                  <a:pt x="317" y="82"/>
                </a:lnTo>
                <a:lnTo>
                  <a:pt x="315" y="87"/>
                </a:lnTo>
                <a:lnTo>
                  <a:pt x="314" y="93"/>
                </a:lnTo>
                <a:lnTo>
                  <a:pt x="308" y="98"/>
                </a:lnTo>
                <a:lnTo>
                  <a:pt x="304" y="102"/>
                </a:lnTo>
                <a:lnTo>
                  <a:pt x="299" y="105"/>
                </a:lnTo>
                <a:lnTo>
                  <a:pt x="292" y="107"/>
                </a:lnTo>
                <a:lnTo>
                  <a:pt x="286" y="107"/>
                </a:lnTo>
                <a:lnTo>
                  <a:pt x="286" y="107"/>
                </a:lnTo>
                <a:close/>
                <a:moveTo>
                  <a:pt x="27" y="180"/>
                </a:moveTo>
                <a:lnTo>
                  <a:pt x="141" y="294"/>
                </a:lnTo>
                <a:lnTo>
                  <a:pt x="141" y="294"/>
                </a:lnTo>
                <a:lnTo>
                  <a:pt x="130" y="297"/>
                </a:lnTo>
                <a:lnTo>
                  <a:pt x="121" y="297"/>
                </a:lnTo>
                <a:lnTo>
                  <a:pt x="112" y="294"/>
                </a:lnTo>
                <a:lnTo>
                  <a:pt x="103" y="288"/>
                </a:lnTo>
                <a:lnTo>
                  <a:pt x="9" y="194"/>
                </a:lnTo>
                <a:lnTo>
                  <a:pt x="9" y="194"/>
                </a:lnTo>
                <a:lnTo>
                  <a:pt x="5" y="189"/>
                </a:lnTo>
                <a:lnTo>
                  <a:pt x="2" y="183"/>
                </a:lnTo>
                <a:lnTo>
                  <a:pt x="0" y="178"/>
                </a:lnTo>
                <a:lnTo>
                  <a:pt x="0" y="172"/>
                </a:lnTo>
                <a:lnTo>
                  <a:pt x="0" y="165"/>
                </a:lnTo>
                <a:lnTo>
                  <a:pt x="2" y="160"/>
                </a:lnTo>
                <a:lnTo>
                  <a:pt x="5" y="154"/>
                </a:lnTo>
                <a:lnTo>
                  <a:pt x="9" y="149"/>
                </a:lnTo>
                <a:lnTo>
                  <a:pt x="136" y="24"/>
                </a:lnTo>
                <a:lnTo>
                  <a:pt x="136" y="24"/>
                </a:lnTo>
                <a:lnTo>
                  <a:pt x="147" y="15"/>
                </a:lnTo>
                <a:lnTo>
                  <a:pt x="161" y="7"/>
                </a:lnTo>
                <a:lnTo>
                  <a:pt x="176" y="2"/>
                </a:lnTo>
                <a:lnTo>
                  <a:pt x="190" y="0"/>
                </a:lnTo>
                <a:lnTo>
                  <a:pt x="27" y="163"/>
                </a:lnTo>
                <a:lnTo>
                  <a:pt x="27" y="163"/>
                </a:lnTo>
                <a:lnTo>
                  <a:pt x="23" y="167"/>
                </a:lnTo>
                <a:lnTo>
                  <a:pt x="23" y="172"/>
                </a:lnTo>
                <a:lnTo>
                  <a:pt x="23" y="176"/>
                </a:lnTo>
                <a:lnTo>
                  <a:pt x="27" y="180"/>
                </a:lnTo>
                <a:lnTo>
                  <a:pt x="27" y="18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3246DD6-976B-4D4D-8125-F827E6CF226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A3B0BBD-62BC-4590-B4C4-ED387C17498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622A3DE-C445-491F-A098-4BFEA0B1CDB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B759CD42-C9E6-4BE4-8D52-A9DF8F6F5F5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715181499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Box 50">
            <a:extLst>
              <a:ext uri="{FF2B5EF4-FFF2-40B4-BE49-F238E27FC236}">
                <a16:creationId xmlns:a16="http://schemas.microsoft.com/office/drawing/2014/main" id="{F8448C7C-E6D0-4ABA-8BC2-6928609ED120}"/>
              </a:ext>
            </a:extLst>
          </p:cNvPr>
          <p:cNvSpPr txBox="1"/>
          <p:nvPr/>
        </p:nvSpPr>
        <p:spPr>
          <a:xfrm>
            <a:off x="7334866" y="-216307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A1F813EA-C54A-4C5F-AE0A-92A77A7FE4BB}"/>
              </a:ext>
            </a:extLst>
          </p:cNvPr>
          <p:cNvSpPr txBox="1"/>
          <p:nvPr/>
        </p:nvSpPr>
        <p:spPr>
          <a:xfrm>
            <a:off x="7063906" y="1854425"/>
            <a:ext cx="352295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More simple, more fun,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More understandable</a:t>
            </a:r>
          </a:p>
          <a:p>
            <a:r>
              <a:rPr lang="en-US" sz="24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Informations</a:t>
            </a: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 …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29B9E91A-4D92-4ED8-9F10-CD2755AB5352}"/>
              </a:ext>
            </a:extLst>
          </p:cNvPr>
          <p:cNvSpPr/>
          <p:nvPr/>
        </p:nvSpPr>
        <p:spPr>
          <a:xfrm>
            <a:off x="8413218" y="3216190"/>
            <a:ext cx="1819839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ounded Rectangle 5">
            <a:extLst>
              <a:ext uri="{FF2B5EF4-FFF2-40B4-BE49-F238E27FC236}">
                <a16:creationId xmlns:a16="http://schemas.microsoft.com/office/drawing/2014/main" id="{58D9F4E9-88B1-444D-9785-F3262B97F8A8}"/>
              </a:ext>
            </a:extLst>
          </p:cNvPr>
          <p:cNvSpPr/>
          <p:nvPr/>
        </p:nvSpPr>
        <p:spPr>
          <a:xfrm>
            <a:off x="7063906" y="3649649"/>
            <a:ext cx="3666812" cy="503189"/>
          </a:xfrm>
          <a:prstGeom prst="roundRect">
            <a:avLst/>
          </a:prstGeom>
          <a:solidFill>
            <a:schemeClr val="accent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5" name="Rounded Rectangle 14">
            <a:extLst>
              <a:ext uri="{FF2B5EF4-FFF2-40B4-BE49-F238E27FC236}">
                <a16:creationId xmlns:a16="http://schemas.microsoft.com/office/drawing/2014/main" id="{80F180B8-B72B-4A89-82F4-0ABC950C6C2A}"/>
              </a:ext>
            </a:extLst>
          </p:cNvPr>
          <p:cNvSpPr/>
          <p:nvPr/>
        </p:nvSpPr>
        <p:spPr>
          <a:xfrm>
            <a:off x="7123671" y="3758075"/>
            <a:ext cx="1908465" cy="306467"/>
          </a:xfrm>
          <a:prstGeom prst="round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Product Name</a:t>
            </a:r>
          </a:p>
        </p:txBody>
      </p:sp>
      <p:sp>
        <p:nvSpPr>
          <p:cNvPr id="56" name="Rounded Rectangle 15">
            <a:extLst>
              <a:ext uri="{FF2B5EF4-FFF2-40B4-BE49-F238E27FC236}">
                <a16:creationId xmlns:a16="http://schemas.microsoft.com/office/drawing/2014/main" id="{A9CE20AD-7C8C-4043-9FB1-C5287058E848}"/>
              </a:ext>
            </a:extLst>
          </p:cNvPr>
          <p:cNvSpPr/>
          <p:nvPr/>
        </p:nvSpPr>
        <p:spPr>
          <a:xfrm>
            <a:off x="8592067" y="3758074"/>
            <a:ext cx="880137" cy="306467"/>
          </a:xfrm>
          <a:prstGeom prst="round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01</a:t>
            </a:r>
            <a:endParaRPr lang="en-US" sz="1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7" name="Rounded Rectangle 16">
            <a:extLst>
              <a:ext uri="{FF2B5EF4-FFF2-40B4-BE49-F238E27FC236}">
                <a16:creationId xmlns:a16="http://schemas.microsoft.com/office/drawing/2014/main" id="{1E8FDCCD-4EC8-49F0-877C-1BCFB2945E82}"/>
              </a:ext>
            </a:extLst>
          </p:cNvPr>
          <p:cNvSpPr/>
          <p:nvPr/>
        </p:nvSpPr>
        <p:spPr>
          <a:xfrm>
            <a:off x="9379380" y="3754502"/>
            <a:ext cx="1221641" cy="306467"/>
          </a:xfrm>
          <a:prstGeom prst="round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id-ID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$90.00</a:t>
            </a:r>
            <a:endParaRPr lang="en-US" sz="1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8" name="Rounded Rectangle 18">
            <a:extLst>
              <a:ext uri="{FF2B5EF4-FFF2-40B4-BE49-F238E27FC236}">
                <a16:creationId xmlns:a16="http://schemas.microsoft.com/office/drawing/2014/main" id="{19A31B47-5CAA-4F09-AB89-CC72E9205203}"/>
              </a:ext>
            </a:extLst>
          </p:cNvPr>
          <p:cNvSpPr/>
          <p:nvPr/>
        </p:nvSpPr>
        <p:spPr>
          <a:xfrm>
            <a:off x="7134464" y="4254119"/>
            <a:ext cx="1908465" cy="306467"/>
          </a:xfrm>
          <a:prstGeom prst="round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Product Name</a:t>
            </a:r>
          </a:p>
        </p:txBody>
      </p:sp>
      <p:sp>
        <p:nvSpPr>
          <p:cNvPr id="59" name="Rounded Rectangle 19">
            <a:extLst>
              <a:ext uri="{FF2B5EF4-FFF2-40B4-BE49-F238E27FC236}">
                <a16:creationId xmlns:a16="http://schemas.microsoft.com/office/drawing/2014/main" id="{17E69D9D-E4B1-4EEA-8B28-48827B5EACC6}"/>
              </a:ext>
            </a:extLst>
          </p:cNvPr>
          <p:cNvSpPr/>
          <p:nvPr/>
        </p:nvSpPr>
        <p:spPr>
          <a:xfrm>
            <a:off x="8602860" y="4254118"/>
            <a:ext cx="880137" cy="306467"/>
          </a:xfrm>
          <a:prstGeom prst="round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01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0" name="Rounded Rectangle 20">
            <a:extLst>
              <a:ext uri="{FF2B5EF4-FFF2-40B4-BE49-F238E27FC236}">
                <a16:creationId xmlns:a16="http://schemas.microsoft.com/office/drawing/2014/main" id="{2CD7BE21-5793-414C-84D8-051D54414F32}"/>
              </a:ext>
            </a:extLst>
          </p:cNvPr>
          <p:cNvSpPr/>
          <p:nvPr/>
        </p:nvSpPr>
        <p:spPr>
          <a:xfrm>
            <a:off x="9390173" y="4250546"/>
            <a:ext cx="1221641" cy="306467"/>
          </a:xfrm>
          <a:prstGeom prst="round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$90.00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3FE535A9-3F55-4CBB-9F92-005F46B8EED3}"/>
              </a:ext>
            </a:extLst>
          </p:cNvPr>
          <p:cNvSpPr/>
          <p:nvPr/>
        </p:nvSpPr>
        <p:spPr>
          <a:xfrm>
            <a:off x="7063906" y="4747733"/>
            <a:ext cx="378370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A wonderful serenity has taken possession of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mys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erenity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has taken possession of my taken pos session serenity has taken 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653DC8C-CBF0-4812-8EAB-F11A1ABA129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74C1A521-4D02-4E19-9337-83E0AC135D4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48923523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>
            <a:extLst>
              <a:ext uri="{FF2B5EF4-FFF2-40B4-BE49-F238E27FC236}">
                <a16:creationId xmlns:a16="http://schemas.microsoft.com/office/drawing/2014/main" id="{89407725-1430-4663-A765-FE68FB4F7118}"/>
              </a:ext>
            </a:extLst>
          </p:cNvPr>
          <p:cNvSpPr txBox="1"/>
          <p:nvPr/>
        </p:nvSpPr>
        <p:spPr>
          <a:xfrm>
            <a:off x="-12781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C1374BE-EA4B-48B6-AB76-AACB9CDC41AC}"/>
              </a:ext>
            </a:extLst>
          </p:cNvPr>
          <p:cNvSpPr txBox="1"/>
          <p:nvPr/>
        </p:nvSpPr>
        <p:spPr>
          <a:xfrm>
            <a:off x="6358759" y="1184790"/>
            <a:ext cx="334213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This is a sample of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What end product you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Will get soon …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EC1A381C-7652-4106-AC48-A2E39A23C295}"/>
              </a:ext>
            </a:extLst>
          </p:cNvPr>
          <p:cNvSpPr/>
          <p:nvPr/>
        </p:nvSpPr>
        <p:spPr>
          <a:xfrm>
            <a:off x="7708071" y="2546555"/>
            <a:ext cx="1819839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DBFDC34A-5873-48FA-BB6D-8819458D4129}"/>
              </a:ext>
            </a:extLst>
          </p:cNvPr>
          <p:cNvSpPr/>
          <p:nvPr/>
        </p:nvSpPr>
        <p:spPr>
          <a:xfrm>
            <a:off x="1379764" y="1395831"/>
            <a:ext cx="2196111" cy="388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accent4"/>
                </a:solidFill>
                <a:latin typeface="Poppins Medium" panose="00000600000000000000" pitchFamily="50" charset="0"/>
                <a:cs typeface="Poppins Medium" panose="00000600000000000000" pitchFamily="50" charset="0"/>
              </a:rPr>
              <a:t>Product Sold </a:t>
            </a:r>
            <a:r>
              <a:rPr lang="id-ID" sz="1400" b="1" dirty="0">
                <a:solidFill>
                  <a:schemeClr val="accent4"/>
                </a:solidFill>
                <a:latin typeface="Poppins Medium" panose="00000600000000000000" pitchFamily="50" charset="0"/>
                <a:cs typeface="Poppins Medium" panose="00000600000000000000" pitchFamily="50" charset="0"/>
              </a:rPr>
              <a:t>120,000</a:t>
            </a:r>
            <a:endParaRPr lang="en-US" sz="1400" b="1" dirty="0">
              <a:solidFill>
                <a:schemeClr val="accent4"/>
              </a:solidFill>
              <a:latin typeface="Poppins Medium" panose="00000600000000000000" pitchFamily="50" charset="0"/>
              <a:cs typeface="Poppins Medium" panose="00000600000000000000" pitchFamily="50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11DA5A9C-9D1A-4B1D-9CC2-6FD78CAC4AAE}"/>
              </a:ext>
            </a:extLst>
          </p:cNvPr>
          <p:cNvSpPr/>
          <p:nvPr/>
        </p:nvSpPr>
        <p:spPr>
          <a:xfrm>
            <a:off x="1379764" y="1813854"/>
            <a:ext cx="428907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A wonderful serenity has taken possession of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mysere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nity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has taken possession of my taken possession serenity has taken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taken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possession</a:t>
            </a:r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913290BC-991E-45B3-A769-1119A613EBBC}"/>
              </a:ext>
            </a:extLst>
          </p:cNvPr>
          <p:cNvSpPr/>
          <p:nvPr/>
        </p:nvSpPr>
        <p:spPr>
          <a:xfrm>
            <a:off x="3569052" y="1271414"/>
            <a:ext cx="1724894" cy="424543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147F4A1D-09D0-4C78-8558-E308F25B1A6A}"/>
              </a:ext>
            </a:extLst>
          </p:cNvPr>
          <p:cNvSpPr/>
          <p:nvPr/>
        </p:nvSpPr>
        <p:spPr>
          <a:xfrm>
            <a:off x="3498944" y="1321140"/>
            <a:ext cx="1848151" cy="325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1"/>
                </a:solidFill>
                <a:latin typeface="Poppins Medium" panose="00000600000000000000" pitchFamily="50" charset="0"/>
                <a:cs typeface="Poppins Medium" panose="00000600000000000000" pitchFamily="50" charset="0"/>
              </a:rPr>
              <a:t>A wonderful </a:t>
            </a:r>
            <a:r>
              <a:rPr lang="en-US" sz="1050" dirty="0" err="1">
                <a:solidFill>
                  <a:schemeClr val="bg1"/>
                </a:solidFill>
                <a:latin typeface="Poppins Medium" panose="00000600000000000000" pitchFamily="50" charset="0"/>
                <a:cs typeface="Poppins Medium" panose="00000600000000000000" pitchFamily="50" charset="0"/>
              </a:rPr>
              <a:t>seren</a:t>
            </a:r>
            <a:endParaRPr lang="en-US" sz="1050" dirty="0">
              <a:solidFill>
                <a:schemeClr val="bg1"/>
              </a:solidFill>
              <a:latin typeface="Poppins Medium" panose="00000600000000000000" pitchFamily="50" charset="0"/>
              <a:cs typeface="Poppins Medium" panose="00000600000000000000" pitchFamily="50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ECC4CB5-21DD-4262-A8A8-879CCC43D04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6C3F719-92FF-455E-A8A9-EE0A9FF5652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753614957"/>
      </p:ext>
    </p:extLst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1377C9D-022B-45F4-ACFD-8542953328C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3C72CEC-A3AA-4D46-9318-C87AFB53FF97}"/>
              </a:ext>
            </a:extLst>
          </p:cNvPr>
          <p:cNvSpPr txBox="1"/>
          <p:nvPr/>
        </p:nvSpPr>
        <p:spPr>
          <a:xfrm>
            <a:off x="734469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6ACFAD7-274A-41CE-971A-B1428B3327BB}"/>
              </a:ext>
            </a:extLst>
          </p:cNvPr>
          <p:cNvSpPr txBox="1"/>
          <p:nvPr/>
        </p:nvSpPr>
        <p:spPr>
          <a:xfrm>
            <a:off x="3536449" y="1538752"/>
            <a:ext cx="269862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What more fun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than make things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Really simple?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AAAB129A-B484-43C8-9E22-4EDC100EB47E}"/>
              </a:ext>
            </a:extLst>
          </p:cNvPr>
          <p:cNvSpPr/>
          <p:nvPr/>
        </p:nvSpPr>
        <p:spPr>
          <a:xfrm>
            <a:off x="4885761" y="2900517"/>
            <a:ext cx="1819839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Pentagon 19">
            <a:extLst>
              <a:ext uri="{FF2B5EF4-FFF2-40B4-BE49-F238E27FC236}">
                <a16:creationId xmlns:a16="http://schemas.microsoft.com/office/drawing/2014/main" id="{AF52A8E6-53B1-47D5-958B-63852EF63870}"/>
              </a:ext>
            </a:extLst>
          </p:cNvPr>
          <p:cNvSpPr/>
          <p:nvPr/>
        </p:nvSpPr>
        <p:spPr>
          <a:xfrm rot="10800000" flipH="1">
            <a:off x="5367535" y="3429000"/>
            <a:ext cx="2056583" cy="673280"/>
          </a:xfrm>
          <a:prstGeom prst="homePlate">
            <a:avLst>
              <a:gd name="adj" fmla="val 42455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E4BEF64-6756-4431-90D6-8F7A070521EF}"/>
              </a:ext>
            </a:extLst>
          </p:cNvPr>
          <p:cNvSpPr txBox="1"/>
          <p:nvPr/>
        </p:nvSpPr>
        <p:spPr>
          <a:xfrm>
            <a:off x="5474665" y="3543822"/>
            <a:ext cx="1867658" cy="461647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ea typeface="Montserrat Light" charset="0"/>
                <a:cs typeface="Montserrat Light" charset="0"/>
              </a:rPr>
              <a:t>Association Or Collection Of Individuals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4C81AC9-4FF6-4B40-9CC8-C197448DAEE6}"/>
              </a:ext>
            </a:extLst>
          </p:cNvPr>
          <p:cNvSpPr/>
          <p:nvPr/>
        </p:nvSpPr>
        <p:spPr>
          <a:xfrm>
            <a:off x="5325372" y="4345194"/>
            <a:ext cx="345002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A wonderful serenity has taken possession of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myserenity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has taken possession of my taken possession serenity has taken 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74E3D23E-3216-4249-9A7E-DB97B61B13B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505055801"/>
      </p:ext>
    </p:extLst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entagon 21">
            <a:extLst>
              <a:ext uri="{FF2B5EF4-FFF2-40B4-BE49-F238E27FC236}">
                <a16:creationId xmlns:a16="http://schemas.microsoft.com/office/drawing/2014/main" id="{BED79C52-C171-4019-9814-FEE538D5A395}"/>
              </a:ext>
            </a:extLst>
          </p:cNvPr>
          <p:cNvSpPr/>
          <p:nvPr/>
        </p:nvSpPr>
        <p:spPr>
          <a:xfrm rot="10800000" flipH="1">
            <a:off x="8322217" y="4347037"/>
            <a:ext cx="3183909" cy="785557"/>
          </a:xfrm>
          <a:prstGeom prst="homePlat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33" name="Pentagon 19">
            <a:extLst>
              <a:ext uri="{FF2B5EF4-FFF2-40B4-BE49-F238E27FC236}">
                <a16:creationId xmlns:a16="http://schemas.microsoft.com/office/drawing/2014/main" id="{7B95E72A-F4DB-44E6-9559-64FF6635CD70}"/>
              </a:ext>
            </a:extLst>
          </p:cNvPr>
          <p:cNvSpPr/>
          <p:nvPr/>
        </p:nvSpPr>
        <p:spPr>
          <a:xfrm rot="10800000" flipH="1">
            <a:off x="8511531" y="3004889"/>
            <a:ext cx="2410909" cy="673280"/>
          </a:xfrm>
          <a:prstGeom prst="homePlat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47E43A1D-4981-4F36-BDE3-AF2FBBCC69ED}"/>
              </a:ext>
            </a:extLst>
          </p:cNvPr>
          <p:cNvGrpSpPr/>
          <p:nvPr/>
        </p:nvGrpSpPr>
        <p:grpSpPr>
          <a:xfrm>
            <a:off x="5842550" y="2546555"/>
            <a:ext cx="3063352" cy="3063350"/>
            <a:chOff x="5742638" y="2446642"/>
            <a:chExt cx="3263175" cy="3263175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1B5FC167-63F8-49BB-A18B-601485F1135D}"/>
                </a:ext>
              </a:extLst>
            </p:cNvPr>
            <p:cNvSpPr/>
            <p:nvPr/>
          </p:nvSpPr>
          <p:spPr>
            <a:xfrm>
              <a:off x="5742638" y="2446642"/>
              <a:ext cx="3263175" cy="326317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50800">
              <a:solidFill>
                <a:schemeClr val="accent4"/>
              </a:solidFill>
            </a:ln>
            <a:effectLst>
              <a:outerShdw blurRad="254000" dist="127000" dir="5400000" algn="t" rotWithShape="0">
                <a:prstClr val="black">
                  <a:alpha val="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rgbClr val="FFFFFF"/>
                </a:solidFill>
                <a:latin typeface="Questrial" charset="0"/>
                <a:ea typeface="Questrial" charset="0"/>
                <a:cs typeface="Questrial" charset="0"/>
              </a:endParaRPr>
            </a:p>
          </p:txBody>
        </p:sp>
        <p:sp>
          <p:nvSpPr>
            <p:cNvPr id="37" name="Freeform 7">
              <a:extLst>
                <a:ext uri="{FF2B5EF4-FFF2-40B4-BE49-F238E27FC236}">
                  <a16:creationId xmlns:a16="http://schemas.microsoft.com/office/drawing/2014/main" id="{D31027AA-F365-4C4C-AC45-2820058A7158}"/>
                </a:ext>
              </a:extLst>
            </p:cNvPr>
            <p:cNvSpPr>
              <a:spLocks/>
            </p:cNvSpPr>
            <p:nvPr/>
          </p:nvSpPr>
          <p:spPr bwMode="auto">
            <a:xfrm rot="10256415">
              <a:off x="7261543" y="3533718"/>
              <a:ext cx="473464" cy="606289"/>
            </a:xfrm>
            <a:custGeom>
              <a:avLst/>
              <a:gdLst>
                <a:gd name="T0" fmla="*/ 0 w 221"/>
                <a:gd name="T1" fmla="*/ 264 h 283"/>
                <a:gd name="T2" fmla="*/ 193 w 221"/>
                <a:gd name="T3" fmla="*/ 0 h 283"/>
                <a:gd name="T4" fmla="*/ 221 w 221"/>
                <a:gd name="T5" fmla="*/ 22 h 283"/>
                <a:gd name="T6" fmla="*/ 25 w 221"/>
                <a:gd name="T7" fmla="*/ 283 h 283"/>
                <a:gd name="T8" fmla="*/ 0 w 221"/>
                <a:gd name="T9" fmla="*/ 264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1" h="283">
                  <a:moveTo>
                    <a:pt x="0" y="264"/>
                  </a:moveTo>
                  <a:lnTo>
                    <a:pt x="193" y="0"/>
                  </a:lnTo>
                  <a:lnTo>
                    <a:pt x="221" y="22"/>
                  </a:lnTo>
                  <a:lnTo>
                    <a:pt x="25" y="283"/>
                  </a:lnTo>
                  <a:lnTo>
                    <a:pt x="0" y="264"/>
                  </a:lnTo>
                  <a:close/>
                </a:path>
              </a:pathLst>
            </a:custGeom>
            <a:solidFill>
              <a:schemeClr val="accent2"/>
            </a:solidFill>
            <a:ln>
              <a:solidFill>
                <a:schemeClr val="accent4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8">
              <a:extLst>
                <a:ext uri="{FF2B5EF4-FFF2-40B4-BE49-F238E27FC236}">
                  <a16:creationId xmlns:a16="http://schemas.microsoft.com/office/drawing/2014/main" id="{AAD0D4B9-DA0A-444D-B1E6-518721E049CB}"/>
                </a:ext>
              </a:extLst>
            </p:cNvPr>
            <p:cNvSpPr>
              <a:spLocks/>
            </p:cNvSpPr>
            <p:nvPr/>
          </p:nvSpPr>
          <p:spPr bwMode="auto">
            <a:xfrm rot="5108500">
              <a:off x="7187313" y="4321179"/>
              <a:ext cx="946925" cy="561299"/>
            </a:xfrm>
            <a:custGeom>
              <a:avLst/>
              <a:gdLst>
                <a:gd name="T0" fmla="*/ 442 w 442"/>
                <a:gd name="T1" fmla="*/ 28 h 262"/>
                <a:gd name="T2" fmla="*/ 15 w 442"/>
                <a:gd name="T3" fmla="*/ 262 h 262"/>
                <a:gd name="T4" fmla="*/ 0 w 442"/>
                <a:gd name="T5" fmla="*/ 232 h 262"/>
                <a:gd name="T6" fmla="*/ 427 w 442"/>
                <a:gd name="T7" fmla="*/ 0 h 262"/>
                <a:gd name="T8" fmla="*/ 442 w 442"/>
                <a:gd name="T9" fmla="*/ 28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2" h="262">
                  <a:moveTo>
                    <a:pt x="442" y="28"/>
                  </a:moveTo>
                  <a:lnTo>
                    <a:pt x="15" y="262"/>
                  </a:lnTo>
                  <a:lnTo>
                    <a:pt x="0" y="232"/>
                  </a:lnTo>
                  <a:lnTo>
                    <a:pt x="427" y="0"/>
                  </a:lnTo>
                  <a:lnTo>
                    <a:pt x="442" y="28"/>
                  </a:lnTo>
                  <a:close/>
                </a:path>
              </a:pathLst>
            </a:custGeom>
            <a:solidFill>
              <a:schemeClr val="tx2"/>
            </a:solidFill>
            <a:ln>
              <a:solidFill>
                <a:schemeClr val="tx2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9">
              <a:extLst>
                <a:ext uri="{FF2B5EF4-FFF2-40B4-BE49-F238E27FC236}">
                  <a16:creationId xmlns:a16="http://schemas.microsoft.com/office/drawing/2014/main" id="{D49F177A-F49E-40FF-B962-0284C98EE4F2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0279" y="4078231"/>
              <a:ext cx="113546" cy="51417"/>
            </a:xfrm>
            <a:custGeom>
              <a:avLst/>
              <a:gdLst>
                <a:gd name="T0" fmla="*/ 25 w 25"/>
                <a:gd name="T1" fmla="*/ 6 h 11"/>
                <a:gd name="T2" fmla="*/ 21 w 25"/>
                <a:gd name="T3" fmla="*/ 11 h 11"/>
                <a:gd name="T4" fmla="*/ 5 w 25"/>
                <a:gd name="T5" fmla="*/ 11 h 11"/>
                <a:gd name="T6" fmla="*/ 0 w 25"/>
                <a:gd name="T7" fmla="*/ 6 h 11"/>
                <a:gd name="T8" fmla="*/ 0 w 25"/>
                <a:gd name="T9" fmla="*/ 5 h 11"/>
                <a:gd name="T10" fmla="*/ 5 w 25"/>
                <a:gd name="T11" fmla="*/ 0 h 11"/>
                <a:gd name="T12" fmla="*/ 21 w 25"/>
                <a:gd name="T13" fmla="*/ 0 h 11"/>
                <a:gd name="T14" fmla="*/ 25 w 25"/>
                <a:gd name="T15" fmla="*/ 5 h 11"/>
                <a:gd name="T16" fmla="*/ 25 w 25"/>
                <a:gd name="T17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11">
                  <a:moveTo>
                    <a:pt x="25" y="6"/>
                  </a:moveTo>
                  <a:cubicBezTo>
                    <a:pt x="25" y="9"/>
                    <a:pt x="23" y="11"/>
                    <a:pt x="21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2" y="11"/>
                    <a:pt x="0" y="9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3" y="0"/>
                    <a:pt x="25" y="2"/>
                    <a:pt x="25" y="5"/>
                  </a:cubicBezTo>
                  <a:lnTo>
                    <a:pt x="25" y="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0">
              <a:extLst>
                <a:ext uri="{FF2B5EF4-FFF2-40B4-BE49-F238E27FC236}">
                  <a16:creationId xmlns:a16="http://schemas.microsoft.com/office/drawing/2014/main" id="{6BB1F887-721D-4CD7-9B6D-9BECA4897030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4951" y="2657845"/>
              <a:ext cx="49274" cy="117832"/>
            </a:xfrm>
            <a:custGeom>
              <a:avLst/>
              <a:gdLst>
                <a:gd name="T0" fmla="*/ 11 w 11"/>
                <a:gd name="T1" fmla="*/ 22 h 26"/>
                <a:gd name="T2" fmla="*/ 7 w 11"/>
                <a:gd name="T3" fmla="*/ 26 h 26"/>
                <a:gd name="T4" fmla="*/ 4 w 11"/>
                <a:gd name="T5" fmla="*/ 26 h 26"/>
                <a:gd name="T6" fmla="*/ 0 w 11"/>
                <a:gd name="T7" fmla="*/ 22 h 26"/>
                <a:gd name="T8" fmla="*/ 0 w 11"/>
                <a:gd name="T9" fmla="*/ 6 h 26"/>
                <a:gd name="T10" fmla="*/ 4 w 11"/>
                <a:gd name="T11" fmla="*/ 0 h 26"/>
                <a:gd name="T12" fmla="*/ 7 w 11"/>
                <a:gd name="T13" fmla="*/ 0 h 26"/>
                <a:gd name="T14" fmla="*/ 11 w 11"/>
                <a:gd name="T15" fmla="*/ 6 h 26"/>
                <a:gd name="T16" fmla="*/ 11 w 11"/>
                <a:gd name="T17" fmla="*/ 2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6">
                  <a:moveTo>
                    <a:pt x="11" y="22"/>
                  </a:moveTo>
                  <a:cubicBezTo>
                    <a:pt x="11" y="24"/>
                    <a:pt x="9" y="26"/>
                    <a:pt x="7" y="26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2" y="26"/>
                    <a:pt x="0" y="24"/>
                    <a:pt x="0" y="2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4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9" y="0"/>
                    <a:pt x="11" y="3"/>
                    <a:pt x="11" y="6"/>
                  </a:cubicBezTo>
                  <a:lnTo>
                    <a:pt x="11" y="22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1">
              <a:extLst>
                <a:ext uri="{FF2B5EF4-FFF2-40B4-BE49-F238E27FC236}">
                  <a16:creationId xmlns:a16="http://schemas.microsoft.com/office/drawing/2014/main" id="{3BC78449-E4D2-4B48-B985-98E2E3DE1BBE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8214" y="4078231"/>
              <a:ext cx="113546" cy="51417"/>
            </a:xfrm>
            <a:custGeom>
              <a:avLst/>
              <a:gdLst>
                <a:gd name="T0" fmla="*/ 25 w 25"/>
                <a:gd name="T1" fmla="*/ 6 h 11"/>
                <a:gd name="T2" fmla="*/ 21 w 25"/>
                <a:gd name="T3" fmla="*/ 11 h 11"/>
                <a:gd name="T4" fmla="*/ 5 w 25"/>
                <a:gd name="T5" fmla="*/ 11 h 11"/>
                <a:gd name="T6" fmla="*/ 0 w 25"/>
                <a:gd name="T7" fmla="*/ 6 h 11"/>
                <a:gd name="T8" fmla="*/ 0 w 25"/>
                <a:gd name="T9" fmla="*/ 5 h 11"/>
                <a:gd name="T10" fmla="*/ 5 w 25"/>
                <a:gd name="T11" fmla="*/ 0 h 11"/>
                <a:gd name="T12" fmla="*/ 21 w 25"/>
                <a:gd name="T13" fmla="*/ 0 h 11"/>
                <a:gd name="T14" fmla="*/ 25 w 25"/>
                <a:gd name="T15" fmla="*/ 5 h 11"/>
                <a:gd name="T16" fmla="*/ 25 w 25"/>
                <a:gd name="T17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11">
                  <a:moveTo>
                    <a:pt x="25" y="6"/>
                  </a:moveTo>
                  <a:cubicBezTo>
                    <a:pt x="25" y="9"/>
                    <a:pt x="23" y="11"/>
                    <a:pt x="21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2" y="11"/>
                    <a:pt x="0" y="9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3" y="0"/>
                    <a:pt x="25" y="2"/>
                    <a:pt x="25" y="5"/>
                  </a:cubicBezTo>
                  <a:lnTo>
                    <a:pt x="25" y="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2">
              <a:extLst>
                <a:ext uri="{FF2B5EF4-FFF2-40B4-BE49-F238E27FC236}">
                  <a16:creationId xmlns:a16="http://schemas.microsoft.com/office/drawing/2014/main" id="{1AD33578-F565-4FCA-929A-D6667AE376AD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4951" y="5423635"/>
              <a:ext cx="49274" cy="113546"/>
            </a:xfrm>
            <a:custGeom>
              <a:avLst/>
              <a:gdLst>
                <a:gd name="T0" fmla="*/ 11 w 11"/>
                <a:gd name="T1" fmla="*/ 21 h 25"/>
                <a:gd name="T2" fmla="*/ 6 w 11"/>
                <a:gd name="T3" fmla="*/ 25 h 25"/>
                <a:gd name="T4" fmla="*/ 5 w 11"/>
                <a:gd name="T5" fmla="*/ 25 h 25"/>
                <a:gd name="T6" fmla="*/ 0 w 11"/>
                <a:gd name="T7" fmla="*/ 21 h 25"/>
                <a:gd name="T8" fmla="*/ 0 w 11"/>
                <a:gd name="T9" fmla="*/ 5 h 25"/>
                <a:gd name="T10" fmla="*/ 5 w 11"/>
                <a:gd name="T11" fmla="*/ 0 h 25"/>
                <a:gd name="T12" fmla="*/ 6 w 11"/>
                <a:gd name="T13" fmla="*/ 0 h 25"/>
                <a:gd name="T14" fmla="*/ 11 w 11"/>
                <a:gd name="T15" fmla="*/ 5 h 25"/>
                <a:gd name="T16" fmla="*/ 11 w 11"/>
                <a:gd name="T17" fmla="*/ 2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5">
                  <a:moveTo>
                    <a:pt x="11" y="21"/>
                  </a:moveTo>
                  <a:cubicBezTo>
                    <a:pt x="11" y="23"/>
                    <a:pt x="9" y="25"/>
                    <a:pt x="6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2" y="25"/>
                    <a:pt x="0" y="23"/>
                    <a:pt x="0" y="21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1" y="2"/>
                    <a:pt x="11" y="5"/>
                  </a:cubicBezTo>
                  <a:lnTo>
                    <a:pt x="11" y="2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3">
              <a:extLst>
                <a:ext uri="{FF2B5EF4-FFF2-40B4-BE49-F238E27FC236}">
                  <a16:creationId xmlns:a16="http://schemas.microsoft.com/office/drawing/2014/main" id="{4A1EE145-9D62-4432-BDC2-AF154A541957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3686" y="5250104"/>
              <a:ext cx="79268" cy="85696"/>
            </a:xfrm>
            <a:custGeom>
              <a:avLst/>
              <a:gdLst>
                <a:gd name="T0" fmla="*/ 2 w 17"/>
                <a:gd name="T1" fmla="*/ 12 h 19"/>
                <a:gd name="T2" fmla="*/ 3 w 17"/>
                <a:gd name="T3" fmla="*/ 18 h 19"/>
                <a:gd name="T4" fmla="*/ 3 w 17"/>
                <a:gd name="T5" fmla="*/ 18 h 19"/>
                <a:gd name="T6" fmla="*/ 9 w 17"/>
                <a:gd name="T7" fmla="*/ 17 h 19"/>
                <a:gd name="T8" fmla="*/ 16 w 17"/>
                <a:gd name="T9" fmla="*/ 7 h 19"/>
                <a:gd name="T10" fmla="*/ 14 w 17"/>
                <a:gd name="T11" fmla="*/ 1 h 19"/>
                <a:gd name="T12" fmla="*/ 14 w 17"/>
                <a:gd name="T13" fmla="*/ 1 h 19"/>
                <a:gd name="T14" fmla="*/ 9 w 17"/>
                <a:gd name="T15" fmla="*/ 2 h 19"/>
                <a:gd name="T16" fmla="*/ 2 w 17"/>
                <a:gd name="T17" fmla="*/ 1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9">
                  <a:moveTo>
                    <a:pt x="2" y="12"/>
                  </a:moveTo>
                  <a:cubicBezTo>
                    <a:pt x="0" y="14"/>
                    <a:pt x="1" y="17"/>
                    <a:pt x="3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5" y="19"/>
                    <a:pt x="7" y="19"/>
                    <a:pt x="9" y="1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7" y="5"/>
                    <a:pt x="16" y="2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2" y="0"/>
                    <a:pt x="10" y="0"/>
                    <a:pt x="9" y="2"/>
                  </a:cubicBezTo>
                  <a:lnTo>
                    <a:pt x="2" y="12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14">
              <a:extLst>
                <a:ext uri="{FF2B5EF4-FFF2-40B4-BE49-F238E27FC236}">
                  <a16:creationId xmlns:a16="http://schemas.microsoft.com/office/drawing/2014/main" id="{02DD4911-3C65-4147-BDC9-28E93E617984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0230" y="4748790"/>
              <a:ext cx="89979" cy="72840"/>
            </a:xfrm>
            <a:custGeom>
              <a:avLst/>
              <a:gdLst>
                <a:gd name="T0" fmla="*/ 2 w 20"/>
                <a:gd name="T1" fmla="*/ 8 h 16"/>
                <a:gd name="T2" fmla="*/ 1 w 20"/>
                <a:gd name="T3" fmla="*/ 13 h 16"/>
                <a:gd name="T4" fmla="*/ 1 w 20"/>
                <a:gd name="T5" fmla="*/ 13 h 16"/>
                <a:gd name="T6" fmla="*/ 6 w 20"/>
                <a:gd name="T7" fmla="*/ 15 h 16"/>
                <a:gd name="T8" fmla="*/ 17 w 20"/>
                <a:gd name="T9" fmla="*/ 9 h 16"/>
                <a:gd name="T10" fmla="*/ 19 w 20"/>
                <a:gd name="T11" fmla="*/ 3 h 16"/>
                <a:gd name="T12" fmla="*/ 19 w 20"/>
                <a:gd name="T13" fmla="*/ 3 h 16"/>
                <a:gd name="T14" fmla="*/ 13 w 20"/>
                <a:gd name="T15" fmla="*/ 2 h 16"/>
                <a:gd name="T16" fmla="*/ 2 w 20"/>
                <a:gd name="T17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16">
                  <a:moveTo>
                    <a:pt x="2" y="8"/>
                  </a:moveTo>
                  <a:cubicBezTo>
                    <a:pt x="0" y="9"/>
                    <a:pt x="0" y="11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2" y="15"/>
                    <a:pt x="4" y="16"/>
                    <a:pt x="6" y="15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9" y="8"/>
                    <a:pt x="20" y="5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8" y="1"/>
                    <a:pt x="15" y="0"/>
                    <a:pt x="13" y="2"/>
                  </a:cubicBezTo>
                  <a:lnTo>
                    <a:pt x="2" y="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5">
              <a:extLst>
                <a:ext uri="{FF2B5EF4-FFF2-40B4-BE49-F238E27FC236}">
                  <a16:creationId xmlns:a16="http://schemas.microsoft.com/office/drawing/2014/main" id="{DFFF822D-A614-4CCC-9A10-FEBFC8AC888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5946" y="3369108"/>
              <a:ext cx="89979" cy="72840"/>
            </a:xfrm>
            <a:custGeom>
              <a:avLst/>
              <a:gdLst>
                <a:gd name="T0" fmla="*/ 7 w 20"/>
                <a:gd name="T1" fmla="*/ 1 h 16"/>
                <a:gd name="T2" fmla="*/ 1 w 20"/>
                <a:gd name="T3" fmla="*/ 3 h 16"/>
                <a:gd name="T4" fmla="*/ 1 w 20"/>
                <a:gd name="T5" fmla="*/ 3 h 16"/>
                <a:gd name="T6" fmla="*/ 3 w 20"/>
                <a:gd name="T7" fmla="*/ 8 h 16"/>
                <a:gd name="T8" fmla="*/ 13 w 20"/>
                <a:gd name="T9" fmla="*/ 15 h 16"/>
                <a:gd name="T10" fmla="*/ 19 w 20"/>
                <a:gd name="T11" fmla="*/ 14 h 16"/>
                <a:gd name="T12" fmla="*/ 19 w 20"/>
                <a:gd name="T13" fmla="*/ 14 h 16"/>
                <a:gd name="T14" fmla="*/ 18 w 20"/>
                <a:gd name="T15" fmla="*/ 8 h 16"/>
                <a:gd name="T16" fmla="*/ 7 w 20"/>
                <a:gd name="T17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16">
                  <a:moveTo>
                    <a:pt x="7" y="1"/>
                  </a:moveTo>
                  <a:cubicBezTo>
                    <a:pt x="5" y="0"/>
                    <a:pt x="3" y="1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4"/>
                    <a:pt x="1" y="7"/>
                    <a:pt x="3" y="8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5" y="16"/>
                    <a:pt x="18" y="16"/>
                    <a:pt x="19" y="14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20" y="12"/>
                    <a:pt x="20" y="9"/>
                    <a:pt x="18" y="8"/>
                  </a:cubicBezTo>
                  <a:lnTo>
                    <a:pt x="7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6">
              <a:extLst>
                <a:ext uri="{FF2B5EF4-FFF2-40B4-BE49-F238E27FC236}">
                  <a16:creationId xmlns:a16="http://schemas.microsoft.com/office/drawing/2014/main" id="{6DB08982-B570-41DE-9450-CB058F2A347C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4399" y="2859226"/>
              <a:ext cx="68557" cy="94265"/>
            </a:xfrm>
            <a:custGeom>
              <a:avLst/>
              <a:gdLst>
                <a:gd name="T0" fmla="*/ 8 w 15"/>
                <a:gd name="T1" fmla="*/ 3 h 21"/>
                <a:gd name="T2" fmla="*/ 2 w 15"/>
                <a:gd name="T3" fmla="*/ 1 h 21"/>
                <a:gd name="T4" fmla="*/ 2 w 15"/>
                <a:gd name="T5" fmla="*/ 1 h 21"/>
                <a:gd name="T6" fmla="*/ 1 w 15"/>
                <a:gd name="T7" fmla="*/ 7 h 21"/>
                <a:gd name="T8" fmla="*/ 7 w 15"/>
                <a:gd name="T9" fmla="*/ 18 h 21"/>
                <a:gd name="T10" fmla="*/ 12 w 15"/>
                <a:gd name="T11" fmla="*/ 20 h 21"/>
                <a:gd name="T12" fmla="*/ 12 w 15"/>
                <a:gd name="T13" fmla="*/ 20 h 21"/>
                <a:gd name="T14" fmla="*/ 14 w 15"/>
                <a:gd name="T15" fmla="*/ 14 h 21"/>
                <a:gd name="T16" fmla="*/ 8 w 15"/>
                <a:gd name="T17" fmla="*/ 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21">
                  <a:moveTo>
                    <a:pt x="8" y="3"/>
                  </a:moveTo>
                  <a:cubicBezTo>
                    <a:pt x="7" y="1"/>
                    <a:pt x="4" y="0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2"/>
                    <a:pt x="0" y="5"/>
                    <a:pt x="1" y="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8" y="20"/>
                    <a:pt x="10" y="21"/>
                    <a:pt x="12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4" y="18"/>
                    <a:pt x="15" y="16"/>
                    <a:pt x="14" y="14"/>
                  </a:cubicBezTo>
                  <a:lnTo>
                    <a:pt x="8" y="3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4"/>
              </a:solidFill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17">
              <a:extLst>
                <a:ext uri="{FF2B5EF4-FFF2-40B4-BE49-F238E27FC236}">
                  <a16:creationId xmlns:a16="http://schemas.microsoft.com/office/drawing/2014/main" id="{6A6E5FDA-1FB9-4AB5-B8B7-6D3924997D2B}"/>
                </a:ext>
              </a:extLst>
            </p:cNvPr>
            <p:cNvSpPr>
              <a:spLocks/>
            </p:cNvSpPr>
            <p:nvPr/>
          </p:nvSpPr>
          <p:spPr bwMode="auto">
            <a:xfrm>
              <a:off x="7997654" y="2863510"/>
              <a:ext cx="72840" cy="89979"/>
            </a:xfrm>
            <a:custGeom>
              <a:avLst/>
              <a:gdLst>
                <a:gd name="T0" fmla="*/ 15 w 16"/>
                <a:gd name="T1" fmla="*/ 7 h 20"/>
                <a:gd name="T2" fmla="*/ 14 w 16"/>
                <a:gd name="T3" fmla="*/ 2 h 20"/>
                <a:gd name="T4" fmla="*/ 14 w 16"/>
                <a:gd name="T5" fmla="*/ 2 h 20"/>
                <a:gd name="T6" fmla="*/ 8 w 16"/>
                <a:gd name="T7" fmla="*/ 3 h 20"/>
                <a:gd name="T8" fmla="*/ 1 w 16"/>
                <a:gd name="T9" fmla="*/ 13 h 20"/>
                <a:gd name="T10" fmla="*/ 2 w 16"/>
                <a:gd name="T11" fmla="*/ 19 h 20"/>
                <a:gd name="T12" fmla="*/ 2 w 16"/>
                <a:gd name="T13" fmla="*/ 19 h 20"/>
                <a:gd name="T14" fmla="*/ 8 w 16"/>
                <a:gd name="T15" fmla="*/ 18 h 20"/>
                <a:gd name="T16" fmla="*/ 15 w 16"/>
                <a:gd name="T1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0">
                  <a:moveTo>
                    <a:pt x="15" y="7"/>
                  </a:moveTo>
                  <a:cubicBezTo>
                    <a:pt x="16" y="6"/>
                    <a:pt x="16" y="3"/>
                    <a:pt x="1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2" y="0"/>
                    <a:pt x="9" y="1"/>
                    <a:pt x="8" y="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5"/>
                    <a:pt x="0" y="18"/>
                    <a:pt x="2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4" y="20"/>
                    <a:pt x="7" y="20"/>
                    <a:pt x="8" y="18"/>
                  </a:cubicBezTo>
                  <a:lnTo>
                    <a:pt x="15" y="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18">
              <a:extLst>
                <a:ext uri="{FF2B5EF4-FFF2-40B4-BE49-F238E27FC236}">
                  <a16:creationId xmlns:a16="http://schemas.microsoft.com/office/drawing/2014/main" id="{3766599C-3C79-44B1-A5D5-57BAB4048924}"/>
                </a:ext>
              </a:extLst>
            </p:cNvPr>
            <p:cNvSpPr>
              <a:spLocks/>
            </p:cNvSpPr>
            <p:nvPr/>
          </p:nvSpPr>
          <p:spPr bwMode="auto">
            <a:xfrm>
              <a:off x="8490397" y="3381963"/>
              <a:ext cx="89979" cy="68557"/>
            </a:xfrm>
            <a:custGeom>
              <a:avLst/>
              <a:gdLst>
                <a:gd name="T0" fmla="*/ 17 w 20"/>
                <a:gd name="T1" fmla="*/ 8 h 15"/>
                <a:gd name="T2" fmla="*/ 19 w 20"/>
                <a:gd name="T3" fmla="*/ 3 h 15"/>
                <a:gd name="T4" fmla="*/ 19 w 20"/>
                <a:gd name="T5" fmla="*/ 3 h 15"/>
                <a:gd name="T6" fmla="*/ 13 w 20"/>
                <a:gd name="T7" fmla="*/ 1 h 15"/>
                <a:gd name="T8" fmla="*/ 2 w 20"/>
                <a:gd name="T9" fmla="*/ 7 h 15"/>
                <a:gd name="T10" fmla="*/ 1 w 20"/>
                <a:gd name="T11" fmla="*/ 13 h 15"/>
                <a:gd name="T12" fmla="*/ 1 w 20"/>
                <a:gd name="T13" fmla="*/ 13 h 15"/>
                <a:gd name="T14" fmla="*/ 6 w 20"/>
                <a:gd name="T15" fmla="*/ 14 h 15"/>
                <a:gd name="T16" fmla="*/ 17 w 20"/>
                <a:gd name="T17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15">
                  <a:moveTo>
                    <a:pt x="17" y="8"/>
                  </a:moveTo>
                  <a:cubicBezTo>
                    <a:pt x="19" y="7"/>
                    <a:pt x="20" y="5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8" y="1"/>
                    <a:pt x="15" y="0"/>
                    <a:pt x="13" y="1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8"/>
                    <a:pt x="0" y="11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2" y="15"/>
                    <a:pt x="4" y="15"/>
                    <a:pt x="6" y="14"/>
                  </a:cubicBezTo>
                  <a:lnTo>
                    <a:pt x="17" y="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19">
              <a:extLst>
                <a:ext uri="{FF2B5EF4-FFF2-40B4-BE49-F238E27FC236}">
                  <a16:creationId xmlns:a16="http://schemas.microsoft.com/office/drawing/2014/main" id="{C2A8B81D-9833-411B-AE98-69F0BBF6F3C3}"/>
                </a:ext>
              </a:extLst>
            </p:cNvPr>
            <p:cNvSpPr>
              <a:spLocks/>
            </p:cNvSpPr>
            <p:nvPr/>
          </p:nvSpPr>
          <p:spPr bwMode="auto">
            <a:xfrm>
              <a:off x="8494683" y="4753076"/>
              <a:ext cx="92122" cy="72840"/>
            </a:xfrm>
            <a:custGeom>
              <a:avLst/>
              <a:gdLst>
                <a:gd name="T0" fmla="*/ 12 w 20"/>
                <a:gd name="T1" fmla="*/ 15 h 16"/>
                <a:gd name="T2" fmla="*/ 18 w 20"/>
                <a:gd name="T3" fmla="*/ 14 h 16"/>
                <a:gd name="T4" fmla="*/ 18 w 20"/>
                <a:gd name="T5" fmla="*/ 14 h 16"/>
                <a:gd name="T6" fmla="*/ 17 w 20"/>
                <a:gd name="T7" fmla="*/ 8 h 16"/>
                <a:gd name="T8" fmla="*/ 7 w 20"/>
                <a:gd name="T9" fmla="*/ 1 h 16"/>
                <a:gd name="T10" fmla="*/ 1 w 20"/>
                <a:gd name="T11" fmla="*/ 3 h 16"/>
                <a:gd name="T12" fmla="*/ 1 w 20"/>
                <a:gd name="T13" fmla="*/ 3 h 16"/>
                <a:gd name="T14" fmla="*/ 2 w 20"/>
                <a:gd name="T15" fmla="*/ 8 h 16"/>
                <a:gd name="T16" fmla="*/ 12 w 20"/>
                <a:gd name="T17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16">
                  <a:moveTo>
                    <a:pt x="12" y="15"/>
                  </a:moveTo>
                  <a:cubicBezTo>
                    <a:pt x="14" y="16"/>
                    <a:pt x="17" y="16"/>
                    <a:pt x="18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20" y="12"/>
                    <a:pt x="19" y="9"/>
                    <a:pt x="17" y="8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5" y="0"/>
                    <a:pt x="2" y="1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4"/>
                    <a:pt x="0" y="7"/>
                    <a:pt x="2" y="8"/>
                  </a:cubicBezTo>
                  <a:lnTo>
                    <a:pt x="12" y="1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20">
              <a:extLst>
                <a:ext uri="{FF2B5EF4-FFF2-40B4-BE49-F238E27FC236}">
                  <a16:creationId xmlns:a16="http://schemas.microsoft.com/office/drawing/2014/main" id="{4D0E61C8-0501-4307-94D4-FF5839E2D2D0}"/>
                </a:ext>
              </a:extLst>
            </p:cNvPr>
            <p:cNvSpPr>
              <a:spLocks/>
            </p:cNvSpPr>
            <p:nvPr/>
          </p:nvSpPr>
          <p:spPr bwMode="auto">
            <a:xfrm>
              <a:off x="7997654" y="5245821"/>
              <a:ext cx="68557" cy="89979"/>
            </a:xfrm>
            <a:custGeom>
              <a:avLst/>
              <a:gdLst>
                <a:gd name="T0" fmla="*/ 7 w 15"/>
                <a:gd name="T1" fmla="*/ 18 h 20"/>
                <a:gd name="T2" fmla="*/ 12 w 15"/>
                <a:gd name="T3" fmla="*/ 19 h 20"/>
                <a:gd name="T4" fmla="*/ 12 w 15"/>
                <a:gd name="T5" fmla="*/ 19 h 20"/>
                <a:gd name="T6" fmla="*/ 14 w 15"/>
                <a:gd name="T7" fmla="*/ 14 h 20"/>
                <a:gd name="T8" fmla="*/ 8 w 15"/>
                <a:gd name="T9" fmla="*/ 3 h 20"/>
                <a:gd name="T10" fmla="*/ 2 w 15"/>
                <a:gd name="T11" fmla="*/ 1 h 20"/>
                <a:gd name="T12" fmla="*/ 2 w 15"/>
                <a:gd name="T13" fmla="*/ 1 h 20"/>
                <a:gd name="T14" fmla="*/ 1 w 15"/>
                <a:gd name="T15" fmla="*/ 7 h 20"/>
                <a:gd name="T16" fmla="*/ 7 w 15"/>
                <a:gd name="T17" fmla="*/ 1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20">
                  <a:moveTo>
                    <a:pt x="7" y="18"/>
                  </a:moveTo>
                  <a:cubicBezTo>
                    <a:pt x="8" y="20"/>
                    <a:pt x="10" y="20"/>
                    <a:pt x="12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4" y="18"/>
                    <a:pt x="15" y="16"/>
                    <a:pt x="14" y="14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7" y="1"/>
                    <a:pt x="4" y="0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2"/>
                    <a:pt x="0" y="5"/>
                    <a:pt x="1" y="7"/>
                  </a:cubicBezTo>
                  <a:lnTo>
                    <a:pt x="7" y="1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21">
              <a:extLst>
                <a:ext uri="{FF2B5EF4-FFF2-40B4-BE49-F238E27FC236}">
                  <a16:creationId xmlns:a16="http://schemas.microsoft.com/office/drawing/2014/main" id="{C21F4F5E-FEDC-4EDB-BA5C-7315EA374DC7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3686" y="2848514"/>
              <a:ext cx="874085" cy="1476090"/>
            </a:xfrm>
            <a:custGeom>
              <a:avLst/>
              <a:gdLst>
                <a:gd name="T0" fmla="*/ 389 w 408"/>
                <a:gd name="T1" fmla="*/ 689 h 689"/>
                <a:gd name="T2" fmla="*/ 0 w 408"/>
                <a:gd name="T3" fmla="*/ 11 h 689"/>
                <a:gd name="T4" fmla="*/ 17 w 408"/>
                <a:gd name="T5" fmla="*/ 0 h 689"/>
                <a:gd name="T6" fmla="*/ 408 w 408"/>
                <a:gd name="T7" fmla="*/ 681 h 689"/>
                <a:gd name="T8" fmla="*/ 389 w 408"/>
                <a:gd name="T9" fmla="*/ 689 h 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8" h="689">
                  <a:moveTo>
                    <a:pt x="389" y="689"/>
                  </a:moveTo>
                  <a:lnTo>
                    <a:pt x="0" y="11"/>
                  </a:lnTo>
                  <a:lnTo>
                    <a:pt x="17" y="0"/>
                  </a:lnTo>
                  <a:lnTo>
                    <a:pt x="408" y="681"/>
                  </a:lnTo>
                  <a:lnTo>
                    <a:pt x="389" y="689"/>
                  </a:lnTo>
                  <a:close/>
                </a:path>
              </a:pathLst>
            </a:custGeom>
            <a:solidFill>
              <a:schemeClr val="tx2"/>
            </a:solidFill>
            <a:ln>
              <a:solidFill>
                <a:schemeClr val="tx2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Oval 22">
              <a:extLst>
                <a:ext uri="{FF2B5EF4-FFF2-40B4-BE49-F238E27FC236}">
                  <a16:creationId xmlns:a16="http://schemas.microsoft.com/office/drawing/2014/main" id="{A40EE9C1-9DA4-45A9-AC91-9E00F45192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11407" y="3964685"/>
              <a:ext cx="267796" cy="26993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C464D9FC-0305-4109-AD1E-56D0624915BF}"/>
              </a:ext>
            </a:extLst>
          </p:cNvPr>
          <p:cNvSpPr txBox="1"/>
          <p:nvPr/>
        </p:nvSpPr>
        <p:spPr>
          <a:xfrm>
            <a:off x="8913302" y="3119711"/>
            <a:ext cx="1867658" cy="461647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ea typeface="Montserrat Light" charset="0"/>
                <a:cs typeface="Montserrat Light" charset="0"/>
              </a:rPr>
              <a:t>Association Or Collection Of Individuals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6B7D444-8094-4B44-80FF-70785862D392}"/>
              </a:ext>
            </a:extLst>
          </p:cNvPr>
          <p:cNvSpPr txBox="1"/>
          <p:nvPr/>
        </p:nvSpPr>
        <p:spPr>
          <a:xfrm>
            <a:off x="9041084" y="4523032"/>
            <a:ext cx="2184536" cy="461647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ea typeface="Montserrat Light" charset="0"/>
                <a:cs typeface="Montserrat Light" charset="0"/>
              </a:rPr>
              <a:t>A Company Is An Association Or Collection Of Individuals</a:t>
            </a:r>
          </a:p>
        </p:txBody>
      </p:sp>
      <p:sp>
        <p:nvSpPr>
          <p:cNvPr id="57" name="Text Placeholder 7">
            <a:extLst>
              <a:ext uri="{FF2B5EF4-FFF2-40B4-BE49-F238E27FC236}">
                <a16:creationId xmlns:a16="http://schemas.microsoft.com/office/drawing/2014/main" id="{53B0B9E4-B83B-4BCE-A936-630EFC54E857}"/>
              </a:ext>
            </a:extLst>
          </p:cNvPr>
          <p:cNvSpPr txBox="1">
            <a:spLocks/>
          </p:cNvSpPr>
          <p:nvPr/>
        </p:nvSpPr>
        <p:spPr>
          <a:xfrm>
            <a:off x="932312" y="2722153"/>
            <a:ext cx="2009384" cy="1057963"/>
          </a:xfrm>
          <a:prstGeom prst="rect">
            <a:avLst/>
          </a:prstGeom>
        </p:spPr>
        <p:txBody>
          <a:bodyPr/>
          <a:lstStyle/>
          <a:p>
            <a:pPr marL="171450" lvl="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Lorem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ipsum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dolor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amet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consectetur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adipiscing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elit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.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Fusce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diam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tortor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mattis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quis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dapibus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vitae,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euismod</a:t>
            </a:r>
            <a:endParaRPr lang="en-US" sz="1200" dirty="0">
              <a:solidFill>
                <a:schemeClr val="bg1">
                  <a:lumMod val="50000"/>
                </a:schemeClr>
              </a:solidFill>
              <a:ea typeface="Open Sans" pitchFamily="34" charset="0"/>
              <a:cs typeface="Poppins" panose="00000500000000000000" pitchFamily="2" charset="0"/>
            </a:endParaRPr>
          </a:p>
        </p:txBody>
      </p:sp>
      <p:sp>
        <p:nvSpPr>
          <p:cNvPr id="58" name="Text Placeholder 7">
            <a:extLst>
              <a:ext uri="{FF2B5EF4-FFF2-40B4-BE49-F238E27FC236}">
                <a16:creationId xmlns:a16="http://schemas.microsoft.com/office/drawing/2014/main" id="{63C67E19-8791-436A-9EDB-4C7CA4061A6D}"/>
              </a:ext>
            </a:extLst>
          </p:cNvPr>
          <p:cNvSpPr txBox="1">
            <a:spLocks/>
          </p:cNvSpPr>
          <p:nvPr/>
        </p:nvSpPr>
        <p:spPr>
          <a:xfrm>
            <a:off x="932312" y="4139178"/>
            <a:ext cx="2009384" cy="1057963"/>
          </a:xfrm>
          <a:prstGeom prst="rect">
            <a:avLst/>
          </a:prstGeom>
        </p:spPr>
        <p:txBody>
          <a:bodyPr/>
          <a:lstStyle/>
          <a:p>
            <a:pPr marL="171450" lvl="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Lorem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ipsum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dolor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amet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consectetur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adipiscing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elit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.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Fusce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diam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tortor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mattis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quis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dapibus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vitae,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euismod</a:t>
            </a:r>
            <a:endParaRPr lang="en-US" sz="1200" dirty="0">
              <a:solidFill>
                <a:schemeClr val="bg1">
                  <a:lumMod val="50000"/>
                </a:schemeClr>
              </a:solidFill>
              <a:ea typeface="Open Sans" pitchFamily="34" charset="0"/>
              <a:cs typeface="Poppins" panose="00000500000000000000" pitchFamily="2" charset="0"/>
            </a:endParaRPr>
          </a:p>
        </p:txBody>
      </p:sp>
      <p:sp>
        <p:nvSpPr>
          <p:cNvPr id="59" name="Text Placeholder 7">
            <a:extLst>
              <a:ext uri="{FF2B5EF4-FFF2-40B4-BE49-F238E27FC236}">
                <a16:creationId xmlns:a16="http://schemas.microsoft.com/office/drawing/2014/main" id="{5A2EECCF-0D91-4AFB-BB21-FA2DE25A4325}"/>
              </a:ext>
            </a:extLst>
          </p:cNvPr>
          <p:cNvSpPr txBox="1">
            <a:spLocks/>
          </p:cNvSpPr>
          <p:nvPr/>
        </p:nvSpPr>
        <p:spPr>
          <a:xfrm>
            <a:off x="3236313" y="2722153"/>
            <a:ext cx="2009384" cy="1057963"/>
          </a:xfrm>
          <a:prstGeom prst="rect">
            <a:avLst/>
          </a:prstGeom>
        </p:spPr>
        <p:txBody>
          <a:bodyPr/>
          <a:lstStyle/>
          <a:p>
            <a:pPr marL="171450" lvl="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Lorem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ipsum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dolor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amet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consectetur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adipiscing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elit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.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Fusce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diam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tortor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mattis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quis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dapibus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vitae,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euismod</a:t>
            </a:r>
            <a:endParaRPr lang="en-US" sz="1200" dirty="0">
              <a:solidFill>
                <a:schemeClr val="bg1">
                  <a:lumMod val="50000"/>
                </a:schemeClr>
              </a:solidFill>
              <a:ea typeface="Open Sans" pitchFamily="34" charset="0"/>
              <a:cs typeface="Poppins" panose="00000500000000000000" pitchFamily="2" charset="0"/>
            </a:endParaRPr>
          </a:p>
        </p:txBody>
      </p:sp>
      <p:sp>
        <p:nvSpPr>
          <p:cNvPr id="60" name="Text Placeholder 7">
            <a:extLst>
              <a:ext uri="{FF2B5EF4-FFF2-40B4-BE49-F238E27FC236}">
                <a16:creationId xmlns:a16="http://schemas.microsoft.com/office/drawing/2014/main" id="{3A7B0F59-F919-4A19-8BC1-97A79F66B5FC}"/>
              </a:ext>
            </a:extLst>
          </p:cNvPr>
          <p:cNvSpPr txBox="1">
            <a:spLocks/>
          </p:cNvSpPr>
          <p:nvPr/>
        </p:nvSpPr>
        <p:spPr>
          <a:xfrm>
            <a:off x="3220375" y="4140568"/>
            <a:ext cx="2009384" cy="1057963"/>
          </a:xfrm>
          <a:prstGeom prst="rect">
            <a:avLst/>
          </a:prstGeom>
        </p:spPr>
        <p:txBody>
          <a:bodyPr/>
          <a:lstStyle/>
          <a:p>
            <a:pPr marL="171450" lvl="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Lorem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ipsum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dolor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amet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consectetur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adipiscing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elit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.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Fusce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diam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tortor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mattis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quis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dapibus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vitae,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euismod</a:t>
            </a:r>
            <a:endParaRPr lang="en-US" sz="1200" dirty="0">
              <a:solidFill>
                <a:schemeClr val="bg1">
                  <a:lumMod val="50000"/>
                </a:schemeClr>
              </a:solidFill>
              <a:ea typeface="Open Sans" pitchFamily="34" charset="0"/>
              <a:cs typeface="Poppins" panose="00000500000000000000" pitchFamily="2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BB85856-014D-4342-A845-A98858EC75B7}"/>
              </a:ext>
            </a:extLst>
          </p:cNvPr>
          <p:cNvSpPr txBox="1"/>
          <p:nvPr/>
        </p:nvSpPr>
        <p:spPr>
          <a:xfrm>
            <a:off x="-12781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03A492E-0826-4037-BC47-9585CFACDF68}"/>
              </a:ext>
            </a:extLst>
          </p:cNvPr>
          <p:cNvSpPr txBox="1"/>
          <p:nvPr/>
        </p:nvSpPr>
        <p:spPr>
          <a:xfrm>
            <a:off x="3203386" y="810569"/>
            <a:ext cx="57852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This is a sample of What end product you Will get soon …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4E6764B7-E925-4138-968D-3D712B7A6CF3}"/>
              </a:ext>
            </a:extLst>
          </p:cNvPr>
          <p:cNvSpPr/>
          <p:nvPr/>
        </p:nvSpPr>
        <p:spPr>
          <a:xfrm>
            <a:off x="7708071" y="2546555"/>
            <a:ext cx="1819839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113971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B3842F2-9488-4F43-B508-57DD3891CF1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C61D391-17B1-42DC-A7FF-6CA89DDB29CC}"/>
              </a:ext>
            </a:extLst>
          </p:cNvPr>
          <p:cNvSpPr/>
          <p:nvPr/>
        </p:nvSpPr>
        <p:spPr>
          <a:xfrm>
            <a:off x="5000932" y="912356"/>
            <a:ext cx="277000" cy="170127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FEA7B589-D6B7-437F-BBDE-379CAEE85E2A}"/>
              </a:ext>
            </a:extLst>
          </p:cNvPr>
          <p:cNvSpPr/>
          <p:nvPr/>
        </p:nvSpPr>
        <p:spPr>
          <a:xfrm>
            <a:off x="6754848" y="3399562"/>
            <a:ext cx="2196111" cy="388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accent4"/>
                </a:solidFill>
                <a:latin typeface="Poppins Medium" panose="00000600000000000000" pitchFamily="50" charset="0"/>
                <a:cs typeface="Poppins Medium" panose="00000600000000000000" pitchFamily="50" charset="0"/>
              </a:rPr>
              <a:t>Product Sold </a:t>
            </a:r>
            <a:r>
              <a:rPr lang="id-ID" sz="1400" b="1" dirty="0">
                <a:solidFill>
                  <a:schemeClr val="accent4"/>
                </a:solidFill>
                <a:latin typeface="Poppins Medium" panose="00000600000000000000" pitchFamily="50" charset="0"/>
                <a:cs typeface="Poppins Medium" panose="00000600000000000000" pitchFamily="50" charset="0"/>
              </a:rPr>
              <a:t>120,000</a:t>
            </a:r>
            <a:endParaRPr lang="en-US" sz="1400" b="1" dirty="0">
              <a:solidFill>
                <a:schemeClr val="accent4"/>
              </a:solidFill>
              <a:latin typeface="Poppins Medium" panose="00000600000000000000" pitchFamily="50" charset="0"/>
              <a:cs typeface="Poppins Medium" panose="00000600000000000000" pitchFamily="50" charset="0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483C101C-8CE8-4B3A-AD8D-084733C14371}"/>
              </a:ext>
            </a:extLst>
          </p:cNvPr>
          <p:cNvSpPr/>
          <p:nvPr/>
        </p:nvSpPr>
        <p:spPr>
          <a:xfrm>
            <a:off x="6754848" y="3817585"/>
            <a:ext cx="428907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A wonderful serenity has taken possession of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mysere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nity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has taken possession of my taken possession serenity has taken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taken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possession</a:t>
            </a:r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6CBCCFF5-C960-4BF1-986A-081874DA52BA}"/>
              </a:ext>
            </a:extLst>
          </p:cNvPr>
          <p:cNvSpPr/>
          <p:nvPr/>
        </p:nvSpPr>
        <p:spPr>
          <a:xfrm>
            <a:off x="6807765" y="4786115"/>
            <a:ext cx="1724894" cy="424543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3901A545-4ECC-4263-A550-8561FE0295DD}"/>
              </a:ext>
            </a:extLst>
          </p:cNvPr>
          <p:cNvSpPr/>
          <p:nvPr/>
        </p:nvSpPr>
        <p:spPr>
          <a:xfrm>
            <a:off x="6737657" y="4835841"/>
            <a:ext cx="1848151" cy="325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1"/>
                </a:solidFill>
                <a:latin typeface="Poppins Medium" panose="00000600000000000000" pitchFamily="50" charset="0"/>
                <a:cs typeface="Poppins Medium" panose="00000600000000000000" pitchFamily="50" charset="0"/>
              </a:rPr>
              <a:t>A wonderful </a:t>
            </a:r>
            <a:r>
              <a:rPr lang="en-US" sz="1050" dirty="0" err="1">
                <a:solidFill>
                  <a:schemeClr val="bg1"/>
                </a:solidFill>
                <a:latin typeface="Poppins Medium" panose="00000600000000000000" pitchFamily="50" charset="0"/>
                <a:cs typeface="Poppins Medium" panose="00000600000000000000" pitchFamily="50" charset="0"/>
              </a:rPr>
              <a:t>seren</a:t>
            </a:r>
            <a:endParaRPr lang="en-US" sz="1050" dirty="0">
              <a:solidFill>
                <a:schemeClr val="bg1"/>
              </a:solidFill>
              <a:latin typeface="Poppins Medium" panose="00000600000000000000" pitchFamily="50" charset="0"/>
              <a:cs typeface="Poppins Medium" panose="00000600000000000000" pitchFamily="50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011C9AD-DF8F-4437-9A08-2939DB9FDDEE}"/>
              </a:ext>
            </a:extLst>
          </p:cNvPr>
          <p:cNvSpPr txBox="1"/>
          <p:nvPr/>
        </p:nvSpPr>
        <p:spPr>
          <a:xfrm>
            <a:off x="-12781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C8D7394-95D4-4498-8E56-6316C1CDA39E}"/>
              </a:ext>
            </a:extLst>
          </p:cNvPr>
          <p:cNvSpPr txBox="1"/>
          <p:nvPr/>
        </p:nvSpPr>
        <p:spPr>
          <a:xfrm>
            <a:off x="6737657" y="1591426"/>
            <a:ext cx="305198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Strategy of us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making your things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Completed …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8708775-31AC-4CC9-8078-7402329564E3}"/>
              </a:ext>
            </a:extLst>
          </p:cNvPr>
          <p:cNvSpPr/>
          <p:nvPr/>
        </p:nvSpPr>
        <p:spPr>
          <a:xfrm>
            <a:off x="8086969" y="2953191"/>
            <a:ext cx="1819839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6298010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4E1063E7-8F48-43D1-997F-2831E695C309}"/>
              </a:ext>
            </a:extLst>
          </p:cNvPr>
          <p:cNvGrpSpPr/>
          <p:nvPr/>
        </p:nvGrpSpPr>
        <p:grpSpPr>
          <a:xfrm flipV="1">
            <a:off x="2858013" y="1767629"/>
            <a:ext cx="6465953" cy="2155320"/>
            <a:chOff x="2485420" y="2044720"/>
            <a:chExt cx="6465953" cy="2155320"/>
          </a:xfrm>
        </p:grpSpPr>
        <p:sp>
          <p:nvSpPr>
            <p:cNvPr id="43" name="Block Arc 42">
              <a:extLst>
                <a:ext uri="{FF2B5EF4-FFF2-40B4-BE49-F238E27FC236}">
                  <a16:creationId xmlns:a16="http://schemas.microsoft.com/office/drawing/2014/main" id="{1F1056D6-1C0E-4E5A-B5BB-44BE526386DE}"/>
                </a:ext>
              </a:extLst>
            </p:cNvPr>
            <p:cNvSpPr/>
            <p:nvPr/>
          </p:nvSpPr>
          <p:spPr>
            <a:xfrm>
              <a:off x="2485420" y="2044722"/>
              <a:ext cx="2155318" cy="2155318"/>
            </a:xfrm>
            <a:prstGeom prst="blockArc">
              <a:avLst>
                <a:gd name="adj1" fmla="val 10800000"/>
                <a:gd name="adj2" fmla="val 21576707"/>
                <a:gd name="adj3" fmla="val 0"/>
              </a:avLst>
            </a:prstGeom>
            <a:ln>
              <a:solidFill>
                <a:schemeClr val="bg1">
                  <a:lumMod val="85000"/>
                </a:schemeClr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798">
                <a:solidFill>
                  <a:schemeClr val="tx1"/>
                </a:solidFill>
              </a:endParaRPr>
            </a:p>
          </p:txBody>
        </p:sp>
        <p:sp>
          <p:nvSpPr>
            <p:cNvPr id="44" name="Block Arc 43">
              <a:extLst>
                <a:ext uri="{FF2B5EF4-FFF2-40B4-BE49-F238E27FC236}">
                  <a16:creationId xmlns:a16="http://schemas.microsoft.com/office/drawing/2014/main" id="{812A5790-144C-4A3D-93FA-F1116795CCFF}"/>
                </a:ext>
              </a:extLst>
            </p:cNvPr>
            <p:cNvSpPr/>
            <p:nvPr/>
          </p:nvSpPr>
          <p:spPr>
            <a:xfrm>
              <a:off x="4640737" y="2044721"/>
              <a:ext cx="2155318" cy="2155318"/>
            </a:xfrm>
            <a:prstGeom prst="blockArc">
              <a:avLst>
                <a:gd name="adj1" fmla="val 10800000"/>
                <a:gd name="adj2" fmla="val 21576707"/>
                <a:gd name="adj3" fmla="val 0"/>
              </a:avLst>
            </a:prstGeom>
            <a:ln>
              <a:solidFill>
                <a:schemeClr val="bg1">
                  <a:lumMod val="85000"/>
                </a:schemeClr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798">
                <a:solidFill>
                  <a:schemeClr val="tx1"/>
                </a:solidFill>
              </a:endParaRPr>
            </a:p>
          </p:txBody>
        </p:sp>
        <p:sp>
          <p:nvSpPr>
            <p:cNvPr id="45" name="Block Arc 44">
              <a:extLst>
                <a:ext uri="{FF2B5EF4-FFF2-40B4-BE49-F238E27FC236}">
                  <a16:creationId xmlns:a16="http://schemas.microsoft.com/office/drawing/2014/main" id="{DCE00AA9-EB20-485D-825D-F1B5A3D2D65F}"/>
                </a:ext>
              </a:extLst>
            </p:cNvPr>
            <p:cNvSpPr/>
            <p:nvPr/>
          </p:nvSpPr>
          <p:spPr>
            <a:xfrm>
              <a:off x="6796055" y="2044720"/>
              <a:ext cx="2155318" cy="2155318"/>
            </a:xfrm>
            <a:prstGeom prst="blockArc">
              <a:avLst>
                <a:gd name="adj1" fmla="val 10800000"/>
                <a:gd name="adj2" fmla="val 21576707"/>
                <a:gd name="adj3" fmla="val 0"/>
              </a:avLst>
            </a:prstGeom>
            <a:ln>
              <a:solidFill>
                <a:schemeClr val="bg1">
                  <a:lumMod val="85000"/>
                </a:schemeClr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798">
                <a:solidFill>
                  <a:schemeClr val="tx1"/>
                </a:solidFill>
              </a:endParaRPr>
            </a:p>
          </p:txBody>
        </p:sp>
      </p:grpSp>
      <p:sp>
        <p:nvSpPr>
          <p:cNvPr id="2" name="Oval 1">
            <a:extLst>
              <a:ext uri="{FF2B5EF4-FFF2-40B4-BE49-F238E27FC236}">
                <a16:creationId xmlns:a16="http://schemas.microsoft.com/office/drawing/2014/main" id="{A4FAC3C3-141D-4E88-8E99-F682CB5E721B}"/>
              </a:ext>
            </a:extLst>
          </p:cNvPr>
          <p:cNvSpPr/>
          <p:nvPr/>
        </p:nvSpPr>
        <p:spPr>
          <a:xfrm>
            <a:off x="2216136" y="2698322"/>
            <a:ext cx="1244250" cy="124425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Freeform 106">
            <a:extLst>
              <a:ext uri="{FF2B5EF4-FFF2-40B4-BE49-F238E27FC236}">
                <a16:creationId xmlns:a16="http://schemas.microsoft.com/office/drawing/2014/main" id="{C985D47E-0D21-486C-B83B-15BBACF1BC4F}"/>
              </a:ext>
            </a:extLst>
          </p:cNvPr>
          <p:cNvSpPr>
            <a:spLocks noEditPoints="1"/>
          </p:cNvSpPr>
          <p:nvPr/>
        </p:nvSpPr>
        <p:spPr bwMode="auto">
          <a:xfrm>
            <a:off x="2573357" y="3151909"/>
            <a:ext cx="516752" cy="384557"/>
          </a:xfrm>
          <a:custGeom>
            <a:avLst/>
            <a:gdLst/>
            <a:ahLst/>
            <a:cxnLst>
              <a:cxn ang="0">
                <a:pos x="41" y="0"/>
              </a:cxn>
              <a:cxn ang="0">
                <a:pos x="34" y="0"/>
              </a:cxn>
              <a:cxn ang="0">
                <a:pos x="18" y="7"/>
              </a:cxn>
              <a:cxn ang="0">
                <a:pos x="7" y="18"/>
              </a:cxn>
              <a:cxn ang="0">
                <a:pos x="0" y="33"/>
              </a:cxn>
              <a:cxn ang="0">
                <a:pos x="0" y="214"/>
              </a:cxn>
              <a:cxn ang="0">
                <a:pos x="0" y="221"/>
              </a:cxn>
              <a:cxn ang="0">
                <a:pos x="7" y="237"/>
              </a:cxn>
              <a:cxn ang="0">
                <a:pos x="18" y="248"/>
              </a:cxn>
              <a:cxn ang="0">
                <a:pos x="34" y="256"/>
              </a:cxn>
              <a:cxn ang="0">
                <a:pos x="299" y="256"/>
              </a:cxn>
              <a:cxn ang="0">
                <a:pos x="308" y="256"/>
              </a:cxn>
              <a:cxn ang="0">
                <a:pos x="322" y="248"/>
              </a:cxn>
              <a:cxn ang="0">
                <a:pos x="335" y="237"/>
              </a:cxn>
              <a:cxn ang="0">
                <a:pos x="340" y="221"/>
              </a:cxn>
              <a:cxn ang="0">
                <a:pos x="342" y="42"/>
              </a:cxn>
              <a:cxn ang="0">
                <a:pos x="340" y="33"/>
              </a:cxn>
              <a:cxn ang="0">
                <a:pos x="335" y="18"/>
              </a:cxn>
              <a:cxn ang="0">
                <a:pos x="322" y="7"/>
              </a:cxn>
              <a:cxn ang="0">
                <a:pos x="308" y="0"/>
              </a:cxn>
              <a:cxn ang="0">
                <a:pos x="299" y="0"/>
              </a:cxn>
              <a:cxn ang="0">
                <a:pos x="319" y="36"/>
              </a:cxn>
              <a:cxn ang="0">
                <a:pos x="320" y="42"/>
              </a:cxn>
              <a:cxn ang="0">
                <a:pos x="320" y="214"/>
              </a:cxn>
              <a:cxn ang="0">
                <a:pos x="228" y="114"/>
              </a:cxn>
              <a:cxn ang="0">
                <a:pos x="299" y="20"/>
              </a:cxn>
              <a:cxn ang="0">
                <a:pos x="170" y="134"/>
              </a:cxn>
              <a:cxn ang="0">
                <a:pos x="38" y="22"/>
              </a:cxn>
              <a:cxn ang="0">
                <a:pos x="299" y="20"/>
              </a:cxn>
              <a:cxn ang="0">
                <a:pos x="21" y="218"/>
              </a:cxn>
              <a:cxn ang="0">
                <a:pos x="21" y="42"/>
              </a:cxn>
              <a:cxn ang="0">
                <a:pos x="21" y="36"/>
              </a:cxn>
              <a:cxn ang="0">
                <a:pos x="21" y="218"/>
              </a:cxn>
              <a:cxn ang="0">
                <a:pos x="41" y="234"/>
              </a:cxn>
              <a:cxn ang="0">
                <a:pos x="128" y="127"/>
              </a:cxn>
              <a:cxn ang="0">
                <a:pos x="163" y="158"/>
              </a:cxn>
              <a:cxn ang="0">
                <a:pos x="170" y="160"/>
              </a:cxn>
              <a:cxn ang="0">
                <a:pos x="174" y="160"/>
              </a:cxn>
              <a:cxn ang="0">
                <a:pos x="212" y="127"/>
              </a:cxn>
              <a:cxn ang="0">
                <a:pos x="306" y="234"/>
              </a:cxn>
              <a:cxn ang="0">
                <a:pos x="41" y="234"/>
              </a:cxn>
            </a:cxnLst>
            <a:rect l="0" t="0" r="r" b="b"/>
            <a:pathLst>
              <a:path w="342" h="256">
                <a:moveTo>
                  <a:pt x="299" y="0"/>
                </a:moveTo>
                <a:lnTo>
                  <a:pt x="41" y="0"/>
                </a:lnTo>
                <a:lnTo>
                  <a:pt x="41" y="0"/>
                </a:lnTo>
                <a:lnTo>
                  <a:pt x="34" y="0"/>
                </a:lnTo>
                <a:lnTo>
                  <a:pt x="25" y="2"/>
                </a:lnTo>
                <a:lnTo>
                  <a:pt x="18" y="7"/>
                </a:lnTo>
                <a:lnTo>
                  <a:pt x="12" y="11"/>
                </a:lnTo>
                <a:lnTo>
                  <a:pt x="7" y="18"/>
                </a:lnTo>
                <a:lnTo>
                  <a:pt x="3" y="25"/>
                </a:lnTo>
                <a:lnTo>
                  <a:pt x="0" y="33"/>
                </a:lnTo>
                <a:lnTo>
                  <a:pt x="0" y="42"/>
                </a:lnTo>
                <a:lnTo>
                  <a:pt x="0" y="214"/>
                </a:lnTo>
                <a:lnTo>
                  <a:pt x="0" y="214"/>
                </a:lnTo>
                <a:lnTo>
                  <a:pt x="0" y="221"/>
                </a:lnTo>
                <a:lnTo>
                  <a:pt x="3" y="230"/>
                </a:lnTo>
                <a:lnTo>
                  <a:pt x="7" y="237"/>
                </a:lnTo>
                <a:lnTo>
                  <a:pt x="12" y="243"/>
                </a:lnTo>
                <a:lnTo>
                  <a:pt x="18" y="248"/>
                </a:lnTo>
                <a:lnTo>
                  <a:pt x="25" y="252"/>
                </a:lnTo>
                <a:lnTo>
                  <a:pt x="34" y="256"/>
                </a:lnTo>
                <a:lnTo>
                  <a:pt x="41" y="256"/>
                </a:lnTo>
                <a:lnTo>
                  <a:pt x="299" y="256"/>
                </a:lnTo>
                <a:lnTo>
                  <a:pt x="299" y="256"/>
                </a:lnTo>
                <a:lnTo>
                  <a:pt x="308" y="256"/>
                </a:lnTo>
                <a:lnTo>
                  <a:pt x="315" y="252"/>
                </a:lnTo>
                <a:lnTo>
                  <a:pt x="322" y="248"/>
                </a:lnTo>
                <a:lnTo>
                  <a:pt x="330" y="243"/>
                </a:lnTo>
                <a:lnTo>
                  <a:pt x="335" y="237"/>
                </a:lnTo>
                <a:lnTo>
                  <a:pt x="339" y="230"/>
                </a:lnTo>
                <a:lnTo>
                  <a:pt x="340" y="221"/>
                </a:lnTo>
                <a:lnTo>
                  <a:pt x="342" y="214"/>
                </a:lnTo>
                <a:lnTo>
                  <a:pt x="342" y="42"/>
                </a:lnTo>
                <a:lnTo>
                  <a:pt x="342" y="42"/>
                </a:lnTo>
                <a:lnTo>
                  <a:pt x="340" y="33"/>
                </a:lnTo>
                <a:lnTo>
                  <a:pt x="339" y="25"/>
                </a:lnTo>
                <a:lnTo>
                  <a:pt x="335" y="18"/>
                </a:lnTo>
                <a:lnTo>
                  <a:pt x="330" y="11"/>
                </a:lnTo>
                <a:lnTo>
                  <a:pt x="322" y="7"/>
                </a:lnTo>
                <a:lnTo>
                  <a:pt x="315" y="2"/>
                </a:lnTo>
                <a:lnTo>
                  <a:pt x="308" y="0"/>
                </a:lnTo>
                <a:lnTo>
                  <a:pt x="299" y="0"/>
                </a:lnTo>
                <a:lnTo>
                  <a:pt x="299" y="0"/>
                </a:lnTo>
                <a:close/>
                <a:moveTo>
                  <a:pt x="228" y="114"/>
                </a:moveTo>
                <a:lnTo>
                  <a:pt x="319" y="36"/>
                </a:lnTo>
                <a:lnTo>
                  <a:pt x="319" y="36"/>
                </a:lnTo>
                <a:lnTo>
                  <a:pt x="320" y="42"/>
                </a:lnTo>
                <a:lnTo>
                  <a:pt x="320" y="214"/>
                </a:lnTo>
                <a:lnTo>
                  <a:pt x="320" y="214"/>
                </a:lnTo>
                <a:lnTo>
                  <a:pt x="320" y="218"/>
                </a:lnTo>
                <a:lnTo>
                  <a:pt x="228" y="114"/>
                </a:lnTo>
                <a:close/>
                <a:moveTo>
                  <a:pt x="299" y="20"/>
                </a:moveTo>
                <a:lnTo>
                  <a:pt x="299" y="20"/>
                </a:lnTo>
                <a:lnTo>
                  <a:pt x="302" y="22"/>
                </a:lnTo>
                <a:lnTo>
                  <a:pt x="170" y="134"/>
                </a:lnTo>
                <a:lnTo>
                  <a:pt x="38" y="22"/>
                </a:lnTo>
                <a:lnTo>
                  <a:pt x="38" y="22"/>
                </a:lnTo>
                <a:lnTo>
                  <a:pt x="41" y="20"/>
                </a:lnTo>
                <a:lnTo>
                  <a:pt x="299" y="20"/>
                </a:lnTo>
                <a:close/>
                <a:moveTo>
                  <a:pt x="21" y="218"/>
                </a:moveTo>
                <a:lnTo>
                  <a:pt x="21" y="218"/>
                </a:lnTo>
                <a:lnTo>
                  <a:pt x="21" y="214"/>
                </a:lnTo>
                <a:lnTo>
                  <a:pt x="21" y="42"/>
                </a:lnTo>
                <a:lnTo>
                  <a:pt x="21" y="42"/>
                </a:lnTo>
                <a:lnTo>
                  <a:pt x="21" y="36"/>
                </a:lnTo>
                <a:lnTo>
                  <a:pt x="112" y="114"/>
                </a:lnTo>
                <a:lnTo>
                  <a:pt x="21" y="218"/>
                </a:lnTo>
                <a:close/>
                <a:moveTo>
                  <a:pt x="41" y="234"/>
                </a:moveTo>
                <a:lnTo>
                  <a:pt x="41" y="234"/>
                </a:lnTo>
                <a:lnTo>
                  <a:pt x="36" y="234"/>
                </a:lnTo>
                <a:lnTo>
                  <a:pt x="128" y="127"/>
                </a:lnTo>
                <a:lnTo>
                  <a:pt x="163" y="158"/>
                </a:lnTo>
                <a:lnTo>
                  <a:pt x="163" y="158"/>
                </a:lnTo>
                <a:lnTo>
                  <a:pt x="166" y="160"/>
                </a:lnTo>
                <a:lnTo>
                  <a:pt x="170" y="160"/>
                </a:lnTo>
                <a:lnTo>
                  <a:pt x="170" y="160"/>
                </a:lnTo>
                <a:lnTo>
                  <a:pt x="174" y="160"/>
                </a:lnTo>
                <a:lnTo>
                  <a:pt x="177" y="158"/>
                </a:lnTo>
                <a:lnTo>
                  <a:pt x="212" y="127"/>
                </a:lnTo>
                <a:lnTo>
                  <a:pt x="306" y="234"/>
                </a:lnTo>
                <a:lnTo>
                  <a:pt x="306" y="234"/>
                </a:lnTo>
                <a:lnTo>
                  <a:pt x="299" y="234"/>
                </a:lnTo>
                <a:lnTo>
                  <a:pt x="41" y="23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7CFE22EB-D0B5-49D8-8E59-7758B5535149}"/>
              </a:ext>
            </a:extLst>
          </p:cNvPr>
          <p:cNvSpPr/>
          <p:nvPr/>
        </p:nvSpPr>
        <p:spPr>
          <a:xfrm>
            <a:off x="4431000" y="2698322"/>
            <a:ext cx="1244250" cy="124425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6FED2B7A-EAFF-421B-8D15-F3396311817F}"/>
              </a:ext>
            </a:extLst>
          </p:cNvPr>
          <p:cNvSpPr/>
          <p:nvPr/>
        </p:nvSpPr>
        <p:spPr>
          <a:xfrm>
            <a:off x="6516750" y="2698322"/>
            <a:ext cx="1244250" cy="124425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1538EA6F-051F-414B-BD8F-59962BB0B150}"/>
              </a:ext>
            </a:extLst>
          </p:cNvPr>
          <p:cNvSpPr/>
          <p:nvPr/>
        </p:nvSpPr>
        <p:spPr>
          <a:xfrm>
            <a:off x="8731614" y="2698322"/>
            <a:ext cx="1244250" cy="124425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40A5173-EFC4-4458-B351-2CA63B0727F9}"/>
              </a:ext>
            </a:extLst>
          </p:cNvPr>
          <p:cNvGrpSpPr/>
          <p:nvPr/>
        </p:nvGrpSpPr>
        <p:grpSpPr>
          <a:xfrm>
            <a:off x="1858333" y="4157027"/>
            <a:ext cx="8475335" cy="1057966"/>
            <a:chOff x="1969331" y="4157027"/>
            <a:chExt cx="8475335" cy="1057966"/>
          </a:xfrm>
        </p:grpSpPr>
        <p:sp>
          <p:nvSpPr>
            <p:cNvPr id="60" name="Text Placeholder 7">
              <a:extLst>
                <a:ext uri="{FF2B5EF4-FFF2-40B4-BE49-F238E27FC236}">
                  <a16:creationId xmlns:a16="http://schemas.microsoft.com/office/drawing/2014/main" id="{9F9A91DC-EE9C-4AF9-A8F4-90E80F4B1338}"/>
                </a:ext>
              </a:extLst>
            </p:cNvPr>
            <p:cNvSpPr txBox="1">
              <a:spLocks/>
            </p:cNvSpPr>
            <p:nvPr/>
          </p:nvSpPr>
          <p:spPr>
            <a:xfrm>
              <a:off x="1969331" y="4157030"/>
              <a:ext cx="2009384" cy="1057963"/>
            </a:xfrm>
            <a:prstGeom prst="rect">
              <a:avLst/>
            </a:prstGeom>
          </p:spPr>
          <p:txBody>
            <a:bodyPr/>
            <a:lstStyle/>
            <a:p>
              <a:pPr marL="171450" lvl="0" indent="-171450">
                <a:lnSpc>
                  <a:spcPct val="150000"/>
                </a:lnSpc>
                <a:buFont typeface="Wingdings" panose="05000000000000000000" pitchFamily="2" charset="2"/>
                <a:buChar char="ü"/>
              </a:pP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Lorem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ipsum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dolor sit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amet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,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consectetur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adipiscing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elit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.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Fusce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diam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tortor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,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mattis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quis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dapibus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vitae,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euismod</a:t>
              </a:r>
              <a:endParaRPr lang="en-US" sz="12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endParaRPr>
            </a:p>
          </p:txBody>
        </p:sp>
        <p:sp>
          <p:nvSpPr>
            <p:cNvPr id="61" name="Text Placeholder 7">
              <a:extLst>
                <a:ext uri="{FF2B5EF4-FFF2-40B4-BE49-F238E27FC236}">
                  <a16:creationId xmlns:a16="http://schemas.microsoft.com/office/drawing/2014/main" id="{7C89F1F2-C3B2-48E1-A7BE-E9E8FD276778}"/>
                </a:ext>
              </a:extLst>
            </p:cNvPr>
            <p:cNvSpPr txBox="1">
              <a:spLocks/>
            </p:cNvSpPr>
            <p:nvPr/>
          </p:nvSpPr>
          <p:spPr>
            <a:xfrm>
              <a:off x="4124648" y="4157029"/>
              <a:ext cx="2009384" cy="1057963"/>
            </a:xfrm>
            <a:prstGeom prst="rect">
              <a:avLst/>
            </a:prstGeom>
          </p:spPr>
          <p:txBody>
            <a:bodyPr/>
            <a:lstStyle/>
            <a:p>
              <a:pPr marL="171450" lvl="0" indent="-171450">
                <a:lnSpc>
                  <a:spcPct val="150000"/>
                </a:lnSpc>
                <a:buFont typeface="Wingdings" panose="05000000000000000000" pitchFamily="2" charset="2"/>
                <a:buChar char="ü"/>
              </a:pP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Lorem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ipsum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dolor sit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amet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,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consectetur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adipiscing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elit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.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Fusce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diam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tortor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,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mattis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quis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dapibus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vitae,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euismod</a:t>
              </a:r>
              <a:endParaRPr lang="en-US" sz="12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endParaRPr>
            </a:p>
          </p:txBody>
        </p:sp>
        <p:sp>
          <p:nvSpPr>
            <p:cNvPr id="62" name="Text Placeholder 7">
              <a:extLst>
                <a:ext uri="{FF2B5EF4-FFF2-40B4-BE49-F238E27FC236}">
                  <a16:creationId xmlns:a16="http://schemas.microsoft.com/office/drawing/2014/main" id="{599712A6-994F-48A3-8E06-6E4A7A4EB766}"/>
                </a:ext>
              </a:extLst>
            </p:cNvPr>
            <p:cNvSpPr txBox="1">
              <a:spLocks/>
            </p:cNvSpPr>
            <p:nvPr/>
          </p:nvSpPr>
          <p:spPr>
            <a:xfrm>
              <a:off x="6279965" y="4157028"/>
              <a:ext cx="2009384" cy="1057963"/>
            </a:xfrm>
            <a:prstGeom prst="rect">
              <a:avLst/>
            </a:prstGeom>
          </p:spPr>
          <p:txBody>
            <a:bodyPr/>
            <a:lstStyle/>
            <a:p>
              <a:pPr marL="171450" lvl="0" indent="-171450">
                <a:lnSpc>
                  <a:spcPct val="150000"/>
                </a:lnSpc>
                <a:buFont typeface="Wingdings" panose="05000000000000000000" pitchFamily="2" charset="2"/>
                <a:buChar char="ü"/>
              </a:pP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Lorem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ipsum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dolor sit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amet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,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consectetur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adipiscing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elit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.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Fusce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diam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tortor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,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mattis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quis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dapibus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vitae,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euismod</a:t>
              </a:r>
              <a:endParaRPr lang="en-US" sz="12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endParaRPr>
            </a:p>
          </p:txBody>
        </p:sp>
        <p:sp>
          <p:nvSpPr>
            <p:cNvPr id="63" name="Text Placeholder 7">
              <a:extLst>
                <a:ext uri="{FF2B5EF4-FFF2-40B4-BE49-F238E27FC236}">
                  <a16:creationId xmlns:a16="http://schemas.microsoft.com/office/drawing/2014/main" id="{C65A690A-497E-4264-B176-13790A43A504}"/>
                </a:ext>
              </a:extLst>
            </p:cNvPr>
            <p:cNvSpPr txBox="1">
              <a:spLocks/>
            </p:cNvSpPr>
            <p:nvPr/>
          </p:nvSpPr>
          <p:spPr>
            <a:xfrm>
              <a:off x="8435282" y="4157027"/>
              <a:ext cx="2009384" cy="1057963"/>
            </a:xfrm>
            <a:prstGeom prst="rect">
              <a:avLst/>
            </a:prstGeom>
          </p:spPr>
          <p:txBody>
            <a:bodyPr/>
            <a:lstStyle/>
            <a:p>
              <a:pPr marL="171450" lvl="0" indent="-171450">
                <a:lnSpc>
                  <a:spcPct val="150000"/>
                </a:lnSpc>
                <a:buFont typeface="Wingdings" panose="05000000000000000000" pitchFamily="2" charset="2"/>
                <a:buChar char="ü"/>
              </a:pP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Lorem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ipsum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dolor sit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amet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,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consectetur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adipiscing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elit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.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Fusce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diam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tortor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,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mattis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quis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dapibus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vitae,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euismod</a:t>
              </a:r>
              <a:endParaRPr lang="en-US" sz="12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endParaRPr>
            </a:p>
          </p:txBody>
        </p:sp>
      </p:grpSp>
      <p:sp>
        <p:nvSpPr>
          <p:cNvPr id="25" name="Freeform 32">
            <a:extLst>
              <a:ext uri="{FF2B5EF4-FFF2-40B4-BE49-F238E27FC236}">
                <a16:creationId xmlns:a16="http://schemas.microsoft.com/office/drawing/2014/main" id="{A351493E-7D15-4D6C-A717-332F44D0D346}"/>
              </a:ext>
            </a:extLst>
          </p:cNvPr>
          <p:cNvSpPr>
            <a:spLocks noEditPoints="1"/>
          </p:cNvSpPr>
          <p:nvPr/>
        </p:nvSpPr>
        <p:spPr bwMode="auto">
          <a:xfrm>
            <a:off x="4741436" y="3121865"/>
            <a:ext cx="543792" cy="444644"/>
          </a:xfrm>
          <a:custGeom>
            <a:avLst/>
            <a:gdLst/>
            <a:ahLst/>
            <a:cxnLst>
              <a:cxn ang="0">
                <a:pos x="254" y="0"/>
              </a:cxn>
              <a:cxn ang="0">
                <a:pos x="239" y="2"/>
              </a:cxn>
              <a:cxn ang="0">
                <a:pos x="210" y="15"/>
              </a:cxn>
              <a:cxn ang="0">
                <a:pos x="74" y="149"/>
              </a:cxn>
              <a:cxn ang="0">
                <a:pos x="69" y="154"/>
              </a:cxn>
              <a:cxn ang="0">
                <a:pos x="65" y="165"/>
              </a:cxn>
              <a:cxn ang="0">
                <a:pos x="65" y="178"/>
              </a:cxn>
              <a:cxn ang="0">
                <a:pos x="69" y="189"/>
              </a:cxn>
              <a:cxn ang="0">
                <a:pos x="167" y="288"/>
              </a:cxn>
              <a:cxn ang="0">
                <a:pos x="172" y="292"/>
              </a:cxn>
              <a:cxn ang="0">
                <a:pos x="183" y="297"/>
              </a:cxn>
              <a:cxn ang="0">
                <a:pos x="196" y="297"/>
              </a:cxn>
              <a:cxn ang="0">
                <a:pos x="208" y="292"/>
              </a:cxn>
              <a:cxn ang="0">
                <a:pos x="339" y="162"/>
              </a:cxn>
              <a:cxn ang="0">
                <a:pos x="348" y="151"/>
              </a:cxn>
              <a:cxn ang="0">
                <a:pos x="359" y="122"/>
              </a:cxn>
              <a:cxn ang="0">
                <a:pos x="361" y="33"/>
              </a:cxn>
              <a:cxn ang="0">
                <a:pos x="361" y="26"/>
              </a:cxn>
              <a:cxn ang="0">
                <a:pos x="355" y="15"/>
              </a:cxn>
              <a:cxn ang="0">
                <a:pos x="346" y="6"/>
              </a:cxn>
              <a:cxn ang="0">
                <a:pos x="335" y="2"/>
              </a:cxn>
              <a:cxn ang="0">
                <a:pos x="330" y="0"/>
              </a:cxn>
              <a:cxn ang="0">
                <a:pos x="286" y="107"/>
              </a:cxn>
              <a:cxn ang="0">
                <a:pos x="274" y="105"/>
              </a:cxn>
              <a:cxn ang="0">
                <a:pos x="263" y="98"/>
              </a:cxn>
              <a:cxn ang="0">
                <a:pos x="257" y="87"/>
              </a:cxn>
              <a:cxn ang="0">
                <a:pos x="254" y="74"/>
              </a:cxn>
              <a:cxn ang="0">
                <a:pos x="256" y="69"/>
              </a:cxn>
              <a:cxn ang="0">
                <a:pos x="259" y="58"/>
              </a:cxn>
              <a:cxn ang="0">
                <a:pos x="268" y="49"/>
              </a:cxn>
              <a:cxn ang="0">
                <a:pos x="279" y="44"/>
              </a:cxn>
              <a:cxn ang="0">
                <a:pos x="286" y="44"/>
              </a:cxn>
              <a:cxn ang="0">
                <a:pos x="299" y="45"/>
              </a:cxn>
              <a:cxn ang="0">
                <a:pos x="308" y="53"/>
              </a:cxn>
              <a:cxn ang="0">
                <a:pos x="315" y="64"/>
              </a:cxn>
              <a:cxn ang="0">
                <a:pos x="319" y="74"/>
              </a:cxn>
              <a:cxn ang="0">
                <a:pos x="317" y="82"/>
              </a:cxn>
              <a:cxn ang="0">
                <a:pos x="314" y="93"/>
              </a:cxn>
              <a:cxn ang="0">
                <a:pos x="304" y="102"/>
              </a:cxn>
              <a:cxn ang="0">
                <a:pos x="292" y="107"/>
              </a:cxn>
              <a:cxn ang="0">
                <a:pos x="286" y="107"/>
              </a:cxn>
              <a:cxn ang="0">
                <a:pos x="141" y="294"/>
              </a:cxn>
              <a:cxn ang="0">
                <a:pos x="130" y="297"/>
              </a:cxn>
              <a:cxn ang="0">
                <a:pos x="112" y="294"/>
              </a:cxn>
              <a:cxn ang="0">
                <a:pos x="9" y="194"/>
              </a:cxn>
              <a:cxn ang="0">
                <a:pos x="5" y="189"/>
              </a:cxn>
              <a:cxn ang="0">
                <a:pos x="0" y="178"/>
              </a:cxn>
              <a:cxn ang="0">
                <a:pos x="0" y="165"/>
              </a:cxn>
              <a:cxn ang="0">
                <a:pos x="5" y="154"/>
              </a:cxn>
              <a:cxn ang="0">
                <a:pos x="136" y="24"/>
              </a:cxn>
              <a:cxn ang="0">
                <a:pos x="147" y="15"/>
              </a:cxn>
              <a:cxn ang="0">
                <a:pos x="176" y="2"/>
              </a:cxn>
              <a:cxn ang="0">
                <a:pos x="27" y="163"/>
              </a:cxn>
              <a:cxn ang="0">
                <a:pos x="23" y="167"/>
              </a:cxn>
              <a:cxn ang="0">
                <a:pos x="23" y="176"/>
              </a:cxn>
              <a:cxn ang="0">
                <a:pos x="27" y="180"/>
              </a:cxn>
            </a:cxnLst>
            <a:rect l="0" t="0" r="r" b="b"/>
            <a:pathLst>
              <a:path w="361" h="297">
                <a:moveTo>
                  <a:pt x="330" y="0"/>
                </a:moveTo>
                <a:lnTo>
                  <a:pt x="254" y="0"/>
                </a:lnTo>
                <a:lnTo>
                  <a:pt x="254" y="0"/>
                </a:lnTo>
                <a:lnTo>
                  <a:pt x="239" y="2"/>
                </a:lnTo>
                <a:lnTo>
                  <a:pt x="225" y="7"/>
                </a:lnTo>
                <a:lnTo>
                  <a:pt x="210" y="15"/>
                </a:lnTo>
                <a:lnTo>
                  <a:pt x="199" y="24"/>
                </a:lnTo>
                <a:lnTo>
                  <a:pt x="74" y="149"/>
                </a:lnTo>
                <a:lnTo>
                  <a:pt x="74" y="149"/>
                </a:lnTo>
                <a:lnTo>
                  <a:pt x="69" y="154"/>
                </a:lnTo>
                <a:lnTo>
                  <a:pt x="67" y="160"/>
                </a:lnTo>
                <a:lnTo>
                  <a:pt x="65" y="165"/>
                </a:lnTo>
                <a:lnTo>
                  <a:pt x="63" y="172"/>
                </a:lnTo>
                <a:lnTo>
                  <a:pt x="65" y="178"/>
                </a:lnTo>
                <a:lnTo>
                  <a:pt x="67" y="183"/>
                </a:lnTo>
                <a:lnTo>
                  <a:pt x="69" y="189"/>
                </a:lnTo>
                <a:lnTo>
                  <a:pt x="74" y="194"/>
                </a:lnTo>
                <a:lnTo>
                  <a:pt x="167" y="288"/>
                </a:lnTo>
                <a:lnTo>
                  <a:pt x="167" y="288"/>
                </a:lnTo>
                <a:lnTo>
                  <a:pt x="172" y="292"/>
                </a:lnTo>
                <a:lnTo>
                  <a:pt x="178" y="296"/>
                </a:lnTo>
                <a:lnTo>
                  <a:pt x="183" y="297"/>
                </a:lnTo>
                <a:lnTo>
                  <a:pt x="190" y="297"/>
                </a:lnTo>
                <a:lnTo>
                  <a:pt x="196" y="297"/>
                </a:lnTo>
                <a:lnTo>
                  <a:pt x="201" y="296"/>
                </a:lnTo>
                <a:lnTo>
                  <a:pt x="208" y="292"/>
                </a:lnTo>
                <a:lnTo>
                  <a:pt x="212" y="288"/>
                </a:lnTo>
                <a:lnTo>
                  <a:pt x="339" y="162"/>
                </a:lnTo>
                <a:lnTo>
                  <a:pt x="339" y="162"/>
                </a:lnTo>
                <a:lnTo>
                  <a:pt x="348" y="151"/>
                </a:lnTo>
                <a:lnTo>
                  <a:pt x="355" y="136"/>
                </a:lnTo>
                <a:lnTo>
                  <a:pt x="359" y="122"/>
                </a:lnTo>
                <a:lnTo>
                  <a:pt x="361" y="107"/>
                </a:lnTo>
                <a:lnTo>
                  <a:pt x="361" y="33"/>
                </a:lnTo>
                <a:lnTo>
                  <a:pt x="361" y="33"/>
                </a:lnTo>
                <a:lnTo>
                  <a:pt x="361" y="26"/>
                </a:lnTo>
                <a:lnTo>
                  <a:pt x="359" y="20"/>
                </a:lnTo>
                <a:lnTo>
                  <a:pt x="355" y="15"/>
                </a:lnTo>
                <a:lnTo>
                  <a:pt x="352" y="9"/>
                </a:lnTo>
                <a:lnTo>
                  <a:pt x="346" y="6"/>
                </a:lnTo>
                <a:lnTo>
                  <a:pt x="341" y="4"/>
                </a:lnTo>
                <a:lnTo>
                  <a:pt x="335" y="2"/>
                </a:lnTo>
                <a:lnTo>
                  <a:pt x="330" y="0"/>
                </a:lnTo>
                <a:lnTo>
                  <a:pt x="330" y="0"/>
                </a:lnTo>
                <a:close/>
                <a:moveTo>
                  <a:pt x="286" y="107"/>
                </a:moveTo>
                <a:lnTo>
                  <a:pt x="286" y="107"/>
                </a:lnTo>
                <a:lnTo>
                  <a:pt x="279" y="107"/>
                </a:lnTo>
                <a:lnTo>
                  <a:pt x="274" y="105"/>
                </a:lnTo>
                <a:lnTo>
                  <a:pt x="268" y="102"/>
                </a:lnTo>
                <a:lnTo>
                  <a:pt x="263" y="98"/>
                </a:lnTo>
                <a:lnTo>
                  <a:pt x="259" y="93"/>
                </a:lnTo>
                <a:lnTo>
                  <a:pt x="257" y="87"/>
                </a:lnTo>
                <a:lnTo>
                  <a:pt x="256" y="82"/>
                </a:lnTo>
                <a:lnTo>
                  <a:pt x="254" y="74"/>
                </a:lnTo>
                <a:lnTo>
                  <a:pt x="254" y="74"/>
                </a:lnTo>
                <a:lnTo>
                  <a:pt x="256" y="69"/>
                </a:lnTo>
                <a:lnTo>
                  <a:pt x="257" y="64"/>
                </a:lnTo>
                <a:lnTo>
                  <a:pt x="259" y="58"/>
                </a:lnTo>
                <a:lnTo>
                  <a:pt x="263" y="53"/>
                </a:lnTo>
                <a:lnTo>
                  <a:pt x="268" y="49"/>
                </a:lnTo>
                <a:lnTo>
                  <a:pt x="274" y="45"/>
                </a:lnTo>
                <a:lnTo>
                  <a:pt x="279" y="44"/>
                </a:lnTo>
                <a:lnTo>
                  <a:pt x="286" y="44"/>
                </a:lnTo>
                <a:lnTo>
                  <a:pt x="286" y="44"/>
                </a:lnTo>
                <a:lnTo>
                  <a:pt x="292" y="44"/>
                </a:lnTo>
                <a:lnTo>
                  <a:pt x="299" y="45"/>
                </a:lnTo>
                <a:lnTo>
                  <a:pt x="304" y="49"/>
                </a:lnTo>
                <a:lnTo>
                  <a:pt x="308" y="53"/>
                </a:lnTo>
                <a:lnTo>
                  <a:pt x="314" y="58"/>
                </a:lnTo>
                <a:lnTo>
                  <a:pt x="315" y="64"/>
                </a:lnTo>
                <a:lnTo>
                  <a:pt x="317" y="69"/>
                </a:lnTo>
                <a:lnTo>
                  <a:pt x="319" y="74"/>
                </a:lnTo>
                <a:lnTo>
                  <a:pt x="319" y="74"/>
                </a:lnTo>
                <a:lnTo>
                  <a:pt x="317" y="82"/>
                </a:lnTo>
                <a:lnTo>
                  <a:pt x="315" y="87"/>
                </a:lnTo>
                <a:lnTo>
                  <a:pt x="314" y="93"/>
                </a:lnTo>
                <a:lnTo>
                  <a:pt x="308" y="98"/>
                </a:lnTo>
                <a:lnTo>
                  <a:pt x="304" y="102"/>
                </a:lnTo>
                <a:lnTo>
                  <a:pt x="299" y="105"/>
                </a:lnTo>
                <a:lnTo>
                  <a:pt x="292" y="107"/>
                </a:lnTo>
                <a:lnTo>
                  <a:pt x="286" y="107"/>
                </a:lnTo>
                <a:lnTo>
                  <a:pt x="286" y="107"/>
                </a:lnTo>
                <a:close/>
                <a:moveTo>
                  <a:pt x="27" y="180"/>
                </a:moveTo>
                <a:lnTo>
                  <a:pt x="141" y="294"/>
                </a:lnTo>
                <a:lnTo>
                  <a:pt x="141" y="294"/>
                </a:lnTo>
                <a:lnTo>
                  <a:pt x="130" y="297"/>
                </a:lnTo>
                <a:lnTo>
                  <a:pt x="121" y="297"/>
                </a:lnTo>
                <a:lnTo>
                  <a:pt x="112" y="294"/>
                </a:lnTo>
                <a:lnTo>
                  <a:pt x="103" y="288"/>
                </a:lnTo>
                <a:lnTo>
                  <a:pt x="9" y="194"/>
                </a:lnTo>
                <a:lnTo>
                  <a:pt x="9" y="194"/>
                </a:lnTo>
                <a:lnTo>
                  <a:pt x="5" y="189"/>
                </a:lnTo>
                <a:lnTo>
                  <a:pt x="2" y="183"/>
                </a:lnTo>
                <a:lnTo>
                  <a:pt x="0" y="178"/>
                </a:lnTo>
                <a:lnTo>
                  <a:pt x="0" y="172"/>
                </a:lnTo>
                <a:lnTo>
                  <a:pt x="0" y="165"/>
                </a:lnTo>
                <a:lnTo>
                  <a:pt x="2" y="160"/>
                </a:lnTo>
                <a:lnTo>
                  <a:pt x="5" y="154"/>
                </a:lnTo>
                <a:lnTo>
                  <a:pt x="9" y="149"/>
                </a:lnTo>
                <a:lnTo>
                  <a:pt x="136" y="24"/>
                </a:lnTo>
                <a:lnTo>
                  <a:pt x="136" y="24"/>
                </a:lnTo>
                <a:lnTo>
                  <a:pt x="147" y="15"/>
                </a:lnTo>
                <a:lnTo>
                  <a:pt x="161" y="7"/>
                </a:lnTo>
                <a:lnTo>
                  <a:pt x="176" y="2"/>
                </a:lnTo>
                <a:lnTo>
                  <a:pt x="190" y="0"/>
                </a:lnTo>
                <a:lnTo>
                  <a:pt x="27" y="163"/>
                </a:lnTo>
                <a:lnTo>
                  <a:pt x="27" y="163"/>
                </a:lnTo>
                <a:lnTo>
                  <a:pt x="23" y="167"/>
                </a:lnTo>
                <a:lnTo>
                  <a:pt x="23" y="172"/>
                </a:lnTo>
                <a:lnTo>
                  <a:pt x="23" y="176"/>
                </a:lnTo>
                <a:lnTo>
                  <a:pt x="27" y="180"/>
                </a:lnTo>
                <a:lnTo>
                  <a:pt x="27" y="18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26" name="Freeform 106">
            <a:extLst>
              <a:ext uri="{FF2B5EF4-FFF2-40B4-BE49-F238E27FC236}">
                <a16:creationId xmlns:a16="http://schemas.microsoft.com/office/drawing/2014/main" id="{4EF6C22B-4144-47C1-AB79-D813AB828E11}"/>
              </a:ext>
            </a:extLst>
          </p:cNvPr>
          <p:cNvSpPr>
            <a:spLocks noEditPoints="1"/>
          </p:cNvSpPr>
          <p:nvPr/>
        </p:nvSpPr>
        <p:spPr bwMode="auto">
          <a:xfrm>
            <a:off x="6883991" y="3121866"/>
            <a:ext cx="516752" cy="384557"/>
          </a:xfrm>
          <a:custGeom>
            <a:avLst/>
            <a:gdLst/>
            <a:ahLst/>
            <a:cxnLst>
              <a:cxn ang="0">
                <a:pos x="41" y="0"/>
              </a:cxn>
              <a:cxn ang="0">
                <a:pos x="34" y="0"/>
              </a:cxn>
              <a:cxn ang="0">
                <a:pos x="18" y="7"/>
              </a:cxn>
              <a:cxn ang="0">
                <a:pos x="7" y="18"/>
              </a:cxn>
              <a:cxn ang="0">
                <a:pos x="0" y="33"/>
              </a:cxn>
              <a:cxn ang="0">
                <a:pos x="0" y="214"/>
              </a:cxn>
              <a:cxn ang="0">
                <a:pos x="0" y="221"/>
              </a:cxn>
              <a:cxn ang="0">
                <a:pos x="7" y="237"/>
              </a:cxn>
              <a:cxn ang="0">
                <a:pos x="18" y="248"/>
              </a:cxn>
              <a:cxn ang="0">
                <a:pos x="34" y="256"/>
              </a:cxn>
              <a:cxn ang="0">
                <a:pos x="299" y="256"/>
              </a:cxn>
              <a:cxn ang="0">
                <a:pos x="308" y="256"/>
              </a:cxn>
              <a:cxn ang="0">
                <a:pos x="322" y="248"/>
              </a:cxn>
              <a:cxn ang="0">
                <a:pos x="335" y="237"/>
              </a:cxn>
              <a:cxn ang="0">
                <a:pos x="340" y="221"/>
              </a:cxn>
              <a:cxn ang="0">
                <a:pos x="342" y="42"/>
              </a:cxn>
              <a:cxn ang="0">
                <a:pos x="340" y="33"/>
              </a:cxn>
              <a:cxn ang="0">
                <a:pos x="335" y="18"/>
              </a:cxn>
              <a:cxn ang="0">
                <a:pos x="322" y="7"/>
              </a:cxn>
              <a:cxn ang="0">
                <a:pos x="308" y="0"/>
              </a:cxn>
              <a:cxn ang="0">
                <a:pos x="299" y="0"/>
              </a:cxn>
              <a:cxn ang="0">
                <a:pos x="319" y="36"/>
              </a:cxn>
              <a:cxn ang="0">
                <a:pos x="320" y="42"/>
              </a:cxn>
              <a:cxn ang="0">
                <a:pos x="320" y="214"/>
              </a:cxn>
              <a:cxn ang="0">
                <a:pos x="228" y="114"/>
              </a:cxn>
              <a:cxn ang="0">
                <a:pos x="299" y="20"/>
              </a:cxn>
              <a:cxn ang="0">
                <a:pos x="170" y="134"/>
              </a:cxn>
              <a:cxn ang="0">
                <a:pos x="38" y="22"/>
              </a:cxn>
              <a:cxn ang="0">
                <a:pos x="299" y="20"/>
              </a:cxn>
              <a:cxn ang="0">
                <a:pos x="21" y="218"/>
              </a:cxn>
              <a:cxn ang="0">
                <a:pos x="21" y="42"/>
              </a:cxn>
              <a:cxn ang="0">
                <a:pos x="21" y="36"/>
              </a:cxn>
              <a:cxn ang="0">
                <a:pos x="21" y="218"/>
              </a:cxn>
              <a:cxn ang="0">
                <a:pos x="41" y="234"/>
              </a:cxn>
              <a:cxn ang="0">
                <a:pos x="128" y="127"/>
              </a:cxn>
              <a:cxn ang="0">
                <a:pos x="163" y="158"/>
              </a:cxn>
              <a:cxn ang="0">
                <a:pos x="170" y="160"/>
              </a:cxn>
              <a:cxn ang="0">
                <a:pos x="174" y="160"/>
              </a:cxn>
              <a:cxn ang="0">
                <a:pos x="212" y="127"/>
              </a:cxn>
              <a:cxn ang="0">
                <a:pos x="306" y="234"/>
              </a:cxn>
              <a:cxn ang="0">
                <a:pos x="41" y="234"/>
              </a:cxn>
            </a:cxnLst>
            <a:rect l="0" t="0" r="r" b="b"/>
            <a:pathLst>
              <a:path w="342" h="256">
                <a:moveTo>
                  <a:pt x="299" y="0"/>
                </a:moveTo>
                <a:lnTo>
                  <a:pt x="41" y="0"/>
                </a:lnTo>
                <a:lnTo>
                  <a:pt x="41" y="0"/>
                </a:lnTo>
                <a:lnTo>
                  <a:pt x="34" y="0"/>
                </a:lnTo>
                <a:lnTo>
                  <a:pt x="25" y="2"/>
                </a:lnTo>
                <a:lnTo>
                  <a:pt x="18" y="7"/>
                </a:lnTo>
                <a:lnTo>
                  <a:pt x="12" y="11"/>
                </a:lnTo>
                <a:lnTo>
                  <a:pt x="7" y="18"/>
                </a:lnTo>
                <a:lnTo>
                  <a:pt x="3" y="25"/>
                </a:lnTo>
                <a:lnTo>
                  <a:pt x="0" y="33"/>
                </a:lnTo>
                <a:lnTo>
                  <a:pt x="0" y="42"/>
                </a:lnTo>
                <a:lnTo>
                  <a:pt x="0" y="214"/>
                </a:lnTo>
                <a:lnTo>
                  <a:pt x="0" y="214"/>
                </a:lnTo>
                <a:lnTo>
                  <a:pt x="0" y="221"/>
                </a:lnTo>
                <a:lnTo>
                  <a:pt x="3" y="230"/>
                </a:lnTo>
                <a:lnTo>
                  <a:pt x="7" y="237"/>
                </a:lnTo>
                <a:lnTo>
                  <a:pt x="12" y="243"/>
                </a:lnTo>
                <a:lnTo>
                  <a:pt x="18" y="248"/>
                </a:lnTo>
                <a:lnTo>
                  <a:pt x="25" y="252"/>
                </a:lnTo>
                <a:lnTo>
                  <a:pt x="34" y="256"/>
                </a:lnTo>
                <a:lnTo>
                  <a:pt x="41" y="256"/>
                </a:lnTo>
                <a:lnTo>
                  <a:pt x="299" y="256"/>
                </a:lnTo>
                <a:lnTo>
                  <a:pt x="299" y="256"/>
                </a:lnTo>
                <a:lnTo>
                  <a:pt x="308" y="256"/>
                </a:lnTo>
                <a:lnTo>
                  <a:pt x="315" y="252"/>
                </a:lnTo>
                <a:lnTo>
                  <a:pt x="322" y="248"/>
                </a:lnTo>
                <a:lnTo>
                  <a:pt x="330" y="243"/>
                </a:lnTo>
                <a:lnTo>
                  <a:pt x="335" y="237"/>
                </a:lnTo>
                <a:lnTo>
                  <a:pt x="339" y="230"/>
                </a:lnTo>
                <a:lnTo>
                  <a:pt x="340" y="221"/>
                </a:lnTo>
                <a:lnTo>
                  <a:pt x="342" y="214"/>
                </a:lnTo>
                <a:lnTo>
                  <a:pt x="342" y="42"/>
                </a:lnTo>
                <a:lnTo>
                  <a:pt x="342" y="42"/>
                </a:lnTo>
                <a:lnTo>
                  <a:pt x="340" y="33"/>
                </a:lnTo>
                <a:lnTo>
                  <a:pt x="339" y="25"/>
                </a:lnTo>
                <a:lnTo>
                  <a:pt x="335" y="18"/>
                </a:lnTo>
                <a:lnTo>
                  <a:pt x="330" y="11"/>
                </a:lnTo>
                <a:lnTo>
                  <a:pt x="322" y="7"/>
                </a:lnTo>
                <a:lnTo>
                  <a:pt x="315" y="2"/>
                </a:lnTo>
                <a:lnTo>
                  <a:pt x="308" y="0"/>
                </a:lnTo>
                <a:lnTo>
                  <a:pt x="299" y="0"/>
                </a:lnTo>
                <a:lnTo>
                  <a:pt x="299" y="0"/>
                </a:lnTo>
                <a:close/>
                <a:moveTo>
                  <a:pt x="228" y="114"/>
                </a:moveTo>
                <a:lnTo>
                  <a:pt x="319" y="36"/>
                </a:lnTo>
                <a:lnTo>
                  <a:pt x="319" y="36"/>
                </a:lnTo>
                <a:lnTo>
                  <a:pt x="320" y="42"/>
                </a:lnTo>
                <a:lnTo>
                  <a:pt x="320" y="214"/>
                </a:lnTo>
                <a:lnTo>
                  <a:pt x="320" y="214"/>
                </a:lnTo>
                <a:lnTo>
                  <a:pt x="320" y="218"/>
                </a:lnTo>
                <a:lnTo>
                  <a:pt x="228" y="114"/>
                </a:lnTo>
                <a:close/>
                <a:moveTo>
                  <a:pt x="299" y="20"/>
                </a:moveTo>
                <a:lnTo>
                  <a:pt x="299" y="20"/>
                </a:lnTo>
                <a:lnTo>
                  <a:pt x="302" y="22"/>
                </a:lnTo>
                <a:lnTo>
                  <a:pt x="170" y="134"/>
                </a:lnTo>
                <a:lnTo>
                  <a:pt x="38" y="22"/>
                </a:lnTo>
                <a:lnTo>
                  <a:pt x="38" y="22"/>
                </a:lnTo>
                <a:lnTo>
                  <a:pt x="41" y="20"/>
                </a:lnTo>
                <a:lnTo>
                  <a:pt x="299" y="20"/>
                </a:lnTo>
                <a:close/>
                <a:moveTo>
                  <a:pt x="21" y="218"/>
                </a:moveTo>
                <a:lnTo>
                  <a:pt x="21" y="218"/>
                </a:lnTo>
                <a:lnTo>
                  <a:pt x="21" y="214"/>
                </a:lnTo>
                <a:lnTo>
                  <a:pt x="21" y="42"/>
                </a:lnTo>
                <a:lnTo>
                  <a:pt x="21" y="42"/>
                </a:lnTo>
                <a:lnTo>
                  <a:pt x="21" y="36"/>
                </a:lnTo>
                <a:lnTo>
                  <a:pt x="112" y="114"/>
                </a:lnTo>
                <a:lnTo>
                  <a:pt x="21" y="218"/>
                </a:lnTo>
                <a:close/>
                <a:moveTo>
                  <a:pt x="41" y="234"/>
                </a:moveTo>
                <a:lnTo>
                  <a:pt x="41" y="234"/>
                </a:lnTo>
                <a:lnTo>
                  <a:pt x="36" y="234"/>
                </a:lnTo>
                <a:lnTo>
                  <a:pt x="128" y="127"/>
                </a:lnTo>
                <a:lnTo>
                  <a:pt x="163" y="158"/>
                </a:lnTo>
                <a:lnTo>
                  <a:pt x="163" y="158"/>
                </a:lnTo>
                <a:lnTo>
                  <a:pt x="166" y="160"/>
                </a:lnTo>
                <a:lnTo>
                  <a:pt x="170" y="160"/>
                </a:lnTo>
                <a:lnTo>
                  <a:pt x="170" y="160"/>
                </a:lnTo>
                <a:lnTo>
                  <a:pt x="174" y="160"/>
                </a:lnTo>
                <a:lnTo>
                  <a:pt x="177" y="158"/>
                </a:lnTo>
                <a:lnTo>
                  <a:pt x="212" y="127"/>
                </a:lnTo>
                <a:lnTo>
                  <a:pt x="306" y="234"/>
                </a:lnTo>
                <a:lnTo>
                  <a:pt x="306" y="234"/>
                </a:lnTo>
                <a:lnTo>
                  <a:pt x="299" y="234"/>
                </a:lnTo>
                <a:lnTo>
                  <a:pt x="41" y="23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27" name="Freeform 32">
            <a:extLst>
              <a:ext uri="{FF2B5EF4-FFF2-40B4-BE49-F238E27FC236}">
                <a16:creationId xmlns:a16="http://schemas.microsoft.com/office/drawing/2014/main" id="{957223A7-A20F-4395-B7EC-6F80433E16E6}"/>
              </a:ext>
            </a:extLst>
          </p:cNvPr>
          <p:cNvSpPr>
            <a:spLocks noEditPoints="1"/>
          </p:cNvSpPr>
          <p:nvPr/>
        </p:nvSpPr>
        <p:spPr bwMode="auto">
          <a:xfrm>
            <a:off x="9052070" y="3091822"/>
            <a:ext cx="543792" cy="444644"/>
          </a:xfrm>
          <a:custGeom>
            <a:avLst/>
            <a:gdLst/>
            <a:ahLst/>
            <a:cxnLst>
              <a:cxn ang="0">
                <a:pos x="254" y="0"/>
              </a:cxn>
              <a:cxn ang="0">
                <a:pos x="239" y="2"/>
              </a:cxn>
              <a:cxn ang="0">
                <a:pos x="210" y="15"/>
              </a:cxn>
              <a:cxn ang="0">
                <a:pos x="74" y="149"/>
              </a:cxn>
              <a:cxn ang="0">
                <a:pos x="69" y="154"/>
              </a:cxn>
              <a:cxn ang="0">
                <a:pos x="65" y="165"/>
              </a:cxn>
              <a:cxn ang="0">
                <a:pos x="65" y="178"/>
              </a:cxn>
              <a:cxn ang="0">
                <a:pos x="69" y="189"/>
              </a:cxn>
              <a:cxn ang="0">
                <a:pos x="167" y="288"/>
              </a:cxn>
              <a:cxn ang="0">
                <a:pos x="172" y="292"/>
              </a:cxn>
              <a:cxn ang="0">
                <a:pos x="183" y="297"/>
              </a:cxn>
              <a:cxn ang="0">
                <a:pos x="196" y="297"/>
              </a:cxn>
              <a:cxn ang="0">
                <a:pos x="208" y="292"/>
              </a:cxn>
              <a:cxn ang="0">
                <a:pos x="339" y="162"/>
              </a:cxn>
              <a:cxn ang="0">
                <a:pos x="348" y="151"/>
              </a:cxn>
              <a:cxn ang="0">
                <a:pos x="359" y="122"/>
              </a:cxn>
              <a:cxn ang="0">
                <a:pos x="361" y="33"/>
              </a:cxn>
              <a:cxn ang="0">
                <a:pos x="361" y="26"/>
              </a:cxn>
              <a:cxn ang="0">
                <a:pos x="355" y="15"/>
              </a:cxn>
              <a:cxn ang="0">
                <a:pos x="346" y="6"/>
              </a:cxn>
              <a:cxn ang="0">
                <a:pos x="335" y="2"/>
              </a:cxn>
              <a:cxn ang="0">
                <a:pos x="330" y="0"/>
              </a:cxn>
              <a:cxn ang="0">
                <a:pos x="286" y="107"/>
              </a:cxn>
              <a:cxn ang="0">
                <a:pos x="274" y="105"/>
              </a:cxn>
              <a:cxn ang="0">
                <a:pos x="263" y="98"/>
              </a:cxn>
              <a:cxn ang="0">
                <a:pos x="257" y="87"/>
              </a:cxn>
              <a:cxn ang="0">
                <a:pos x="254" y="74"/>
              </a:cxn>
              <a:cxn ang="0">
                <a:pos x="256" y="69"/>
              </a:cxn>
              <a:cxn ang="0">
                <a:pos x="259" y="58"/>
              </a:cxn>
              <a:cxn ang="0">
                <a:pos x="268" y="49"/>
              </a:cxn>
              <a:cxn ang="0">
                <a:pos x="279" y="44"/>
              </a:cxn>
              <a:cxn ang="0">
                <a:pos x="286" y="44"/>
              </a:cxn>
              <a:cxn ang="0">
                <a:pos x="299" y="45"/>
              </a:cxn>
              <a:cxn ang="0">
                <a:pos x="308" y="53"/>
              </a:cxn>
              <a:cxn ang="0">
                <a:pos x="315" y="64"/>
              </a:cxn>
              <a:cxn ang="0">
                <a:pos x="319" y="74"/>
              </a:cxn>
              <a:cxn ang="0">
                <a:pos x="317" y="82"/>
              </a:cxn>
              <a:cxn ang="0">
                <a:pos x="314" y="93"/>
              </a:cxn>
              <a:cxn ang="0">
                <a:pos x="304" y="102"/>
              </a:cxn>
              <a:cxn ang="0">
                <a:pos x="292" y="107"/>
              </a:cxn>
              <a:cxn ang="0">
                <a:pos x="286" y="107"/>
              </a:cxn>
              <a:cxn ang="0">
                <a:pos x="141" y="294"/>
              </a:cxn>
              <a:cxn ang="0">
                <a:pos x="130" y="297"/>
              </a:cxn>
              <a:cxn ang="0">
                <a:pos x="112" y="294"/>
              </a:cxn>
              <a:cxn ang="0">
                <a:pos x="9" y="194"/>
              </a:cxn>
              <a:cxn ang="0">
                <a:pos x="5" y="189"/>
              </a:cxn>
              <a:cxn ang="0">
                <a:pos x="0" y="178"/>
              </a:cxn>
              <a:cxn ang="0">
                <a:pos x="0" y="165"/>
              </a:cxn>
              <a:cxn ang="0">
                <a:pos x="5" y="154"/>
              </a:cxn>
              <a:cxn ang="0">
                <a:pos x="136" y="24"/>
              </a:cxn>
              <a:cxn ang="0">
                <a:pos x="147" y="15"/>
              </a:cxn>
              <a:cxn ang="0">
                <a:pos x="176" y="2"/>
              </a:cxn>
              <a:cxn ang="0">
                <a:pos x="27" y="163"/>
              </a:cxn>
              <a:cxn ang="0">
                <a:pos x="23" y="167"/>
              </a:cxn>
              <a:cxn ang="0">
                <a:pos x="23" y="176"/>
              </a:cxn>
              <a:cxn ang="0">
                <a:pos x="27" y="180"/>
              </a:cxn>
            </a:cxnLst>
            <a:rect l="0" t="0" r="r" b="b"/>
            <a:pathLst>
              <a:path w="361" h="297">
                <a:moveTo>
                  <a:pt x="330" y="0"/>
                </a:moveTo>
                <a:lnTo>
                  <a:pt x="254" y="0"/>
                </a:lnTo>
                <a:lnTo>
                  <a:pt x="254" y="0"/>
                </a:lnTo>
                <a:lnTo>
                  <a:pt x="239" y="2"/>
                </a:lnTo>
                <a:lnTo>
                  <a:pt x="225" y="7"/>
                </a:lnTo>
                <a:lnTo>
                  <a:pt x="210" y="15"/>
                </a:lnTo>
                <a:lnTo>
                  <a:pt x="199" y="24"/>
                </a:lnTo>
                <a:lnTo>
                  <a:pt x="74" y="149"/>
                </a:lnTo>
                <a:lnTo>
                  <a:pt x="74" y="149"/>
                </a:lnTo>
                <a:lnTo>
                  <a:pt x="69" y="154"/>
                </a:lnTo>
                <a:lnTo>
                  <a:pt x="67" y="160"/>
                </a:lnTo>
                <a:lnTo>
                  <a:pt x="65" y="165"/>
                </a:lnTo>
                <a:lnTo>
                  <a:pt x="63" y="172"/>
                </a:lnTo>
                <a:lnTo>
                  <a:pt x="65" y="178"/>
                </a:lnTo>
                <a:lnTo>
                  <a:pt x="67" y="183"/>
                </a:lnTo>
                <a:lnTo>
                  <a:pt x="69" y="189"/>
                </a:lnTo>
                <a:lnTo>
                  <a:pt x="74" y="194"/>
                </a:lnTo>
                <a:lnTo>
                  <a:pt x="167" y="288"/>
                </a:lnTo>
                <a:lnTo>
                  <a:pt x="167" y="288"/>
                </a:lnTo>
                <a:lnTo>
                  <a:pt x="172" y="292"/>
                </a:lnTo>
                <a:lnTo>
                  <a:pt x="178" y="296"/>
                </a:lnTo>
                <a:lnTo>
                  <a:pt x="183" y="297"/>
                </a:lnTo>
                <a:lnTo>
                  <a:pt x="190" y="297"/>
                </a:lnTo>
                <a:lnTo>
                  <a:pt x="196" y="297"/>
                </a:lnTo>
                <a:lnTo>
                  <a:pt x="201" y="296"/>
                </a:lnTo>
                <a:lnTo>
                  <a:pt x="208" y="292"/>
                </a:lnTo>
                <a:lnTo>
                  <a:pt x="212" y="288"/>
                </a:lnTo>
                <a:lnTo>
                  <a:pt x="339" y="162"/>
                </a:lnTo>
                <a:lnTo>
                  <a:pt x="339" y="162"/>
                </a:lnTo>
                <a:lnTo>
                  <a:pt x="348" y="151"/>
                </a:lnTo>
                <a:lnTo>
                  <a:pt x="355" y="136"/>
                </a:lnTo>
                <a:lnTo>
                  <a:pt x="359" y="122"/>
                </a:lnTo>
                <a:lnTo>
                  <a:pt x="361" y="107"/>
                </a:lnTo>
                <a:lnTo>
                  <a:pt x="361" y="33"/>
                </a:lnTo>
                <a:lnTo>
                  <a:pt x="361" y="33"/>
                </a:lnTo>
                <a:lnTo>
                  <a:pt x="361" y="26"/>
                </a:lnTo>
                <a:lnTo>
                  <a:pt x="359" y="20"/>
                </a:lnTo>
                <a:lnTo>
                  <a:pt x="355" y="15"/>
                </a:lnTo>
                <a:lnTo>
                  <a:pt x="352" y="9"/>
                </a:lnTo>
                <a:lnTo>
                  <a:pt x="346" y="6"/>
                </a:lnTo>
                <a:lnTo>
                  <a:pt x="341" y="4"/>
                </a:lnTo>
                <a:lnTo>
                  <a:pt x="335" y="2"/>
                </a:lnTo>
                <a:lnTo>
                  <a:pt x="330" y="0"/>
                </a:lnTo>
                <a:lnTo>
                  <a:pt x="330" y="0"/>
                </a:lnTo>
                <a:close/>
                <a:moveTo>
                  <a:pt x="286" y="107"/>
                </a:moveTo>
                <a:lnTo>
                  <a:pt x="286" y="107"/>
                </a:lnTo>
                <a:lnTo>
                  <a:pt x="279" y="107"/>
                </a:lnTo>
                <a:lnTo>
                  <a:pt x="274" y="105"/>
                </a:lnTo>
                <a:lnTo>
                  <a:pt x="268" y="102"/>
                </a:lnTo>
                <a:lnTo>
                  <a:pt x="263" y="98"/>
                </a:lnTo>
                <a:lnTo>
                  <a:pt x="259" y="93"/>
                </a:lnTo>
                <a:lnTo>
                  <a:pt x="257" y="87"/>
                </a:lnTo>
                <a:lnTo>
                  <a:pt x="256" y="82"/>
                </a:lnTo>
                <a:lnTo>
                  <a:pt x="254" y="74"/>
                </a:lnTo>
                <a:lnTo>
                  <a:pt x="254" y="74"/>
                </a:lnTo>
                <a:lnTo>
                  <a:pt x="256" y="69"/>
                </a:lnTo>
                <a:lnTo>
                  <a:pt x="257" y="64"/>
                </a:lnTo>
                <a:lnTo>
                  <a:pt x="259" y="58"/>
                </a:lnTo>
                <a:lnTo>
                  <a:pt x="263" y="53"/>
                </a:lnTo>
                <a:lnTo>
                  <a:pt x="268" y="49"/>
                </a:lnTo>
                <a:lnTo>
                  <a:pt x="274" y="45"/>
                </a:lnTo>
                <a:lnTo>
                  <a:pt x="279" y="44"/>
                </a:lnTo>
                <a:lnTo>
                  <a:pt x="286" y="44"/>
                </a:lnTo>
                <a:lnTo>
                  <a:pt x="286" y="44"/>
                </a:lnTo>
                <a:lnTo>
                  <a:pt x="292" y="44"/>
                </a:lnTo>
                <a:lnTo>
                  <a:pt x="299" y="45"/>
                </a:lnTo>
                <a:lnTo>
                  <a:pt x="304" y="49"/>
                </a:lnTo>
                <a:lnTo>
                  <a:pt x="308" y="53"/>
                </a:lnTo>
                <a:lnTo>
                  <a:pt x="314" y="58"/>
                </a:lnTo>
                <a:lnTo>
                  <a:pt x="315" y="64"/>
                </a:lnTo>
                <a:lnTo>
                  <a:pt x="317" y="69"/>
                </a:lnTo>
                <a:lnTo>
                  <a:pt x="319" y="74"/>
                </a:lnTo>
                <a:lnTo>
                  <a:pt x="319" y="74"/>
                </a:lnTo>
                <a:lnTo>
                  <a:pt x="317" y="82"/>
                </a:lnTo>
                <a:lnTo>
                  <a:pt x="315" y="87"/>
                </a:lnTo>
                <a:lnTo>
                  <a:pt x="314" y="93"/>
                </a:lnTo>
                <a:lnTo>
                  <a:pt x="308" y="98"/>
                </a:lnTo>
                <a:lnTo>
                  <a:pt x="304" y="102"/>
                </a:lnTo>
                <a:lnTo>
                  <a:pt x="299" y="105"/>
                </a:lnTo>
                <a:lnTo>
                  <a:pt x="292" y="107"/>
                </a:lnTo>
                <a:lnTo>
                  <a:pt x="286" y="107"/>
                </a:lnTo>
                <a:lnTo>
                  <a:pt x="286" y="107"/>
                </a:lnTo>
                <a:close/>
                <a:moveTo>
                  <a:pt x="27" y="180"/>
                </a:moveTo>
                <a:lnTo>
                  <a:pt x="141" y="294"/>
                </a:lnTo>
                <a:lnTo>
                  <a:pt x="141" y="294"/>
                </a:lnTo>
                <a:lnTo>
                  <a:pt x="130" y="297"/>
                </a:lnTo>
                <a:lnTo>
                  <a:pt x="121" y="297"/>
                </a:lnTo>
                <a:lnTo>
                  <a:pt x="112" y="294"/>
                </a:lnTo>
                <a:lnTo>
                  <a:pt x="103" y="288"/>
                </a:lnTo>
                <a:lnTo>
                  <a:pt x="9" y="194"/>
                </a:lnTo>
                <a:lnTo>
                  <a:pt x="9" y="194"/>
                </a:lnTo>
                <a:lnTo>
                  <a:pt x="5" y="189"/>
                </a:lnTo>
                <a:lnTo>
                  <a:pt x="2" y="183"/>
                </a:lnTo>
                <a:lnTo>
                  <a:pt x="0" y="178"/>
                </a:lnTo>
                <a:lnTo>
                  <a:pt x="0" y="172"/>
                </a:lnTo>
                <a:lnTo>
                  <a:pt x="0" y="165"/>
                </a:lnTo>
                <a:lnTo>
                  <a:pt x="2" y="160"/>
                </a:lnTo>
                <a:lnTo>
                  <a:pt x="5" y="154"/>
                </a:lnTo>
                <a:lnTo>
                  <a:pt x="9" y="149"/>
                </a:lnTo>
                <a:lnTo>
                  <a:pt x="136" y="24"/>
                </a:lnTo>
                <a:lnTo>
                  <a:pt x="136" y="24"/>
                </a:lnTo>
                <a:lnTo>
                  <a:pt x="147" y="15"/>
                </a:lnTo>
                <a:lnTo>
                  <a:pt x="161" y="7"/>
                </a:lnTo>
                <a:lnTo>
                  <a:pt x="176" y="2"/>
                </a:lnTo>
                <a:lnTo>
                  <a:pt x="190" y="0"/>
                </a:lnTo>
                <a:lnTo>
                  <a:pt x="27" y="163"/>
                </a:lnTo>
                <a:lnTo>
                  <a:pt x="27" y="163"/>
                </a:lnTo>
                <a:lnTo>
                  <a:pt x="23" y="167"/>
                </a:lnTo>
                <a:lnTo>
                  <a:pt x="23" y="172"/>
                </a:lnTo>
                <a:lnTo>
                  <a:pt x="23" y="176"/>
                </a:lnTo>
                <a:lnTo>
                  <a:pt x="27" y="180"/>
                </a:lnTo>
                <a:lnTo>
                  <a:pt x="27" y="18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CCDAC54-7AF1-41BC-A940-4273D6116056}"/>
              </a:ext>
            </a:extLst>
          </p:cNvPr>
          <p:cNvSpPr txBox="1"/>
          <p:nvPr/>
        </p:nvSpPr>
        <p:spPr>
          <a:xfrm>
            <a:off x="-12781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7B69A54-28F4-4A4B-8A41-31540B4C60C7}"/>
              </a:ext>
            </a:extLst>
          </p:cNvPr>
          <p:cNvSpPr txBox="1"/>
          <p:nvPr/>
        </p:nvSpPr>
        <p:spPr>
          <a:xfrm>
            <a:off x="3203386" y="810569"/>
            <a:ext cx="57852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This is a sample of What end product you Will get soon …</a:t>
            </a:r>
          </a:p>
        </p:txBody>
      </p:sp>
    </p:spTree>
    <p:extLst>
      <p:ext uri="{BB962C8B-B14F-4D97-AF65-F5344CB8AC3E}">
        <p14:creationId xmlns:p14="http://schemas.microsoft.com/office/powerpoint/2010/main" val="2990310132"/>
      </p:ext>
    </p:extLst>
  </p:cSld>
  <p:clrMapOvr>
    <a:masterClrMapping/>
  </p:clrMapOvr>
  <p:transition spd="slow"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5">
            <a:extLst>
              <a:ext uri="{FF2B5EF4-FFF2-40B4-BE49-F238E27FC236}">
                <a16:creationId xmlns:a16="http://schemas.microsoft.com/office/drawing/2014/main" id="{3FC65197-295E-40AD-9668-BC46D42F32DF}"/>
              </a:ext>
            </a:extLst>
          </p:cNvPr>
          <p:cNvSpPr>
            <a:spLocks/>
          </p:cNvSpPr>
          <p:nvPr/>
        </p:nvSpPr>
        <p:spPr bwMode="auto">
          <a:xfrm>
            <a:off x="7470095" y="2610494"/>
            <a:ext cx="2985900" cy="4238580"/>
          </a:xfrm>
          <a:custGeom>
            <a:avLst/>
            <a:gdLst>
              <a:gd name="T0" fmla="*/ 4596 w 8027"/>
              <a:gd name="T1" fmla="*/ 11286 h 11397"/>
              <a:gd name="T2" fmla="*/ 4503 w 8027"/>
              <a:gd name="T3" fmla="*/ 11325 h 11397"/>
              <a:gd name="T4" fmla="*/ 4413 w 8027"/>
              <a:gd name="T5" fmla="*/ 11355 h 11397"/>
              <a:gd name="T6" fmla="*/ 4326 w 8027"/>
              <a:gd name="T7" fmla="*/ 11379 h 11397"/>
              <a:gd name="T8" fmla="*/ 4244 w 8027"/>
              <a:gd name="T9" fmla="*/ 11397 h 11397"/>
              <a:gd name="T10" fmla="*/ 4500 w 8027"/>
              <a:gd name="T11" fmla="*/ 11149 h 11397"/>
              <a:gd name="T12" fmla="*/ 7446 w 8027"/>
              <a:gd name="T13" fmla="*/ 301 h 11397"/>
              <a:gd name="T14" fmla="*/ 7260 w 8027"/>
              <a:gd name="T15" fmla="*/ 277 h 11397"/>
              <a:gd name="T16" fmla="*/ 6987 w 8027"/>
              <a:gd name="T17" fmla="*/ 249 h 11397"/>
              <a:gd name="T18" fmla="*/ 6740 w 8027"/>
              <a:gd name="T19" fmla="*/ 227 h 11397"/>
              <a:gd name="T20" fmla="*/ 6437 w 8027"/>
              <a:gd name="T21" fmla="*/ 207 h 11397"/>
              <a:gd name="T22" fmla="*/ 6077 w 8027"/>
              <a:gd name="T23" fmla="*/ 189 h 11397"/>
              <a:gd name="T24" fmla="*/ 5658 w 8027"/>
              <a:gd name="T25" fmla="*/ 172 h 11397"/>
              <a:gd name="T26" fmla="*/ 5178 w 8027"/>
              <a:gd name="T27" fmla="*/ 160 h 11397"/>
              <a:gd name="T28" fmla="*/ 4635 w 8027"/>
              <a:gd name="T29" fmla="*/ 154 h 11397"/>
              <a:gd name="T30" fmla="*/ 4028 w 8027"/>
              <a:gd name="T31" fmla="*/ 154 h 11397"/>
              <a:gd name="T32" fmla="*/ 3354 w 8027"/>
              <a:gd name="T33" fmla="*/ 164 h 11397"/>
              <a:gd name="T34" fmla="*/ 2610 w 8027"/>
              <a:gd name="T35" fmla="*/ 183 h 11397"/>
              <a:gd name="T36" fmla="*/ 1797 w 8027"/>
              <a:gd name="T37" fmla="*/ 213 h 11397"/>
              <a:gd name="T38" fmla="*/ 910 w 8027"/>
              <a:gd name="T39" fmla="*/ 256 h 11397"/>
              <a:gd name="T40" fmla="*/ 439 w 8027"/>
              <a:gd name="T41" fmla="*/ 283 h 11397"/>
              <a:gd name="T42" fmla="*/ 380 w 8027"/>
              <a:gd name="T43" fmla="*/ 274 h 11397"/>
              <a:gd name="T44" fmla="*/ 264 w 8027"/>
              <a:gd name="T45" fmla="*/ 256 h 11397"/>
              <a:gd name="T46" fmla="*/ 155 w 8027"/>
              <a:gd name="T47" fmla="*/ 237 h 11397"/>
              <a:gd name="T48" fmla="*/ 50 w 8027"/>
              <a:gd name="T49" fmla="*/ 217 h 11397"/>
              <a:gd name="T50" fmla="*/ 42 w 8027"/>
              <a:gd name="T51" fmla="*/ 201 h 11397"/>
              <a:gd name="T52" fmla="*/ 370 w 8027"/>
              <a:gd name="T53" fmla="*/ 166 h 11397"/>
              <a:gd name="T54" fmla="*/ 810 w 8027"/>
              <a:gd name="T55" fmla="*/ 128 h 11397"/>
              <a:gd name="T56" fmla="*/ 1188 w 8027"/>
              <a:gd name="T57" fmla="*/ 99 h 11397"/>
              <a:gd name="T58" fmla="*/ 1626 w 8027"/>
              <a:gd name="T59" fmla="*/ 70 h 11397"/>
              <a:gd name="T60" fmla="*/ 2124 w 8027"/>
              <a:gd name="T61" fmla="*/ 43 h 11397"/>
              <a:gd name="T62" fmla="*/ 2673 w 8027"/>
              <a:gd name="T63" fmla="*/ 22 h 11397"/>
              <a:gd name="T64" fmla="*/ 3271 w 8027"/>
              <a:gd name="T65" fmla="*/ 7 h 11397"/>
              <a:gd name="T66" fmla="*/ 3914 w 8027"/>
              <a:gd name="T67" fmla="*/ 0 h 11397"/>
              <a:gd name="T68" fmla="*/ 4594 w 8027"/>
              <a:gd name="T69" fmla="*/ 4 h 11397"/>
              <a:gd name="T70" fmla="*/ 5310 w 8027"/>
              <a:gd name="T71" fmla="*/ 20 h 11397"/>
              <a:gd name="T72" fmla="*/ 6057 w 8027"/>
              <a:gd name="T73" fmla="*/ 52 h 11397"/>
              <a:gd name="T74" fmla="*/ 6830 w 8027"/>
              <a:gd name="T75" fmla="*/ 99 h 11397"/>
              <a:gd name="T76" fmla="*/ 7623 w 8027"/>
              <a:gd name="T77" fmla="*/ 165 h 113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8027" h="11397">
                <a:moveTo>
                  <a:pt x="8027" y="206"/>
                </a:moveTo>
                <a:lnTo>
                  <a:pt x="4596" y="11286"/>
                </a:lnTo>
                <a:lnTo>
                  <a:pt x="4550" y="11307"/>
                </a:lnTo>
                <a:lnTo>
                  <a:pt x="4503" y="11325"/>
                </a:lnTo>
                <a:lnTo>
                  <a:pt x="4457" y="11341"/>
                </a:lnTo>
                <a:lnTo>
                  <a:pt x="4413" y="11355"/>
                </a:lnTo>
                <a:lnTo>
                  <a:pt x="4369" y="11368"/>
                </a:lnTo>
                <a:lnTo>
                  <a:pt x="4326" y="11379"/>
                </a:lnTo>
                <a:lnTo>
                  <a:pt x="4285" y="11389"/>
                </a:lnTo>
                <a:lnTo>
                  <a:pt x="4244" y="11397"/>
                </a:lnTo>
                <a:lnTo>
                  <a:pt x="4295" y="11149"/>
                </a:lnTo>
                <a:lnTo>
                  <a:pt x="4500" y="11149"/>
                </a:lnTo>
                <a:lnTo>
                  <a:pt x="7469" y="304"/>
                </a:lnTo>
                <a:lnTo>
                  <a:pt x="7446" y="301"/>
                </a:lnTo>
                <a:lnTo>
                  <a:pt x="7378" y="291"/>
                </a:lnTo>
                <a:lnTo>
                  <a:pt x="7260" y="277"/>
                </a:lnTo>
                <a:lnTo>
                  <a:pt x="7092" y="259"/>
                </a:lnTo>
                <a:lnTo>
                  <a:pt x="6987" y="249"/>
                </a:lnTo>
                <a:lnTo>
                  <a:pt x="6871" y="238"/>
                </a:lnTo>
                <a:lnTo>
                  <a:pt x="6740" y="227"/>
                </a:lnTo>
                <a:lnTo>
                  <a:pt x="6595" y="218"/>
                </a:lnTo>
                <a:lnTo>
                  <a:pt x="6437" y="207"/>
                </a:lnTo>
                <a:lnTo>
                  <a:pt x="6265" y="197"/>
                </a:lnTo>
                <a:lnTo>
                  <a:pt x="6077" y="189"/>
                </a:lnTo>
                <a:lnTo>
                  <a:pt x="5875" y="179"/>
                </a:lnTo>
                <a:lnTo>
                  <a:pt x="5658" y="172"/>
                </a:lnTo>
                <a:lnTo>
                  <a:pt x="5426" y="166"/>
                </a:lnTo>
                <a:lnTo>
                  <a:pt x="5178" y="160"/>
                </a:lnTo>
                <a:lnTo>
                  <a:pt x="4915" y="156"/>
                </a:lnTo>
                <a:lnTo>
                  <a:pt x="4635" y="154"/>
                </a:lnTo>
                <a:lnTo>
                  <a:pt x="4339" y="153"/>
                </a:lnTo>
                <a:lnTo>
                  <a:pt x="4028" y="154"/>
                </a:lnTo>
                <a:lnTo>
                  <a:pt x="3699" y="158"/>
                </a:lnTo>
                <a:lnTo>
                  <a:pt x="3354" y="164"/>
                </a:lnTo>
                <a:lnTo>
                  <a:pt x="2991" y="172"/>
                </a:lnTo>
                <a:lnTo>
                  <a:pt x="2610" y="183"/>
                </a:lnTo>
                <a:lnTo>
                  <a:pt x="2212" y="196"/>
                </a:lnTo>
                <a:lnTo>
                  <a:pt x="1797" y="213"/>
                </a:lnTo>
                <a:lnTo>
                  <a:pt x="1363" y="232"/>
                </a:lnTo>
                <a:lnTo>
                  <a:pt x="910" y="256"/>
                </a:lnTo>
                <a:lnTo>
                  <a:pt x="440" y="283"/>
                </a:lnTo>
                <a:lnTo>
                  <a:pt x="439" y="283"/>
                </a:lnTo>
                <a:lnTo>
                  <a:pt x="439" y="283"/>
                </a:lnTo>
                <a:lnTo>
                  <a:pt x="380" y="274"/>
                </a:lnTo>
                <a:lnTo>
                  <a:pt x="322" y="266"/>
                </a:lnTo>
                <a:lnTo>
                  <a:pt x="264" y="256"/>
                </a:lnTo>
                <a:lnTo>
                  <a:pt x="209" y="247"/>
                </a:lnTo>
                <a:lnTo>
                  <a:pt x="155" y="237"/>
                </a:lnTo>
                <a:lnTo>
                  <a:pt x="102" y="227"/>
                </a:lnTo>
                <a:lnTo>
                  <a:pt x="50" y="217"/>
                </a:lnTo>
                <a:lnTo>
                  <a:pt x="0" y="206"/>
                </a:lnTo>
                <a:lnTo>
                  <a:pt x="42" y="201"/>
                </a:lnTo>
                <a:lnTo>
                  <a:pt x="167" y="188"/>
                </a:lnTo>
                <a:lnTo>
                  <a:pt x="370" y="166"/>
                </a:lnTo>
                <a:lnTo>
                  <a:pt x="647" y="141"/>
                </a:lnTo>
                <a:lnTo>
                  <a:pt x="810" y="128"/>
                </a:lnTo>
                <a:lnTo>
                  <a:pt x="990" y="113"/>
                </a:lnTo>
                <a:lnTo>
                  <a:pt x="1188" y="99"/>
                </a:lnTo>
                <a:lnTo>
                  <a:pt x="1399" y="84"/>
                </a:lnTo>
                <a:lnTo>
                  <a:pt x="1626" y="70"/>
                </a:lnTo>
                <a:lnTo>
                  <a:pt x="1868" y="57"/>
                </a:lnTo>
                <a:lnTo>
                  <a:pt x="2124" y="43"/>
                </a:lnTo>
                <a:lnTo>
                  <a:pt x="2392" y="32"/>
                </a:lnTo>
                <a:lnTo>
                  <a:pt x="2673" y="22"/>
                </a:lnTo>
                <a:lnTo>
                  <a:pt x="2967" y="13"/>
                </a:lnTo>
                <a:lnTo>
                  <a:pt x="3271" y="7"/>
                </a:lnTo>
                <a:lnTo>
                  <a:pt x="3587" y="2"/>
                </a:lnTo>
                <a:lnTo>
                  <a:pt x="3914" y="0"/>
                </a:lnTo>
                <a:lnTo>
                  <a:pt x="4249" y="1"/>
                </a:lnTo>
                <a:lnTo>
                  <a:pt x="4594" y="4"/>
                </a:lnTo>
                <a:lnTo>
                  <a:pt x="4949" y="11"/>
                </a:lnTo>
                <a:lnTo>
                  <a:pt x="5310" y="20"/>
                </a:lnTo>
                <a:lnTo>
                  <a:pt x="5681" y="34"/>
                </a:lnTo>
                <a:lnTo>
                  <a:pt x="6057" y="52"/>
                </a:lnTo>
                <a:lnTo>
                  <a:pt x="6440" y="73"/>
                </a:lnTo>
                <a:lnTo>
                  <a:pt x="6830" y="99"/>
                </a:lnTo>
                <a:lnTo>
                  <a:pt x="7224" y="130"/>
                </a:lnTo>
                <a:lnTo>
                  <a:pt x="7623" y="165"/>
                </a:lnTo>
                <a:lnTo>
                  <a:pt x="8027" y="206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6">
            <a:extLst>
              <a:ext uri="{FF2B5EF4-FFF2-40B4-BE49-F238E27FC236}">
                <a16:creationId xmlns:a16="http://schemas.microsoft.com/office/drawing/2014/main" id="{38D85557-5B31-4EB7-B059-F9C9C2C5E2D6}"/>
              </a:ext>
            </a:extLst>
          </p:cNvPr>
          <p:cNvSpPr>
            <a:spLocks/>
          </p:cNvSpPr>
          <p:nvPr/>
        </p:nvSpPr>
        <p:spPr bwMode="auto">
          <a:xfrm>
            <a:off x="7633747" y="2667028"/>
            <a:ext cx="2613964" cy="4089805"/>
          </a:xfrm>
          <a:custGeom>
            <a:avLst/>
            <a:gdLst>
              <a:gd name="T0" fmla="*/ 5607 w 7029"/>
              <a:gd name="T1" fmla="*/ 2381 h 10996"/>
              <a:gd name="T2" fmla="*/ 5726 w 7029"/>
              <a:gd name="T3" fmla="*/ 169 h 10996"/>
              <a:gd name="T4" fmla="*/ 4997 w 7029"/>
              <a:gd name="T5" fmla="*/ 203 h 10996"/>
              <a:gd name="T6" fmla="*/ 4409 w 7029"/>
              <a:gd name="T7" fmla="*/ 226 h 10996"/>
              <a:gd name="T8" fmla="*/ 4005 w 7029"/>
              <a:gd name="T9" fmla="*/ 238 h 10996"/>
              <a:gd name="T10" fmla="*/ 3594 w 7029"/>
              <a:gd name="T11" fmla="*/ 248 h 10996"/>
              <a:gd name="T12" fmla="*/ 3179 w 7029"/>
              <a:gd name="T13" fmla="*/ 255 h 10996"/>
              <a:gd name="T14" fmla="*/ 2766 w 7029"/>
              <a:gd name="T15" fmla="*/ 258 h 10996"/>
              <a:gd name="T16" fmla="*/ 2356 w 7029"/>
              <a:gd name="T17" fmla="*/ 258 h 10996"/>
              <a:gd name="T18" fmla="*/ 1952 w 7029"/>
              <a:gd name="T19" fmla="*/ 254 h 10996"/>
              <a:gd name="T20" fmla="*/ 1559 w 7029"/>
              <a:gd name="T21" fmla="*/ 244 h 10996"/>
              <a:gd name="T22" fmla="*/ 1178 w 7029"/>
              <a:gd name="T23" fmla="*/ 230 h 10996"/>
              <a:gd name="T24" fmla="*/ 815 w 7029"/>
              <a:gd name="T25" fmla="*/ 209 h 10996"/>
              <a:gd name="T26" fmla="*/ 471 w 7029"/>
              <a:gd name="T27" fmla="*/ 183 h 10996"/>
              <a:gd name="T28" fmla="*/ 150 w 7029"/>
              <a:gd name="T29" fmla="*/ 149 h 10996"/>
              <a:gd name="T30" fmla="*/ 470 w 7029"/>
              <a:gd name="T31" fmla="*/ 103 h 10996"/>
              <a:gd name="T32" fmla="*/ 1357 w 7029"/>
              <a:gd name="T33" fmla="*/ 60 h 10996"/>
              <a:gd name="T34" fmla="*/ 2170 w 7029"/>
              <a:gd name="T35" fmla="*/ 30 h 10996"/>
              <a:gd name="T36" fmla="*/ 2914 w 7029"/>
              <a:gd name="T37" fmla="*/ 11 h 10996"/>
              <a:gd name="T38" fmla="*/ 3588 w 7029"/>
              <a:gd name="T39" fmla="*/ 1 h 10996"/>
              <a:gd name="T40" fmla="*/ 4195 w 7029"/>
              <a:gd name="T41" fmla="*/ 1 h 10996"/>
              <a:gd name="T42" fmla="*/ 4738 w 7029"/>
              <a:gd name="T43" fmla="*/ 7 h 10996"/>
              <a:gd name="T44" fmla="*/ 5218 w 7029"/>
              <a:gd name="T45" fmla="*/ 19 h 10996"/>
              <a:gd name="T46" fmla="*/ 5637 w 7029"/>
              <a:gd name="T47" fmla="*/ 36 h 10996"/>
              <a:gd name="T48" fmla="*/ 5997 w 7029"/>
              <a:gd name="T49" fmla="*/ 54 h 10996"/>
              <a:gd name="T50" fmla="*/ 6300 w 7029"/>
              <a:gd name="T51" fmla="*/ 74 h 10996"/>
              <a:gd name="T52" fmla="*/ 6547 w 7029"/>
              <a:gd name="T53" fmla="*/ 96 h 10996"/>
              <a:gd name="T54" fmla="*/ 6820 w 7029"/>
              <a:gd name="T55" fmla="*/ 124 h 10996"/>
              <a:gd name="T56" fmla="*/ 7006 w 7029"/>
              <a:gd name="T57" fmla="*/ 148 h 10996"/>
              <a:gd name="T58" fmla="*/ 4060 w 7029"/>
              <a:gd name="T59" fmla="*/ 10996 h 10996"/>
              <a:gd name="T60" fmla="*/ 4231 w 7029"/>
              <a:gd name="T61" fmla="*/ 9148 h 10996"/>
              <a:gd name="T62" fmla="*/ 5131 w 7029"/>
              <a:gd name="T63" fmla="*/ 4723 h 109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7029" h="10996">
                <a:moveTo>
                  <a:pt x="5131" y="4723"/>
                </a:moveTo>
                <a:lnTo>
                  <a:pt x="5607" y="2381"/>
                </a:lnTo>
                <a:lnTo>
                  <a:pt x="6062" y="151"/>
                </a:lnTo>
                <a:lnTo>
                  <a:pt x="5726" y="169"/>
                </a:lnTo>
                <a:lnTo>
                  <a:pt x="5370" y="186"/>
                </a:lnTo>
                <a:lnTo>
                  <a:pt x="4997" y="203"/>
                </a:lnTo>
                <a:lnTo>
                  <a:pt x="4607" y="219"/>
                </a:lnTo>
                <a:lnTo>
                  <a:pt x="4409" y="226"/>
                </a:lnTo>
                <a:lnTo>
                  <a:pt x="4208" y="232"/>
                </a:lnTo>
                <a:lnTo>
                  <a:pt x="4005" y="238"/>
                </a:lnTo>
                <a:lnTo>
                  <a:pt x="3799" y="243"/>
                </a:lnTo>
                <a:lnTo>
                  <a:pt x="3594" y="248"/>
                </a:lnTo>
                <a:lnTo>
                  <a:pt x="3387" y="252"/>
                </a:lnTo>
                <a:lnTo>
                  <a:pt x="3179" y="255"/>
                </a:lnTo>
                <a:lnTo>
                  <a:pt x="2972" y="257"/>
                </a:lnTo>
                <a:lnTo>
                  <a:pt x="2766" y="258"/>
                </a:lnTo>
                <a:lnTo>
                  <a:pt x="2560" y="258"/>
                </a:lnTo>
                <a:lnTo>
                  <a:pt x="2356" y="258"/>
                </a:lnTo>
                <a:lnTo>
                  <a:pt x="2153" y="256"/>
                </a:lnTo>
                <a:lnTo>
                  <a:pt x="1952" y="254"/>
                </a:lnTo>
                <a:lnTo>
                  <a:pt x="1754" y="250"/>
                </a:lnTo>
                <a:lnTo>
                  <a:pt x="1559" y="244"/>
                </a:lnTo>
                <a:lnTo>
                  <a:pt x="1367" y="238"/>
                </a:lnTo>
                <a:lnTo>
                  <a:pt x="1178" y="230"/>
                </a:lnTo>
                <a:lnTo>
                  <a:pt x="994" y="220"/>
                </a:lnTo>
                <a:lnTo>
                  <a:pt x="815" y="209"/>
                </a:lnTo>
                <a:lnTo>
                  <a:pt x="639" y="196"/>
                </a:lnTo>
                <a:lnTo>
                  <a:pt x="471" y="183"/>
                </a:lnTo>
                <a:lnTo>
                  <a:pt x="308" y="166"/>
                </a:lnTo>
                <a:lnTo>
                  <a:pt x="150" y="149"/>
                </a:lnTo>
                <a:lnTo>
                  <a:pt x="0" y="130"/>
                </a:lnTo>
                <a:lnTo>
                  <a:pt x="470" y="103"/>
                </a:lnTo>
                <a:lnTo>
                  <a:pt x="923" y="79"/>
                </a:lnTo>
                <a:lnTo>
                  <a:pt x="1357" y="60"/>
                </a:lnTo>
                <a:lnTo>
                  <a:pt x="1772" y="43"/>
                </a:lnTo>
                <a:lnTo>
                  <a:pt x="2170" y="30"/>
                </a:lnTo>
                <a:lnTo>
                  <a:pt x="2551" y="19"/>
                </a:lnTo>
                <a:lnTo>
                  <a:pt x="2914" y="11"/>
                </a:lnTo>
                <a:lnTo>
                  <a:pt x="3259" y="5"/>
                </a:lnTo>
                <a:lnTo>
                  <a:pt x="3588" y="1"/>
                </a:lnTo>
                <a:lnTo>
                  <a:pt x="3899" y="0"/>
                </a:lnTo>
                <a:lnTo>
                  <a:pt x="4195" y="1"/>
                </a:lnTo>
                <a:lnTo>
                  <a:pt x="4475" y="3"/>
                </a:lnTo>
                <a:lnTo>
                  <a:pt x="4738" y="7"/>
                </a:lnTo>
                <a:lnTo>
                  <a:pt x="4986" y="13"/>
                </a:lnTo>
                <a:lnTo>
                  <a:pt x="5218" y="19"/>
                </a:lnTo>
                <a:lnTo>
                  <a:pt x="5435" y="26"/>
                </a:lnTo>
                <a:lnTo>
                  <a:pt x="5637" y="36"/>
                </a:lnTo>
                <a:lnTo>
                  <a:pt x="5825" y="44"/>
                </a:lnTo>
                <a:lnTo>
                  <a:pt x="5997" y="54"/>
                </a:lnTo>
                <a:lnTo>
                  <a:pt x="6155" y="65"/>
                </a:lnTo>
                <a:lnTo>
                  <a:pt x="6300" y="74"/>
                </a:lnTo>
                <a:lnTo>
                  <a:pt x="6431" y="85"/>
                </a:lnTo>
                <a:lnTo>
                  <a:pt x="6547" y="96"/>
                </a:lnTo>
                <a:lnTo>
                  <a:pt x="6652" y="106"/>
                </a:lnTo>
                <a:lnTo>
                  <a:pt x="6820" y="124"/>
                </a:lnTo>
                <a:lnTo>
                  <a:pt x="6938" y="138"/>
                </a:lnTo>
                <a:lnTo>
                  <a:pt x="7006" y="148"/>
                </a:lnTo>
                <a:lnTo>
                  <a:pt x="7029" y="151"/>
                </a:lnTo>
                <a:lnTo>
                  <a:pt x="4060" y="10996"/>
                </a:lnTo>
                <a:lnTo>
                  <a:pt x="3855" y="10996"/>
                </a:lnTo>
                <a:lnTo>
                  <a:pt x="4231" y="9148"/>
                </a:lnTo>
                <a:lnTo>
                  <a:pt x="4679" y="6943"/>
                </a:lnTo>
                <a:lnTo>
                  <a:pt x="5131" y="4723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7">
            <a:extLst>
              <a:ext uri="{FF2B5EF4-FFF2-40B4-BE49-F238E27FC236}">
                <a16:creationId xmlns:a16="http://schemas.microsoft.com/office/drawing/2014/main" id="{6E6FDF3E-0B21-4F6D-A4CF-DF03F5735F9B}"/>
              </a:ext>
            </a:extLst>
          </p:cNvPr>
          <p:cNvSpPr>
            <a:spLocks/>
          </p:cNvSpPr>
          <p:nvPr/>
        </p:nvSpPr>
        <p:spPr bwMode="auto">
          <a:xfrm>
            <a:off x="7470094" y="2686369"/>
            <a:ext cx="2935337" cy="892646"/>
          </a:xfrm>
          <a:custGeom>
            <a:avLst/>
            <a:gdLst>
              <a:gd name="T0" fmla="*/ 6047 w 6502"/>
              <a:gd name="T1" fmla="*/ 2328 h 2397"/>
              <a:gd name="T2" fmla="*/ 5598 w 6502"/>
              <a:gd name="T3" fmla="*/ 2360 h 2397"/>
              <a:gd name="T4" fmla="*/ 5152 w 6502"/>
              <a:gd name="T5" fmla="*/ 2380 h 2397"/>
              <a:gd name="T6" fmla="*/ 4713 w 6502"/>
              <a:gd name="T7" fmla="*/ 2393 h 2397"/>
              <a:gd name="T8" fmla="*/ 4283 w 6502"/>
              <a:gd name="T9" fmla="*/ 2397 h 2397"/>
              <a:gd name="T10" fmla="*/ 3864 w 6502"/>
              <a:gd name="T11" fmla="*/ 2395 h 2397"/>
              <a:gd name="T12" fmla="*/ 3459 w 6502"/>
              <a:gd name="T13" fmla="*/ 2385 h 2397"/>
              <a:gd name="T14" fmla="*/ 3071 w 6502"/>
              <a:gd name="T15" fmla="*/ 2372 h 2397"/>
              <a:gd name="T16" fmla="*/ 2701 w 6502"/>
              <a:gd name="T17" fmla="*/ 2352 h 2397"/>
              <a:gd name="T18" fmla="*/ 2351 w 6502"/>
              <a:gd name="T19" fmla="*/ 2331 h 2397"/>
              <a:gd name="T20" fmla="*/ 2024 w 6502"/>
              <a:gd name="T21" fmla="*/ 2307 h 2397"/>
              <a:gd name="T22" fmla="*/ 1724 w 6502"/>
              <a:gd name="T23" fmla="*/ 2282 h 2397"/>
              <a:gd name="T24" fmla="*/ 1451 w 6502"/>
              <a:gd name="T25" fmla="*/ 2256 h 2397"/>
              <a:gd name="T26" fmla="*/ 999 w 6502"/>
              <a:gd name="T27" fmla="*/ 2207 h 2397"/>
              <a:gd name="T28" fmla="*/ 685 w 6502"/>
              <a:gd name="T29" fmla="*/ 2168 h 2397"/>
              <a:gd name="T30" fmla="*/ 50 w 6502"/>
              <a:gd name="T31" fmla="*/ 11 h 2397"/>
              <a:gd name="T32" fmla="*/ 155 w 6502"/>
              <a:gd name="T33" fmla="*/ 31 h 2397"/>
              <a:gd name="T34" fmla="*/ 264 w 6502"/>
              <a:gd name="T35" fmla="*/ 50 h 2397"/>
              <a:gd name="T36" fmla="*/ 380 w 6502"/>
              <a:gd name="T37" fmla="*/ 68 h 2397"/>
              <a:gd name="T38" fmla="*/ 439 w 6502"/>
              <a:gd name="T39" fmla="*/ 77 h 2397"/>
              <a:gd name="T40" fmla="*/ 590 w 6502"/>
              <a:gd name="T41" fmla="*/ 96 h 2397"/>
              <a:gd name="T42" fmla="*/ 911 w 6502"/>
              <a:gd name="T43" fmla="*/ 130 h 2397"/>
              <a:gd name="T44" fmla="*/ 1255 w 6502"/>
              <a:gd name="T45" fmla="*/ 156 h 2397"/>
              <a:gd name="T46" fmla="*/ 1618 w 6502"/>
              <a:gd name="T47" fmla="*/ 177 h 2397"/>
              <a:gd name="T48" fmla="*/ 1999 w 6502"/>
              <a:gd name="T49" fmla="*/ 191 h 2397"/>
              <a:gd name="T50" fmla="*/ 2392 w 6502"/>
              <a:gd name="T51" fmla="*/ 201 h 2397"/>
              <a:gd name="T52" fmla="*/ 2796 w 6502"/>
              <a:gd name="T53" fmla="*/ 205 h 2397"/>
              <a:gd name="T54" fmla="*/ 3206 w 6502"/>
              <a:gd name="T55" fmla="*/ 205 h 2397"/>
              <a:gd name="T56" fmla="*/ 3619 w 6502"/>
              <a:gd name="T57" fmla="*/ 202 h 2397"/>
              <a:gd name="T58" fmla="*/ 4034 w 6502"/>
              <a:gd name="T59" fmla="*/ 195 h 2397"/>
              <a:gd name="T60" fmla="*/ 4445 w 6502"/>
              <a:gd name="T61" fmla="*/ 185 h 2397"/>
              <a:gd name="T62" fmla="*/ 4849 w 6502"/>
              <a:gd name="T63" fmla="*/ 173 h 2397"/>
              <a:gd name="T64" fmla="*/ 5437 w 6502"/>
              <a:gd name="T65" fmla="*/ 150 h 2397"/>
              <a:gd name="T66" fmla="*/ 6166 w 6502"/>
              <a:gd name="T67" fmla="*/ 116 h 23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6502" h="2397">
                <a:moveTo>
                  <a:pt x="6502" y="98"/>
                </a:moveTo>
                <a:lnTo>
                  <a:pt x="6047" y="2328"/>
                </a:lnTo>
                <a:lnTo>
                  <a:pt x="5822" y="2345"/>
                </a:lnTo>
                <a:lnTo>
                  <a:pt x="5598" y="2360"/>
                </a:lnTo>
                <a:lnTo>
                  <a:pt x="5374" y="2372"/>
                </a:lnTo>
                <a:lnTo>
                  <a:pt x="5152" y="2380"/>
                </a:lnTo>
                <a:lnTo>
                  <a:pt x="4931" y="2387"/>
                </a:lnTo>
                <a:lnTo>
                  <a:pt x="4713" y="2393"/>
                </a:lnTo>
                <a:lnTo>
                  <a:pt x="4497" y="2396"/>
                </a:lnTo>
                <a:lnTo>
                  <a:pt x="4283" y="2397"/>
                </a:lnTo>
                <a:lnTo>
                  <a:pt x="4072" y="2397"/>
                </a:lnTo>
                <a:lnTo>
                  <a:pt x="3864" y="2395"/>
                </a:lnTo>
                <a:lnTo>
                  <a:pt x="3660" y="2391"/>
                </a:lnTo>
                <a:lnTo>
                  <a:pt x="3459" y="2385"/>
                </a:lnTo>
                <a:lnTo>
                  <a:pt x="3262" y="2379"/>
                </a:lnTo>
                <a:lnTo>
                  <a:pt x="3071" y="2372"/>
                </a:lnTo>
                <a:lnTo>
                  <a:pt x="2884" y="2362"/>
                </a:lnTo>
                <a:lnTo>
                  <a:pt x="2701" y="2352"/>
                </a:lnTo>
                <a:lnTo>
                  <a:pt x="2523" y="2343"/>
                </a:lnTo>
                <a:lnTo>
                  <a:pt x="2351" y="2331"/>
                </a:lnTo>
                <a:lnTo>
                  <a:pt x="2185" y="2320"/>
                </a:lnTo>
                <a:lnTo>
                  <a:pt x="2024" y="2307"/>
                </a:lnTo>
                <a:lnTo>
                  <a:pt x="1872" y="2295"/>
                </a:lnTo>
                <a:lnTo>
                  <a:pt x="1724" y="2282"/>
                </a:lnTo>
                <a:lnTo>
                  <a:pt x="1584" y="2269"/>
                </a:lnTo>
                <a:lnTo>
                  <a:pt x="1451" y="2256"/>
                </a:lnTo>
                <a:lnTo>
                  <a:pt x="1208" y="2231"/>
                </a:lnTo>
                <a:lnTo>
                  <a:pt x="999" y="2207"/>
                </a:lnTo>
                <a:lnTo>
                  <a:pt x="823" y="2186"/>
                </a:lnTo>
                <a:lnTo>
                  <a:pt x="685" y="2168"/>
                </a:lnTo>
                <a:lnTo>
                  <a:pt x="0" y="0"/>
                </a:lnTo>
                <a:lnTo>
                  <a:pt x="50" y="11"/>
                </a:lnTo>
                <a:lnTo>
                  <a:pt x="102" y="21"/>
                </a:lnTo>
                <a:lnTo>
                  <a:pt x="155" y="31"/>
                </a:lnTo>
                <a:lnTo>
                  <a:pt x="209" y="41"/>
                </a:lnTo>
                <a:lnTo>
                  <a:pt x="264" y="50"/>
                </a:lnTo>
                <a:lnTo>
                  <a:pt x="322" y="60"/>
                </a:lnTo>
                <a:lnTo>
                  <a:pt x="380" y="68"/>
                </a:lnTo>
                <a:lnTo>
                  <a:pt x="439" y="77"/>
                </a:lnTo>
                <a:lnTo>
                  <a:pt x="439" y="77"/>
                </a:lnTo>
                <a:lnTo>
                  <a:pt x="440" y="77"/>
                </a:lnTo>
                <a:lnTo>
                  <a:pt x="590" y="96"/>
                </a:lnTo>
                <a:lnTo>
                  <a:pt x="748" y="113"/>
                </a:lnTo>
                <a:lnTo>
                  <a:pt x="911" y="130"/>
                </a:lnTo>
                <a:lnTo>
                  <a:pt x="1079" y="143"/>
                </a:lnTo>
                <a:lnTo>
                  <a:pt x="1255" y="156"/>
                </a:lnTo>
                <a:lnTo>
                  <a:pt x="1434" y="167"/>
                </a:lnTo>
                <a:lnTo>
                  <a:pt x="1618" y="177"/>
                </a:lnTo>
                <a:lnTo>
                  <a:pt x="1807" y="185"/>
                </a:lnTo>
                <a:lnTo>
                  <a:pt x="1999" y="191"/>
                </a:lnTo>
                <a:lnTo>
                  <a:pt x="2194" y="197"/>
                </a:lnTo>
                <a:lnTo>
                  <a:pt x="2392" y="201"/>
                </a:lnTo>
                <a:lnTo>
                  <a:pt x="2593" y="203"/>
                </a:lnTo>
                <a:lnTo>
                  <a:pt x="2796" y="205"/>
                </a:lnTo>
                <a:lnTo>
                  <a:pt x="3000" y="205"/>
                </a:lnTo>
                <a:lnTo>
                  <a:pt x="3206" y="205"/>
                </a:lnTo>
                <a:lnTo>
                  <a:pt x="3412" y="204"/>
                </a:lnTo>
                <a:lnTo>
                  <a:pt x="3619" y="202"/>
                </a:lnTo>
                <a:lnTo>
                  <a:pt x="3827" y="199"/>
                </a:lnTo>
                <a:lnTo>
                  <a:pt x="4034" y="195"/>
                </a:lnTo>
                <a:lnTo>
                  <a:pt x="4239" y="190"/>
                </a:lnTo>
                <a:lnTo>
                  <a:pt x="4445" y="185"/>
                </a:lnTo>
                <a:lnTo>
                  <a:pt x="4648" y="179"/>
                </a:lnTo>
                <a:lnTo>
                  <a:pt x="4849" y="173"/>
                </a:lnTo>
                <a:lnTo>
                  <a:pt x="5047" y="166"/>
                </a:lnTo>
                <a:lnTo>
                  <a:pt x="5437" y="150"/>
                </a:lnTo>
                <a:lnTo>
                  <a:pt x="5810" y="133"/>
                </a:lnTo>
                <a:lnTo>
                  <a:pt x="6166" y="116"/>
                </a:lnTo>
                <a:lnTo>
                  <a:pt x="6502" y="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8">
            <a:extLst>
              <a:ext uri="{FF2B5EF4-FFF2-40B4-BE49-F238E27FC236}">
                <a16:creationId xmlns:a16="http://schemas.microsoft.com/office/drawing/2014/main" id="{9C5259DF-4F83-4357-9E0B-CCC4215E4392}"/>
              </a:ext>
            </a:extLst>
          </p:cNvPr>
          <p:cNvSpPr>
            <a:spLocks/>
          </p:cNvSpPr>
          <p:nvPr/>
        </p:nvSpPr>
        <p:spPr bwMode="auto">
          <a:xfrm>
            <a:off x="7724498" y="3494213"/>
            <a:ext cx="2467251" cy="956619"/>
          </a:xfrm>
          <a:custGeom>
            <a:avLst/>
            <a:gdLst>
              <a:gd name="T0" fmla="*/ 5362 w 5362"/>
              <a:gd name="T1" fmla="*/ 160 h 2576"/>
              <a:gd name="T2" fmla="*/ 4886 w 5362"/>
              <a:gd name="T3" fmla="*/ 2502 h 2576"/>
              <a:gd name="T4" fmla="*/ 4712 w 5362"/>
              <a:gd name="T5" fmla="*/ 2518 h 2576"/>
              <a:gd name="T6" fmla="*/ 4539 w 5362"/>
              <a:gd name="T7" fmla="*/ 2532 h 2576"/>
              <a:gd name="T8" fmla="*/ 4369 w 5362"/>
              <a:gd name="T9" fmla="*/ 2543 h 2576"/>
              <a:gd name="T10" fmla="*/ 4200 w 5362"/>
              <a:gd name="T11" fmla="*/ 2554 h 2576"/>
              <a:gd name="T12" fmla="*/ 4034 w 5362"/>
              <a:gd name="T13" fmla="*/ 2561 h 2576"/>
              <a:gd name="T14" fmla="*/ 3871 w 5362"/>
              <a:gd name="T15" fmla="*/ 2567 h 2576"/>
              <a:gd name="T16" fmla="*/ 3708 w 5362"/>
              <a:gd name="T17" fmla="*/ 2572 h 2576"/>
              <a:gd name="T18" fmla="*/ 3550 w 5362"/>
              <a:gd name="T19" fmla="*/ 2575 h 2576"/>
              <a:gd name="T20" fmla="*/ 3392 w 5362"/>
              <a:gd name="T21" fmla="*/ 2576 h 2576"/>
              <a:gd name="T22" fmla="*/ 3238 w 5362"/>
              <a:gd name="T23" fmla="*/ 2575 h 2576"/>
              <a:gd name="T24" fmla="*/ 3087 w 5362"/>
              <a:gd name="T25" fmla="*/ 2573 h 2576"/>
              <a:gd name="T26" fmla="*/ 2939 w 5362"/>
              <a:gd name="T27" fmla="*/ 2570 h 2576"/>
              <a:gd name="T28" fmla="*/ 2794 w 5362"/>
              <a:gd name="T29" fmla="*/ 2565 h 2576"/>
              <a:gd name="T30" fmla="*/ 2652 w 5362"/>
              <a:gd name="T31" fmla="*/ 2560 h 2576"/>
              <a:gd name="T32" fmla="*/ 2512 w 5362"/>
              <a:gd name="T33" fmla="*/ 2553 h 2576"/>
              <a:gd name="T34" fmla="*/ 2376 w 5362"/>
              <a:gd name="T35" fmla="*/ 2546 h 2576"/>
              <a:gd name="T36" fmla="*/ 2244 w 5362"/>
              <a:gd name="T37" fmla="*/ 2537 h 2576"/>
              <a:gd name="T38" fmla="*/ 2116 w 5362"/>
              <a:gd name="T39" fmla="*/ 2528 h 2576"/>
              <a:gd name="T40" fmla="*/ 1991 w 5362"/>
              <a:gd name="T41" fmla="*/ 2518 h 2576"/>
              <a:gd name="T42" fmla="*/ 1869 w 5362"/>
              <a:gd name="T43" fmla="*/ 2507 h 2576"/>
              <a:gd name="T44" fmla="*/ 1753 w 5362"/>
              <a:gd name="T45" fmla="*/ 2496 h 2576"/>
              <a:gd name="T46" fmla="*/ 1638 w 5362"/>
              <a:gd name="T47" fmla="*/ 2484 h 2576"/>
              <a:gd name="T48" fmla="*/ 1529 w 5362"/>
              <a:gd name="T49" fmla="*/ 2472 h 2576"/>
              <a:gd name="T50" fmla="*/ 1425 w 5362"/>
              <a:gd name="T51" fmla="*/ 2460 h 2576"/>
              <a:gd name="T52" fmla="*/ 1324 w 5362"/>
              <a:gd name="T53" fmla="*/ 2447 h 2576"/>
              <a:gd name="T54" fmla="*/ 1227 w 5362"/>
              <a:gd name="T55" fmla="*/ 2435 h 2576"/>
              <a:gd name="T56" fmla="*/ 1135 w 5362"/>
              <a:gd name="T57" fmla="*/ 2422 h 2576"/>
              <a:gd name="T58" fmla="*/ 1047 w 5362"/>
              <a:gd name="T59" fmla="*/ 2410 h 2576"/>
              <a:gd name="T60" fmla="*/ 887 w 5362"/>
              <a:gd name="T61" fmla="*/ 2386 h 2576"/>
              <a:gd name="T62" fmla="*/ 747 w 5362"/>
              <a:gd name="T63" fmla="*/ 2362 h 2576"/>
              <a:gd name="T64" fmla="*/ 0 w 5362"/>
              <a:gd name="T65" fmla="*/ 0 h 2576"/>
              <a:gd name="T66" fmla="*/ 138 w 5362"/>
              <a:gd name="T67" fmla="*/ 18 h 2576"/>
              <a:gd name="T68" fmla="*/ 314 w 5362"/>
              <a:gd name="T69" fmla="*/ 39 h 2576"/>
              <a:gd name="T70" fmla="*/ 523 w 5362"/>
              <a:gd name="T71" fmla="*/ 63 h 2576"/>
              <a:gd name="T72" fmla="*/ 766 w 5362"/>
              <a:gd name="T73" fmla="*/ 88 h 2576"/>
              <a:gd name="T74" fmla="*/ 899 w 5362"/>
              <a:gd name="T75" fmla="*/ 101 h 2576"/>
              <a:gd name="T76" fmla="*/ 1039 w 5362"/>
              <a:gd name="T77" fmla="*/ 114 h 2576"/>
              <a:gd name="T78" fmla="*/ 1187 w 5362"/>
              <a:gd name="T79" fmla="*/ 127 h 2576"/>
              <a:gd name="T80" fmla="*/ 1339 w 5362"/>
              <a:gd name="T81" fmla="*/ 139 h 2576"/>
              <a:gd name="T82" fmla="*/ 1500 w 5362"/>
              <a:gd name="T83" fmla="*/ 152 h 2576"/>
              <a:gd name="T84" fmla="*/ 1666 w 5362"/>
              <a:gd name="T85" fmla="*/ 163 h 2576"/>
              <a:gd name="T86" fmla="*/ 1838 w 5362"/>
              <a:gd name="T87" fmla="*/ 175 h 2576"/>
              <a:gd name="T88" fmla="*/ 2016 w 5362"/>
              <a:gd name="T89" fmla="*/ 184 h 2576"/>
              <a:gd name="T90" fmla="*/ 2199 w 5362"/>
              <a:gd name="T91" fmla="*/ 194 h 2576"/>
              <a:gd name="T92" fmla="*/ 2386 w 5362"/>
              <a:gd name="T93" fmla="*/ 204 h 2576"/>
              <a:gd name="T94" fmla="*/ 2577 w 5362"/>
              <a:gd name="T95" fmla="*/ 211 h 2576"/>
              <a:gd name="T96" fmla="*/ 2774 w 5362"/>
              <a:gd name="T97" fmla="*/ 217 h 2576"/>
              <a:gd name="T98" fmla="*/ 2975 w 5362"/>
              <a:gd name="T99" fmla="*/ 223 h 2576"/>
              <a:gd name="T100" fmla="*/ 3179 w 5362"/>
              <a:gd name="T101" fmla="*/ 227 h 2576"/>
              <a:gd name="T102" fmla="*/ 3387 w 5362"/>
              <a:gd name="T103" fmla="*/ 229 h 2576"/>
              <a:gd name="T104" fmla="*/ 3598 w 5362"/>
              <a:gd name="T105" fmla="*/ 229 h 2576"/>
              <a:gd name="T106" fmla="*/ 3812 w 5362"/>
              <a:gd name="T107" fmla="*/ 228 h 2576"/>
              <a:gd name="T108" fmla="*/ 4028 w 5362"/>
              <a:gd name="T109" fmla="*/ 225 h 2576"/>
              <a:gd name="T110" fmla="*/ 4246 w 5362"/>
              <a:gd name="T111" fmla="*/ 219 h 2576"/>
              <a:gd name="T112" fmla="*/ 4467 w 5362"/>
              <a:gd name="T113" fmla="*/ 212 h 2576"/>
              <a:gd name="T114" fmla="*/ 4689 w 5362"/>
              <a:gd name="T115" fmla="*/ 204 h 2576"/>
              <a:gd name="T116" fmla="*/ 4913 w 5362"/>
              <a:gd name="T117" fmla="*/ 192 h 2576"/>
              <a:gd name="T118" fmla="*/ 5137 w 5362"/>
              <a:gd name="T119" fmla="*/ 177 h 2576"/>
              <a:gd name="T120" fmla="*/ 5362 w 5362"/>
              <a:gd name="T121" fmla="*/ 160 h 2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362" h="2576">
                <a:moveTo>
                  <a:pt x="5362" y="160"/>
                </a:moveTo>
                <a:lnTo>
                  <a:pt x="4886" y="2502"/>
                </a:lnTo>
                <a:lnTo>
                  <a:pt x="4712" y="2518"/>
                </a:lnTo>
                <a:lnTo>
                  <a:pt x="4539" y="2532"/>
                </a:lnTo>
                <a:lnTo>
                  <a:pt x="4369" y="2543"/>
                </a:lnTo>
                <a:lnTo>
                  <a:pt x="4200" y="2554"/>
                </a:lnTo>
                <a:lnTo>
                  <a:pt x="4034" y="2561"/>
                </a:lnTo>
                <a:lnTo>
                  <a:pt x="3871" y="2567"/>
                </a:lnTo>
                <a:lnTo>
                  <a:pt x="3708" y="2572"/>
                </a:lnTo>
                <a:lnTo>
                  <a:pt x="3550" y="2575"/>
                </a:lnTo>
                <a:lnTo>
                  <a:pt x="3392" y="2576"/>
                </a:lnTo>
                <a:lnTo>
                  <a:pt x="3238" y="2575"/>
                </a:lnTo>
                <a:lnTo>
                  <a:pt x="3087" y="2573"/>
                </a:lnTo>
                <a:lnTo>
                  <a:pt x="2939" y="2570"/>
                </a:lnTo>
                <a:lnTo>
                  <a:pt x="2794" y="2565"/>
                </a:lnTo>
                <a:lnTo>
                  <a:pt x="2652" y="2560"/>
                </a:lnTo>
                <a:lnTo>
                  <a:pt x="2512" y="2553"/>
                </a:lnTo>
                <a:lnTo>
                  <a:pt x="2376" y="2546"/>
                </a:lnTo>
                <a:lnTo>
                  <a:pt x="2244" y="2537"/>
                </a:lnTo>
                <a:lnTo>
                  <a:pt x="2116" y="2528"/>
                </a:lnTo>
                <a:lnTo>
                  <a:pt x="1991" y="2518"/>
                </a:lnTo>
                <a:lnTo>
                  <a:pt x="1869" y="2507"/>
                </a:lnTo>
                <a:lnTo>
                  <a:pt x="1753" y="2496"/>
                </a:lnTo>
                <a:lnTo>
                  <a:pt x="1638" y="2484"/>
                </a:lnTo>
                <a:lnTo>
                  <a:pt x="1529" y="2472"/>
                </a:lnTo>
                <a:lnTo>
                  <a:pt x="1425" y="2460"/>
                </a:lnTo>
                <a:lnTo>
                  <a:pt x="1324" y="2447"/>
                </a:lnTo>
                <a:lnTo>
                  <a:pt x="1227" y="2435"/>
                </a:lnTo>
                <a:lnTo>
                  <a:pt x="1135" y="2422"/>
                </a:lnTo>
                <a:lnTo>
                  <a:pt x="1047" y="2410"/>
                </a:lnTo>
                <a:lnTo>
                  <a:pt x="887" y="2386"/>
                </a:lnTo>
                <a:lnTo>
                  <a:pt x="747" y="2362"/>
                </a:lnTo>
                <a:lnTo>
                  <a:pt x="0" y="0"/>
                </a:lnTo>
                <a:lnTo>
                  <a:pt x="138" y="18"/>
                </a:lnTo>
                <a:lnTo>
                  <a:pt x="314" y="39"/>
                </a:lnTo>
                <a:lnTo>
                  <a:pt x="523" y="63"/>
                </a:lnTo>
                <a:lnTo>
                  <a:pt x="766" y="88"/>
                </a:lnTo>
                <a:lnTo>
                  <a:pt x="899" y="101"/>
                </a:lnTo>
                <a:lnTo>
                  <a:pt x="1039" y="114"/>
                </a:lnTo>
                <a:lnTo>
                  <a:pt x="1187" y="127"/>
                </a:lnTo>
                <a:lnTo>
                  <a:pt x="1339" y="139"/>
                </a:lnTo>
                <a:lnTo>
                  <a:pt x="1500" y="152"/>
                </a:lnTo>
                <a:lnTo>
                  <a:pt x="1666" y="163"/>
                </a:lnTo>
                <a:lnTo>
                  <a:pt x="1838" y="175"/>
                </a:lnTo>
                <a:lnTo>
                  <a:pt x="2016" y="184"/>
                </a:lnTo>
                <a:lnTo>
                  <a:pt x="2199" y="194"/>
                </a:lnTo>
                <a:lnTo>
                  <a:pt x="2386" y="204"/>
                </a:lnTo>
                <a:lnTo>
                  <a:pt x="2577" y="211"/>
                </a:lnTo>
                <a:lnTo>
                  <a:pt x="2774" y="217"/>
                </a:lnTo>
                <a:lnTo>
                  <a:pt x="2975" y="223"/>
                </a:lnTo>
                <a:lnTo>
                  <a:pt x="3179" y="227"/>
                </a:lnTo>
                <a:lnTo>
                  <a:pt x="3387" y="229"/>
                </a:lnTo>
                <a:lnTo>
                  <a:pt x="3598" y="229"/>
                </a:lnTo>
                <a:lnTo>
                  <a:pt x="3812" y="228"/>
                </a:lnTo>
                <a:lnTo>
                  <a:pt x="4028" y="225"/>
                </a:lnTo>
                <a:lnTo>
                  <a:pt x="4246" y="219"/>
                </a:lnTo>
                <a:lnTo>
                  <a:pt x="4467" y="212"/>
                </a:lnTo>
                <a:lnTo>
                  <a:pt x="4689" y="204"/>
                </a:lnTo>
                <a:lnTo>
                  <a:pt x="4913" y="192"/>
                </a:lnTo>
                <a:lnTo>
                  <a:pt x="5137" y="177"/>
                </a:lnTo>
                <a:lnTo>
                  <a:pt x="5362" y="16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9">
            <a:extLst>
              <a:ext uri="{FF2B5EF4-FFF2-40B4-BE49-F238E27FC236}">
                <a16:creationId xmlns:a16="http://schemas.microsoft.com/office/drawing/2014/main" id="{F3C3A47B-C096-4EED-8694-9AE1CB6C2EFF}"/>
              </a:ext>
            </a:extLst>
          </p:cNvPr>
          <p:cNvSpPr>
            <a:spLocks/>
          </p:cNvSpPr>
          <p:nvPr/>
        </p:nvSpPr>
        <p:spPr bwMode="auto">
          <a:xfrm>
            <a:off x="8002706" y="4371981"/>
            <a:ext cx="1954093" cy="898597"/>
          </a:xfrm>
          <a:custGeom>
            <a:avLst/>
            <a:gdLst>
              <a:gd name="T0" fmla="*/ 4139 w 4139"/>
              <a:gd name="T1" fmla="*/ 140 h 2416"/>
              <a:gd name="T2" fmla="*/ 3687 w 4139"/>
              <a:gd name="T3" fmla="*/ 2360 h 2416"/>
              <a:gd name="T4" fmla="*/ 3567 w 4139"/>
              <a:gd name="T5" fmla="*/ 2371 h 2416"/>
              <a:gd name="T6" fmla="*/ 3449 w 4139"/>
              <a:gd name="T7" fmla="*/ 2381 h 2416"/>
              <a:gd name="T8" fmla="*/ 3333 w 4139"/>
              <a:gd name="T9" fmla="*/ 2390 h 2416"/>
              <a:gd name="T10" fmla="*/ 3216 w 4139"/>
              <a:gd name="T11" fmla="*/ 2397 h 2416"/>
              <a:gd name="T12" fmla="*/ 3102 w 4139"/>
              <a:gd name="T13" fmla="*/ 2404 h 2416"/>
              <a:gd name="T14" fmla="*/ 2989 w 4139"/>
              <a:gd name="T15" fmla="*/ 2409 h 2416"/>
              <a:gd name="T16" fmla="*/ 2878 w 4139"/>
              <a:gd name="T17" fmla="*/ 2413 h 2416"/>
              <a:gd name="T18" fmla="*/ 2768 w 4139"/>
              <a:gd name="T19" fmla="*/ 2415 h 2416"/>
              <a:gd name="T20" fmla="*/ 2660 w 4139"/>
              <a:gd name="T21" fmla="*/ 2416 h 2416"/>
              <a:gd name="T22" fmla="*/ 2554 w 4139"/>
              <a:gd name="T23" fmla="*/ 2416 h 2416"/>
              <a:gd name="T24" fmla="*/ 2449 w 4139"/>
              <a:gd name="T25" fmla="*/ 2416 h 2416"/>
              <a:gd name="T26" fmla="*/ 2346 w 4139"/>
              <a:gd name="T27" fmla="*/ 2414 h 2416"/>
              <a:gd name="T28" fmla="*/ 2244 w 4139"/>
              <a:gd name="T29" fmla="*/ 2411 h 2416"/>
              <a:gd name="T30" fmla="*/ 2145 w 4139"/>
              <a:gd name="T31" fmla="*/ 2408 h 2416"/>
              <a:gd name="T32" fmla="*/ 2047 w 4139"/>
              <a:gd name="T33" fmla="*/ 2404 h 2416"/>
              <a:gd name="T34" fmla="*/ 1952 w 4139"/>
              <a:gd name="T35" fmla="*/ 2398 h 2416"/>
              <a:gd name="T36" fmla="*/ 1858 w 4139"/>
              <a:gd name="T37" fmla="*/ 2392 h 2416"/>
              <a:gd name="T38" fmla="*/ 1765 w 4139"/>
              <a:gd name="T39" fmla="*/ 2386 h 2416"/>
              <a:gd name="T40" fmla="*/ 1675 w 4139"/>
              <a:gd name="T41" fmla="*/ 2379 h 2416"/>
              <a:gd name="T42" fmla="*/ 1587 w 4139"/>
              <a:gd name="T43" fmla="*/ 2372 h 2416"/>
              <a:gd name="T44" fmla="*/ 1502 w 4139"/>
              <a:gd name="T45" fmla="*/ 2363 h 2416"/>
              <a:gd name="T46" fmla="*/ 1419 w 4139"/>
              <a:gd name="T47" fmla="*/ 2355 h 2416"/>
              <a:gd name="T48" fmla="*/ 1337 w 4139"/>
              <a:gd name="T49" fmla="*/ 2345 h 2416"/>
              <a:gd name="T50" fmla="*/ 1258 w 4139"/>
              <a:gd name="T51" fmla="*/ 2336 h 2416"/>
              <a:gd name="T52" fmla="*/ 1107 w 4139"/>
              <a:gd name="T53" fmla="*/ 2316 h 2416"/>
              <a:gd name="T54" fmla="*/ 965 w 4139"/>
              <a:gd name="T55" fmla="*/ 2296 h 2416"/>
              <a:gd name="T56" fmla="*/ 833 w 4139"/>
              <a:gd name="T57" fmla="*/ 2274 h 2416"/>
              <a:gd name="T58" fmla="*/ 711 w 4139"/>
              <a:gd name="T59" fmla="*/ 2253 h 2416"/>
              <a:gd name="T60" fmla="*/ 0 w 4139"/>
              <a:gd name="T61" fmla="*/ 0 h 2416"/>
              <a:gd name="T62" fmla="*/ 140 w 4139"/>
              <a:gd name="T63" fmla="*/ 24 h 2416"/>
              <a:gd name="T64" fmla="*/ 300 w 4139"/>
              <a:gd name="T65" fmla="*/ 48 h 2416"/>
              <a:gd name="T66" fmla="*/ 388 w 4139"/>
              <a:gd name="T67" fmla="*/ 60 h 2416"/>
              <a:gd name="T68" fmla="*/ 480 w 4139"/>
              <a:gd name="T69" fmla="*/ 73 h 2416"/>
              <a:gd name="T70" fmla="*/ 577 w 4139"/>
              <a:gd name="T71" fmla="*/ 85 h 2416"/>
              <a:gd name="T72" fmla="*/ 678 w 4139"/>
              <a:gd name="T73" fmla="*/ 98 h 2416"/>
              <a:gd name="T74" fmla="*/ 782 w 4139"/>
              <a:gd name="T75" fmla="*/ 110 h 2416"/>
              <a:gd name="T76" fmla="*/ 891 w 4139"/>
              <a:gd name="T77" fmla="*/ 122 h 2416"/>
              <a:gd name="T78" fmla="*/ 1006 w 4139"/>
              <a:gd name="T79" fmla="*/ 134 h 2416"/>
              <a:gd name="T80" fmla="*/ 1122 w 4139"/>
              <a:gd name="T81" fmla="*/ 145 h 2416"/>
              <a:gd name="T82" fmla="*/ 1244 w 4139"/>
              <a:gd name="T83" fmla="*/ 156 h 2416"/>
              <a:gd name="T84" fmla="*/ 1369 w 4139"/>
              <a:gd name="T85" fmla="*/ 166 h 2416"/>
              <a:gd name="T86" fmla="*/ 1497 w 4139"/>
              <a:gd name="T87" fmla="*/ 175 h 2416"/>
              <a:gd name="T88" fmla="*/ 1629 w 4139"/>
              <a:gd name="T89" fmla="*/ 184 h 2416"/>
              <a:gd name="T90" fmla="*/ 1765 w 4139"/>
              <a:gd name="T91" fmla="*/ 191 h 2416"/>
              <a:gd name="T92" fmla="*/ 1905 w 4139"/>
              <a:gd name="T93" fmla="*/ 198 h 2416"/>
              <a:gd name="T94" fmla="*/ 2047 w 4139"/>
              <a:gd name="T95" fmla="*/ 203 h 2416"/>
              <a:gd name="T96" fmla="*/ 2192 w 4139"/>
              <a:gd name="T97" fmla="*/ 208 h 2416"/>
              <a:gd name="T98" fmla="*/ 2340 w 4139"/>
              <a:gd name="T99" fmla="*/ 211 h 2416"/>
              <a:gd name="T100" fmla="*/ 2491 w 4139"/>
              <a:gd name="T101" fmla="*/ 213 h 2416"/>
              <a:gd name="T102" fmla="*/ 2645 w 4139"/>
              <a:gd name="T103" fmla="*/ 214 h 2416"/>
              <a:gd name="T104" fmla="*/ 2803 w 4139"/>
              <a:gd name="T105" fmla="*/ 213 h 2416"/>
              <a:gd name="T106" fmla="*/ 2961 w 4139"/>
              <a:gd name="T107" fmla="*/ 210 h 2416"/>
              <a:gd name="T108" fmla="*/ 3124 w 4139"/>
              <a:gd name="T109" fmla="*/ 205 h 2416"/>
              <a:gd name="T110" fmla="*/ 3287 w 4139"/>
              <a:gd name="T111" fmla="*/ 199 h 2416"/>
              <a:gd name="T112" fmla="*/ 3453 w 4139"/>
              <a:gd name="T113" fmla="*/ 192 h 2416"/>
              <a:gd name="T114" fmla="*/ 3622 w 4139"/>
              <a:gd name="T115" fmla="*/ 181 h 2416"/>
              <a:gd name="T116" fmla="*/ 3792 w 4139"/>
              <a:gd name="T117" fmla="*/ 170 h 2416"/>
              <a:gd name="T118" fmla="*/ 3965 w 4139"/>
              <a:gd name="T119" fmla="*/ 156 h 2416"/>
              <a:gd name="T120" fmla="*/ 4139 w 4139"/>
              <a:gd name="T121" fmla="*/ 140 h 24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139" h="2416">
                <a:moveTo>
                  <a:pt x="4139" y="140"/>
                </a:moveTo>
                <a:lnTo>
                  <a:pt x="3687" y="2360"/>
                </a:lnTo>
                <a:lnTo>
                  <a:pt x="3567" y="2371"/>
                </a:lnTo>
                <a:lnTo>
                  <a:pt x="3449" y="2381"/>
                </a:lnTo>
                <a:lnTo>
                  <a:pt x="3333" y="2390"/>
                </a:lnTo>
                <a:lnTo>
                  <a:pt x="3216" y="2397"/>
                </a:lnTo>
                <a:lnTo>
                  <a:pt x="3102" y="2404"/>
                </a:lnTo>
                <a:lnTo>
                  <a:pt x="2989" y="2409"/>
                </a:lnTo>
                <a:lnTo>
                  <a:pt x="2878" y="2413"/>
                </a:lnTo>
                <a:lnTo>
                  <a:pt x="2768" y="2415"/>
                </a:lnTo>
                <a:lnTo>
                  <a:pt x="2660" y="2416"/>
                </a:lnTo>
                <a:lnTo>
                  <a:pt x="2554" y="2416"/>
                </a:lnTo>
                <a:lnTo>
                  <a:pt x="2449" y="2416"/>
                </a:lnTo>
                <a:lnTo>
                  <a:pt x="2346" y="2414"/>
                </a:lnTo>
                <a:lnTo>
                  <a:pt x="2244" y="2411"/>
                </a:lnTo>
                <a:lnTo>
                  <a:pt x="2145" y="2408"/>
                </a:lnTo>
                <a:lnTo>
                  <a:pt x="2047" y="2404"/>
                </a:lnTo>
                <a:lnTo>
                  <a:pt x="1952" y="2398"/>
                </a:lnTo>
                <a:lnTo>
                  <a:pt x="1858" y="2392"/>
                </a:lnTo>
                <a:lnTo>
                  <a:pt x="1765" y="2386"/>
                </a:lnTo>
                <a:lnTo>
                  <a:pt x="1675" y="2379"/>
                </a:lnTo>
                <a:lnTo>
                  <a:pt x="1587" y="2372"/>
                </a:lnTo>
                <a:lnTo>
                  <a:pt x="1502" y="2363"/>
                </a:lnTo>
                <a:lnTo>
                  <a:pt x="1419" y="2355"/>
                </a:lnTo>
                <a:lnTo>
                  <a:pt x="1337" y="2345"/>
                </a:lnTo>
                <a:lnTo>
                  <a:pt x="1258" y="2336"/>
                </a:lnTo>
                <a:lnTo>
                  <a:pt x="1107" y="2316"/>
                </a:lnTo>
                <a:lnTo>
                  <a:pt x="965" y="2296"/>
                </a:lnTo>
                <a:lnTo>
                  <a:pt x="833" y="2274"/>
                </a:lnTo>
                <a:lnTo>
                  <a:pt x="711" y="2253"/>
                </a:lnTo>
                <a:lnTo>
                  <a:pt x="0" y="0"/>
                </a:lnTo>
                <a:lnTo>
                  <a:pt x="140" y="24"/>
                </a:lnTo>
                <a:lnTo>
                  <a:pt x="300" y="48"/>
                </a:lnTo>
                <a:lnTo>
                  <a:pt x="388" y="60"/>
                </a:lnTo>
                <a:lnTo>
                  <a:pt x="480" y="73"/>
                </a:lnTo>
                <a:lnTo>
                  <a:pt x="577" y="85"/>
                </a:lnTo>
                <a:lnTo>
                  <a:pt x="678" y="98"/>
                </a:lnTo>
                <a:lnTo>
                  <a:pt x="782" y="110"/>
                </a:lnTo>
                <a:lnTo>
                  <a:pt x="891" y="122"/>
                </a:lnTo>
                <a:lnTo>
                  <a:pt x="1006" y="134"/>
                </a:lnTo>
                <a:lnTo>
                  <a:pt x="1122" y="145"/>
                </a:lnTo>
                <a:lnTo>
                  <a:pt x="1244" y="156"/>
                </a:lnTo>
                <a:lnTo>
                  <a:pt x="1369" y="166"/>
                </a:lnTo>
                <a:lnTo>
                  <a:pt x="1497" y="175"/>
                </a:lnTo>
                <a:lnTo>
                  <a:pt x="1629" y="184"/>
                </a:lnTo>
                <a:lnTo>
                  <a:pt x="1765" y="191"/>
                </a:lnTo>
                <a:lnTo>
                  <a:pt x="1905" y="198"/>
                </a:lnTo>
                <a:lnTo>
                  <a:pt x="2047" y="203"/>
                </a:lnTo>
                <a:lnTo>
                  <a:pt x="2192" y="208"/>
                </a:lnTo>
                <a:lnTo>
                  <a:pt x="2340" y="211"/>
                </a:lnTo>
                <a:lnTo>
                  <a:pt x="2491" y="213"/>
                </a:lnTo>
                <a:lnTo>
                  <a:pt x="2645" y="214"/>
                </a:lnTo>
                <a:lnTo>
                  <a:pt x="2803" y="213"/>
                </a:lnTo>
                <a:lnTo>
                  <a:pt x="2961" y="210"/>
                </a:lnTo>
                <a:lnTo>
                  <a:pt x="3124" y="205"/>
                </a:lnTo>
                <a:lnTo>
                  <a:pt x="3287" y="199"/>
                </a:lnTo>
                <a:lnTo>
                  <a:pt x="3453" y="192"/>
                </a:lnTo>
                <a:lnTo>
                  <a:pt x="3622" y="181"/>
                </a:lnTo>
                <a:lnTo>
                  <a:pt x="3792" y="170"/>
                </a:lnTo>
                <a:lnTo>
                  <a:pt x="3965" y="156"/>
                </a:lnTo>
                <a:lnTo>
                  <a:pt x="4139" y="14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0">
            <a:extLst>
              <a:ext uri="{FF2B5EF4-FFF2-40B4-BE49-F238E27FC236}">
                <a16:creationId xmlns:a16="http://schemas.microsoft.com/office/drawing/2014/main" id="{8CB432B1-A36B-4D18-AC39-69437DA2BC64}"/>
              </a:ext>
            </a:extLst>
          </p:cNvPr>
          <p:cNvSpPr>
            <a:spLocks/>
          </p:cNvSpPr>
          <p:nvPr/>
        </p:nvSpPr>
        <p:spPr bwMode="auto">
          <a:xfrm>
            <a:off x="8267525" y="5209581"/>
            <a:ext cx="1473375" cy="874793"/>
          </a:xfrm>
          <a:custGeom>
            <a:avLst/>
            <a:gdLst>
              <a:gd name="T0" fmla="*/ 2976 w 2976"/>
              <a:gd name="T1" fmla="*/ 107 h 2350"/>
              <a:gd name="T2" fmla="*/ 2528 w 2976"/>
              <a:gd name="T3" fmla="*/ 2312 h 2350"/>
              <a:gd name="T4" fmla="*/ 2455 w 2976"/>
              <a:gd name="T5" fmla="*/ 2321 h 2350"/>
              <a:gd name="T6" fmla="*/ 2383 w 2976"/>
              <a:gd name="T7" fmla="*/ 2328 h 2350"/>
              <a:gd name="T8" fmla="*/ 2310 w 2976"/>
              <a:gd name="T9" fmla="*/ 2334 h 2350"/>
              <a:gd name="T10" fmla="*/ 2239 w 2976"/>
              <a:gd name="T11" fmla="*/ 2340 h 2350"/>
              <a:gd name="T12" fmla="*/ 2169 w 2976"/>
              <a:gd name="T13" fmla="*/ 2344 h 2350"/>
              <a:gd name="T14" fmla="*/ 2100 w 2976"/>
              <a:gd name="T15" fmla="*/ 2346 h 2350"/>
              <a:gd name="T16" fmla="*/ 2030 w 2976"/>
              <a:gd name="T17" fmla="*/ 2349 h 2350"/>
              <a:gd name="T18" fmla="*/ 1963 w 2976"/>
              <a:gd name="T19" fmla="*/ 2350 h 2350"/>
              <a:gd name="T20" fmla="*/ 1896 w 2976"/>
              <a:gd name="T21" fmla="*/ 2349 h 2350"/>
              <a:gd name="T22" fmla="*/ 1830 w 2976"/>
              <a:gd name="T23" fmla="*/ 2349 h 2350"/>
              <a:gd name="T24" fmla="*/ 1765 w 2976"/>
              <a:gd name="T25" fmla="*/ 2346 h 2350"/>
              <a:gd name="T26" fmla="*/ 1700 w 2976"/>
              <a:gd name="T27" fmla="*/ 2344 h 2350"/>
              <a:gd name="T28" fmla="*/ 1637 w 2976"/>
              <a:gd name="T29" fmla="*/ 2340 h 2350"/>
              <a:gd name="T30" fmla="*/ 1575 w 2976"/>
              <a:gd name="T31" fmla="*/ 2336 h 2350"/>
              <a:gd name="T32" fmla="*/ 1513 w 2976"/>
              <a:gd name="T33" fmla="*/ 2331 h 2350"/>
              <a:gd name="T34" fmla="*/ 1455 w 2976"/>
              <a:gd name="T35" fmla="*/ 2325 h 2350"/>
              <a:gd name="T36" fmla="*/ 1396 w 2976"/>
              <a:gd name="T37" fmla="*/ 2319 h 2350"/>
              <a:gd name="T38" fmla="*/ 1338 w 2976"/>
              <a:gd name="T39" fmla="*/ 2312 h 2350"/>
              <a:gd name="T40" fmla="*/ 1283 w 2976"/>
              <a:gd name="T41" fmla="*/ 2304 h 2350"/>
              <a:gd name="T42" fmla="*/ 1227 w 2976"/>
              <a:gd name="T43" fmla="*/ 2297 h 2350"/>
              <a:gd name="T44" fmla="*/ 1123 w 2976"/>
              <a:gd name="T45" fmla="*/ 2280 h 2350"/>
              <a:gd name="T46" fmla="*/ 1023 w 2976"/>
              <a:gd name="T47" fmla="*/ 2262 h 2350"/>
              <a:gd name="T48" fmla="*/ 931 w 2976"/>
              <a:gd name="T49" fmla="*/ 2244 h 2350"/>
              <a:gd name="T50" fmla="*/ 844 w 2976"/>
              <a:gd name="T51" fmla="*/ 2225 h 2350"/>
              <a:gd name="T52" fmla="*/ 763 w 2976"/>
              <a:gd name="T53" fmla="*/ 2206 h 2350"/>
              <a:gd name="T54" fmla="*/ 691 w 2976"/>
              <a:gd name="T55" fmla="*/ 2188 h 2350"/>
              <a:gd name="T56" fmla="*/ 691 w 2976"/>
              <a:gd name="T57" fmla="*/ 2188 h 2350"/>
              <a:gd name="T58" fmla="*/ 0 w 2976"/>
              <a:gd name="T59" fmla="*/ 0 h 2350"/>
              <a:gd name="T60" fmla="*/ 122 w 2976"/>
              <a:gd name="T61" fmla="*/ 21 h 2350"/>
              <a:gd name="T62" fmla="*/ 254 w 2976"/>
              <a:gd name="T63" fmla="*/ 43 h 2350"/>
              <a:gd name="T64" fmla="*/ 396 w 2976"/>
              <a:gd name="T65" fmla="*/ 63 h 2350"/>
              <a:gd name="T66" fmla="*/ 547 w 2976"/>
              <a:gd name="T67" fmla="*/ 83 h 2350"/>
              <a:gd name="T68" fmla="*/ 626 w 2976"/>
              <a:gd name="T69" fmla="*/ 92 h 2350"/>
              <a:gd name="T70" fmla="*/ 708 w 2976"/>
              <a:gd name="T71" fmla="*/ 102 h 2350"/>
              <a:gd name="T72" fmla="*/ 791 w 2976"/>
              <a:gd name="T73" fmla="*/ 110 h 2350"/>
              <a:gd name="T74" fmla="*/ 876 w 2976"/>
              <a:gd name="T75" fmla="*/ 119 h 2350"/>
              <a:gd name="T76" fmla="*/ 964 w 2976"/>
              <a:gd name="T77" fmla="*/ 126 h 2350"/>
              <a:gd name="T78" fmla="*/ 1054 w 2976"/>
              <a:gd name="T79" fmla="*/ 133 h 2350"/>
              <a:gd name="T80" fmla="*/ 1147 w 2976"/>
              <a:gd name="T81" fmla="*/ 139 h 2350"/>
              <a:gd name="T82" fmla="*/ 1241 w 2976"/>
              <a:gd name="T83" fmla="*/ 145 h 2350"/>
              <a:gd name="T84" fmla="*/ 1336 w 2976"/>
              <a:gd name="T85" fmla="*/ 151 h 2350"/>
              <a:gd name="T86" fmla="*/ 1434 w 2976"/>
              <a:gd name="T87" fmla="*/ 155 h 2350"/>
              <a:gd name="T88" fmla="*/ 1533 w 2976"/>
              <a:gd name="T89" fmla="*/ 158 h 2350"/>
              <a:gd name="T90" fmla="*/ 1635 w 2976"/>
              <a:gd name="T91" fmla="*/ 161 h 2350"/>
              <a:gd name="T92" fmla="*/ 1738 w 2976"/>
              <a:gd name="T93" fmla="*/ 163 h 2350"/>
              <a:gd name="T94" fmla="*/ 1843 w 2976"/>
              <a:gd name="T95" fmla="*/ 163 h 2350"/>
              <a:gd name="T96" fmla="*/ 1949 w 2976"/>
              <a:gd name="T97" fmla="*/ 163 h 2350"/>
              <a:gd name="T98" fmla="*/ 2057 w 2976"/>
              <a:gd name="T99" fmla="*/ 162 h 2350"/>
              <a:gd name="T100" fmla="*/ 2167 w 2976"/>
              <a:gd name="T101" fmla="*/ 160 h 2350"/>
              <a:gd name="T102" fmla="*/ 2278 w 2976"/>
              <a:gd name="T103" fmla="*/ 156 h 2350"/>
              <a:gd name="T104" fmla="*/ 2391 w 2976"/>
              <a:gd name="T105" fmla="*/ 151 h 2350"/>
              <a:gd name="T106" fmla="*/ 2505 w 2976"/>
              <a:gd name="T107" fmla="*/ 144 h 2350"/>
              <a:gd name="T108" fmla="*/ 2622 w 2976"/>
              <a:gd name="T109" fmla="*/ 137 h 2350"/>
              <a:gd name="T110" fmla="*/ 2738 w 2976"/>
              <a:gd name="T111" fmla="*/ 128 h 2350"/>
              <a:gd name="T112" fmla="*/ 2856 w 2976"/>
              <a:gd name="T113" fmla="*/ 118 h 2350"/>
              <a:gd name="T114" fmla="*/ 2976 w 2976"/>
              <a:gd name="T115" fmla="*/ 107 h 2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976" h="2350">
                <a:moveTo>
                  <a:pt x="2976" y="107"/>
                </a:moveTo>
                <a:lnTo>
                  <a:pt x="2528" y="2312"/>
                </a:lnTo>
                <a:lnTo>
                  <a:pt x="2455" y="2321"/>
                </a:lnTo>
                <a:lnTo>
                  <a:pt x="2383" y="2328"/>
                </a:lnTo>
                <a:lnTo>
                  <a:pt x="2310" y="2334"/>
                </a:lnTo>
                <a:lnTo>
                  <a:pt x="2239" y="2340"/>
                </a:lnTo>
                <a:lnTo>
                  <a:pt x="2169" y="2344"/>
                </a:lnTo>
                <a:lnTo>
                  <a:pt x="2100" y="2346"/>
                </a:lnTo>
                <a:lnTo>
                  <a:pt x="2030" y="2349"/>
                </a:lnTo>
                <a:lnTo>
                  <a:pt x="1963" y="2350"/>
                </a:lnTo>
                <a:lnTo>
                  <a:pt x="1896" y="2349"/>
                </a:lnTo>
                <a:lnTo>
                  <a:pt x="1830" y="2349"/>
                </a:lnTo>
                <a:lnTo>
                  <a:pt x="1765" y="2346"/>
                </a:lnTo>
                <a:lnTo>
                  <a:pt x="1700" y="2344"/>
                </a:lnTo>
                <a:lnTo>
                  <a:pt x="1637" y="2340"/>
                </a:lnTo>
                <a:lnTo>
                  <a:pt x="1575" y="2336"/>
                </a:lnTo>
                <a:lnTo>
                  <a:pt x="1513" y="2331"/>
                </a:lnTo>
                <a:lnTo>
                  <a:pt x="1455" y="2325"/>
                </a:lnTo>
                <a:lnTo>
                  <a:pt x="1396" y="2319"/>
                </a:lnTo>
                <a:lnTo>
                  <a:pt x="1338" y="2312"/>
                </a:lnTo>
                <a:lnTo>
                  <a:pt x="1283" y="2304"/>
                </a:lnTo>
                <a:lnTo>
                  <a:pt x="1227" y="2297"/>
                </a:lnTo>
                <a:lnTo>
                  <a:pt x="1123" y="2280"/>
                </a:lnTo>
                <a:lnTo>
                  <a:pt x="1023" y="2262"/>
                </a:lnTo>
                <a:lnTo>
                  <a:pt x="931" y="2244"/>
                </a:lnTo>
                <a:lnTo>
                  <a:pt x="844" y="2225"/>
                </a:lnTo>
                <a:lnTo>
                  <a:pt x="763" y="2206"/>
                </a:lnTo>
                <a:lnTo>
                  <a:pt x="691" y="2188"/>
                </a:lnTo>
                <a:lnTo>
                  <a:pt x="691" y="2188"/>
                </a:lnTo>
                <a:lnTo>
                  <a:pt x="0" y="0"/>
                </a:lnTo>
                <a:lnTo>
                  <a:pt x="122" y="21"/>
                </a:lnTo>
                <a:lnTo>
                  <a:pt x="254" y="43"/>
                </a:lnTo>
                <a:lnTo>
                  <a:pt x="396" y="63"/>
                </a:lnTo>
                <a:lnTo>
                  <a:pt x="547" y="83"/>
                </a:lnTo>
                <a:lnTo>
                  <a:pt x="626" y="92"/>
                </a:lnTo>
                <a:lnTo>
                  <a:pt x="708" y="102"/>
                </a:lnTo>
                <a:lnTo>
                  <a:pt x="791" y="110"/>
                </a:lnTo>
                <a:lnTo>
                  <a:pt x="876" y="119"/>
                </a:lnTo>
                <a:lnTo>
                  <a:pt x="964" y="126"/>
                </a:lnTo>
                <a:lnTo>
                  <a:pt x="1054" y="133"/>
                </a:lnTo>
                <a:lnTo>
                  <a:pt x="1147" y="139"/>
                </a:lnTo>
                <a:lnTo>
                  <a:pt x="1241" y="145"/>
                </a:lnTo>
                <a:lnTo>
                  <a:pt x="1336" y="151"/>
                </a:lnTo>
                <a:lnTo>
                  <a:pt x="1434" y="155"/>
                </a:lnTo>
                <a:lnTo>
                  <a:pt x="1533" y="158"/>
                </a:lnTo>
                <a:lnTo>
                  <a:pt x="1635" y="161"/>
                </a:lnTo>
                <a:lnTo>
                  <a:pt x="1738" y="163"/>
                </a:lnTo>
                <a:lnTo>
                  <a:pt x="1843" y="163"/>
                </a:lnTo>
                <a:lnTo>
                  <a:pt x="1949" y="163"/>
                </a:lnTo>
                <a:lnTo>
                  <a:pt x="2057" y="162"/>
                </a:lnTo>
                <a:lnTo>
                  <a:pt x="2167" y="160"/>
                </a:lnTo>
                <a:lnTo>
                  <a:pt x="2278" y="156"/>
                </a:lnTo>
                <a:lnTo>
                  <a:pt x="2391" y="151"/>
                </a:lnTo>
                <a:lnTo>
                  <a:pt x="2505" y="144"/>
                </a:lnTo>
                <a:lnTo>
                  <a:pt x="2622" y="137"/>
                </a:lnTo>
                <a:lnTo>
                  <a:pt x="2738" y="128"/>
                </a:lnTo>
                <a:lnTo>
                  <a:pt x="2856" y="118"/>
                </a:lnTo>
                <a:lnTo>
                  <a:pt x="2976" y="10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1">
            <a:extLst>
              <a:ext uri="{FF2B5EF4-FFF2-40B4-BE49-F238E27FC236}">
                <a16:creationId xmlns:a16="http://schemas.microsoft.com/office/drawing/2014/main" id="{6B312F12-BE63-46F8-ABED-C7BDCBA96947}"/>
              </a:ext>
            </a:extLst>
          </p:cNvPr>
          <p:cNvSpPr>
            <a:spLocks/>
          </p:cNvSpPr>
          <p:nvPr/>
        </p:nvSpPr>
        <p:spPr bwMode="auto">
          <a:xfrm>
            <a:off x="8524904" y="6023376"/>
            <a:ext cx="1000095" cy="834624"/>
          </a:xfrm>
          <a:custGeom>
            <a:avLst/>
            <a:gdLst>
              <a:gd name="T0" fmla="*/ 1837 w 1837"/>
              <a:gd name="T1" fmla="*/ 124 h 2243"/>
              <a:gd name="T2" fmla="*/ 1461 w 1837"/>
              <a:gd name="T3" fmla="*/ 1972 h 2243"/>
              <a:gd name="T4" fmla="*/ 1410 w 1837"/>
              <a:gd name="T5" fmla="*/ 2220 h 2243"/>
              <a:gd name="T6" fmla="*/ 1366 w 1837"/>
              <a:gd name="T7" fmla="*/ 2227 h 2243"/>
              <a:gd name="T8" fmla="*/ 1324 w 1837"/>
              <a:gd name="T9" fmla="*/ 2233 h 2243"/>
              <a:gd name="T10" fmla="*/ 1282 w 1837"/>
              <a:gd name="T11" fmla="*/ 2238 h 2243"/>
              <a:gd name="T12" fmla="*/ 1242 w 1837"/>
              <a:gd name="T13" fmla="*/ 2241 h 2243"/>
              <a:gd name="T14" fmla="*/ 1204 w 1837"/>
              <a:gd name="T15" fmla="*/ 2243 h 2243"/>
              <a:gd name="T16" fmla="*/ 1165 w 1837"/>
              <a:gd name="T17" fmla="*/ 2243 h 2243"/>
              <a:gd name="T18" fmla="*/ 1129 w 1837"/>
              <a:gd name="T19" fmla="*/ 2242 h 2243"/>
              <a:gd name="T20" fmla="*/ 1094 w 1837"/>
              <a:gd name="T21" fmla="*/ 2241 h 2243"/>
              <a:gd name="T22" fmla="*/ 1060 w 1837"/>
              <a:gd name="T23" fmla="*/ 2238 h 2243"/>
              <a:gd name="T24" fmla="*/ 1028 w 1837"/>
              <a:gd name="T25" fmla="*/ 2233 h 2243"/>
              <a:gd name="T26" fmla="*/ 997 w 1837"/>
              <a:gd name="T27" fmla="*/ 2230 h 2243"/>
              <a:gd name="T28" fmla="*/ 967 w 1837"/>
              <a:gd name="T29" fmla="*/ 2224 h 2243"/>
              <a:gd name="T30" fmla="*/ 938 w 1837"/>
              <a:gd name="T31" fmla="*/ 2219 h 2243"/>
              <a:gd name="T32" fmla="*/ 911 w 1837"/>
              <a:gd name="T33" fmla="*/ 2212 h 2243"/>
              <a:gd name="T34" fmla="*/ 885 w 1837"/>
              <a:gd name="T35" fmla="*/ 2206 h 2243"/>
              <a:gd name="T36" fmla="*/ 861 w 1837"/>
              <a:gd name="T37" fmla="*/ 2198 h 2243"/>
              <a:gd name="T38" fmla="*/ 816 w 1837"/>
              <a:gd name="T39" fmla="*/ 2183 h 2243"/>
              <a:gd name="T40" fmla="*/ 777 w 1837"/>
              <a:gd name="T41" fmla="*/ 2168 h 2243"/>
              <a:gd name="T42" fmla="*/ 744 w 1837"/>
              <a:gd name="T43" fmla="*/ 2153 h 2243"/>
              <a:gd name="T44" fmla="*/ 717 w 1837"/>
              <a:gd name="T45" fmla="*/ 2140 h 2243"/>
              <a:gd name="T46" fmla="*/ 679 w 1837"/>
              <a:gd name="T47" fmla="*/ 2118 h 2243"/>
              <a:gd name="T48" fmla="*/ 667 w 1837"/>
              <a:gd name="T49" fmla="*/ 2109 h 2243"/>
              <a:gd name="T50" fmla="*/ 0 w 1837"/>
              <a:gd name="T51" fmla="*/ 0 h 2243"/>
              <a:gd name="T52" fmla="*/ 72 w 1837"/>
              <a:gd name="T53" fmla="*/ 18 h 2243"/>
              <a:gd name="T54" fmla="*/ 153 w 1837"/>
              <a:gd name="T55" fmla="*/ 37 h 2243"/>
              <a:gd name="T56" fmla="*/ 240 w 1837"/>
              <a:gd name="T57" fmla="*/ 56 h 2243"/>
              <a:gd name="T58" fmla="*/ 332 w 1837"/>
              <a:gd name="T59" fmla="*/ 74 h 2243"/>
              <a:gd name="T60" fmla="*/ 432 w 1837"/>
              <a:gd name="T61" fmla="*/ 92 h 2243"/>
              <a:gd name="T62" fmla="*/ 536 w 1837"/>
              <a:gd name="T63" fmla="*/ 109 h 2243"/>
              <a:gd name="T64" fmla="*/ 592 w 1837"/>
              <a:gd name="T65" fmla="*/ 116 h 2243"/>
              <a:gd name="T66" fmla="*/ 647 w 1837"/>
              <a:gd name="T67" fmla="*/ 124 h 2243"/>
              <a:gd name="T68" fmla="*/ 705 w 1837"/>
              <a:gd name="T69" fmla="*/ 131 h 2243"/>
              <a:gd name="T70" fmla="*/ 764 w 1837"/>
              <a:gd name="T71" fmla="*/ 137 h 2243"/>
              <a:gd name="T72" fmla="*/ 822 w 1837"/>
              <a:gd name="T73" fmla="*/ 143 h 2243"/>
              <a:gd name="T74" fmla="*/ 884 w 1837"/>
              <a:gd name="T75" fmla="*/ 148 h 2243"/>
              <a:gd name="T76" fmla="*/ 946 w 1837"/>
              <a:gd name="T77" fmla="*/ 152 h 2243"/>
              <a:gd name="T78" fmla="*/ 1009 w 1837"/>
              <a:gd name="T79" fmla="*/ 156 h 2243"/>
              <a:gd name="T80" fmla="*/ 1074 w 1837"/>
              <a:gd name="T81" fmla="*/ 158 h 2243"/>
              <a:gd name="T82" fmla="*/ 1139 w 1837"/>
              <a:gd name="T83" fmla="*/ 161 h 2243"/>
              <a:gd name="T84" fmla="*/ 1205 w 1837"/>
              <a:gd name="T85" fmla="*/ 161 h 2243"/>
              <a:gd name="T86" fmla="*/ 1272 w 1837"/>
              <a:gd name="T87" fmla="*/ 162 h 2243"/>
              <a:gd name="T88" fmla="*/ 1339 w 1837"/>
              <a:gd name="T89" fmla="*/ 161 h 2243"/>
              <a:gd name="T90" fmla="*/ 1409 w 1837"/>
              <a:gd name="T91" fmla="*/ 158 h 2243"/>
              <a:gd name="T92" fmla="*/ 1478 w 1837"/>
              <a:gd name="T93" fmla="*/ 156 h 2243"/>
              <a:gd name="T94" fmla="*/ 1548 w 1837"/>
              <a:gd name="T95" fmla="*/ 152 h 2243"/>
              <a:gd name="T96" fmla="*/ 1619 w 1837"/>
              <a:gd name="T97" fmla="*/ 146 h 2243"/>
              <a:gd name="T98" fmla="*/ 1692 w 1837"/>
              <a:gd name="T99" fmla="*/ 140 h 2243"/>
              <a:gd name="T100" fmla="*/ 1764 w 1837"/>
              <a:gd name="T101" fmla="*/ 133 h 2243"/>
              <a:gd name="T102" fmla="*/ 1837 w 1837"/>
              <a:gd name="T103" fmla="*/ 124 h 2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837" h="2243">
                <a:moveTo>
                  <a:pt x="1837" y="124"/>
                </a:moveTo>
                <a:lnTo>
                  <a:pt x="1461" y="1972"/>
                </a:lnTo>
                <a:lnTo>
                  <a:pt x="1410" y="2220"/>
                </a:lnTo>
                <a:lnTo>
                  <a:pt x="1366" y="2227"/>
                </a:lnTo>
                <a:lnTo>
                  <a:pt x="1324" y="2233"/>
                </a:lnTo>
                <a:lnTo>
                  <a:pt x="1282" y="2238"/>
                </a:lnTo>
                <a:lnTo>
                  <a:pt x="1242" y="2241"/>
                </a:lnTo>
                <a:lnTo>
                  <a:pt x="1204" y="2243"/>
                </a:lnTo>
                <a:lnTo>
                  <a:pt x="1165" y="2243"/>
                </a:lnTo>
                <a:lnTo>
                  <a:pt x="1129" y="2242"/>
                </a:lnTo>
                <a:lnTo>
                  <a:pt x="1094" y="2241"/>
                </a:lnTo>
                <a:lnTo>
                  <a:pt x="1060" y="2238"/>
                </a:lnTo>
                <a:lnTo>
                  <a:pt x="1028" y="2233"/>
                </a:lnTo>
                <a:lnTo>
                  <a:pt x="997" y="2230"/>
                </a:lnTo>
                <a:lnTo>
                  <a:pt x="967" y="2224"/>
                </a:lnTo>
                <a:lnTo>
                  <a:pt x="938" y="2219"/>
                </a:lnTo>
                <a:lnTo>
                  <a:pt x="911" y="2212"/>
                </a:lnTo>
                <a:lnTo>
                  <a:pt x="885" y="2206"/>
                </a:lnTo>
                <a:lnTo>
                  <a:pt x="861" y="2198"/>
                </a:lnTo>
                <a:lnTo>
                  <a:pt x="816" y="2183"/>
                </a:lnTo>
                <a:lnTo>
                  <a:pt x="777" y="2168"/>
                </a:lnTo>
                <a:lnTo>
                  <a:pt x="744" y="2153"/>
                </a:lnTo>
                <a:lnTo>
                  <a:pt x="717" y="2140"/>
                </a:lnTo>
                <a:lnTo>
                  <a:pt x="679" y="2118"/>
                </a:lnTo>
                <a:lnTo>
                  <a:pt x="667" y="2109"/>
                </a:lnTo>
                <a:lnTo>
                  <a:pt x="0" y="0"/>
                </a:lnTo>
                <a:lnTo>
                  <a:pt x="72" y="18"/>
                </a:lnTo>
                <a:lnTo>
                  <a:pt x="153" y="37"/>
                </a:lnTo>
                <a:lnTo>
                  <a:pt x="240" y="56"/>
                </a:lnTo>
                <a:lnTo>
                  <a:pt x="332" y="74"/>
                </a:lnTo>
                <a:lnTo>
                  <a:pt x="432" y="92"/>
                </a:lnTo>
                <a:lnTo>
                  <a:pt x="536" y="109"/>
                </a:lnTo>
                <a:lnTo>
                  <a:pt x="592" y="116"/>
                </a:lnTo>
                <a:lnTo>
                  <a:pt x="647" y="124"/>
                </a:lnTo>
                <a:lnTo>
                  <a:pt x="705" y="131"/>
                </a:lnTo>
                <a:lnTo>
                  <a:pt x="764" y="137"/>
                </a:lnTo>
                <a:lnTo>
                  <a:pt x="822" y="143"/>
                </a:lnTo>
                <a:lnTo>
                  <a:pt x="884" y="148"/>
                </a:lnTo>
                <a:lnTo>
                  <a:pt x="946" y="152"/>
                </a:lnTo>
                <a:lnTo>
                  <a:pt x="1009" y="156"/>
                </a:lnTo>
                <a:lnTo>
                  <a:pt x="1074" y="158"/>
                </a:lnTo>
                <a:lnTo>
                  <a:pt x="1139" y="161"/>
                </a:lnTo>
                <a:lnTo>
                  <a:pt x="1205" y="161"/>
                </a:lnTo>
                <a:lnTo>
                  <a:pt x="1272" y="162"/>
                </a:lnTo>
                <a:lnTo>
                  <a:pt x="1339" y="161"/>
                </a:lnTo>
                <a:lnTo>
                  <a:pt x="1409" y="158"/>
                </a:lnTo>
                <a:lnTo>
                  <a:pt x="1478" y="156"/>
                </a:lnTo>
                <a:lnTo>
                  <a:pt x="1548" y="152"/>
                </a:lnTo>
                <a:lnTo>
                  <a:pt x="1619" y="146"/>
                </a:lnTo>
                <a:lnTo>
                  <a:pt x="1692" y="140"/>
                </a:lnTo>
                <a:lnTo>
                  <a:pt x="1764" y="133"/>
                </a:lnTo>
                <a:lnTo>
                  <a:pt x="1837" y="124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29">
            <a:extLst>
              <a:ext uri="{FF2B5EF4-FFF2-40B4-BE49-F238E27FC236}">
                <a16:creationId xmlns:a16="http://schemas.microsoft.com/office/drawing/2014/main" id="{5E9A2A9C-2856-45D8-A16B-788C62066D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02715" y="2676699"/>
            <a:ext cx="368442" cy="380139"/>
          </a:xfrm>
          <a:custGeom>
            <a:avLst/>
            <a:gdLst>
              <a:gd name="T0" fmla="*/ 111726 w 444"/>
              <a:gd name="T1" fmla="*/ 150538 h 462"/>
              <a:gd name="T2" fmla="*/ 111726 w 444"/>
              <a:gd name="T3" fmla="*/ 150538 h 462"/>
              <a:gd name="T4" fmla="*/ 144162 w 444"/>
              <a:gd name="T5" fmla="*/ 114802 h 462"/>
              <a:gd name="T6" fmla="*/ 199574 w 444"/>
              <a:gd name="T7" fmla="*/ 31716 h 462"/>
              <a:gd name="T8" fmla="*/ 191916 w 444"/>
              <a:gd name="T9" fmla="*/ 23675 h 462"/>
              <a:gd name="T10" fmla="*/ 155875 w 444"/>
              <a:gd name="T11" fmla="*/ 23675 h 462"/>
              <a:gd name="T12" fmla="*/ 100013 w 444"/>
              <a:gd name="T13" fmla="*/ 0 h 462"/>
              <a:gd name="T14" fmla="*/ 44150 w 444"/>
              <a:gd name="T15" fmla="*/ 23675 h 462"/>
              <a:gd name="T16" fmla="*/ 8109 w 444"/>
              <a:gd name="T17" fmla="*/ 23675 h 462"/>
              <a:gd name="T18" fmla="*/ 0 w 444"/>
              <a:gd name="T19" fmla="*/ 31716 h 462"/>
              <a:gd name="T20" fmla="*/ 55863 w 444"/>
              <a:gd name="T21" fmla="*/ 114802 h 462"/>
              <a:gd name="T22" fmla="*/ 87849 w 444"/>
              <a:gd name="T23" fmla="*/ 150538 h 462"/>
              <a:gd name="T24" fmla="*/ 87849 w 444"/>
              <a:gd name="T25" fmla="*/ 166172 h 462"/>
              <a:gd name="T26" fmla="*/ 48204 w 444"/>
              <a:gd name="T27" fmla="*/ 185827 h 462"/>
              <a:gd name="T28" fmla="*/ 100013 w 444"/>
              <a:gd name="T29" fmla="*/ 205928 h 462"/>
              <a:gd name="T30" fmla="*/ 147766 w 444"/>
              <a:gd name="T31" fmla="*/ 185827 h 462"/>
              <a:gd name="T32" fmla="*/ 111726 w 444"/>
              <a:gd name="T33" fmla="*/ 166172 h 462"/>
              <a:gd name="T34" fmla="*/ 111726 w 444"/>
              <a:gd name="T35" fmla="*/ 150538 h 462"/>
              <a:gd name="T36" fmla="*/ 144162 w 444"/>
              <a:gd name="T37" fmla="*/ 94700 h 462"/>
              <a:gd name="T38" fmla="*/ 144162 w 444"/>
              <a:gd name="T39" fmla="*/ 94700 h 462"/>
              <a:gd name="T40" fmla="*/ 155875 w 444"/>
              <a:gd name="T41" fmla="*/ 39756 h 462"/>
              <a:gd name="T42" fmla="*/ 183807 w 444"/>
              <a:gd name="T43" fmla="*/ 39756 h 462"/>
              <a:gd name="T44" fmla="*/ 144162 w 444"/>
              <a:gd name="T45" fmla="*/ 94700 h 462"/>
              <a:gd name="T46" fmla="*/ 100013 w 444"/>
              <a:gd name="T47" fmla="*/ 16081 h 462"/>
              <a:gd name="T48" fmla="*/ 100013 w 444"/>
              <a:gd name="T49" fmla="*/ 16081 h 462"/>
              <a:gd name="T50" fmla="*/ 144162 w 444"/>
              <a:gd name="T51" fmla="*/ 31716 h 462"/>
              <a:gd name="T52" fmla="*/ 100013 w 444"/>
              <a:gd name="T53" fmla="*/ 51370 h 462"/>
              <a:gd name="T54" fmla="*/ 55863 w 444"/>
              <a:gd name="T55" fmla="*/ 31716 h 462"/>
              <a:gd name="T56" fmla="*/ 100013 w 444"/>
              <a:gd name="T57" fmla="*/ 16081 h 462"/>
              <a:gd name="T58" fmla="*/ 16218 w 444"/>
              <a:gd name="T59" fmla="*/ 39756 h 462"/>
              <a:gd name="T60" fmla="*/ 16218 w 444"/>
              <a:gd name="T61" fmla="*/ 39756 h 462"/>
              <a:gd name="T62" fmla="*/ 44150 w 444"/>
              <a:gd name="T63" fmla="*/ 39756 h 462"/>
              <a:gd name="T64" fmla="*/ 55863 w 444"/>
              <a:gd name="T65" fmla="*/ 94700 h 462"/>
              <a:gd name="T66" fmla="*/ 16218 w 444"/>
              <a:gd name="T67" fmla="*/ 39756 h 46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444" h="462">
                <a:moveTo>
                  <a:pt x="248" y="337"/>
                </a:moveTo>
                <a:lnTo>
                  <a:pt x="248" y="337"/>
                </a:lnTo>
                <a:cubicBezTo>
                  <a:pt x="248" y="302"/>
                  <a:pt x="275" y="283"/>
                  <a:pt x="320" y="257"/>
                </a:cubicBezTo>
                <a:cubicBezTo>
                  <a:pt x="373" y="221"/>
                  <a:pt x="443" y="177"/>
                  <a:pt x="443" y="71"/>
                </a:cubicBezTo>
                <a:cubicBezTo>
                  <a:pt x="443" y="62"/>
                  <a:pt x="434" y="53"/>
                  <a:pt x="426" y="53"/>
                </a:cubicBezTo>
                <a:cubicBezTo>
                  <a:pt x="346" y="53"/>
                  <a:pt x="346" y="53"/>
                  <a:pt x="346" y="53"/>
                </a:cubicBezTo>
                <a:cubicBezTo>
                  <a:pt x="328" y="27"/>
                  <a:pt x="293" y="0"/>
                  <a:pt x="222" y="0"/>
                </a:cubicBezTo>
                <a:cubicBezTo>
                  <a:pt x="151" y="0"/>
                  <a:pt x="116" y="27"/>
                  <a:pt x="98" y="53"/>
                </a:cubicBezTo>
                <a:cubicBezTo>
                  <a:pt x="18" y="53"/>
                  <a:pt x="18" y="53"/>
                  <a:pt x="18" y="53"/>
                </a:cubicBezTo>
                <a:cubicBezTo>
                  <a:pt x="9" y="53"/>
                  <a:pt x="0" y="62"/>
                  <a:pt x="0" y="71"/>
                </a:cubicBezTo>
                <a:cubicBezTo>
                  <a:pt x="0" y="177"/>
                  <a:pt x="62" y="221"/>
                  <a:pt x="124" y="257"/>
                </a:cubicBezTo>
                <a:cubicBezTo>
                  <a:pt x="169" y="283"/>
                  <a:pt x="195" y="302"/>
                  <a:pt x="195" y="337"/>
                </a:cubicBezTo>
                <a:cubicBezTo>
                  <a:pt x="195" y="372"/>
                  <a:pt x="195" y="372"/>
                  <a:pt x="195" y="372"/>
                </a:cubicBezTo>
                <a:cubicBezTo>
                  <a:pt x="142" y="381"/>
                  <a:pt x="107" y="399"/>
                  <a:pt x="107" y="416"/>
                </a:cubicBezTo>
                <a:cubicBezTo>
                  <a:pt x="107" y="443"/>
                  <a:pt x="160" y="461"/>
                  <a:pt x="222" y="461"/>
                </a:cubicBezTo>
                <a:cubicBezTo>
                  <a:pt x="283" y="461"/>
                  <a:pt x="328" y="443"/>
                  <a:pt x="328" y="416"/>
                </a:cubicBezTo>
                <a:cubicBezTo>
                  <a:pt x="328" y="399"/>
                  <a:pt x="302" y="381"/>
                  <a:pt x="248" y="372"/>
                </a:cubicBezTo>
                <a:lnTo>
                  <a:pt x="248" y="337"/>
                </a:lnTo>
                <a:close/>
                <a:moveTo>
                  <a:pt x="320" y="212"/>
                </a:moveTo>
                <a:lnTo>
                  <a:pt x="320" y="212"/>
                </a:lnTo>
                <a:cubicBezTo>
                  <a:pt x="337" y="186"/>
                  <a:pt x="346" y="142"/>
                  <a:pt x="346" y="89"/>
                </a:cubicBezTo>
                <a:cubicBezTo>
                  <a:pt x="408" y="89"/>
                  <a:pt x="408" y="89"/>
                  <a:pt x="408" y="89"/>
                </a:cubicBezTo>
                <a:cubicBezTo>
                  <a:pt x="399" y="151"/>
                  <a:pt x="364" y="186"/>
                  <a:pt x="320" y="212"/>
                </a:cubicBezTo>
                <a:close/>
                <a:moveTo>
                  <a:pt x="222" y="36"/>
                </a:moveTo>
                <a:lnTo>
                  <a:pt x="222" y="36"/>
                </a:lnTo>
                <a:cubicBezTo>
                  <a:pt x="293" y="36"/>
                  <a:pt x="320" y="62"/>
                  <a:pt x="320" y="71"/>
                </a:cubicBezTo>
                <a:cubicBezTo>
                  <a:pt x="320" y="80"/>
                  <a:pt x="293" y="106"/>
                  <a:pt x="222" y="115"/>
                </a:cubicBezTo>
                <a:cubicBezTo>
                  <a:pt x="151" y="106"/>
                  <a:pt x="124" y="80"/>
                  <a:pt x="124" y="71"/>
                </a:cubicBezTo>
                <a:cubicBezTo>
                  <a:pt x="124" y="62"/>
                  <a:pt x="151" y="36"/>
                  <a:pt x="222" y="36"/>
                </a:cubicBezTo>
                <a:close/>
                <a:moveTo>
                  <a:pt x="36" y="89"/>
                </a:moveTo>
                <a:lnTo>
                  <a:pt x="36" y="89"/>
                </a:lnTo>
                <a:cubicBezTo>
                  <a:pt x="98" y="89"/>
                  <a:pt x="98" y="89"/>
                  <a:pt x="98" y="89"/>
                </a:cubicBezTo>
                <a:cubicBezTo>
                  <a:pt x="98" y="142"/>
                  <a:pt x="107" y="186"/>
                  <a:pt x="124" y="212"/>
                </a:cubicBezTo>
                <a:cubicBezTo>
                  <a:pt x="80" y="186"/>
                  <a:pt x="36" y="151"/>
                  <a:pt x="36" y="8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21" name="Shape 58">
            <a:extLst>
              <a:ext uri="{FF2B5EF4-FFF2-40B4-BE49-F238E27FC236}">
                <a16:creationId xmlns:a16="http://schemas.microsoft.com/office/drawing/2014/main" id="{8235E047-FACC-4901-B53B-F646A18CB4AF}"/>
              </a:ext>
            </a:extLst>
          </p:cNvPr>
          <p:cNvSpPr/>
          <p:nvPr/>
        </p:nvSpPr>
        <p:spPr>
          <a:xfrm>
            <a:off x="1858534" y="2576500"/>
            <a:ext cx="1787038" cy="10372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71437" tIns="71437" rIns="71437" bIns="71437" anchor="ctr">
            <a:spAutoFit/>
          </a:bodyPr>
          <a:lstStyle>
            <a:lvl1pPr>
              <a:defRPr sz="2400">
                <a:solidFill>
                  <a:srgbClr val="76798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>
              <a:lnSpc>
                <a:spcPct val="150000"/>
              </a:lnSpc>
              <a:defRPr sz="1800">
                <a:solidFill>
                  <a:srgbClr val="000000"/>
                </a:solidFill>
              </a:defRPr>
            </a:pPr>
            <a:r>
              <a:rPr sz="1000" dirty="0">
                <a:solidFill>
                  <a:schemeClr val="tx2">
                    <a:lumMod val="50000"/>
                  </a:schemeClr>
                </a:solidFill>
                <a:latin typeface="+mn-lt"/>
                <a:ea typeface="Lato" charset="0"/>
                <a:cs typeface="Lato" charset="0"/>
              </a:rPr>
              <a:t>Cras mattis consectetur purus sit amet fermentum. Sed posuere consectetur est at lobortis. </a:t>
            </a:r>
            <a:r>
              <a:rPr sz="1000" dirty="0" err="1">
                <a:solidFill>
                  <a:schemeClr val="tx2">
                    <a:lumMod val="50000"/>
                  </a:schemeClr>
                </a:solidFill>
                <a:latin typeface="+mn-lt"/>
                <a:ea typeface="Lato" charset="0"/>
                <a:cs typeface="Lato" charset="0"/>
              </a:rPr>
              <a:t>Nullam</a:t>
            </a:r>
            <a:endParaRPr sz="1000" dirty="0">
              <a:solidFill>
                <a:schemeClr val="tx2">
                  <a:lumMod val="50000"/>
                </a:schemeClr>
              </a:solidFill>
              <a:latin typeface="+mn-lt"/>
              <a:ea typeface="Lato" charset="0"/>
              <a:cs typeface="Lato" charset="0"/>
            </a:endParaRPr>
          </a:p>
        </p:txBody>
      </p:sp>
      <p:sp>
        <p:nvSpPr>
          <p:cNvPr id="23" name="Shape 58">
            <a:extLst>
              <a:ext uri="{FF2B5EF4-FFF2-40B4-BE49-F238E27FC236}">
                <a16:creationId xmlns:a16="http://schemas.microsoft.com/office/drawing/2014/main" id="{C66FAB38-08F6-49A0-A7E9-7A8395179169}"/>
              </a:ext>
            </a:extLst>
          </p:cNvPr>
          <p:cNvSpPr/>
          <p:nvPr/>
        </p:nvSpPr>
        <p:spPr>
          <a:xfrm>
            <a:off x="4308962" y="2576500"/>
            <a:ext cx="1787038" cy="10372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71437" tIns="71437" rIns="71437" bIns="71437" anchor="ctr">
            <a:spAutoFit/>
          </a:bodyPr>
          <a:lstStyle>
            <a:lvl1pPr>
              <a:defRPr sz="2400">
                <a:solidFill>
                  <a:srgbClr val="76798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>
              <a:lnSpc>
                <a:spcPct val="150000"/>
              </a:lnSpc>
              <a:defRPr sz="1800">
                <a:solidFill>
                  <a:srgbClr val="000000"/>
                </a:solidFill>
              </a:defRPr>
            </a:pPr>
            <a:r>
              <a:rPr sz="1000" dirty="0">
                <a:solidFill>
                  <a:schemeClr val="tx2">
                    <a:lumMod val="50000"/>
                  </a:schemeClr>
                </a:solidFill>
                <a:latin typeface="+mn-lt"/>
                <a:ea typeface="Lato" charset="0"/>
                <a:cs typeface="Lato" charset="0"/>
              </a:rPr>
              <a:t>Cras mattis consectetur purus sit amet fermentum. Sed posuere consectetur est at lobortis. </a:t>
            </a:r>
            <a:r>
              <a:rPr sz="1000" dirty="0" err="1">
                <a:solidFill>
                  <a:schemeClr val="tx2">
                    <a:lumMod val="50000"/>
                  </a:schemeClr>
                </a:solidFill>
                <a:latin typeface="+mn-lt"/>
                <a:ea typeface="Lato" charset="0"/>
                <a:cs typeface="Lato" charset="0"/>
              </a:rPr>
              <a:t>Nullam</a:t>
            </a:r>
            <a:endParaRPr sz="1000" dirty="0">
              <a:solidFill>
                <a:schemeClr val="tx2">
                  <a:lumMod val="50000"/>
                </a:schemeClr>
              </a:solidFill>
              <a:latin typeface="+mn-lt"/>
              <a:ea typeface="Lato" charset="0"/>
              <a:cs typeface="Lato" charset="0"/>
            </a:endParaRPr>
          </a:p>
        </p:txBody>
      </p:sp>
      <p:sp>
        <p:nvSpPr>
          <p:cNvPr id="25" name="Shape 58">
            <a:extLst>
              <a:ext uri="{FF2B5EF4-FFF2-40B4-BE49-F238E27FC236}">
                <a16:creationId xmlns:a16="http://schemas.microsoft.com/office/drawing/2014/main" id="{485E17AA-D3FB-4E2E-8E44-165473A999FD}"/>
              </a:ext>
            </a:extLst>
          </p:cNvPr>
          <p:cNvSpPr/>
          <p:nvPr/>
        </p:nvSpPr>
        <p:spPr>
          <a:xfrm>
            <a:off x="1858534" y="4328396"/>
            <a:ext cx="1787038" cy="10372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71437" tIns="71437" rIns="71437" bIns="71437" anchor="ctr">
            <a:spAutoFit/>
          </a:bodyPr>
          <a:lstStyle>
            <a:lvl1pPr>
              <a:defRPr sz="2400">
                <a:solidFill>
                  <a:srgbClr val="76798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>
              <a:lnSpc>
                <a:spcPct val="150000"/>
              </a:lnSpc>
              <a:defRPr sz="1800">
                <a:solidFill>
                  <a:srgbClr val="000000"/>
                </a:solidFill>
              </a:defRPr>
            </a:pPr>
            <a:r>
              <a:rPr sz="1000" dirty="0">
                <a:solidFill>
                  <a:schemeClr val="tx2">
                    <a:lumMod val="50000"/>
                  </a:schemeClr>
                </a:solidFill>
                <a:latin typeface="+mn-lt"/>
                <a:ea typeface="Lato" charset="0"/>
                <a:cs typeface="Lato" charset="0"/>
              </a:rPr>
              <a:t>Cras mattis consectetur purus sit amet fermentum. Sed posuere consectetur est at lobortis. </a:t>
            </a:r>
            <a:r>
              <a:rPr sz="1000" dirty="0" err="1">
                <a:solidFill>
                  <a:schemeClr val="tx2">
                    <a:lumMod val="50000"/>
                  </a:schemeClr>
                </a:solidFill>
                <a:latin typeface="+mn-lt"/>
                <a:ea typeface="Lato" charset="0"/>
                <a:cs typeface="Lato" charset="0"/>
              </a:rPr>
              <a:t>Nullam</a:t>
            </a:r>
            <a:endParaRPr sz="1000" dirty="0">
              <a:solidFill>
                <a:schemeClr val="tx2">
                  <a:lumMod val="50000"/>
                </a:schemeClr>
              </a:solidFill>
              <a:latin typeface="+mn-lt"/>
              <a:ea typeface="Lato" charset="0"/>
              <a:cs typeface="Lato" charset="0"/>
            </a:endParaRPr>
          </a:p>
        </p:txBody>
      </p:sp>
      <p:sp>
        <p:nvSpPr>
          <p:cNvPr id="27" name="Shape 58">
            <a:extLst>
              <a:ext uri="{FF2B5EF4-FFF2-40B4-BE49-F238E27FC236}">
                <a16:creationId xmlns:a16="http://schemas.microsoft.com/office/drawing/2014/main" id="{48839B1F-92E1-4AB4-88B8-A3C2EAB6172B}"/>
              </a:ext>
            </a:extLst>
          </p:cNvPr>
          <p:cNvSpPr/>
          <p:nvPr/>
        </p:nvSpPr>
        <p:spPr>
          <a:xfrm>
            <a:off x="4308962" y="4328396"/>
            <a:ext cx="1787038" cy="10372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71437" tIns="71437" rIns="71437" bIns="71437" anchor="ctr">
            <a:spAutoFit/>
          </a:bodyPr>
          <a:lstStyle>
            <a:lvl1pPr>
              <a:defRPr sz="2400">
                <a:solidFill>
                  <a:srgbClr val="76798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>
              <a:lnSpc>
                <a:spcPct val="150000"/>
              </a:lnSpc>
              <a:defRPr sz="1800">
                <a:solidFill>
                  <a:srgbClr val="000000"/>
                </a:solidFill>
              </a:defRPr>
            </a:pPr>
            <a:r>
              <a:rPr sz="1000" dirty="0">
                <a:solidFill>
                  <a:schemeClr val="tx2">
                    <a:lumMod val="50000"/>
                  </a:schemeClr>
                </a:solidFill>
                <a:latin typeface="+mn-lt"/>
                <a:ea typeface="Lato" charset="0"/>
                <a:cs typeface="Lato" charset="0"/>
              </a:rPr>
              <a:t>Cras mattis consectetur purus sit amet fermentum. Sed posuere consectetur est at lobortis. </a:t>
            </a:r>
            <a:r>
              <a:rPr sz="1000" dirty="0" err="1">
                <a:solidFill>
                  <a:schemeClr val="tx2">
                    <a:lumMod val="50000"/>
                  </a:schemeClr>
                </a:solidFill>
                <a:latin typeface="+mn-lt"/>
                <a:ea typeface="Lato" charset="0"/>
                <a:cs typeface="Lato" charset="0"/>
              </a:rPr>
              <a:t>Nullam</a:t>
            </a:r>
            <a:endParaRPr sz="1000" dirty="0">
              <a:solidFill>
                <a:schemeClr val="tx2">
                  <a:lumMod val="50000"/>
                </a:schemeClr>
              </a:solidFill>
              <a:latin typeface="+mn-lt"/>
              <a:ea typeface="Lato" charset="0"/>
              <a:cs typeface="Lato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7CBC1B7-74F1-436B-8AC4-7E1747A965D2}"/>
              </a:ext>
            </a:extLst>
          </p:cNvPr>
          <p:cNvSpPr txBox="1"/>
          <p:nvPr/>
        </p:nvSpPr>
        <p:spPr>
          <a:xfrm>
            <a:off x="7688216" y="3029140"/>
            <a:ext cx="2583072" cy="277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b="1" spc="300" dirty="0">
                <a:solidFill>
                  <a:schemeClr val="bg1"/>
                </a:solidFill>
                <a:latin typeface="Calibri" panose="020F0502020204030204" pitchFamily="34" charset="0"/>
                <a:ea typeface="PT Sans" panose="020B0503020203020204" pitchFamily="34" charset="0"/>
                <a:cs typeface="Calibri" panose="020F0502020204030204" pitchFamily="34" charset="0"/>
              </a:rPr>
              <a:t>98%</a:t>
            </a:r>
            <a:endParaRPr lang="en-US" b="1" spc="300" dirty="0">
              <a:solidFill>
                <a:schemeClr val="bg1"/>
              </a:solidFill>
              <a:latin typeface="Calibri" panose="020F0502020204030204" pitchFamily="34" charset="0"/>
              <a:ea typeface="PT Sans" panose="020B0503020203020204" pitchFamily="34" charset="0"/>
              <a:cs typeface="Calibri" panose="020F050202020403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5DB5F07-4209-49F0-9A85-E49298DE507A}"/>
              </a:ext>
            </a:extLst>
          </p:cNvPr>
          <p:cNvSpPr txBox="1"/>
          <p:nvPr/>
        </p:nvSpPr>
        <p:spPr>
          <a:xfrm>
            <a:off x="7712676" y="3834022"/>
            <a:ext cx="2583072" cy="277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b="1" spc="300" dirty="0">
                <a:solidFill>
                  <a:schemeClr val="bg1"/>
                </a:solidFill>
                <a:latin typeface="Calibri" panose="020F0502020204030204" pitchFamily="34" charset="0"/>
                <a:ea typeface="PT Sans" panose="020B0503020203020204" pitchFamily="34" charset="0"/>
                <a:cs typeface="Calibri" panose="020F0502020204030204" pitchFamily="34" charset="0"/>
              </a:rPr>
              <a:t>89%</a:t>
            </a:r>
            <a:endParaRPr lang="en-US" b="1" spc="300" dirty="0">
              <a:solidFill>
                <a:schemeClr val="bg1"/>
              </a:solidFill>
              <a:latin typeface="Calibri" panose="020F0502020204030204" pitchFamily="34" charset="0"/>
              <a:ea typeface="PT Sans" panose="020B0503020203020204" pitchFamily="34" charset="0"/>
              <a:cs typeface="Calibri" panose="020F050202020403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EF006E8-2BCE-419D-8145-7BBA3D404ED4}"/>
              </a:ext>
            </a:extLst>
          </p:cNvPr>
          <p:cNvSpPr txBox="1"/>
          <p:nvPr/>
        </p:nvSpPr>
        <p:spPr>
          <a:xfrm>
            <a:off x="7737136" y="4638904"/>
            <a:ext cx="2583072" cy="277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b="1" spc="300" dirty="0">
                <a:solidFill>
                  <a:schemeClr val="bg1"/>
                </a:solidFill>
                <a:latin typeface="Calibri" panose="020F0502020204030204" pitchFamily="34" charset="0"/>
                <a:ea typeface="PT Sans" panose="020B0503020203020204" pitchFamily="34" charset="0"/>
                <a:cs typeface="Calibri" panose="020F0502020204030204" pitchFamily="34" charset="0"/>
              </a:rPr>
              <a:t>76%</a:t>
            </a:r>
            <a:endParaRPr lang="en-US" b="1" spc="300" dirty="0">
              <a:solidFill>
                <a:schemeClr val="bg1"/>
              </a:solidFill>
              <a:latin typeface="Calibri" panose="020F0502020204030204" pitchFamily="34" charset="0"/>
              <a:ea typeface="PT Sans" panose="020B0503020203020204" pitchFamily="34" charset="0"/>
              <a:cs typeface="Calibri" panose="020F050202020403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366195C-32EE-4C3C-BD48-EA6C00A555D4}"/>
              </a:ext>
            </a:extLst>
          </p:cNvPr>
          <p:cNvSpPr txBox="1"/>
          <p:nvPr/>
        </p:nvSpPr>
        <p:spPr>
          <a:xfrm>
            <a:off x="7761596" y="5443786"/>
            <a:ext cx="2583072" cy="277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b="1" spc="300" dirty="0">
                <a:solidFill>
                  <a:schemeClr val="bg1"/>
                </a:solidFill>
                <a:latin typeface="Calibri" panose="020F0502020204030204" pitchFamily="34" charset="0"/>
                <a:ea typeface="PT Sans" panose="020B0503020203020204" pitchFamily="34" charset="0"/>
                <a:cs typeface="Calibri" panose="020F0502020204030204" pitchFamily="34" charset="0"/>
              </a:rPr>
              <a:t>56%</a:t>
            </a:r>
            <a:endParaRPr lang="en-US" b="1" spc="300" dirty="0">
              <a:solidFill>
                <a:schemeClr val="bg1"/>
              </a:solidFill>
              <a:latin typeface="Calibri" panose="020F0502020204030204" pitchFamily="34" charset="0"/>
              <a:ea typeface="PT Sans" panose="020B0503020203020204" pitchFamily="34" charset="0"/>
              <a:cs typeface="Calibri" panose="020F050202020403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3AD6886-517B-41BF-BD95-2336F4ACE357}"/>
              </a:ext>
            </a:extLst>
          </p:cNvPr>
          <p:cNvSpPr txBox="1"/>
          <p:nvPr/>
        </p:nvSpPr>
        <p:spPr>
          <a:xfrm>
            <a:off x="7786056" y="6248668"/>
            <a:ext cx="2583072" cy="277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b="1" spc="300" dirty="0">
                <a:solidFill>
                  <a:schemeClr val="bg1"/>
                </a:solidFill>
                <a:latin typeface="Calibri" panose="020F0502020204030204" pitchFamily="34" charset="0"/>
                <a:ea typeface="PT Sans" panose="020B0503020203020204" pitchFamily="34" charset="0"/>
                <a:cs typeface="Calibri" panose="020F0502020204030204" pitchFamily="34" charset="0"/>
              </a:rPr>
              <a:t>45%</a:t>
            </a:r>
            <a:endParaRPr lang="en-US" b="1" spc="300" dirty="0">
              <a:solidFill>
                <a:schemeClr val="bg1"/>
              </a:solidFill>
              <a:latin typeface="Calibri" panose="020F0502020204030204" pitchFamily="34" charset="0"/>
              <a:ea typeface="PT Sans" panose="020B0503020203020204" pitchFamily="34" charset="0"/>
              <a:cs typeface="Calibri" panose="020F0502020204030204" pitchFamily="34" charset="0"/>
            </a:endParaRPr>
          </a:p>
        </p:txBody>
      </p:sp>
      <p:sp>
        <p:nvSpPr>
          <p:cNvPr id="37" name="Freeform 29">
            <a:extLst>
              <a:ext uri="{FF2B5EF4-FFF2-40B4-BE49-F238E27FC236}">
                <a16:creationId xmlns:a16="http://schemas.microsoft.com/office/drawing/2014/main" id="{BC838764-1B9A-4338-8D0A-B5FBBFE3F7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23438" y="4406103"/>
            <a:ext cx="368442" cy="380139"/>
          </a:xfrm>
          <a:custGeom>
            <a:avLst/>
            <a:gdLst>
              <a:gd name="T0" fmla="*/ 111726 w 444"/>
              <a:gd name="T1" fmla="*/ 150538 h 462"/>
              <a:gd name="T2" fmla="*/ 111726 w 444"/>
              <a:gd name="T3" fmla="*/ 150538 h 462"/>
              <a:gd name="T4" fmla="*/ 144162 w 444"/>
              <a:gd name="T5" fmla="*/ 114802 h 462"/>
              <a:gd name="T6" fmla="*/ 199574 w 444"/>
              <a:gd name="T7" fmla="*/ 31716 h 462"/>
              <a:gd name="T8" fmla="*/ 191916 w 444"/>
              <a:gd name="T9" fmla="*/ 23675 h 462"/>
              <a:gd name="T10" fmla="*/ 155875 w 444"/>
              <a:gd name="T11" fmla="*/ 23675 h 462"/>
              <a:gd name="T12" fmla="*/ 100013 w 444"/>
              <a:gd name="T13" fmla="*/ 0 h 462"/>
              <a:gd name="T14" fmla="*/ 44150 w 444"/>
              <a:gd name="T15" fmla="*/ 23675 h 462"/>
              <a:gd name="T16" fmla="*/ 8109 w 444"/>
              <a:gd name="T17" fmla="*/ 23675 h 462"/>
              <a:gd name="T18" fmla="*/ 0 w 444"/>
              <a:gd name="T19" fmla="*/ 31716 h 462"/>
              <a:gd name="T20" fmla="*/ 55863 w 444"/>
              <a:gd name="T21" fmla="*/ 114802 h 462"/>
              <a:gd name="T22" fmla="*/ 87849 w 444"/>
              <a:gd name="T23" fmla="*/ 150538 h 462"/>
              <a:gd name="T24" fmla="*/ 87849 w 444"/>
              <a:gd name="T25" fmla="*/ 166172 h 462"/>
              <a:gd name="T26" fmla="*/ 48204 w 444"/>
              <a:gd name="T27" fmla="*/ 185827 h 462"/>
              <a:gd name="T28" fmla="*/ 100013 w 444"/>
              <a:gd name="T29" fmla="*/ 205928 h 462"/>
              <a:gd name="T30" fmla="*/ 147766 w 444"/>
              <a:gd name="T31" fmla="*/ 185827 h 462"/>
              <a:gd name="T32" fmla="*/ 111726 w 444"/>
              <a:gd name="T33" fmla="*/ 166172 h 462"/>
              <a:gd name="T34" fmla="*/ 111726 w 444"/>
              <a:gd name="T35" fmla="*/ 150538 h 462"/>
              <a:gd name="T36" fmla="*/ 144162 w 444"/>
              <a:gd name="T37" fmla="*/ 94700 h 462"/>
              <a:gd name="T38" fmla="*/ 144162 w 444"/>
              <a:gd name="T39" fmla="*/ 94700 h 462"/>
              <a:gd name="T40" fmla="*/ 155875 w 444"/>
              <a:gd name="T41" fmla="*/ 39756 h 462"/>
              <a:gd name="T42" fmla="*/ 183807 w 444"/>
              <a:gd name="T43" fmla="*/ 39756 h 462"/>
              <a:gd name="T44" fmla="*/ 144162 w 444"/>
              <a:gd name="T45" fmla="*/ 94700 h 462"/>
              <a:gd name="T46" fmla="*/ 100013 w 444"/>
              <a:gd name="T47" fmla="*/ 16081 h 462"/>
              <a:gd name="T48" fmla="*/ 100013 w 444"/>
              <a:gd name="T49" fmla="*/ 16081 h 462"/>
              <a:gd name="T50" fmla="*/ 144162 w 444"/>
              <a:gd name="T51" fmla="*/ 31716 h 462"/>
              <a:gd name="T52" fmla="*/ 100013 w 444"/>
              <a:gd name="T53" fmla="*/ 51370 h 462"/>
              <a:gd name="T54" fmla="*/ 55863 w 444"/>
              <a:gd name="T55" fmla="*/ 31716 h 462"/>
              <a:gd name="T56" fmla="*/ 100013 w 444"/>
              <a:gd name="T57" fmla="*/ 16081 h 462"/>
              <a:gd name="T58" fmla="*/ 16218 w 444"/>
              <a:gd name="T59" fmla="*/ 39756 h 462"/>
              <a:gd name="T60" fmla="*/ 16218 w 444"/>
              <a:gd name="T61" fmla="*/ 39756 h 462"/>
              <a:gd name="T62" fmla="*/ 44150 w 444"/>
              <a:gd name="T63" fmla="*/ 39756 h 462"/>
              <a:gd name="T64" fmla="*/ 55863 w 444"/>
              <a:gd name="T65" fmla="*/ 94700 h 462"/>
              <a:gd name="T66" fmla="*/ 16218 w 444"/>
              <a:gd name="T67" fmla="*/ 39756 h 46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444" h="462">
                <a:moveTo>
                  <a:pt x="248" y="337"/>
                </a:moveTo>
                <a:lnTo>
                  <a:pt x="248" y="337"/>
                </a:lnTo>
                <a:cubicBezTo>
                  <a:pt x="248" y="302"/>
                  <a:pt x="275" y="283"/>
                  <a:pt x="320" y="257"/>
                </a:cubicBezTo>
                <a:cubicBezTo>
                  <a:pt x="373" y="221"/>
                  <a:pt x="443" y="177"/>
                  <a:pt x="443" y="71"/>
                </a:cubicBezTo>
                <a:cubicBezTo>
                  <a:pt x="443" y="62"/>
                  <a:pt x="434" y="53"/>
                  <a:pt x="426" y="53"/>
                </a:cubicBezTo>
                <a:cubicBezTo>
                  <a:pt x="346" y="53"/>
                  <a:pt x="346" y="53"/>
                  <a:pt x="346" y="53"/>
                </a:cubicBezTo>
                <a:cubicBezTo>
                  <a:pt x="328" y="27"/>
                  <a:pt x="293" y="0"/>
                  <a:pt x="222" y="0"/>
                </a:cubicBezTo>
                <a:cubicBezTo>
                  <a:pt x="151" y="0"/>
                  <a:pt x="116" y="27"/>
                  <a:pt x="98" y="53"/>
                </a:cubicBezTo>
                <a:cubicBezTo>
                  <a:pt x="18" y="53"/>
                  <a:pt x="18" y="53"/>
                  <a:pt x="18" y="53"/>
                </a:cubicBezTo>
                <a:cubicBezTo>
                  <a:pt x="9" y="53"/>
                  <a:pt x="0" y="62"/>
                  <a:pt x="0" y="71"/>
                </a:cubicBezTo>
                <a:cubicBezTo>
                  <a:pt x="0" y="177"/>
                  <a:pt x="62" y="221"/>
                  <a:pt x="124" y="257"/>
                </a:cubicBezTo>
                <a:cubicBezTo>
                  <a:pt x="169" y="283"/>
                  <a:pt x="195" y="302"/>
                  <a:pt x="195" y="337"/>
                </a:cubicBezTo>
                <a:cubicBezTo>
                  <a:pt x="195" y="372"/>
                  <a:pt x="195" y="372"/>
                  <a:pt x="195" y="372"/>
                </a:cubicBezTo>
                <a:cubicBezTo>
                  <a:pt x="142" y="381"/>
                  <a:pt x="107" y="399"/>
                  <a:pt x="107" y="416"/>
                </a:cubicBezTo>
                <a:cubicBezTo>
                  <a:pt x="107" y="443"/>
                  <a:pt x="160" y="461"/>
                  <a:pt x="222" y="461"/>
                </a:cubicBezTo>
                <a:cubicBezTo>
                  <a:pt x="283" y="461"/>
                  <a:pt x="328" y="443"/>
                  <a:pt x="328" y="416"/>
                </a:cubicBezTo>
                <a:cubicBezTo>
                  <a:pt x="328" y="399"/>
                  <a:pt x="302" y="381"/>
                  <a:pt x="248" y="372"/>
                </a:cubicBezTo>
                <a:lnTo>
                  <a:pt x="248" y="337"/>
                </a:lnTo>
                <a:close/>
                <a:moveTo>
                  <a:pt x="320" y="212"/>
                </a:moveTo>
                <a:lnTo>
                  <a:pt x="320" y="212"/>
                </a:lnTo>
                <a:cubicBezTo>
                  <a:pt x="337" y="186"/>
                  <a:pt x="346" y="142"/>
                  <a:pt x="346" y="89"/>
                </a:cubicBezTo>
                <a:cubicBezTo>
                  <a:pt x="408" y="89"/>
                  <a:pt x="408" y="89"/>
                  <a:pt x="408" y="89"/>
                </a:cubicBezTo>
                <a:cubicBezTo>
                  <a:pt x="399" y="151"/>
                  <a:pt x="364" y="186"/>
                  <a:pt x="320" y="212"/>
                </a:cubicBezTo>
                <a:close/>
                <a:moveTo>
                  <a:pt x="222" y="36"/>
                </a:moveTo>
                <a:lnTo>
                  <a:pt x="222" y="36"/>
                </a:lnTo>
                <a:cubicBezTo>
                  <a:pt x="293" y="36"/>
                  <a:pt x="320" y="62"/>
                  <a:pt x="320" y="71"/>
                </a:cubicBezTo>
                <a:cubicBezTo>
                  <a:pt x="320" y="80"/>
                  <a:pt x="293" y="106"/>
                  <a:pt x="222" y="115"/>
                </a:cubicBezTo>
                <a:cubicBezTo>
                  <a:pt x="151" y="106"/>
                  <a:pt x="124" y="80"/>
                  <a:pt x="124" y="71"/>
                </a:cubicBezTo>
                <a:cubicBezTo>
                  <a:pt x="124" y="62"/>
                  <a:pt x="151" y="36"/>
                  <a:pt x="222" y="36"/>
                </a:cubicBezTo>
                <a:close/>
                <a:moveTo>
                  <a:pt x="36" y="89"/>
                </a:moveTo>
                <a:lnTo>
                  <a:pt x="36" y="89"/>
                </a:lnTo>
                <a:cubicBezTo>
                  <a:pt x="98" y="89"/>
                  <a:pt x="98" y="89"/>
                  <a:pt x="98" y="89"/>
                </a:cubicBezTo>
                <a:cubicBezTo>
                  <a:pt x="98" y="142"/>
                  <a:pt x="107" y="186"/>
                  <a:pt x="124" y="212"/>
                </a:cubicBezTo>
                <a:cubicBezTo>
                  <a:pt x="80" y="186"/>
                  <a:pt x="36" y="151"/>
                  <a:pt x="36" y="8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38" name="Freeform 29">
            <a:extLst>
              <a:ext uri="{FF2B5EF4-FFF2-40B4-BE49-F238E27FC236}">
                <a16:creationId xmlns:a16="http://schemas.microsoft.com/office/drawing/2014/main" id="{6EA7FE9E-B4B9-4E24-B455-F81F4E1EA1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48333" y="2676699"/>
            <a:ext cx="368442" cy="380139"/>
          </a:xfrm>
          <a:custGeom>
            <a:avLst/>
            <a:gdLst>
              <a:gd name="T0" fmla="*/ 111726 w 444"/>
              <a:gd name="T1" fmla="*/ 150538 h 462"/>
              <a:gd name="T2" fmla="*/ 111726 w 444"/>
              <a:gd name="T3" fmla="*/ 150538 h 462"/>
              <a:gd name="T4" fmla="*/ 144162 w 444"/>
              <a:gd name="T5" fmla="*/ 114802 h 462"/>
              <a:gd name="T6" fmla="*/ 199574 w 444"/>
              <a:gd name="T7" fmla="*/ 31716 h 462"/>
              <a:gd name="T8" fmla="*/ 191916 w 444"/>
              <a:gd name="T9" fmla="*/ 23675 h 462"/>
              <a:gd name="T10" fmla="*/ 155875 w 444"/>
              <a:gd name="T11" fmla="*/ 23675 h 462"/>
              <a:gd name="T12" fmla="*/ 100013 w 444"/>
              <a:gd name="T13" fmla="*/ 0 h 462"/>
              <a:gd name="T14" fmla="*/ 44150 w 444"/>
              <a:gd name="T15" fmla="*/ 23675 h 462"/>
              <a:gd name="T16" fmla="*/ 8109 w 444"/>
              <a:gd name="T17" fmla="*/ 23675 h 462"/>
              <a:gd name="T18" fmla="*/ 0 w 444"/>
              <a:gd name="T19" fmla="*/ 31716 h 462"/>
              <a:gd name="T20" fmla="*/ 55863 w 444"/>
              <a:gd name="T21" fmla="*/ 114802 h 462"/>
              <a:gd name="T22" fmla="*/ 87849 w 444"/>
              <a:gd name="T23" fmla="*/ 150538 h 462"/>
              <a:gd name="T24" fmla="*/ 87849 w 444"/>
              <a:gd name="T25" fmla="*/ 166172 h 462"/>
              <a:gd name="T26" fmla="*/ 48204 w 444"/>
              <a:gd name="T27" fmla="*/ 185827 h 462"/>
              <a:gd name="T28" fmla="*/ 100013 w 444"/>
              <a:gd name="T29" fmla="*/ 205928 h 462"/>
              <a:gd name="T30" fmla="*/ 147766 w 444"/>
              <a:gd name="T31" fmla="*/ 185827 h 462"/>
              <a:gd name="T32" fmla="*/ 111726 w 444"/>
              <a:gd name="T33" fmla="*/ 166172 h 462"/>
              <a:gd name="T34" fmla="*/ 111726 w 444"/>
              <a:gd name="T35" fmla="*/ 150538 h 462"/>
              <a:gd name="T36" fmla="*/ 144162 w 444"/>
              <a:gd name="T37" fmla="*/ 94700 h 462"/>
              <a:gd name="T38" fmla="*/ 144162 w 444"/>
              <a:gd name="T39" fmla="*/ 94700 h 462"/>
              <a:gd name="T40" fmla="*/ 155875 w 444"/>
              <a:gd name="T41" fmla="*/ 39756 h 462"/>
              <a:gd name="T42" fmla="*/ 183807 w 444"/>
              <a:gd name="T43" fmla="*/ 39756 h 462"/>
              <a:gd name="T44" fmla="*/ 144162 w 444"/>
              <a:gd name="T45" fmla="*/ 94700 h 462"/>
              <a:gd name="T46" fmla="*/ 100013 w 444"/>
              <a:gd name="T47" fmla="*/ 16081 h 462"/>
              <a:gd name="T48" fmla="*/ 100013 w 444"/>
              <a:gd name="T49" fmla="*/ 16081 h 462"/>
              <a:gd name="T50" fmla="*/ 144162 w 444"/>
              <a:gd name="T51" fmla="*/ 31716 h 462"/>
              <a:gd name="T52" fmla="*/ 100013 w 444"/>
              <a:gd name="T53" fmla="*/ 51370 h 462"/>
              <a:gd name="T54" fmla="*/ 55863 w 444"/>
              <a:gd name="T55" fmla="*/ 31716 h 462"/>
              <a:gd name="T56" fmla="*/ 100013 w 444"/>
              <a:gd name="T57" fmla="*/ 16081 h 462"/>
              <a:gd name="T58" fmla="*/ 16218 w 444"/>
              <a:gd name="T59" fmla="*/ 39756 h 462"/>
              <a:gd name="T60" fmla="*/ 16218 w 444"/>
              <a:gd name="T61" fmla="*/ 39756 h 462"/>
              <a:gd name="T62" fmla="*/ 44150 w 444"/>
              <a:gd name="T63" fmla="*/ 39756 h 462"/>
              <a:gd name="T64" fmla="*/ 55863 w 444"/>
              <a:gd name="T65" fmla="*/ 94700 h 462"/>
              <a:gd name="T66" fmla="*/ 16218 w 444"/>
              <a:gd name="T67" fmla="*/ 39756 h 46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444" h="462">
                <a:moveTo>
                  <a:pt x="248" y="337"/>
                </a:moveTo>
                <a:lnTo>
                  <a:pt x="248" y="337"/>
                </a:lnTo>
                <a:cubicBezTo>
                  <a:pt x="248" y="302"/>
                  <a:pt x="275" y="283"/>
                  <a:pt x="320" y="257"/>
                </a:cubicBezTo>
                <a:cubicBezTo>
                  <a:pt x="373" y="221"/>
                  <a:pt x="443" y="177"/>
                  <a:pt x="443" y="71"/>
                </a:cubicBezTo>
                <a:cubicBezTo>
                  <a:pt x="443" y="62"/>
                  <a:pt x="434" y="53"/>
                  <a:pt x="426" y="53"/>
                </a:cubicBezTo>
                <a:cubicBezTo>
                  <a:pt x="346" y="53"/>
                  <a:pt x="346" y="53"/>
                  <a:pt x="346" y="53"/>
                </a:cubicBezTo>
                <a:cubicBezTo>
                  <a:pt x="328" y="27"/>
                  <a:pt x="293" y="0"/>
                  <a:pt x="222" y="0"/>
                </a:cubicBezTo>
                <a:cubicBezTo>
                  <a:pt x="151" y="0"/>
                  <a:pt x="116" y="27"/>
                  <a:pt x="98" y="53"/>
                </a:cubicBezTo>
                <a:cubicBezTo>
                  <a:pt x="18" y="53"/>
                  <a:pt x="18" y="53"/>
                  <a:pt x="18" y="53"/>
                </a:cubicBezTo>
                <a:cubicBezTo>
                  <a:pt x="9" y="53"/>
                  <a:pt x="0" y="62"/>
                  <a:pt x="0" y="71"/>
                </a:cubicBezTo>
                <a:cubicBezTo>
                  <a:pt x="0" y="177"/>
                  <a:pt x="62" y="221"/>
                  <a:pt x="124" y="257"/>
                </a:cubicBezTo>
                <a:cubicBezTo>
                  <a:pt x="169" y="283"/>
                  <a:pt x="195" y="302"/>
                  <a:pt x="195" y="337"/>
                </a:cubicBezTo>
                <a:cubicBezTo>
                  <a:pt x="195" y="372"/>
                  <a:pt x="195" y="372"/>
                  <a:pt x="195" y="372"/>
                </a:cubicBezTo>
                <a:cubicBezTo>
                  <a:pt x="142" y="381"/>
                  <a:pt x="107" y="399"/>
                  <a:pt x="107" y="416"/>
                </a:cubicBezTo>
                <a:cubicBezTo>
                  <a:pt x="107" y="443"/>
                  <a:pt x="160" y="461"/>
                  <a:pt x="222" y="461"/>
                </a:cubicBezTo>
                <a:cubicBezTo>
                  <a:pt x="283" y="461"/>
                  <a:pt x="328" y="443"/>
                  <a:pt x="328" y="416"/>
                </a:cubicBezTo>
                <a:cubicBezTo>
                  <a:pt x="328" y="399"/>
                  <a:pt x="302" y="381"/>
                  <a:pt x="248" y="372"/>
                </a:cubicBezTo>
                <a:lnTo>
                  <a:pt x="248" y="337"/>
                </a:lnTo>
                <a:close/>
                <a:moveTo>
                  <a:pt x="320" y="212"/>
                </a:moveTo>
                <a:lnTo>
                  <a:pt x="320" y="212"/>
                </a:lnTo>
                <a:cubicBezTo>
                  <a:pt x="337" y="186"/>
                  <a:pt x="346" y="142"/>
                  <a:pt x="346" y="89"/>
                </a:cubicBezTo>
                <a:cubicBezTo>
                  <a:pt x="408" y="89"/>
                  <a:pt x="408" y="89"/>
                  <a:pt x="408" y="89"/>
                </a:cubicBezTo>
                <a:cubicBezTo>
                  <a:pt x="399" y="151"/>
                  <a:pt x="364" y="186"/>
                  <a:pt x="320" y="212"/>
                </a:cubicBezTo>
                <a:close/>
                <a:moveTo>
                  <a:pt x="222" y="36"/>
                </a:moveTo>
                <a:lnTo>
                  <a:pt x="222" y="36"/>
                </a:lnTo>
                <a:cubicBezTo>
                  <a:pt x="293" y="36"/>
                  <a:pt x="320" y="62"/>
                  <a:pt x="320" y="71"/>
                </a:cubicBezTo>
                <a:cubicBezTo>
                  <a:pt x="320" y="80"/>
                  <a:pt x="293" y="106"/>
                  <a:pt x="222" y="115"/>
                </a:cubicBezTo>
                <a:cubicBezTo>
                  <a:pt x="151" y="106"/>
                  <a:pt x="124" y="80"/>
                  <a:pt x="124" y="71"/>
                </a:cubicBezTo>
                <a:cubicBezTo>
                  <a:pt x="124" y="62"/>
                  <a:pt x="151" y="36"/>
                  <a:pt x="222" y="36"/>
                </a:cubicBezTo>
                <a:close/>
                <a:moveTo>
                  <a:pt x="36" y="89"/>
                </a:moveTo>
                <a:lnTo>
                  <a:pt x="36" y="89"/>
                </a:lnTo>
                <a:cubicBezTo>
                  <a:pt x="98" y="89"/>
                  <a:pt x="98" y="89"/>
                  <a:pt x="98" y="89"/>
                </a:cubicBezTo>
                <a:cubicBezTo>
                  <a:pt x="98" y="142"/>
                  <a:pt x="107" y="186"/>
                  <a:pt x="124" y="212"/>
                </a:cubicBezTo>
                <a:cubicBezTo>
                  <a:pt x="80" y="186"/>
                  <a:pt x="36" y="151"/>
                  <a:pt x="36" y="8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39" name="Freeform 29">
            <a:extLst>
              <a:ext uri="{FF2B5EF4-FFF2-40B4-BE49-F238E27FC236}">
                <a16:creationId xmlns:a16="http://schemas.microsoft.com/office/drawing/2014/main" id="{53DD6135-CC5C-418F-A34B-4857C6B26B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69056" y="4406103"/>
            <a:ext cx="368442" cy="380139"/>
          </a:xfrm>
          <a:custGeom>
            <a:avLst/>
            <a:gdLst>
              <a:gd name="T0" fmla="*/ 111726 w 444"/>
              <a:gd name="T1" fmla="*/ 150538 h 462"/>
              <a:gd name="T2" fmla="*/ 111726 w 444"/>
              <a:gd name="T3" fmla="*/ 150538 h 462"/>
              <a:gd name="T4" fmla="*/ 144162 w 444"/>
              <a:gd name="T5" fmla="*/ 114802 h 462"/>
              <a:gd name="T6" fmla="*/ 199574 w 444"/>
              <a:gd name="T7" fmla="*/ 31716 h 462"/>
              <a:gd name="T8" fmla="*/ 191916 w 444"/>
              <a:gd name="T9" fmla="*/ 23675 h 462"/>
              <a:gd name="T10" fmla="*/ 155875 w 444"/>
              <a:gd name="T11" fmla="*/ 23675 h 462"/>
              <a:gd name="T12" fmla="*/ 100013 w 444"/>
              <a:gd name="T13" fmla="*/ 0 h 462"/>
              <a:gd name="T14" fmla="*/ 44150 w 444"/>
              <a:gd name="T15" fmla="*/ 23675 h 462"/>
              <a:gd name="T16" fmla="*/ 8109 w 444"/>
              <a:gd name="T17" fmla="*/ 23675 h 462"/>
              <a:gd name="T18" fmla="*/ 0 w 444"/>
              <a:gd name="T19" fmla="*/ 31716 h 462"/>
              <a:gd name="T20" fmla="*/ 55863 w 444"/>
              <a:gd name="T21" fmla="*/ 114802 h 462"/>
              <a:gd name="T22" fmla="*/ 87849 w 444"/>
              <a:gd name="T23" fmla="*/ 150538 h 462"/>
              <a:gd name="T24" fmla="*/ 87849 w 444"/>
              <a:gd name="T25" fmla="*/ 166172 h 462"/>
              <a:gd name="T26" fmla="*/ 48204 w 444"/>
              <a:gd name="T27" fmla="*/ 185827 h 462"/>
              <a:gd name="T28" fmla="*/ 100013 w 444"/>
              <a:gd name="T29" fmla="*/ 205928 h 462"/>
              <a:gd name="T30" fmla="*/ 147766 w 444"/>
              <a:gd name="T31" fmla="*/ 185827 h 462"/>
              <a:gd name="T32" fmla="*/ 111726 w 444"/>
              <a:gd name="T33" fmla="*/ 166172 h 462"/>
              <a:gd name="T34" fmla="*/ 111726 w 444"/>
              <a:gd name="T35" fmla="*/ 150538 h 462"/>
              <a:gd name="T36" fmla="*/ 144162 w 444"/>
              <a:gd name="T37" fmla="*/ 94700 h 462"/>
              <a:gd name="T38" fmla="*/ 144162 w 444"/>
              <a:gd name="T39" fmla="*/ 94700 h 462"/>
              <a:gd name="T40" fmla="*/ 155875 w 444"/>
              <a:gd name="T41" fmla="*/ 39756 h 462"/>
              <a:gd name="T42" fmla="*/ 183807 w 444"/>
              <a:gd name="T43" fmla="*/ 39756 h 462"/>
              <a:gd name="T44" fmla="*/ 144162 w 444"/>
              <a:gd name="T45" fmla="*/ 94700 h 462"/>
              <a:gd name="T46" fmla="*/ 100013 w 444"/>
              <a:gd name="T47" fmla="*/ 16081 h 462"/>
              <a:gd name="T48" fmla="*/ 100013 w 444"/>
              <a:gd name="T49" fmla="*/ 16081 h 462"/>
              <a:gd name="T50" fmla="*/ 144162 w 444"/>
              <a:gd name="T51" fmla="*/ 31716 h 462"/>
              <a:gd name="T52" fmla="*/ 100013 w 444"/>
              <a:gd name="T53" fmla="*/ 51370 h 462"/>
              <a:gd name="T54" fmla="*/ 55863 w 444"/>
              <a:gd name="T55" fmla="*/ 31716 h 462"/>
              <a:gd name="T56" fmla="*/ 100013 w 444"/>
              <a:gd name="T57" fmla="*/ 16081 h 462"/>
              <a:gd name="T58" fmla="*/ 16218 w 444"/>
              <a:gd name="T59" fmla="*/ 39756 h 462"/>
              <a:gd name="T60" fmla="*/ 16218 w 444"/>
              <a:gd name="T61" fmla="*/ 39756 h 462"/>
              <a:gd name="T62" fmla="*/ 44150 w 444"/>
              <a:gd name="T63" fmla="*/ 39756 h 462"/>
              <a:gd name="T64" fmla="*/ 55863 w 444"/>
              <a:gd name="T65" fmla="*/ 94700 h 462"/>
              <a:gd name="T66" fmla="*/ 16218 w 444"/>
              <a:gd name="T67" fmla="*/ 39756 h 46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444" h="462">
                <a:moveTo>
                  <a:pt x="248" y="337"/>
                </a:moveTo>
                <a:lnTo>
                  <a:pt x="248" y="337"/>
                </a:lnTo>
                <a:cubicBezTo>
                  <a:pt x="248" y="302"/>
                  <a:pt x="275" y="283"/>
                  <a:pt x="320" y="257"/>
                </a:cubicBezTo>
                <a:cubicBezTo>
                  <a:pt x="373" y="221"/>
                  <a:pt x="443" y="177"/>
                  <a:pt x="443" y="71"/>
                </a:cubicBezTo>
                <a:cubicBezTo>
                  <a:pt x="443" y="62"/>
                  <a:pt x="434" y="53"/>
                  <a:pt x="426" y="53"/>
                </a:cubicBezTo>
                <a:cubicBezTo>
                  <a:pt x="346" y="53"/>
                  <a:pt x="346" y="53"/>
                  <a:pt x="346" y="53"/>
                </a:cubicBezTo>
                <a:cubicBezTo>
                  <a:pt x="328" y="27"/>
                  <a:pt x="293" y="0"/>
                  <a:pt x="222" y="0"/>
                </a:cubicBezTo>
                <a:cubicBezTo>
                  <a:pt x="151" y="0"/>
                  <a:pt x="116" y="27"/>
                  <a:pt x="98" y="53"/>
                </a:cubicBezTo>
                <a:cubicBezTo>
                  <a:pt x="18" y="53"/>
                  <a:pt x="18" y="53"/>
                  <a:pt x="18" y="53"/>
                </a:cubicBezTo>
                <a:cubicBezTo>
                  <a:pt x="9" y="53"/>
                  <a:pt x="0" y="62"/>
                  <a:pt x="0" y="71"/>
                </a:cubicBezTo>
                <a:cubicBezTo>
                  <a:pt x="0" y="177"/>
                  <a:pt x="62" y="221"/>
                  <a:pt x="124" y="257"/>
                </a:cubicBezTo>
                <a:cubicBezTo>
                  <a:pt x="169" y="283"/>
                  <a:pt x="195" y="302"/>
                  <a:pt x="195" y="337"/>
                </a:cubicBezTo>
                <a:cubicBezTo>
                  <a:pt x="195" y="372"/>
                  <a:pt x="195" y="372"/>
                  <a:pt x="195" y="372"/>
                </a:cubicBezTo>
                <a:cubicBezTo>
                  <a:pt x="142" y="381"/>
                  <a:pt x="107" y="399"/>
                  <a:pt x="107" y="416"/>
                </a:cubicBezTo>
                <a:cubicBezTo>
                  <a:pt x="107" y="443"/>
                  <a:pt x="160" y="461"/>
                  <a:pt x="222" y="461"/>
                </a:cubicBezTo>
                <a:cubicBezTo>
                  <a:pt x="283" y="461"/>
                  <a:pt x="328" y="443"/>
                  <a:pt x="328" y="416"/>
                </a:cubicBezTo>
                <a:cubicBezTo>
                  <a:pt x="328" y="399"/>
                  <a:pt x="302" y="381"/>
                  <a:pt x="248" y="372"/>
                </a:cubicBezTo>
                <a:lnTo>
                  <a:pt x="248" y="337"/>
                </a:lnTo>
                <a:close/>
                <a:moveTo>
                  <a:pt x="320" y="212"/>
                </a:moveTo>
                <a:lnTo>
                  <a:pt x="320" y="212"/>
                </a:lnTo>
                <a:cubicBezTo>
                  <a:pt x="337" y="186"/>
                  <a:pt x="346" y="142"/>
                  <a:pt x="346" y="89"/>
                </a:cubicBezTo>
                <a:cubicBezTo>
                  <a:pt x="408" y="89"/>
                  <a:pt x="408" y="89"/>
                  <a:pt x="408" y="89"/>
                </a:cubicBezTo>
                <a:cubicBezTo>
                  <a:pt x="399" y="151"/>
                  <a:pt x="364" y="186"/>
                  <a:pt x="320" y="212"/>
                </a:cubicBezTo>
                <a:close/>
                <a:moveTo>
                  <a:pt x="222" y="36"/>
                </a:moveTo>
                <a:lnTo>
                  <a:pt x="222" y="36"/>
                </a:lnTo>
                <a:cubicBezTo>
                  <a:pt x="293" y="36"/>
                  <a:pt x="320" y="62"/>
                  <a:pt x="320" y="71"/>
                </a:cubicBezTo>
                <a:cubicBezTo>
                  <a:pt x="320" y="80"/>
                  <a:pt x="293" y="106"/>
                  <a:pt x="222" y="115"/>
                </a:cubicBezTo>
                <a:cubicBezTo>
                  <a:pt x="151" y="106"/>
                  <a:pt x="124" y="80"/>
                  <a:pt x="124" y="71"/>
                </a:cubicBezTo>
                <a:cubicBezTo>
                  <a:pt x="124" y="62"/>
                  <a:pt x="151" y="36"/>
                  <a:pt x="222" y="36"/>
                </a:cubicBezTo>
                <a:close/>
                <a:moveTo>
                  <a:pt x="36" y="89"/>
                </a:moveTo>
                <a:lnTo>
                  <a:pt x="36" y="89"/>
                </a:lnTo>
                <a:cubicBezTo>
                  <a:pt x="98" y="89"/>
                  <a:pt x="98" y="89"/>
                  <a:pt x="98" y="89"/>
                </a:cubicBezTo>
                <a:cubicBezTo>
                  <a:pt x="98" y="142"/>
                  <a:pt x="107" y="186"/>
                  <a:pt x="124" y="212"/>
                </a:cubicBezTo>
                <a:cubicBezTo>
                  <a:pt x="80" y="186"/>
                  <a:pt x="36" y="151"/>
                  <a:pt x="36" y="8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9B7CBE5-3DB5-499C-B91B-967EA9CA7263}"/>
              </a:ext>
            </a:extLst>
          </p:cNvPr>
          <p:cNvSpPr txBox="1"/>
          <p:nvPr/>
        </p:nvSpPr>
        <p:spPr>
          <a:xfrm>
            <a:off x="-12781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A08806-F13F-43B4-992D-B516FC9854B8}"/>
              </a:ext>
            </a:extLst>
          </p:cNvPr>
          <p:cNvSpPr txBox="1"/>
          <p:nvPr/>
        </p:nvSpPr>
        <p:spPr>
          <a:xfrm>
            <a:off x="3203386" y="810569"/>
            <a:ext cx="57852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This is a sample of What end product you Will get soon …</a:t>
            </a:r>
          </a:p>
        </p:txBody>
      </p:sp>
    </p:spTree>
    <p:extLst>
      <p:ext uri="{BB962C8B-B14F-4D97-AF65-F5344CB8AC3E}">
        <p14:creationId xmlns:p14="http://schemas.microsoft.com/office/powerpoint/2010/main" val="2523452089"/>
      </p:ext>
    </p:extLst>
  </p:cSld>
  <p:clrMapOvr>
    <a:masterClrMapping/>
  </p:clrMapOvr>
  <p:transition spd="slow"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4895930-D646-4B7B-B3FA-DA8ECA4FEBDB}"/>
              </a:ext>
            </a:extLst>
          </p:cNvPr>
          <p:cNvSpPr/>
          <p:nvPr/>
        </p:nvSpPr>
        <p:spPr>
          <a:xfrm flipH="1">
            <a:off x="3684168" y="3323054"/>
            <a:ext cx="22555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tx2"/>
                </a:solidFill>
              </a:rPr>
              <a:t>Lorem ipsum dolor sit </a:t>
            </a:r>
            <a:r>
              <a:rPr lang="en-US" sz="1200" dirty="0" err="1">
                <a:solidFill>
                  <a:schemeClr val="tx2"/>
                </a:solidFill>
              </a:rPr>
              <a:t>amet</a:t>
            </a:r>
            <a:r>
              <a:rPr lang="en-US" sz="1200" dirty="0">
                <a:solidFill>
                  <a:schemeClr val="tx2"/>
                </a:solidFill>
              </a:rPr>
              <a:t>, </a:t>
            </a:r>
            <a:r>
              <a:rPr lang="en-US" sz="1200" dirty="0" err="1">
                <a:solidFill>
                  <a:schemeClr val="tx2"/>
                </a:solidFill>
              </a:rPr>
              <a:t>consec</a:t>
            </a:r>
            <a:r>
              <a:rPr lang="en-US" sz="1200" dirty="0">
                <a:solidFill>
                  <a:schemeClr val="tx2"/>
                </a:solidFill>
              </a:rPr>
              <a:t> </a:t>
            </a:r>
            <a:r>
              <a:rPr lang="en-US" sz="1200" dirty="0" err="1">
                <a:solidFill>
                  <a:schemeClr val="tx2"/>
                </a:solidFill>
              </a:rPr>
              <a:t>tetur</a:t>
            </a:r>
            <a:r>
              <a:rPr lang="en-US" sz="1200" dirty="0">
                <a:solidFill>
                  <a:schemeClr val="tx2"/>
                </a:solidFill>
              </a:rPr>
              <a:t> </a:t>
            </a:r>
            <a:r>
              <a:rPr lang="en-US" sz="1200" dirty="0" err="1">
                <a:solidFill>
                  <a:schemeClr val="tx2"/>
                </a:solidFill>
              </a:rPr>
              <a:t>adipiscing</a:t>
            </a:r>
            <a:r>
              <a:rPr lang="en-US" sz="1200" dirty="0">
                <a:solidFill>
                  <a:schemeClr val="tx2"/>
                </a:solidFill>
              </a:rPr>
              <a:t> </a:t>
            </a:r>
            <a:r>
              <a:rPr lang="en-US" sz="1200" dirty="0" err="1">
                <a:solidFill>
                  <a:schemeClr val="tx2"/>
                </a:solidFill>
              </a:rPr>
              <a:t>elit</a:t>
            </a:r>
            <a:r>
              <a:rPr lang="en-US" sz="1200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562D75E-049F-46BD-A215-5EB986A663FF}"/>
              </a:ext>
            </a:extLst>
          </p:cNvPr>
          <p:cNvSpPr txBox="1"/>
          <p:nvPr/>
        </p:nvSpPr>
        <p:spPr>
          <a:xfrm flipH="1">
            <a:off x="4296819" y="3050205"/>
            <a:ext cx="10302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chemeClr val="accent2"/>
                </a:solidFill>
              </a:rPr>
              <a:t>Option 02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073F839-E25E-4F4C-9358-F8B67EB872E3}"/>
              </a:ext>
            </a:extLst>
          </p:cNvPr>
          <p:cNvSpPr/>
          <p:nvPr/>
        </p:nvSpPr>
        <p:spPr>
          <a:xfrm flipH="1">
            <a:off x="3684168" y="5585766"/>
            <a:ext cx="22555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>
                <a:solidFill>
                  <a:schemeClr val="tx2"/>
                </a:solidFill>
              </a:rPr>
              <a:t>Lorem ipsum dolor sit amet, consec tetur adipiscing elit.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B11E3D0-E5FB-463E-ACF2-E0D41F21C259}"/>
              </a:ext>
            </a:extLst>
          </p:cNvPr>
          <p:cNvSpPr txBox="1"/>
          <p:nvPr/>
        </p:nvSpPr>
        <p:spPr>
          <a:xfrm flipH="1">
            <a:off x="4296819" y="5312917"/>
            <a:ext cx="10302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chemeClr val="accent5"/>
                </a:solidFill>
              </a:rPr>
              <a:t>Option 05</a:t>
            </a:r>
          </a:p>
        </p:txBody>
      </p:sp>
      <p:grpSp>
        <p:nvGrpSpPr>
          <p:cNvPr id="8" name="Group 1">
            <a:extLst>
              <a:ext uri="{FF2B5EF4-FFF2-40B4-BE49-F238E27FC236}">
                <a16:creationId xmlns:a16="http://schemas.microsoft.com/office/drawing/2014/main" id="{17A10247-01F7-4589-926C-690C9DA37685}"/>
              </a:ext>
            </a:extLst>
          </p:cNvPr>
          <p:cNvGrpSpPr>
            <a:grpSpLocks/>
          </p:cNvGrpSpPr>
          <p:nvPr/>
        </p:nvGrpSpPr>
        <p:grpSpPr bwMode="auto">
          <a:xfrm>
            <a:off x="4568665" y="4707143"/>
            <a:ext cx="486527" cy="479097"/>
            <a:chOff x="7197121" y="8332916"/>
            <a:chExt cx="553830" cy="543285"/>
          </a:xfrm>
          <a:solidFill>
            <a:schemeClr val="accent5"/>
          </a:solidFill>
        </p:grpSpPr>
        <p:sp>
          <p:nvSpPr>
            <p:cNvPr id="9" name="Freeform 31">
              <a:extLst>
                <a:ext uri="{FF2B5EF4-FFF2-40B4-BE49-F238E27FC236}">
                  <a16:creationId xmlns:a16="http://schemas.microsoft.com/office/drawing/2014/main" id="{60383C9B-668A-40EB-8458-E238AAFE8C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97121" y="8332916"/>
              <a:ext cx="553830" cy="543285"/>
            </a:xfrm>
            <a:custGeom>
              <a:avLst/>
              <a:gdLst>
                <a:gd name="T0" fmla="*/ 276915 w 462"/>
                <a:gd name="T1" fmla="*/ 0 h 453"/>
                <a:gd name="T2" fmla="*/ 276915 w 462"/>
                <a:gd name="T3" fmla="*/ 0 h 453"/>
                <a:gd name="T4" fmla="*/ 0 w 462"/>
                <a:gd name="T5" fmla="*/ 266246 h 453"/>
                <a:gd name="T6" fmla="*/ 276915 w 462"/>
                <a:gd name="T7" fmla="*/ 542086 h 453"/>
                <a:gd name="T8" fmla="*/ 552631 w 462"/>
                <a:gd name="T9" fmla="*/ 266246 h 453"/>
                <a:gd name="T10" fmla="*/ 276915 w 462"/>
                <a:gd name="T11" fmla="*/ 0 h 453"/>
                <a:gd name="T12" fmla="*/ 276915 w 462"/>
                <a:gd name="T13" fmla="*/ 478523 h 453"/>
                <a:gd name="T14" fmla="*/ 276915 w 462"/>
                <a:gd name="T15" fmla="*/ 478523 h 453"/>
                <a:gd name="T16" fmla="*/ 63535 w 462"/>
                <a:gd name="T17" fmla="*/ 266246 h 453"/>
                <a:gd name="T18" fmla="*/ 276915 w 462"/>
                <a:gd name="T19" fmla="*/ 53969 h 453"/>
                <a:gd name="T20" fmla="*/ 489097 w 462"/>
                <a:gd name="T21" fmla="*/ 266246 h 453"/>
                <a:gd name="T22" fmla="*/ 276915 w 462"/>
                <a:gd name="T23" fmla="*/ 478523 h 45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62" h="453">
                  <a:moveTo>
                    <a:pt x="231" y="0"/>
                  </a:moveTo>
                  <a:lnTo>
                    <a:pt x="231" y="0"/>
                  </a:lnTo>
                  <a:cubicBezTo>
                    <a:pt x="106" y="0"/>
                    <a:pt x="0" y="98"/>
                    <a:pt x="0" y="222"/>
                  </a:cubicBezTo>
                  <a:cubicBezTo>
                    <a:pt x="0" y="346"/>
                    <a:pt x="106" y="452"/>
                    <a:pt x="231" y="452"/>
                  </a:cubicBezTo>
                  <a:cubicBezTo>
                    <a:pt x="355" y="452"/>
                    <a:pt x="461" y="346"/>
                    <a:pt x="461" y="222"/>
                  </a:cubicBezTo>
                  <a:cubicBezTo>
                    <a:pt x="461" y="98"/>
                    <a:pt x="355" y="0"/>
                    <a:pt x="231" y="0"/>
                  </a:cubicBezTo>
                  <a:close/>
                  <a:moveTo>
                    <a:pt x="231" y="399"/>
                  </a:moveTo>
                  <a:lnTo>
                    <a:pt x="231" y="399"/>
                  </a:lnTo>
                  <a:cubicBezTo>
                    <a:pt x="133" y="399"/>
                    <a:pt x="53" y="319"/>
                    <a:pt x="53" y="222"/>
                  </a:cubicBezTo>
                  <a:cubicBezTo>
                    <a:pt x="53" y="124"/>
                    <a:pt x="133" y="45"/>
                    <a:pt x="231" y="45"/>
                  </a:cubicBezTo>
                  <a:cubicBezTo>
                    <a:pt x="328" y="45"/>
                    <a:pt x="408" y="124"/>
                    <a:pt x="408" y="222"/>
                  </a:cubicBezTo>
                  <a:cubicBezTo>
                    <a:pt x="408" y="319"/>
                    <a:pt x="328" y="399"/>
                    <a:pt x="231" y="39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Freeform 32">
              <a:extLst>
                <a:ext uri="{FF2B5EF4-FFF2-40B4-BE49-F238E27FC236}">
                  <a16:creationId xmlns:a16="http://schemas.microsoft.com/office/drawing/2014/main" id="{539D1739-E644-4D6D-AFCB-569407FEE9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50784" y="8450839"/>
              <a:ext cx="126832" cy="261114"/>
            </a:xfrm>
            <a:custGeom>
              <a:avLst/>
              <a:gdLst>
                <a:gd name="T0" fmla="*/ 42672 w 107"/>
                <a:gd name="T1" fmla="*/ 0 h 222"/>
                <a:gd name="T2" fmla="*/ 0 w 107"/>
                <a:gd name="T3" fmla="*/ 0 h 222"/>
                <a:gd name="T4" fmla="*/ 0 w 107"/>
                <a:gd name="T5" fmla="*/ 156433 h 222"/>
                <a:gd name="T6" fmla="*/ 105496 w 107"/>
                <a:gd name="T7" fmla="*/ 259938 h 222"/>
                <a:gd name="T8" fmla="*/ 125647 w 107"/>
                <a:gd name="T9" fmla="*/ 229357 h 222"/>
                <a:gd name="T10" fmla="*/ 42672 w 107"/>
                <a:gd name="T11" fmla="*/ 134086 h 222"/>
                <a:gd name="T12" fmla="*/ 42672 w 107"/>
                <a:gd name="T13" fmla="*/ 0 h 22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7" h="222">
                  <a:moveTo>
                    <a:pt x="36" y="0"/>
                  </a:moveTo>
                  <a:lnTo>
                    <a:pt x="0" y="0"/>
                  </a:lnTo>
                  <a:lnTo>
                    <a:pt x="0" y="133"/>
                  </a:lnTo>
                  <a:lnTo>
                    <a:pt x="89" y="221"/>
                  </a:lnTo>
                  <a:lnTo>
                    <a:pt x="106" y="195"/>
                  </a:lnTo>
                  <a:lnTo>
                    <a:pt x="36" y="114"/>
                  </a:lnTo>
                  <a:lnTo>
                    <a:pt x="36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1" name="Freeform 50">
            <a:extLst>
              <a:ext uri="{FF2B5EF4-FFF2-40B4-BE49-F238E27FC236}">
                <a16:creationId xmlns:a16="http://schemas.microsoft.com/office/drawing/2014/main" id="{062F354D-42FF-4265-869B-D33389F552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7949" y="2474299"/>
            <a:ext cx="467958" cy="464245"/>
          </a:xfrm>
          <a:custGeom>
            <a:avLst/>
            <a:gdLst>
              <a:gd name="T0" fmla="*/ 115780 w 444"/>
              <a:gd name="T1" fmla="*/ 115121 h 443"/>
              <a:gd name="T2" fmla="*/ 115780 w 444"/>
              <a:gd name="T3" fmla="*/ 115121 h 443"/>
              <a:gd name="T4" fmla="*/ 72081 w 444"/>
              <a:gd name="T5" fmla="*/ 138862 h 443"/>
              <a:gd name="T6" fmla="*/ 27931 w 444"/>
              <a:gd name="T7" fmla="*/ 138862 h 443"/>
              <a:gd name="T8" fmla="*/ 31986 w 444"/>
              <a:gd name="T9" fmla="*/ 182312 h 443"/>
              <a:gd name="T10" fmla="*/ 139657 w 444"/>
              <a:gd name="T11" fmla="*/ 138862 h 443"/>
              <a:gd name="T12" fmla="*/ 187411 w 444"/>
              <a:gd name="T13" fmla="*/ 27324 h 443"/>
              <a:gd name="T14" fmla="*/ 143712 w 444"/>
              <a:gd name="T15" fmla="*/ 23741 h 443"/>
              <a:gd name="T16" fmla="*/ 143712 w 444"/>
              <a:gd name="T17" fmla="*/ 67639 h 443"/>
              <a:gd name="T18" fmla="*/ 115780 w 444"/>
              <a:gd name="T19" fmla="*/ 115121 h 44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444" h="443">
                <a:moveTo>
                  <a:pt x="257" y="257"/>
                </a:moveTo>
                <a:lnTo>
                  <a:pt x="257" y="257"/>
                </a:lnTo>
                <a:cubicBezTo>
                  <a:pt x="222" y="292"/>
                  <a:pt x="177" y="327"/>
                  <a:pt x="160" y="310"/>
                </a:cubicBezTo>
                <a:cubicBezTo>
                  <a:pt x="133" y="283"/>
                  <a:pt x="115" y="265"/>
                  <a:pt x="62" y="310"/>
                </a:cubicBezTo>
                <a:cubicBezTo>
                  <a:pt x="0" y="354"/>
                  <a:pt x="44" y="389"/>
                  <a:pt x="71" y="407"/>
                </a:cubicBezTo>
                <a:cubicBezTo>
                  <a:pt x="97" y="442"/>
                  <a:pt x="204" y="416"/>
                  <a:pt x="310" y="310"/>
                </a:cubicBezTo>
                <a:cubicBezTo>
                  <a:pt x="416" y="204"/>
                  <a:pt x="443" y="97"/>
                  <a:pt x="416" y="61"/>
                </a:cubicBezTo>
                <a:cubicBezTo>
                  <a:pt x="390" y="35"/>
                  <a:pt x="363" y="0"/>
                  <a:pt x="319" y="53"/>
                </a:cubicBezTo>
                <a:cubicBezTo>
                  <a:pt x="275" y="106"/>
                  <a:pt x="293" y="123"/>
                  <a:pt x="319" y="151"/>
                </a:cubicBezTo>
                <a:cubicBezTo>
                  <a:pt x="337" y="167"/>
                  <a:pt x="302" y="212"/>
                  <a:pt x="257" y="257"/>
                </a:cubicBezTo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70CEA13-0A15-466B-B593-1C7914B78853}"/>
              </a:ext>
            </a:extLst>
          </p:cNvPr>
          <p:cNvSpPr/>
          <p:nvPr/>
        </p:nvSpPr>
        <p:spPr>
          <a:xfrm flipH="1">
            <a:off x="1387227" y="3323054"/>
            <a:ext cx="22555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>
                <a:solidFill>
                  <a:schemeClr val="tx2"/>
                </a:solidFill>
              </a:rPr>
              <a:t>Lorem ipsum dolor sit amet, consec tetur adipiscing elit.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259D9BF-B411-4386-A0D4-8896F3F1716D}"/>
              </a:ext>
            </a:extLst>
          </p:cNvPr>
          <p:cNvSpPr txBox="1"/>
          <p:nvPr/>
        </p:nvSpPr>
        <p:spPr>
          <a:xfrm flipH="1">
            <a:off x="1986637" y="3050205"/>
            <a:ext cx="10567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chemeClr val="accent1"/>
                </a:solidFill>
              </a:rPr>
              <a:t>Option 01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46779FC-4884-49FC-885E-62037A8F86B1}"/>
              </a:ext>
            </a:extLst>
          </p:cNvPr>
          <p:cNvSpPr/>
          <p:nvPr/>
        </p:nvSpPr>
        <p:spPr>
          <a:xfrm flipH="1">
            <a:off x="1387227" y="5585766"/>
            <a:ext cx="22555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>
                <a:solidFill>
                  <a:schemeClr val="tx2"/>
                </a:solidFill>
              </a:rPr>
              <a:t>Lorem ipsum dolor sit amet, consec tetur adipiscing elit.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DFB24EF-2BBA-4E09-BEA9-67ADFC66FD49}"/>
              </a:ext>
            </a:extLst>
          </p:cNvPr>
          <p:cNvSpPr txBox="1"/>
          <p:nvPr/>
        </p:nvSpPr>
        <p:spPr>
          <a:xfrm flipH="1">
            <a:off x="1999879" y="5312917"/>
            <a:ext cx="10302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4"/>
                </a:solidFill>
              </a:rPr>
              <a:t>Option 04</a:t>
            </a:r>
          </a:p>
        </p:txBody>
      </p:sp>
      <p:sp>
        <p:nvSpPr>
          <p:cNvPr id="16" name="Freeform 51">
            <a:extLst>
              <a:ext uri="{FF2B5EF4-FFF2-40B4-BE49-F238E27FC236}">
                <a16:creationId xmlns:a16="http://schemas.microsoft.com/office/drawing/2014/main" id="{716DE85D-8DDD-4288-9F4B-F1F2B720BE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71723" y="2556006"/>
            <a:ext cx="486528" cy="300831"/>
          </a:xfrm>
          <a:custGeom>
            <a:avLst/>
            <a:gdLst>
              <a:gd name="T0" fmla="*/ 8120 w 461"/>
              <a:gd name="T1" fmla="*/ 12182 h 285"/>
              <a:gd name="T2" fmla="*/ 8120 w 461"/>
              <a:gd name="T3" fmla="*/ 12182 h 285"/>
              <a:gd name="T4" fmla="*/ 91576 w 461"/>
              <a:gd name="T5" fmla="*/ 56398 h 285"/>
              <a:gd name="T6" fmla="*/ 104207 w 461"/>
              <a:gd name="T7" fmla="*/ 60008 h 285"/>
              <a:gd name="T8" fmla="*/ 111876 w 461"/>
              <a:gd name="T9" fmla="*/ 56398 h 285"/>
              <a:gd name="T10" fmla="*/ 195783 w 461"/>
              <a:gd name="T11" fmla="*/ 12182 h 285"/>
              <a:gd name="T12" fmla="*/ 199843 w 461"/>
              <a:gd name="T13" fmla="*/ 0 h 285"/>
              <a:gd name="T14" fmla="*/ 8120 w 461"/>
              <a:gd name="T15" fmla="*/ 0 h 285"/>
              <a:gd name="T16" fmla="*/ 8120 w 461"/>
              <a:gd name="T17" fmla="*/ 12182 h 285"/>
              <a:gd name="T18" fmla="*/ 199843 w 461"/>
              <a:gd name="T19" fmla="*/ 36095 h 285"/>
              <a:gd name="T20" fmla="*/ 199843 w 461"/>
              <a:gd name="T21" fmla="*/ 36095 h 285"/>
              <a:gd name="T22" fmla="*/ 111876 w 461"/>
              <a:gd name="T23" fmla="*/ 80311 h 285"/>
              <a:gd name="T24" fmla="*/ 104207 w 461"/>
              <a:gd name="T25" fmla="*/ 80311 h 285"/>
              <a:gd name="T26" fmla="*/ 91576 w 461"/>
              <a:gd name="T27" fmla="*/ 80311 h 285"/>
              <a:gd name="T28" fmla="*/ 8120 w 461"/>
              <a:gd name="T29" fmla="*/ 36095 h 285"/>
              <a:gd name="T30" fmla="*/ 4060 w 461"/>
              <a:gd name="T31" fmla="*/ 36095 h 285"/>
              <a:gd name="T32" fmla="*/ 4060 w 461"/>
              <a:gd name="T33" fmla="*/ 120015 h 285"/>
              <a:gd name="T34" fmla="*/ 15789 w 461"/>
              <a:gd name="T35" fmla="*/ 128137 h 285"/>
              <a:gd name="T36" fmla="*/ 191723 w 461"/>
              <a:gd name="T37" fmla="*/ 128137 h 285"/>
              <a:gd name="T38" fmla="*/ 203903 w 461"/>
              <a:gd name="T39" fmla="*/ 120015 h 285"/>
              <a:gd name="T40" fmla="*/ 203903 w 461"/>
              <a:gd name="T41" fmla="*/ 36095 h 285"/>
              <a:gd name="T42" fmla="*/ 199843 w 461"/>
              <a:gd name="T43" fmla="*/ 36095 h 285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461" h="285">
                <a:moveTo>
                  <a:pt x="18" y="27"/>
                </a:moveTo>
                <a:lnTo>
                  <a:pt x="18" y="27"/>
                </a:lnTo>
                <a:cubicBezTo>
                  <a:pt x="35" y="35"/>
                  <a:pt x="203" y="125"/>
                  <a:pt x="203" y="125"/>
                </a:cubicBezTo>
                <a:cubicBezTo>
                  <a:pt x="212" y="133"/>
                  <a:pt x="221" y="133"/>
                  <a:pt x="231" y="133"/>
                </a:cubicBezTo>
                <a:cubicBezTo>
                  <a:pt x="239" y="133"/>
                  <a:pt x="248" y="133"/>
                  <a:pt x="248" y="125"/>
                </a:cubicBezTo>
                <a:cubicBezTo>
                  <a:pt x="256" y="125"/>
                  <a:pt x="425" y="35"/>
                  <a:pt x="434" y="27"/>
                </a:cubicBezTo>
                <a:cubicBezTo>
                  <a:pt x="452" y="18"/>
                  <a:pt x="460" y="0"/>
                  <a:pt x="443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0" y="0"/>
                  <a:pt x="9" y="18"/>
                  <a:pt x="18" y="27"/>
                </a:cubicBezTo>
                <a:close/>
                <a:moveTo>
                  <a:pt x="443" y="80"/>
                </a:moveTo>
                <a:lnTo>
                  <a:pt x="443" y="80"/>
                </a:lnTo>
                <a:cubicBezTo>
                  <a:pt x="434" y="80"/>
                  <a:pt x="256" y="169"/>
                  <a:pt x="248" y="178"/>
                </a:cubicBezTo>
                <a:cubicBezTo>
                  <a:pt x="248" y="178"/>
                  <a:pt x="239" y="178"/>
                  <a:pt x="231" y="178"/>
                </a:cubicBezTo>
                <a:cubicBezTo>
                  <a:pt x="221" y="178"/>
                  <a:pt x="212" y="178"/>
                  <a:pt x="203" y="178"/>
                </a:cubicBezTo>
                <a:cubicBezTo>
                  <a:pt x="194" y="169"/>
                  <a:pt x="27" y="80"/>
                  <a:pt x="18" y="80"/>
                </a:cubicBezTo>
                <a:cubicBezTo>
                  <a:pt x="9" y="72"/>
                  <a:pt x="9" y="80"/>
                  <a:pt x="9" y="80"/>
                </a:cubicBezTo>
                <a:cubicBezTo>
                  <a:pt x="9" y="88"/>
                  <a:pt x="9" y="266"/>
                  <a:pt x="9" y="266"/>
                </a:cubicBezTo>
                <a:cubicBezTo>
                  <a:pt x="9" y="275"/>
                  <a:pt x="18" y="284"/>
                  <a:pt x="35" y="284"/>
                </a:cubicBezTo>
                <a:cubicBezTo>
                  <a:pt x="425" y="284"/>
                  <a:pt x="425" y="284"/>
                  <a:pt x="425" y="284"/>
                </a:cubicBezTo>
                <a:cubicBezTo>
                  <a:pt x="443" y="284"/>
                  <a:pt x="452" y="275"/>
                  <a:pt x="452" y="266"/>
                </a:cubicBezTo>
                <a:cubicBezTo>
                  <a:pt x="452" y="266"/>
                  <a:pt x="452" y="88"/>
                  <a:pt x="452" y="80"/>
                </a:cubicBezTo>
                <a:cubicBezTo>
                  <a:pt x="452" y="80"/>
                  <a:pt x="452" y="72"/>
                  <a:pt x="443" y="8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/>
          </a:p>
        </p:txBody>
      </p:sp>
      <p:sp>
        <p:nvSpPr>
          <p:cNvPr id="17" name="Freeform 154">
            <a:extLst>
              <a:ext uri="{FF2B5EF4-FFF2-40B4-BE49-F238E27FC236}">
                <a16:creationId xmlns:a16="http://schemas.microsoft.com/office/drawing/2014/main" id="{10DF7BCA-13D6-45EC-A378-77D8CE5E65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7434" y="4692286"/>
            <a:ext cx="375107" cy="508810"/>
          </a:xfrm>
          <a:custGeom>
            <a:avLst/>
            <a:gdLst>
              <a:gd name="T0" fmla="*/ 156272 w 355"/>
              <a:gd name="T1" fmla="*/ 58950 h 487"/>
              <a:gd name="T2" fmla="*/ 156272 w 355"/>
              <a:gd name="T3" fmla="*/ 58950 h 487"/>
              <a:gd name="T4" fmla="*/ 52392 w 355"/>
              <a:gd name="T5" fmla="*/ 7592 h 487"/>
              <a:gd name="T6" fmla="*/ 4065 w 355"/>
              <a:gd name="T7" fmla="*/ 23669 h 487"/>
              <a:gd name="T8" fmla="*/ 0 w 355"/>
              <a:gd name="T9" fmla="*/ 35280 h 487"/>
              <a:gd name="T10" fmla="*/ 4065 w 355"/>
              <a:gd name="T11" fmla="*/ 154073 h 487"/>
              <a:gd name="T12" fmla="*/ 8130 w 355"/>
              <a:gd name="T13" fmla="*/ 162111 h 487"/>
              <a:gd name="T14" fmla="*/ 100267 w 355"/>
              <a:gd name="T15" fmla="*/ 217041 h 487"/>
              <a:gd name="T16" fmla="*/ 104332 w 355"/>
              <a:gd name="T17" fmla="*/ 217041 h 487"/>
              <a:gd name="T18" fmla="*/ 108397 w 355"/>
              <a:gd name="T19" fmla="*/ 217041 h 487"/>
              <a:gd name="T20" fmla="*/ 112010 w 355"/>
              <a:gd name="T21" fmla="*/ 213469 h 487"/>
              <a:gd name="T22" fmla="*/ 112010 w 355"/>
              <a:gd name="T23" fmla="*/ 90657 h 487"/>
              <a:gd name="T24" fmla="*/ 108397 w 355"/>
              <a:gd name="T25" fmla="*/ 82619 h 487"/>
              <a:gd name="T26" fmla="*/ 19873 w 355"/>
              <a:gd name="T27" fmla="*/ 31261 h 487"/>
              <a:gd name="T28" fmla="*/ 32067 w 355"/>
              <a:gd name="T29" fmla="*/ 23669 h 487"/>
              <a:gd name="T30" fmla="*/ 48327 w 355"/>
              <a:gd name="T31" fmla="*/ 19650 h 487"/>
              <a:gd name="T32" fmla="*/ 135948 w 355"/>
              <a:gd name="T33" fmla="*/ 66988 h 487"/>
              <a:gd name="T34" fmla="*/ 140013 w 355"/>
              <a:gd name="T35" fmla="*/ 71007 h 487"/>
              <a:gd name="T36" fmla="*/ 140013 w 355"/>
              <a:gd name="T37" fmla="*/ 189800 h 487"/>
              <a:gd name="T38" fmla="*/ 148142 w 355"/>
              <a:gd name="T39" fmla="*/ 197392 h 487"/>
              <a:gd name="T40" fmla="*/ 159885 w 355"/>
              <a:gd name="T41" fmla="*/ 189800 h 487"/>
              <a:gd name="T42" fmla="*/ 159885 w 355"/>
              <a:gd name="T43" fmla="*/ 62969 h 487"/>
              <a:gd name="T44" fmla="*/ 156272 w 355"/>
              <a:gd name="T45" fmla="*/ 58950 h 48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355" h="487">
                <a:moveTo>
                  <a:pt x="346" y="132"/>
                </a:moveTo>
                <a:lnTo>
                  <a:pt x="346" y="132"/>
                </a:lnTo>
                <a:cubicBezTo>
                  <a:pt x="116" y="17"/>
                  <a:pt x="116" y="17"/>
                  <a:pt x="116" y="17"/>
                </a:cubicBezTo>
                <a:cubicBezTo>
                  <a:pt x="89" y="0"/>
                  <a:pt x="27" y="25"/>
                  <a:pt x="9" y="53"/>
                </a:cubicBezTo>
                <a:cubicBezTo>
                  <a:pt x="0" y="70"/>
                  <a:pt x="0" y="79"/>
                  <a:pt x="0" y="79"/>
                </a:cubicBezTo>
                <a:cubicBezTo>
                  <a:pt x="9" y="345"/>
                  <a:pt x="9" y="345"/>
                  <a:pt x="9" y="345"/>
                </a:cubicBezTo>
                <a:cubicBezTo>
                  <a:pt x="9" y="345"/>
                  <a:pt x="18" y="354"/>
                  <a:pt x="18" y="363"/>
                </a:cubicBezTo>
                <a:cubicBezTo>
                  <a:pt x="36" y="363"/>
                  <a:pt x="222" y="486"/>
                  <a:pt x="222" y="486"/>
                </a:cubicBezTo>
                <a:cubicBezTo>
                  <a:pt x="231" y="486"/>
                  <a:pt x="231" y="486"/>
                  <a:pt x="231" y="486"/>
                </a:cubicBezTo>
                <a:cubicBezTo>
                  <a:pt x="240" y="486"/>
                  <a:pt x="240" y="486"/>
                  <a:pt x="240" y="486"/>
                </a:cubicBezTo>
                <a:cubicBezTo>
                  <a:pt x="248" y="486"/>
                  <a:pt x="248" y="478"/>
                  <a:pt x="248" y="478"/>
                </a:cubicBezTo>
                <a:cubicBezTo>
                  <a:pt x="248" y="203"/>
                  <a:pt x="248" y="203"/>
                  <a:pt x="248" y="203"/>
                </a:cubicBezTo>
                <a:cubicBezTo>
                  <a:pt x="248" y="194"/>
                  <a:pt x="248" y="194"/>
                  <a:pt x="240" y="185"/>
                </a:cubicBezTo>
                <a:cubicBezTo>
                  <a:pt x="44" y="70"/>
                  <a:pt x="44" y="70"/>
                  <a:pt x="44" y="70"/>
                </a:cubicBezTo>
                <a:cubicBezTo>
                  <a:pt x="44" y="70"/>
                  <a:pt x="53" y="61"/>
                  <a:pt x="71" y="53"/>
                </a:cubicBezTo>
                <a:cubicBezTo>
                  <a:pt x="89" y="44"/>
                  <a:pt x="97" y="44"/>
                  <a:pt x="107" y="44"/>
                </a:cubicBezTo>
                <a:cubicBezTo>
                  <a:pt x="107" y="44"/>
                  <a:pt x="293" y="150"/>
                  <a:pt x="301" y="150"/>
                </a:cubicBezTo>
                <a:cubicBezTo>
                  <a:pt x="310" y="159"/>
                  <a:pt x="310" y="159"/>
                  <a:pt x="310" y="159"/>
                </a:cubicBezTo>
                <a:cubicBezTo>
                  <a:pt x="310" y="168"/>
                  <a:pt x="310" y="425"/>
                  <a:pt x="310" y="425"/>
                </a:cubicBezTo>
                <a:cubicBezTo>
                  <a:pt x="310" y="433"/>
                  <a:pt x="319" y="442"/>
                  <a:pt x="328" y="442"/>
                </a:cubicBezTo>
                <a:cubicBezTo>
                  <a:pt x="337" y="442"/>
                  <a:pt x="354" y="433"/>
                  <a:pt x="354" y="425"/>
                </a:cubicBezTo>
                <a:cubicBezTo>
                  <a:pt x="354" y="141"/>
                  <a:pt x="354" y="141"/>
                  <a:pt x="354" y="141"/>
                </a:cubicBezTo>
                <a:lnTo>
                  <a:pt x="346" y="132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3469D99-8AE7-4A05-83E2-FC6EB0724A48}"/>
              </a:ext>
            </a:extLst>
          </p:cNvPr>
          <p:cNvSpPr/>
          <p:nvPr/>
        </p:nvSpPr>
        <p:spPr>
          <a:xfrm flipH="1">
            <a:off x="8255765" y="3323054"/>
            <a:ext cx="22555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>
                <a:solidFill>
                  <a:schemeClr val="tx2"/>
                </a:solidFill>
              </a:rPr>
              <a:t>Lorem ipsum dolor sit amet, consec tetur adipiscing elit.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5C78577-345F-421E-97AD-AFBB7842E283}"/>
              </a:ext>
            </a:extLst>
          </p:cNvPr>
          <p:cNvSpPr txBox="1"/>
          <p:nvPr/>
        </p:nvSpPr>
        <p:spPr>
          <a:xfrm flipH="1">
            <a:off x="8868416" y="3050205"/>
            <a:ext cx="10302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chemeClr val="accent2"/>
                </a:solidFill>
              </a:rPr>
              <a:t>Option 02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7D4893D-4725-4AF9-9BE1-EBF83A8D4D67}"/>
              </a:ext>
            </a:extLst>
          </p:cNvPr>
          <p:cNvSpPr/>
          <p:nvPr/>
        </p:nvSpPr>
        <p:spPr>
          <a:xfrm flipH="1">
            <a:off x="8255765" y="5585766"/>
            <a:ext cx="22555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>
                <a:solidFill>
                  <a:schemeClr val="tx2"/>
                </a:solidFill>
              </a:rPr>
              <a:t>Lorem ipsum dolor sit amet, consec tetur adipiscing elit.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328D1CF-F57D-4A16-89CC-E4B44110E26A}"/>
              </a:ext>
            </a:extLst>
          </p:cNvPr>
          <p:cNvSpPr txBox="1"/>
          <p:nvPr/>
        </p:nvSpPr>
        <p:spPr>
          <a:xfrm flipH="1">
            <a:off x="8868416" y="5312917"/>
            <a:ext cx="10302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chemeClr val="accent5"/>
                </a:solidFill>
              </a:rPr>
              <a:t>Option 05</a:t>
            </a:r>
          </a:p>
        </p:txBody>
      </p:sp>
      <p:grpSp>
        <p:nvGrpSpPr>
          <p:cNvPr id="22" name="Group 1">
            <a:extLst>
              <a:ext uri="{FF2B5EF4-FFF2-40B4-BE49-F238E27FC236}">
                <a16:creationId xmlns:a16="http://schemas.microsoft.com/office/drawing/2014/main" id="{41F5A75C-FDA2-4A93-A0DC-7FC809689998}"/>
              </a:ext>
            </a:extLst>
          </p:cNvPr>
          <p:cNvGrpSpPr>
            <a:grpSpLocks/>
          </p:cNvGrpSpPr>
          <p:nvPr/>
        </p:nvGrpSpPr>
        <p:grpSpPr bwMode="auto">
          <a:xfrm>
            <a:off x="9140262" y="4707143"/>
            <a:ext cx="486527" cy="479097"/>
            <a:chOff x="7197121" y="8332916"/>
            <a:chExt cx="553830" cy="543285"/>
          </a:xfrm>
          <a:solidFill>
            <a:schemeClr val="accent5"/>
          </a:solidFill>
        </p:grpSpPr>
        <p:sp>
          <p:nvSpPr>
            <p:cNvPr id="23" name="Freeform 31">
              <a:extLst>
                <a:ext uri="{FF2B5EF4-FFF2-40B4-BE49-F238E27FC236}">
                  <a16:creationId xmlns:a16="http://schemas.microsoft.com/office/drawing/2014/main" id="{ED79EEC8-99D5-485A-9356-75FCC050AC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97121" y="8332916"/>
              <a:ext cx="553830" cy="543285"/>
            </a:xfrm>
            <a:custGeom>
              <a:avLst/>
              <a:gdLst>
                <a:gd name="T0" fmla="*/ 276915 w 462"/>
                <a:gd name="T1" fmla="*/ 0 h 453"/>
                <a:gd name="T2" fmla="*/ 276915 w 462"/>
                <a:gd name="T3" fmla="*/ 0 h 453"/>
                <a:gd name="T4" fmla="*/ 0 w 462"/>
                <a:gd name="T5" fmla="*/ 266246 h 453"/>
                <a:gd name="T6" fmla="*/ 276915 w 462"/>
                <a:gd name="T7" fmla="*/ 542086 h 453"/>
                <a:gd name="T8" fmla="*/ 552631 w 462"/>
                <a:gd name="T9" fmla="*/ 266246 h 453"/>
                <a:gd name="T10" fmla="*/ 276915 w 462"/>
                <a:gd name="T11" fmla="*/ 0 h 453"/>
                <a:gd name="T12" fmla="*/ 276915 w 462"/>
                <a:gd name="T13" fmla="*/ 478523 h 453"/>
                <a:gd name="T14" fmla="*/ 276915 w 462"/>
                <a:gd name="T15" fmla="*/ 478523 h 453"/>
                <a:gd name="T16" fmla="*/ 63535 w 462"/>
                <a:gd name="T17" fmla="*/ 266246 h 453"/>
                <a:gd name="T18" fmla="*/ 276915 w 462"/>
                <a:gd name="T19" fmla="*/ 53969 h 453"/>
                <a:gd name="T20" fmla="*/ 489097 w 462"/>
                <a:gd name="T21" fmla="*/ 266246 h 453"/>
                <a:gd name="T22" fmla="*/ 276915 w 462"/>
                <a:gd name="T23" fmla="*/ 478523 h 45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62" h="453">
                  <a:moveTo>
                    <a:pt x="231" y="0"/>
                  </a:moveTo>
                  <a:lnTo>
                    <a:pt x="231" y="0"/>
                  </a:lnTo>
                  <a:cubicBezTo>
                    <a:pt x="106" y="0"/>
                    <a:pt x="0" y="98"/>
                    <a:pt x="0" y="222"/>
                  </a:cubicBezTo>
                  <a:cubicBezTo>
                    <a:pt x="0" y="346"/>
                    <a:pt x="106" y="452"/>
                    <a:pt x="231" y="452"/>
                  </a:cubicBezTo>
                  <a:cubicBezTo>
                    <a:pt x="355" y="452"/>
                    <a:pt x="461" y="346"/>
                    <a:pt x="461" y="222"/>
                  </a:cubicBezTo>
                  <a:cubicBezTo>
                    <a:pt x="461" y="98"/>
                    <a:pt x="355" y="0"/>
                    <a:pt x="231" y="0"/>
                  </a:cubicBezTo>
                  <a:close/>
                  <a:moveTo>
                    <a:pt x="231" y="399"/>
                  </a:moveTo>
                  <a:lnTo>
                    <a:pt x="231" y="399"/>
                  </a:lnTo>
                  <a:cubicBezTo>
                    <a:pt x="133" y="399"/>
                    <a:pt x="53" y="319"/>
                    <a:pt x="53" y="222"/>
                  </a:cubicBezTo>
                  <a:cubicBezTo>
                    <a:pt x="53" y="124"/>
                    <a:pt x="133" y="45"/>
                    <a:pt x="231" y="45"/>
                  </a:cubicBezTo>
                  <a:cubicBezTo>
                    <a:pt x="328" y="45"/>
                    <a:pt x="408" y="124"/>
                    <a:pt x="408" y="222"/>
                  </a:cubicBezTo>
                  <a:cubicBezTo>
                    <a:pt x="408" y="319"/>
                    <a:pt x="328" y="399"/>
                    <a:pt x="231" y="39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" name="Freeform 32">
              <a:extLst>
                <a:ext uri="{FF2B5EF4-FFF2-40B4-BE49-F238E27FC236}">
                  <a16:creationId xmlns:a16="http://schemas.microsoft.com/office/drawing/2014/main" id="{E74F40A6-3441-4C15-8721-4548EE3EAF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50784" y="8450839"/>
              <a:ext cx="126832" cy="261114"/>
            </a:xfrm>
            <a:custGeom>
              <a:avLst/>
              <a:gdLst>
                <a:gd name="T0" fmla="*/ 42672 w 107"/>
                <a:gd name="T1" fmla="*/ 0 h 222"/>
                <a:gd name="T2" fmla="*/ 0 w 107"/>
                <a:gd name="T3" fmla="*/ 0 h 222"/>
                <a:gd name="T4" fmla="*/ 0 w 107"/>
                <a:gd name="T5" fmla="*/ 156433 h 222"/>
                <a:gd name="T6" fmla="*/ 105496 w 107"/>
                <a:gd name="T7" fmla="*/ 259938 h 222"/>
                <a:gd name="T8" fmla="*/ 125647 w 107"/>
                <a:gd name="T9" fmla="*/ 229357 h 222"/>
                <a:gd name="T10" fmla="*/ 42672 w 107"/>
                <a:gd name="T11" fmla="*/ 134086 h 222"/>
                <a:gd name="T12" fmla="*/ 42672 w 107"/>
                <a:gd name="T13" fmla="*/ 0 h 22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7" h="222">
                  <a:moveTo>
                    <a:pt x="36" y="0"/>
                  </a:moveTo>
                  <a:lnTo>
                    <a:pt x="0" y="0"/>
                  </a:lnTo>
                  <a:lnTo>
                    <a:pt x="0" y="133"/>
                  </a:lnTo>
                  <a:lnTo>
                    <a:pt x="89" y="221"/>
                  </a:lnTo>
                  <a:lnTo>
                    <a:pt x="106" y="195"/>
                  </a:lnTo>
                  <a:lnTo>
                    <a:pt x="36" y="114"/>
                  </a:lnTo>
                  <a:lnTo>
                    <a:pt x="36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5" name="Freeform 50">
            <a:extLst>
              <a:ext uri="{FF2B5EF4-FFF2-40B4-BE49-F238E27FC236}">
                <a16:creationId xmlns:a16="http://schemas.microsoft.com/office/drawing/2014/main" id="{A4844221-C706-4520-908D-A81B5F0DC4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49546" y="2474299"/>
            <a:ext cx="467958" cy="464245"/>
          </a:xfrm>
          <a:custGeom>
            <a:avLst/>
            <a:gdLst>
              <a:gd name="T0" fmla="*/ 115780 w 444"/>
              <a:gd name="T1" fmla="*/ 115121 h 443"/>
              <a:gd name="T2" fmla="*/ 115780 w 444"/>
              <a:gd name="T3" fmla="*/ 115121 h 443"/>
              <a:gd name="T4" fmla="*/ 72081 w 444"/>
              <a:gd name="T5" fmla="*/ 138862 h 443"/>
              <a:gd name="T6" fmla="*/ 27931 w 444"/>
              <a:gd name="T7" fmla="*/ 138862 h 443"/>
              <a:gd name="T8" fmla="*/ 31986 w 444"/>
              <a:gd name="T9" fmla="*/ 182312 h 443"/>
              <a:gd name="T10" fmla="*/ 139657 w 444"/>
              <a:gd name="T11" fmla="*/ 138862 h 443"/>
              <a:gd name="T12" fmla="*/ 187411 w 444"/>
              <a:gd name="T13" fmla="*/ 27324 h 443"/>
              <a:gd name="T14" fmla="*/ 143712 w 444"/>
              <a:gd name="T15" fmla="*/ 23741 h 443"/>
              <a:gd name="T16" fmla="*/ 143712 w 444"/>
              <a:gd name="T17" fmla="*/ 67639 h 443"/>
              <a:gd name="T18" fmla="*/ 115780 w 444"/>
              <a:gd name="T19" fmla="*/ 115121 h 44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444" h="443">
                <a:moveTo>
                  <a:pt x="257" y="257"/>
                </a:moveTo>
                <a:lnTo>
                  <a:pt x="257" y="257"/>
                </a:lnTo>
                <a:cubicBezTo>
                  <a:pt x="222" y="292"/>
                  <a:pt x="177" y="327"/>
                  <a:pt x="160" y="310"/>
                </a:cubicBezTo>
                <a:cubicBezTo>
                  <a:pt x="133" y="283"/>
                  <a:pt x="115" y="265"/>
                  <a:pt x="62" y="310"/>
                </a:cubicBezTo>
                <a:cubicBezTo>
                  <a:pt x="0" y="354"/>
                  <a:pt x="44" y="389"/>
                  <a:pt x="71" y="407"/>
                </a:cubicBezTo>
                <a:cubicBezTo>
                  <a:pt x="97" y="442"/>
                  <a:pt x="204" y="416"/>
                  <a:pt x="310" y="310"/>
                </a:cubicBezTo>
                <a:cubicBezTo>
                  <a:pt x="416" y="204"/>
                  <a:pt x="443" y="97"/>
                  <a:pt x="416" y="61"/>
                </a:cubicBezTo>
                <a:cubicBezTo>
                  <a:pt x="390" y="35"/>
                  <a:pt x="363" y="0"/>
                  <a:pt x="319" y="53"/>
                </a:cubicBezTo>
                <a:cubicBezTo>
                  <a:pt x="275" y="106"/>
                  <a:pt x="293" y="123"/>
                  <a:pt x="319" y="151"/>
                </a:cubicBezTo>
                <a:cubicBezTo>
                  <a:pt x="337" y="167"/>
                  <a:pt x="302" y="212"/>
                  <a:pt x="257" y="257"/>
                </a:cubicBezTo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1A91B4B6-77A9-4FDB-905B-71677C328DFA}"/>
              </a:ext>
            </a:extLst>
          </p:cNvPr>
          <p:cNvSpPr/>
          <p:nvPr/>
        </p:nvSpPr>
        <p:spPr>
          <a:xfrm flipH="1">
            <a:off x="5958824" y="3323054"/>
            <a:ext cx="22555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>
                <a:solidFill>
                  <a:schemeClr val="tx2"/>
                </a:solidFill>
              </a:rPr>
              <a:t>Lorem ipsum dolor sit amet, consec tetur adipiscing elit.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346D18F-2F5F-49F5-A7C7-F9D4CAFE0D96}"/>
              </a:ext>
            </a:extLst>
          </p:cNvPr>
          <p:cNvSpPr txBox="1"/>
          <p:nvPr/>
        </p:nvSpPr>
        <p:spPr>
          <a:xfrm flipH="1">
            <a:off x="6558234" y="3050205"/>
            <a:ext cx="10567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chemeClr val="accent1"/>
                </a:solidFill>
              </a:rPr>
              <a:t>Option 01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55E58001-9CC3-4598-872F-A7E618CE9F1F}"/>
              </a:ext>
            </a:extLst>
          </p:cNvPr>
          <p:cNvSpPr/>
          <p:nvPr/>
        </p:nvSpPr>
        <p:spPr>
          <a:xfrm flipH="1">
            <a:off x="5958824" y="5585766"/>
            <a:ext cx="22555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>
                <a:solidFill>
                  <a:schemeClr val="tx2"/>
                </a:solidFill>
              </a:rPr>
              <a:t>Lorem ipsum dolor sit amet, consec tetur adipiscing elit.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E76FF71-3015-48FD-9AE5-6941DCEE13DE}"/>
              </a:ext>
            </a:extLst>
          </p:cNvPr>
          <p:cNvSpPr txBox="1"/>
          <p:nvPr/>
        </p:nvSpPr>
        <p:spPr>
          <a:xfrm flipH="1">
            <a:off x="6571476" y="5312917"/>
            <a:ext cx="10302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chemeClr val="accent4"/>
                </a:solidFill>
              </a:rPr>
              <a:t>Option 04</a:t>
            </a:r>
          </a:p>
        </p:txBody>
      </p:sp>
      <p:sp>
        <p:nvSpPr>
          <p:cNvPr id="30" name="Freeform 51">
            <a:extLst>
              <a:ext uri="{FF2B5EF4-FFF2-40B4-BE49-F238E27FC236}">
                <a16:creationId xmlns:a16="http://schemas.microsoft.com/office/drawing/2014/main" id="{34025BEF-6767-4056-A5B6-FD8C705FE4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43320" y="2556006"/>
            <a:ext cx="486528" cy="300831"/>
          </a:xfrm>
          <a:custGeom>
            <a:avLst/>
            <a:gdLst>
              <a:gd name="T0" fmla="*/ 8120 w 461"/>
              <a:gd name="T1" fmla="*/ 12182 h 285"/>
              <a:gd name="T2" fmla="*/ 8120 w 461"/>
              <a:gd name="T3" fmla="*/ 12182 h 285"/>
              <a:gd name="T4" fmla="*/ 91576 w 461"/>
              <a:gd name="T5" fmla="*/ 56398 h 285"/>
              <a:gd name="T6" fmla="*/ 104207 w 461"/>
              <a:gd name="T7" fmla="*/ 60008 h 285"/>
              <a:gd name="T8" fmla="*/ 111876 w 461"/>
              <a:gd name="T9" fmla="*/ 56398 h 285"/>
              <a:gd name="T10" fmla="*/ 195783 w 461"/>
              <a:gd name="T11" fmla="*/ 12182 h 285"/>
              <a:gd name="T12" fmla="*/ 199843 w 461"/>
              <a:gd name="T13" fmla="*/ 0 h 285"/>
              <a:gd name="T14" fmla="*/ 8120 w 461"/>
              <a:gd name="T15" fmla="*/ 0 h 285"/>
              <a:gd name="T16" fmla="*/ 8120 w 461"/>
              <a:gd name="T17" fmla="*/ 12182 h 285"/>
              <a:gd name="T18" fmla="*/ 199843 w 461"/>
              <a:gd name="T19" fmla="*/ 36095 h 285"/>
              <a:gd name="T20" fmla="*/ 199843 w 461"/>
              <a:gd name="T21" fmla="*/ 36095 h 285"/>
              <a:gd name="T22" fmla="*/ 111876 w 461"/>
              <a:gd name="T23" fmla="*/ 80311 h 285"/>
              <a:gd name="T24" fmla="*/ 104207 w 461"/>
              <a:gd name="T25" fmla="*/ 80311 h 285"/>
              <a:gd name="T26" fmla="*/ 91576 w 461"/>
              <a:gd name="T27" fmla="*/ 80311 h 285"/>
              <a:gd name="T28" fmla="*/ 8120 w 461"/>
              <a:gd name="T29" fmla="*/ 36095 h 285"/>
              <a:gd name="T30" fmla="*/ 4060 w 461"/>
              <a:gd name="T31" fmla="*/ 36095 h 285"/>
              <a:gd name="T32" fmla="*/ 4060 w 461"/>
              <a:gd name="T33" fmla="*/ 120015 h 285"/>
              <a:gd name="T34" fmla="*/ 15789 w 461"/>
              <a:gd name="T35" fmla="*/ 128137 h 285"/>
              <a:gd name="T36" fmla="*/ 191723 w 461"/>
              <a:gd name="T37" fmla="*/ 128137 h 285"/>
              <a:gd name="T38" fmla="*/ 203903 w 461"/>
              <a:gd name="T39" fmla="*/ 120015 h 285"/>
              <a:gd name="T40" fmla="*/ 203903 w 461"/>
              <a:gd name="T41" fmla="*/ 36095 h 285"/>
              <a:gd name="T42" fmla="*/ 199843 w 461"/>
              <a:gd name="T43" fmla="*/ 36095 h 285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461" h="285">
                <a:moveTo>
                  <a:pt x="18" y="27"/>
                </a:moveTo>
                <a:lnTo>
                  <a:pt x="18" y="27"/>
                </a:lnTo>
                <a:cubicBezTo>
                  <a:pt x="35" y="35"/>
                  <a:pt x="203" y="125"/>
                  <a:pt x="203" y="125"/>
                </a:cubicBezTo>
                <a:cubicBezTo>
                  <a:pt x="212" y="133"/>
                  <a:pt x="221" y="133"/>
                  <a:pt x="231" y="133"/>
                </a:cubicBezTo>
                <a:cubicBezTo>
                  <a:pt x="239" y="133"/>
                  <a:pt x="248" y="133"/>
                  <a:pt x="248" y="125"/>
                </a:cubicBezTo>
                <a:cubicBezTo>
                  <a:pt x="256" y="125"/>
                  <a:pt x="425" y="35"/>
                  <a:pt x="434" y="27"/>
                </a:cubicBezTo>
                <a:cubicBezTo>
                  <a:pt x="452" y="18"/>
                  <a:pt x="460" y="0"/>
                  <a:pt x="443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0" y="0"/>
                  <a:pt x="9" y="18"/>
                  <a:pt x="18" y="27"/>
                </a:cubicBezTo>
                <a:close/>
                <a:moveTo>
                  <a:pt x="443" y="80"/>
                </a:moveTo>
                <a:lnTo>
                  <a:pt x="443" y="80"/>
                </a:lnTo>
                <a:cubicBezTo>
                  <a:pt x="434" y="80"/>
                  <a:pt x="256" y="169"/>
                  <a:pt x="248" y="178"/>
                </a:cubicBezTo>
                <a:cubicBezTo>
                  <a:pt x="248" y="178"/>
                  <a:pt x="239" y="178"/>
                  <a:pt x="231" y="178"/>
                </a:cubicBezTo>
                <a:cubicBezTo>
                  <a:pt x="221" y="178"/>
                  <a:pt x="212" y="178"/>
                  <a:pt x="203" y="178"/>
                </a:cubicBezTo>
                <a:cubicBezTo>
                  <a:pt x="194" y="169"/>
                  <a:pt x="27" y="80"/>
                  <a:pt x="18" y="80"/>
                </a:cubicBezTo>
                <a:cubicBezTo>
                  <a:pt x="9" y="72"/>
                  <a:pt x="9" y="80"/>
                  <a:pt x="9" y="80"/>
                </a:cubicBezTo>
                <a:cubicBezTo>
                  <a:pt x="9" y="88"/>
                  <a:pt x="9" y="266"/>
                  <a:pt x="9" y="266"/>
                </a:cubicBezTo>
                <a:cubicBezTo>
                  <a:pt x="9" y="275"/>
                  <a:pt x="18" y="284"/>
                  <a:pt x="35" y="284"/>
                </a:cubicBezTo>
                <a:cubicBezTo>
                  <a:pt x="425" y="284"/>
                  <a:pt x="425" y="284"/>
                  <a:pt x="425" y="284"/>
                </a:cubicBezTo>
                <a:cubicBezTo>
                  <a:pt x="443" y="284"/>
                  <a:pt x="452" y="275"/>
                  <a:pt x="452" y="266"/>
                </a:cubicBezTo>
                <a:cubicBezTo>
                  <a:pt x="452" y="266"/>
                  <a:pt x="452" y="88"/>
                  <a:pt x="452" y="80"/>
                </a:cubicBezTo>
                <a:cubicBezTo>
                  <a:pt x="452" y="80"/>
                  <a:pt x="452" y="72"/>
                  <a:pt x="443" y="8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/>
          </a:p>
        </p:txBody>
      </p:sp>
      <p:sp>
        <p:nvSpPr>
          <p:cNvPr id="31" name="Freeform 154">
            <a:extLst>
              <a:ext uri="{FF2B5EF4-FFF2-40B4-BE49-F238E27FC236}">
                <a16:creationId xmlns:a16="http://schemas.microsoft.com/office/drawing/2014/main" id="{392F4D42-CDB4-4845-AD14-C78DC8C10E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99031" y="4692286"/>
            <a:ext cx="375107" cy="508810"/>
          </a:xfrm>
          <a:custGeom>
            <a:avLst/>
            <a:gdLst>
              <a:gd name="T0" fmla="*/ 156272 w 355"/>
              <a:gd name="T1" fmla="*/ 58950 h 487"/>
              <a:gd name="T2" fmla="*/ 156272 w 355"/>
              <a:gd name="T3" fmla="*/ 58950 h 487"/>
              <a:gd name="T4" fmla="*/ 52392 w 355"/>
              <a:gd name="T5" fmla="*/ 7592 h 487"/>
              <a:gd name="T6" fmla="*/ 4065 w 355"/>
              <a:gd name="T7" fmla="*/ 23669 h 487"/>
              <a:gd name="T8" fmla="*/ 0 w 355"/>
              <a:gd name="T9" fmla="*/ 35280 h 487"/>
              <a:gd name="T10" fmla="*/ 4065 w 355"/>
              <a:gd name="T11" fmla="*/ 154073 h 487"/>
              <a:gd name="T12" fmla="*/ 8130 w 355"/>
              <a:gd name="T13" fmla="*/ 162111 h 487"/>
              <a:gd name="T14" fmla="*/ 100267 w 355"/>
              <a:gd name="T15" fmla="*/ 217041 h 487"/>
              <a:gd name="T16" fmla="*/ 104332 w 355"/>
              <a:gd name="T17" fmla="*/ 217041 h 487"/>
              <a:gd name="T18" fmla="*/ 108397 w 355"/>
              <a:gd name="T19" fmla="*/ 217041 h 487"/>
              <a:gd name="T20" fmla="*/ 112010 w 355"/>
              <a:gd name="T21" fmla="*/ 213469 h 487"/>
              <a:gd name="T22" fmla="*/ 112010 w 355"/>
              <a:gd name="T23" fmla="*/ 90657 h 487"/>
              <a:gd name="T24" fmla="*/ 108397 w 355"/>
              <a:gd name="T25" fmla="*/ 82619 h 487"/>
              <a:gd name="T26" fmla="*/ 19873 w 355"/>
              <a:gd name="T27" fmla="*/ 31261 h 487"/>
              <a:gd name="T28" fmla="*/ 32067 w 355"/>
              <a:gd name="T29" fmla="*/ 23669 h 487"/>
              <a:gd name="T30" fmla="*/ 48327 w 355"/>
              <a:gd name="T31" fmla="*/ 19650 h 487"/>
              <a:gd name="T32" fmla="*/ 135948 w 355"/>
              <a:gd name="T33" fmla="*/ 66988 h 487"/>
              <a:gd name="T34" fmla="*/ 140013 w 355"/>
              <a:gd name="T35" fmla="*/ 71007 h 487"/>
              <a:gd name="T36" fmla="*/ 140013 w 355"/>
              <a:gd name="T37" fmla="*/ 189800 h 487"/>
              <a:gd name="T38" fmla="*/ 148142 w 355"/>
              <a:gd name="T39" fmla="*/ 197392 h 487"/>
              <a:gd name="T40" fmla="*/ 159885 w 355"/>
              <a:gd name="T41" fmla="*/ 189800 h 487"/>
              <a:gd name="T42" fmla="*/ 159885 w 355"/>
              <a:gd name="T43" fmla="*/ 62969 h 487"/>
              <a:gd name="T44" fmla="*/ 156272 w 355"/>
              <a:gd name="T45" fmla="*/ 58950 h 48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355" h="487">
                <a:moveTo>
                  <a:pt x="346" y="132"/>
                </a:moveTo>
                <a:lnTo>
                  <a:pt x="346" y="132"/>
                </a:lnTo>
                <a:cubicBezTo>
                  <a:pt x="116" y="17"/>
                  <a:pt x="116" y="17"/>
                  <a:pt x="116" y="17"/>
                </a:cubicBezTo>
                <a:cubicBezTo>
                  <a:pt x="89" y="0"/>
                  <a:pt x="27" y="25"/>
                  <a:pt x="9" y="53"/>
                </a:cubicBezTo>
                <a:cubicBezTo>
                  <a:pt x="0" y="70"/>
                  <a:pt x="0" y="79"/>
                  <a:pt x="0" y="79"/>
                </a:cubicBezTo>
                <a:cubicBezTo>
                  <a:pt x="9" y="345"/>
                  <a:pt x="9" y="345"/>
                  <a:pt x="9" y="345"/>
                </a:cubicBezTo>
                <a:cubicBezTo>
                  <a:pt x="9" y="345"/>
                  <a:pt x="18" y="354"/>
                  <a:pt x="18" y="363"/>
                </a:cubicBezTo>
                <a:cubicBezTo>
                  <a:pt x="36" y="363"/>
                  <a:pt x="222" y="486"/>
                  <a:pt x="222" y="486"/>
                </a:cubicBezTo>
                <a:cubicBezTo>
                  <a:pt x="231" y="486"/>
                  <a:pt x="231" y="486"/>
                  <a:pt x="231" y="486"/>
                </a:cubicBezTo>
                <a:cubicBezTo>
                  <a:pt x="240" y="486"/>
                  <a:pt x="240" y="486"/>
                  <a:pt x="240" y="486"/>
                </a:cubicBezTo>
                <a:cubicBezTo>
                  <a:pt x="248" y="486"/>
                  <a:pt x="248" y="478"/>
                  <a:pt x="248" y="478"/>
                </a:cubicBezTo>
                <a:cubicBezTo>
                  <a:pt x="248" y="203"/>
                  <a:pt x="248" y="203"/>
                  <a:pt x="248" y="203"/>
                </a:cubicBezTo>
                <a:cubicBezTo>
                  <a:pt x="248" y="194"/>
                  <a:pt x="248" y="194"/>
                  <a:pt x="240" y="185"/>
                </a:cubicBezTo>
                <a:cubicBezTo>
                  <a:pt x="44" y="70"/>
                  <a:pt x="44" y="70"/>
                  <a:pt x="44" y="70"/>
                </a:cubicBezTo>
                <a:cubicBezTo>
                  <a:pt x="44" y="70"/>
                  <a:pt x="53" y="61"/>
                  <a:pt x="71" y="53"/>
                </a:cubicBezTo>
                <a:cubicBezTo>
                  <a:pt x="89" y="44"/>
                  <a:pt x="97" y="44"/>
                  <a:pt x="107" y="44"/>
                </a:cubicBezTo>
                <a:cubicBezTo>
                  <a:pt x="107" y="44"/>
                  <a:pt x="293" y="150"/>
                  <a:pt x="301" y="150"/>
                </a:cubicBezTo>
                <a:cubicBezTo>
                  <a:pt x="310" y="159"/>
                  <a:pt x="310" y="159"/>
                  <a:pt x="310" y="159"/>
                </a:cubicBezTo>
                <a:cubicBezTo>
                  <a:pt x="310" y="168"/>
                  <a:pt x="310" y="425"/>
                  <a:pt x="310" y="425"/>
                </a:cubicBezTo>
                <a:cubicBezTo>
                  <a:pt x="310" y="433"/>
                  <a:pt x="319" y="442"/>
                  <a:pt x="328" y="442"/>
                </a:cubicBezTo>
                <a:cubicBezTo>
                  <a:pt x="337" y="442"/>
                  <a:pt x="354" y="433"/>
                  <a:pt x="354" y="425"/>
                </a:cubicBezTo>
                <a:cubicBezTo>
                  <a:pt x="354" y="141"/>
                  <a:pt x="354" y="141"/>
                  <a:pt x="354" y="141"/>
                </a:cubicBezTo>
                <a:lnTo>
                  <a:pt x="346" y="132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7A9C128-A178-4D5F-A13D-529FF738FEBA}"/>
              </a:ext>
            </a:extLst>
          </p:cNvPr>
          <p:cNvSpPr txBox="1"/>
          <p:nvPr/>
        </p:nvSpPr>
        <p:spPr>
          <a:xfrm>
            <a:off x="-12781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7F898B3-E6AE-4E59-94D6-0C7479EA4639}"/>
              </a:ext>
            </a:extLst>
          </p:cNvPr>
          <p:cNvSpPr txBox="1"/>
          <p:nvPr/>
        </p:nvSpPr>
        <p:spPr>
          <a:xfrm>
            <a:off x="3203386" y="810569"/>
            <a:ext cx="57852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This is a sample of What end product you Will get soon …</a:t>
            </a:r>
          </a:p>
        </p:txBody>
      </p:sp>
    </p:spTree>
    <p:extLst>
      <p:ext uri="{BB962C8B-B14F-4D97-AF65-F5344CB8AC3E}">
        <p14:creationId xmlns:p14="http://schemas.microsoft.com/office/powerpoint/2010/main" val="3913249192"/>
      </p:ext>
    </p:extLst>
  </p:cSld>
  <p:clrMapOvr>
    <a:masterClrMapping/>
  </p:clrMapOvr>
  <p:transition spd="slow">
    <p:wip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Oval 25">
            <a:extLst>
              <a:ext uri="{FF2B5EF4-FFF2-40B4-BE49-F238E27FC236}">
                <a16:creationId xmlns:a16="http://schemas.microsoft.com/office/drawing/2014/main" id="{686830AE-5C11-46B3-9BCF-0A94DE45D8C4}"/>
              </a:ext>
            </a:extLst>
          </p:cNvPr>
          <p:cNvSpPr/>
          <p:nvPr/>
        </p:nvSpPr>
        <p:spPr>
          <a:xfrm>
            <a:off x="3236235" y="2328273"/>
            <a:ext cx="188150" cy="18815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B9C45630-FE5C-43BA-8B81-12F8878F60B7}"/>
              </a:ext>
            </a:extLst>
          </p:cNvPr>
          <p:cNvSpPr/>
          <p:nvPr/>
        </p:nvSpPr>
        <p:spPr>
          <a:xfrm>
            <a:off x="3769938" y="2623180"/>
            <a:ext cx="188150" cy="18815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486EA4F7-54D6-47EF-A429-812EDA882CA3}"/>
              </a:ext>
            </a:extLst>
          </p:cNvPr>
          <p:cNvSpPr/>
          <p:nvPr/>
        </p:nvSpPr>
        <p:spPr>
          <a:xfrm>
            <a:off x="4407645" y="2536564"/>
            <a:ext cx="295666" cy="295666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93753C34-40E6-4AE3-A127-1C23E571269B}"/>
              </a:ext>
            </a:extLst>
          </p:cNvPr>
          <p:cNvSpPr/>
          <p:nvPr/>
        </p:nvSpPr>
        <p:spPr>
          <a:xfrm>
            <a:off x="1671162" y="3022795"/>
            <a:ext cx="3212202" cy="1115555"/>
          </a:xfrm>
          <a:prstGeom prst="ellipse">
            <a:avLst/>
          </a:prstGeom>
          <a:solidFill>
            <a:schemeClr val="bg1">
              <a:lumMod val="95000"/>
              <a:alpha val="40000"/>
            </a:schemeClr>
          </a:solidFill>
        </p:spPr>
        <p:style>
          <a:lnRef idx="0">
            <a:schemeClr val="accent5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5">
              <a:tint val="50000"/>
              <a:alpha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5" name="Freeform 14">
            <a:extLst>
              <a:ext uri="{FF2B5EF4-FFF2-40B4-BE49-F238E27FC236}">
                <a16:creationId xmlns:a16="http://schemas.microsoft.com/office/drawing/2014/main" id="{2547D927-2288-43AA-8DDD-ACB3130486A6}"/>
              </a:ext>
            </a:extLst>
          </p:cNvPr>
          <p:cNvSpPr/>
          <p:nvPr/>
        </p:nvSpPr>
        <p:spPr>
          <a:xfrm>
            <a:off x="2839009" y="4224507"/>
            <a:ext cx="1120535" cy="1120535"/>
          </a:xfrm>
          <a:custGeom>
            <a:avLst/>
            <a:gdLst>
              <a:gd name="connsiteX0" fmla="*/ 0 w 1721942"/>
              <a:gd name="connsiteY0" fmla="*/ 860971 h 1721942"/>
              <a:gd name="connsiteX1" fmla="*/ 860971 w 1721942"/>
              <a:gd name="connsiteY1" fmla="*/ 0 h 1721942"/>
              <a:gd name="connsiteX2" fmla="*/ 1721942 w 1721942"/>
              <a:gd name="connsiteY2" fmla="*/ 860971 h 1721942"/>
              <a:gd name="connsiteX3" fmla="*/ 860971 w 1721942"/>
              <a:gd name="connsiteY3" fmla="*/ 1721942 h 1721942"/>
              <a:gd name="connsiteX4" fmla="*/ 0 w 1721942"/>
              <a:gd name="connsiteY4" fmla="*/ 860971 h 1721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1942" h="1721942">
                <a:moveTo>
                  <a:pt x="0" y="860971"/>
                </a:moveTo>
                <a:cubicBezTo>
                  <a:pt x="0" y="385470"/>
                  <a:pt x="385470" y="0"/>
                  <a:pt x="860971" y="0"/>
                </a:cubicBezTo>
                <a:cubicBezTo>
                  <a:pt x="1336472" y="0"/>
                  <a:pt x="1721942" y="385470"/>
                  <a:pt x="1721942" y="860971"/>
                </a:cubicBezTo>
                <a:cubicBezTo>
                  <a:pt x="1721942" y="1336472"/>
                  <a:pt x="1336472" y="1721942"/>
                  <a:pt x="860971" y="1721942"/>
                </a:cubicBezTo>
                <a:cubicBezTo>
                  <a:pt x="385470" y="1721942"/>
                  <a:pt x="0" y="1336472"/>
                  <a:pt x="0" y="860971"/>
                </a:cubicBez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lumMod val="75000"/>
                </a:schemeClr>
              </a:gs>
            </a:gsLst>
            <a:lin ang="5400000" scaled="1"/>
          </a:gra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5">
              <a:shade val="8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75033" tIns="275033" rIns="275033" bIns="275033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100" b="1" kern="1200" dirty="0"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YOUR TITLE</a:t>
            </a:r>
          </a:p>
        </p:txBody>
      </p:sp>
      <p:sp>
        <p:nvSpPr>
          <p:cNvPr id="39" name="Freeform 15">
            <a:extLst>
              <a:ext uri="{FF2B5EF4-FFF2-40B4-BE49-F238E27FC236}">
                <a16:creationId xmlns:a16="http://schemas.microsoft.com/office/drawing/2014/main" id="{61FB8372-3325-4A13-872B-ADF26E64B4D2}"/>
              </a:ext>
            </a:extLst>
          </p:cNvPr>
          <p:cNvSpPr/>
          <p:nvPr/>
        </p:nvSpPr>
        <p:spPr>
          <a:xfrm>
            <a:off x="2037204" y="3383857"/>
            <a:ext cx="1120535" cy="1120535"/>
          </a:xfrm>
          <a:custGeom>
            <a:avLst/>
            <a:gdLst>
              <a:gd name="connsiteX0" fmla="*/ 0 w 1721942"/>
              <a:gd name="connsiteY0" fmla="*/ 860971 h 1721942"/>
              <a:gd name="connsiteX1" fmla="*/ 860971 w 1721942"/>
              <a:gd name="connsiteY1" fmla="*/ 0 h 1721942"/>
              <a:gd name="connsiteX2" fmla="*/ 1721942 w 1721942"/>
              <a:gd name="connsiteY2" fmla="*/ 860971 h 1721942"/>
              <a:gd name="connsiteX3" fmla="*/ 860971 w 1721942"/>
              <a:gd name="connsiteY3" fmla="*/ 1721942 h 1721942"/>
              <a:gd name="connsiteX4" fmla="*/ 0 w 1721942"/>
              <a:gd name="connsiteY4" fmla="*/ 860971 h 1721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1942" h="1721942">
                <a:moveTo>
                  <a:pt x="0" y="860971"/>
                </a:moveTo>
                <a:cubicBezTo>
                  <a:pt x="0" y="385470"/>
                  <a:pt x="385470" y="0"/>
                  <a:pt x="860971" y="0"/>
                </a:cubicBezTo>
                <a:cubicBezTo>
                  <a:pt x="1336472" y="0"/>
                  <a:pt x="1721942" y="385470"/>
                  <a:pt x="1721942" y="860971"/>
                </a:cubicBezTo>
                <a:cubicBezTo>
                  <a:pt x="1721942" y="1336472"/>
                  <a:pt x="1336472" y="1721942"/>
                  <a:pt x="860971" y="1721942"/>
                </a:cubicBezTo>
                <a:cubicBezTo>
                  <a:pt x="385470" y="1721942"/>
                  <a:pt x="0" y="1336472"/>
                  <a:pt x="0" y="860971"/>
                </a:cubicBezTo>
                <a:close/>
              </a:path>
            </a:pathLst>
          </a:custGeom>
          <a:gradFill rotWithShape="0"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5400000" scaled="1"/>
          </a:gra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5">
              <a:shade val="80000"/>
              <a:hueOff val="31957"/>
              <a:satOff val="881"/>
              <a:lumOff val="10273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75033" tIns="275033" rIns="275033" bIns="275033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100" b="1" kern="1200" dirty="0"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YOUR </a:t>
            </a:r>
          </a:p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100" b="1" kern="1200" dirty="0"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TITLE</a:t>
            </a:r>
          </a:p>
        </p:txBody>
      </p:sp>
      <p:sp>
        <p:nvSpPr>
          <p:cNvPr id="40" name="Freeform 16">
            <a:extLst>
              <a:ext uri="{FF2B5EF4-FFF2-40B4-BE49-F238E27FC236}">
                <a16:creationId xmlns:a16="http://schemas.microsoft.com/office/drawing/2014/main" id="{E7F187DC-1D63-43AB-94A2-E803F6B43A85}"/>
              </a:ext>
            </a:extLst>
          </p:cNvPr>
          <p:cNvSpPr/>
          <p:nvPr/>
        </p:nvSpPr>
        <p:spPr>
          <a:xfrm>
            <a:off x="3182640" y="3112936"/>
            <a:ext cx="1120535" cy="1120535"/>
          </a:xfrm>
          <a:custGeom>
            <a:avLst/>
            <a:gdLst>
              <a:gd name="connsiteX0" fmla="*/ 0 w 1721942"/>
              <a:gd name="connsiteY0" fmla="*/ 860971 h 1721942"/>
              <a:gd name="connsiteX1" fmla="*/ 860971 w 1721942"/>
              <a:gd name="connsiteY1" fmla="*/ 0 h 1721942"/>
              <a:gd name="connsiteX2" fmla="*/ 1721942 w 1721942"/>
              <a:gd name="connsiteY2" fmla="*/ 860971 h 1721942"/>
              <a:gd name="connsiteX3" fmla="*/ 860971 w 1721942"/>
              <a:gd name="connsiteY3" fmla="*/ 1721942 h 1721942"/>
              <a:gd name="connsiteX4" fmla="*/ 0 w 1721942"/>
              <a:gd name="connsiteY4" fmla="*/ 860971 h 1721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1942" h="1721942">
                <a:moveTo>
                  <a:pt x="0" y="860971"/>
                </a:moveTo>
                <a:cubicBezTo>
                  <a:pt x="0" y="385470"/>
                  <a:pt x="385470" y="0"/>
                  <a:pt x="860971" y="0"/>
                </a:cubicBezTo>
                <a:cubicBezTo>
                  <a:pt x="1336472" y="0"/>
                  <a:pt x="1721942" y="385470"/>
                  <a:pt x="1721942" y="860971"/>
                </a:cubicBezTo>
                <a:cubicBezTo>
                  <a:pt x="1721942" y="1336472"/>
                  <a:pt x="1336472" y="1721942"/>
                  <a:pt x="860971" y="1721942"/>
                </a:cubicBezTo>
                <a:cubicBezTo>
                  <a:pt x="385470" y="1721942"/>
                  <a:pt x="0" y="1336472"/>
                  <a:pt x="0" y="860971"/>
                </a:cubicBezTo>
                <a:close/>
              </a:path>
            </a:pathLst>
          </a:custGeom>
          <a:solidFill>
            <a:schemeClr val="accent3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5">
              <a:shade val="80000"/>
              <a:hueOff val="63915"/>
              <a:satOff val="1762"/>
              <a:lumOff val="20546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75033" tIns="275033" rIns="275033" bIns="275033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100" b="1" kern="1200" dirty="0"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YOUR TITLE</a:t>
            </a:r>
          </a:p>
        </p:txBody>
      </p:sp>
      <p:sp>
        <p:nvSpPr>
          <p:cNvPr id="41" name="Freeform 58">
            <a:extLst>
              <a:ext uri="{FF2B5EF4-FFF2-40B4-BE49-F238E27FC236}">
                <a16:creationId xmlns:a16="http://schemas.microsoft.com/office/drawing/2014/main" id="{F164818A-FC13-42C0-B3F8-BF22F129ACA4}"/>
              </a:ext>
            </a:extLst>
          </p:cNvPr>
          <p:cNvSpPr/>
          <p:nvPr/>
        </p:nvSpPr>
        <p:spPr>
          <a:xfrm>
            <a:off x="2428740" y="2258714"/>
            <a:ext cx="1057241" cy="1057240"/>
          </a:xfrm>
          <a:custGeom>
            <a:avLst/>
            <a:gdLst>
              <a:gd name="connsiteX0" fmla="*/ 0 w 1721942"/>
              <a:gd name="connsiteY0" fmla="*/ 860971 h 1721942"/>
              <a:gd name="connsiteX1" fmla="*/ 860971 w 1721942"/>
              <a:gd name="connsiteY1" fmla="*/ 0 h 1721942"/>
              <a:gd name="connsiteX2" fmla="*/ 1721942 w 1721942"/>
              <a:gd name="connsiteY2" fmla="*/ 860971 h 1721942"/>
              <a:gd name="connsiteX3" fmla="*/ 860971 w 1721942"/>
              <a:gd name="connsiteY3" fmla="*/ 1721942 h 1721942"/>
              <a:gd name="connsiteX4" fmla="*/ 0 w 1721942"/>
              <a:gd name="connsiteY4" fmla="*/ 860971 h 1721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1942" h="1721942">
                <a:moveTo>
                  <a:pt x="0" y="860971"/>
                </a:moveTo>
                <a:cubicBezTo>
                  <a:pt x="0" y="385470"/>
                  <a:pt x="385470" y="0"/>
                  <a:pt x="860971" y="0"/>
                </a:cubicBezTo>
                <a:cubicBezTo>
                  <a:pt x="1336472" y="0"/>
                  <a:pt x="1721942" y="385470"/>
                  <a:pt x="1721942" y="860971"/>
                </a:cubicBezTo>
                <a:cubicBezTo>
                  <a:pt x="1721942" y="1336472"/>
                  <a:pt x="1336472" y="1721942"/>
                  <a:pt x="860971" y="1721942"/>
                </a:cubicBezTo>
                <a:cubicBezTo>
                  <a:pt x="385470" y="1721942"/>
                  <a:pt x="0" y="1336472"/>
                  <a:pt x="0" y="860971"/>
                </a:cubicBezTo>
                <a:close/>
              </a:path>
            </a:pathLst>
          </a:custGeom>
          <a:solidFill>
            <a:schemeClr val="accent4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5">
              <a:shade val="80000"/>
              <a:hueOff val="63915"/>
              <a:satOff val="1762"/>
              <a:lumOff val="20546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75033" tIns="275033" rIns="275033" bIns="275033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100" b="1" kern="1200" dirty="0"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YOUR TITLE</a:t>
            </a:r>
          </a:p>
        </p:txBody>
      </p:sp>
      <p:sp>
        <p:nvSpPr>
          <p:cNvPr id="42" name="Shape 41">
            <a:extLst>
              <a:ext uri="{FF2B5EF4-FFF2-40B4-BE49-F238E27FC236}">
                <a16:creationId xmlns:a16="http://schemas.microsoft.com/office/drawing/2014/main" id="{DD722F26-1E3B-4EEF-8962-26F1E77F2C61}"/>
              </a:ext>
            </a:extLst>
          </p:cNvPr>
          <p:cNvSpPr/>
          <p:nvPr/>
        </p:nvSpPr>
        <p:spPr>
          <a:xfrm>
            <a:off x="1551773" y="2869191"/>
            <a:ext cx="3486111" cy="2788887"/>
          </a:xfrm>
          <a:prstGeom prst="funnel">
            <a:avLst/>
          </a:prstGeom>
          <a:solidFill>
            <a:schemeClr val="bg1">
              <a:lumMod val="65000"/>
              <a:alpha val="40000"/>
            </a:schemeClr>
          </a:solidFill>
          <a:ln>
            <a:noFill/>
          </a:ln>
        </p:spPr>
        <p:style>
          <a:lnRef idx="1">
            <a:scrgbClr r="0" g="0" b="0"/>
          </a:lnRef>
          <a:fillRef idx="1">
            <a:scrgbClr r="0" g="0" b="0"/>
          </a:fillRef>
          <a:effectRef idx="0">
            <a:schemeClr val="lt1">
              <a:alpha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FAC5BEE8-0F2A-4945-B807-C96BA2A6CCD1}"/>
              </a:ext>
            </a:extLst>
          </p:cNvPr>
          <p:cNvSpPr txBox="1"/>
          <p:nvPr/>
        </p:nvSpPr>
        <p:spPr>
          <a:xfrm>
            <a:off x="6096000" y="2577303"/>
            <a:ext cx="31733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alibri" panose="020F0502020204030204" pitchFamily="34" charset="0"/>
                <a:cs typeface="Poppins SemiBold" panose="00000700000000000000" pitchFamily="2" charset="0"/>
              </a:rPr>
              <a:t>01. SERVICE ONE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BD167E81-8B8D-476D-BAFC-AF42913116C5}"/>
              </a:ext>
            </a:extLst>
          </p:cNvPr>
          <p:cNvSpPr txBox="1"/>
          <p:nvPr/>
        </p:nvSpPr>
        <p:spPr>
          <a:xfrm>
            <a:off x="6096002" y="2869191"/>
            <a:ext cx="4712490" cy="8868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vim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euponderum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 d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 Maldives sally inside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 hoven bit securely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meliore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delicata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sedia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eros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aliquid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Inai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 human race inside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 hoven bit securely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8F9721B0-97BD-4BBF-8978-3F337B0780C4}"/>
              </a:ext>
            </a:extLst>
          </p:cNvPr>
          <p:cNvSpPr txBox="1"/>
          <p:nvPr/>
        </p:nvSpPr>
        <p:spPr>
          <a:xfrm>
            <a:off x="6096000" y="4351955"/>
            <a:ext cx="31733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alibri" panose="020F0502020204030204" pitchFamily="34" charset="0"/>
                <a:cs typeface="Poppins SemiBold" panose="00000700000000000000" pitchFamily="2" charset="0"/>
              </a:rPr>
              <a:t>02. SERVICE TWO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6E8188AF-3EB7-4B55-A50F-925A36833D74}"/>
              </a:ext>
            </a:extLst>
          </p:cNvPr>
          <p:cNvSpPr txBox="1"/>
          <p:nvPr/>
        </p:nvSpPr>
        <p:spPr>
          <a:xfrm>
            <a:off x="6096002" y="4643843"/>
            <a:ext cx="4712490" cy="8868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vim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euponderum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 d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 Maldives sally inside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 hoven bit securely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meliore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delicata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sedia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eros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aliquid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Inai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 human race inside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 hoven bit securely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6B28401-5491-4F6F-A428-71256C54D3C5}"/>
              </a:ext>
            </a:extLst>
          </p:cNvPr>
          <p:cNvSpPr txBox="1"/>
          <p:nvPr/>
        </p:nvSpPr>
        <p:spPr>
          <a:xfrm>
            <a:off x="-12781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957B4C1-89DE-4CC4-9652-D4CB5BD9881C}"/>
              </a:ext>
            </a:extLst>
          </p:cNvPr>
          <p:cNvSpPr txBox="1"/>
          <p:nvPr/>
        </p:nvSpPr>
        <p:spPr>
          <a:xfrm>
            <a:off x="3203386" y="810569"/>
            <a:ext cx="57852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This is a sample of What end product you Will get soon …</a:t>
            </a:r>
          </a:p>
        </p:txBody>
      </p:sp>
    </p:spTree>
    <p:extLst>
      <p:ext uri="{BB962C8B-B14F-4D97-AF65-F5344CB8AC3E}">
        <p14:creationId xmlns:p14="http://schemas.microsoft.com/office/powerpoint/2010/main" val="792601499"/>
      </p:ext>
    </p:extLst>
  </p:cSld>
  <p:clrMapOvr>
    <a:masterClrMapping/>
  </p:clrMapOvr>
  <p:transition spd="slow">
    <p:wip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67B0BE71-B5D3-44CC-8CB3-603DAF69FAB1}"/>
              </a:ext>
            </a:extLst>
          </p:cNvPr>
          <p:cNvGrpSpPr/>
          <p:nvPr/>
        </p:nvGrpSpPr>
        <p:grpSpPr>
          <a:xfrm>
            <a:off x="1872590" y="2360329"/>
            <a:ext cx="2197200" cy="1774690"/>
            <a:chOff x="1000024" y="2597426"/>
            <a:chExt cx="2030019" cy="1639658"/>
          </a:xfrm>
        </p:grpSpPr>
        <p:sp>
          <p:nvSpPr>
            <p:cNvPr id="19" name="Freeform 5">
              <a:extLst>
                <a:ext uri="{FF2B5EF4-FFF2-40B4-BE49-F238E27FC236}">
                  <a16:creationId xmlns:a16="http://schemas.microsoft.com/office/drawing/2014/main" id="{5A87571C-5E54-4429-B4C1-E0C111DB6E0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7000" y="2667775"/>
              <a:ext cx="2013277" cy="1569309"/>
            </a:xfrm>
            <a:custGeom>
              <a:avLst/>
              <a:gdLst>
                <a:gd name="T0" fmla="*/ 610 w 610"/>
                <a:gd name="T1" fmla="*/ 216 h 488"/>
                <a:gd name="T2" fmla="*/ 592 w 610"/>
                <a:gd name="T3" fmla="*/ 216 h 488"/>
                <a:gd name="T4" fmla="*/ 441 w 610"/>
                <a:gd name="T5" fmla="*/ 36 h 488"/>
                <a:gd name="T6" fmla="*/ 389 w 610"/>
                <a:gd name="T7" fmla="*/ 12 h 488"/>
                <a:gd name="T8" fmla="*/ 42 w 610"/>
                <a:gd name="T9" fmla="*/ 12 h 488"/>
                <a:gd name="T10" fmla="*/ 42 w 610"/>
                <a:gd name="T11" fmla="*/ 0 h 488"/>
                <a:gd name="T12" fmla="*/ 0 w 610"/>
                <a:gd name="T13" fmla="*/ 0 h 488"/>
                <a:gd name="T14" fmla="*/ 0 w 610"/>
                <a:gd name="T15" fmla="*/ 34 h 488"/>
                <a:gd name="T16" fmla="*/ 0 w 610"/>
                <a:gd name="T17" fmla="*/ 34 h 488"/>
                <a:gd name="T18" fmla="*/ 5 w 610"/>
                <a:gd name="T19" fmla="*/ 49 h 488"/>
                <a:gd name="T20" fmla="*/ 156 w 610"/>
                <a:gd name="T21" fmla="*/ 228 h 488"/>
                <a:gd name="T22" fmla="*/ 156 w 610"/>
                <a:gd name="T23" fmla="*/ 272 h 488"/>
                <a:gd name="T24" fmla="*/ 22 w 610"/>
                <a:gd name="T25" fmla="*/ 431 h 488"/>
                <a:gd name="T26" fmla="*/ 0 w 610"/>
                <a:gd name="T27" fmla="*/ 431 h 488"/>
                <a:gd name="T28" fmla="*/ 0 w 610"/>
                <a:gd name="T29" fmla="*/ 465 h 488"/>
                <a:gd name="T30" fmla="*/ 0 w 610"/>
                <a:gd name="T31" fmla="*/ 465 h 488"/>
                <a:gd name="T32" fmla="*/ 2 w 610"/>
                <a:gd name="T33" fmla="*/ 475 h 488"/>
                <a:gd name="T34" fmla="*/ 23 w 610"/>
                <a:gd name="T35" fmla="*/ 488 h 488"/>
                <a:gd name="T36" fmla="*/ 389 w 610"/>
                <a:gd name="T37" fmla="*/ 488 h 488"/>
                <a:gd name="T38" fmla="*/ 441 w 610"/>
                <a:gd name="T39" fmla="*/ 464 h 488"/>
                <a:gd name="T40" fmla="*/ 602 w 610"/>
                <a:gd name="T41" fmla="*/ 272 h 488"/>
                <a:gd name="T42" fmla="*/ 610 w 610"/>
                <a:gd name="T43" fmla="*/ 250 h 488"/>
                <a:gd name="T44" fmla="*/ 610 w 610"/>
                <a:gd name="T45" fmla="*/ 250 h 488"/>
                <a:gd name="T46" fmla="*/ 610 w 610"/>
                <a:gd name="T47" fmla="*/ 216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10" h="488">
                  <a:moveTo>
                    <a:pt x="610" y="216"/>
                  </a:moveTo>
                  <a:cubicBezTo>
                    <a:pt x="592" y="216"/>
                    <a:pt x="592" y="216"/>
                    <a:pt x="592" y="216"/>
                  </a:cubicBezTo>
                  <a:cubicBezTo>
                    <a:pt x="441" y="36"/>
                    <a:pt x="441" y="36"/>
                    <a:pt x="441" y="36"/>
                  </a:cubicBezTo>
                  <a:cubicBezTo>
                    <a:pt x="428" y="21"/>
                    <a:pt x="409" y="12"/>
                    <a:pt x="389" y="12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40"/>
                    <a:pt x="2" y="45"/>
                    <a:pt x="5" y="49"/>
                  </a:cubicBezTo>
                  <a:cubicBezTo>
                    <a:pt x="156" y="228"/>
                    <a:pt x="156" y="228"/>
                    <a:pt x="156" y="228"/>
                  </a:cubicBezTo>
                  <a:cubicBezTo>
                    <a:pt x="166" y="241"/>
                    <a:pt x="166" y="259"/>
                    <a:pt x="156" y="272"/>
                  </a:cubicBezTo>
                  <a:cubicBezTo>
                    <a:pt x="22" y="431"/>
                    <a:pt x="22" y="431"/>
                    <a:pt x="22" y="431"/>
                  </a:cubicBezTo>
                  <a:cubicBezTo>
                    <a:pt x="0" y="431"/>
                    <a:pt x="0" y="431"/>
                    <a:pt x="0" y="431"/>
                  </a:cubicBezTo>
                  <a:cubicBezTo>
                    <a:pt x="0" y="465"/>
                    <a:pt x="0" y="465"/>
                    <a:pt x="0" y="465"/>
                  </a:cubicBezTo>
                  <a:cubicBezTo>
                    <a:pt x="0" y="465"/>
                    <a:pt x="0" y="465"/>
                    <a:pt x="0" y="465"/>
                  </a:cubicBezTo>
                  <a:cubicBezTo>
                    <a:pt x="0" y="469"/>
                    <a:pt x="1" y="472"/>
                    <a:pt x="2" y="475"/>
                  </a:cubicBezTo>
                  <a:cubicBezTo>
                    <a:pt x="6" y="483"/>
                    <a:pt x="14" y="488"/>
                    <a:pt x="23" y="488"/>
                  </a:cubicBezTo>
                  <a:cubicBezTo>
                    <a:pt x="389" y="488"/>
                    <a:pt x="389" y="488"/>
                    <a:pt x="389" y="488"/>
                  </a:cubicBezTo>
                  <a:cubicBezTo>
                    <a:pt x="409" y="488"/>
                    <a:pt x="428" y="479"/>
                    <a:pt x="441" y="464"/>
                  </a:cubicBezTo>
                  <a:cubicBezTo>
                    <a:pt x="602" y="272"/>
                    <a:pt x="602" y="272"/>
                    <a:pt x="602" y="272"/>
                  </a:cubicBezTo>
                  <a:cubicBezTo>
                    <a:pt x="607" y="265"/>
                    <a:pt x="610" y="258"/>
                    <a:pt x="610" y="250"/>
                  </a:cubicBezTo>
                  <a:cubicBezTo>
                    <a:pt x="610" y="250"/>
                    <a:pt x="610" y="250"/>
                    <a:pt x="610" y="250"/>
                  </a:cubicBezTo>
                  <a:lnTo>
                    <a:pt x="610" y="216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6">
              <a:extLst>
                <a:ext uri="{FF2B5EF4-FFF2-40B4-BE49-F238E27FC236}">
                  <a16:creationId xmlns:a16="http://schemas.microsoft.com/office/drawing/2014/main" id="{F59D3E14-A09D-49F3-8B79-C5CC8D49836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0024" y="2597426"/>
              <a:ext cx="2030019" cy="1530077"/>
            </a:xfrm>
            <a:custGeom>
              <a:avLst/>
              <a:gdLst>
                <a:gd name="T0" fmla="*/ 604 w 615"/>
                <a:gd name="T1" fmla="*/ 216 h 476"/>
                <a:gd name="T2" fmla="*/ 604 w 615"/>
                <a:gd name="T3" fmla="*/ 260 h 476"/>
                <a:gd name="T4" fmla="*/ 443 w 615"/>
                <a:gd name="T5" fmla="*/ 452 h 476"/>
                <a:gd name="T6" fmla="*/ 391 w 615"/>
                <a:gd name="T7" fmla="*/ 476 h 476"/>
                <a:gd name="T8" fmla="*/ 25 w 615"/>
                <a:gd name="T9" fmla="*/ 476 h 476"/>
                <a:gd name="T10" fmla="*/ 4 w 615"/>
                <a:gd name="T11" fmla="*/ 463 h 476"/>
                <a:gd name="T12" fmla="*/ 7 w 615"/>
                <a:gd name="T13" fmla="*/ 439 h 476"/>
                <a:gd name="T14" fmla="*/ 158 w 615"/>
                <a:gd name="T15" fmla="*/ 260 h 476"/>
                <a:gd name="T16" fmla="*/ 158 w 615"/>
                <a:gd name="T17" fmla="*/ 216 h 476"/>
                <a:gd name="T18" fmla="*/ 7 w 615"/>
                <a:gd name="T19" fmla="*/ 37 h 476"/>
                <a:gd name="T20" fmla="*/ 4 w 615"/>
                <a:gd name="T21" fmla="*/ 13 h 476"/>
                <a:gd name="T22" fmla="*/ 25 w 615"/>
                <a:gd name="T23" fmla="*/ 0 h 476"/>
                <a:gd name="T24" fmla="*/ 391 w 615"/>
                <a:gd name="T25" fmla="*/ 0 h 476"/>
                <a:gd name="T26" fmla="*/ 443 w 615"/>
                <a:gd name="T27" fmla="*/ 24 h 476"/>
                <a:gd name="T28" fmla="*/ 604 w 615"/>
                <a:gd name="T29" fmla="*/ 216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15" h="476">
                  <a:moveTo>
                    <a:pt x="604" y="216"/>
                  </a:moveTo>
                  <a:cubicBezTo>
                    <a:pt x="615" y="229"/>
                    <a:pt x="615" y="247"/>
                    <a:pt x="604" y="260"/>
                  </a:cubicBezTo>
                  <a:cubicBezTo>
                    <a:pt x="443" y="452"/>
                    <a:pt x="443" y="452"/>
                    <a:pt x="443" y="452"/>
                  </a:cubicBezTo>
                  <a:cubicBezTo>
                    <a:pt x="430" y="467"/>
                    <a:pt x="411" y="476"/>
                    <a:pt x="391" y="476"/>
                  </a:cubicBezTo>
                  <a:cubicBezTo>
                    <a:pt x="25" y="476"/>
                    <a:pt x="25" y="476"/>
                    <a:pt x="25" y="476"/>
                  </a:cubicBezTo>
                  <a:cubicBezTo>
                    <a:pt x="16" y="476"/>
                    <a:pt x="8" y="471"/>
                    <a:pt x="4" y="463"/>
                  </a:cubicBezTo>
                  <a:cubicBezTo>
                    <a:pt x="0" y="455"/>
                    <a:pt x="2" y="445"/>
                    <a:pt x="7" y="439"/>
                  </a:cubicBezTo>
                  <a:cubicBezTo>
                    <a:pt x="158" y="260"/>
                    <a:pt x="158" y="260"/>
                    <a:pt x="158" y="260"/>
                  </a:cubicBezTo>
                  <a:cubicBezTo>
                    <a:pt x="168" y="247"/>
                    <a:pt x="168" y="229"/>
                    <a:pt x="158" y="216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2" y="30"/>
                    <a:pt x="0" y="21"/>
                    <a:pt x="4" y="13"/>
                  </a:cubicBezTo>
                  <a:cubicBezTo>
                    <a:pt x="8" y="5"/>
                    <a:pt x="16" y="0"/>
                    <a:pt x="25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1" y="0"/>
                    <a:pt x="430" y="9"/>
                    <a:pt x="443" y="24"/>
                  </a:cubicBezTo>
                  <a:lnTo>
                    <a:pt x="604" y="21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4FDCC14-E93A-4B0C-AF5A-DE59139D9E33}"/>
              </a:ext>
            </a:extLst>
          </p:cNvPr>
          <p:cNvGrpSpPr/>
          <p:nvPr/>
        </p:nvGrpSpPr>
        <p:grpSpPr>
          <a:xfrm>
            <a:off x="4090931" y="2360329"/>
            <a:ext cx="2192669" cy="1774690"/>
            <a:chOff x="3049576" y="2597426"/>
            <a:chExt cx="2025833" cy="1639658"/>
          </a:xfrm>
        </p:grpSpPr>
        <p:sp>
          <p:nvSpPr>
            <p:cNvPr id="22" name="Freeform 7">
              <a:extLst>
                <a:ext uri="{FF2B5EF4-FFF2-40B4-BE49-F238E27FC236}">
                  <a16:creationId xmlns:a16="http://schemas.microsoft.com/office/drawing/2014/main" id="{04E91CCF-CE8D-4C5A-B66D-B4402A237FEB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6552" y="2667775"/>
              <a:ext cx="2011881" cy="1569309"/>
            </a:xfrm>
            <a:custGeom>
              <a:avLst/>
              <a:gdLst>
                <a:gd name="T0" fmla="*/ 610 w 610"/>
                <a:gd name="T1" fmla="*/ 216 h 488"/>
                <a:gd name="T2" fmla="*/ 592 w 610"/>
                <a:gd name="T3" fmla="*/ 216 h 488"/>
                <a:gd name="T4" fmla="*/ 441 w 610"/>
                <a:gd name="T5" fmla="*/ 36 h 488"/>
                <a:gd name="T6" fmla="*/ 389 w 610"/>
                <a:gd name="T7" fmla="*/ 12 h 488"/>
                <a:gd name="T8" fmla="*/ 42 w 610"/>
                <a:gd name="T9" fmla="*/ 12 h 488"/>
                <a:gd name="T10" fmla="*/ 42 w 610"/>
                <a:gd name="T11" fmla="*/ 0 h 488"/>
                <a:gd name="T12" fmla="*/ 0 w 610"/>
                <a:gd name="T13" fmla="*/ 0 h 488"/>
                <a:gd name="T14" fmla="*/ 0 w 610"/>
                <a:gd name="T15" fmla="*/ 34 h 488"/>
                <a:gd name="T16" fmla="*/ 0 w 610"/>
                <a:gd name="T17" fmla="*/ 34 h 488"/>
                <a:gd name="T18" fmla="*/ 5 w 610"/>
                <a:gd name="T19" fmla="*/ 49 h 488"/>
                <a:gd name="T20" fmla="*/ 155 w 610"/>
                <a:gd name="T21" fmla="*/ 228 h 488"/>
                <a:gd name="T22" fmla="*/ 155 w 610"/>
                <a:gd name="T23" fmla="*/ 272 h 488"/>
                <a:gd name="T24" fmla="*/ 21 w 610"/>
                <a:gd name="T25" fmla="*/ 431 h 488"/>
                <a:gd name="T26" fmla="*/ 0 w 610"/>
                <a:gd name="T27" fmla="*/ 431 h 488"/>
                <a:gd name="T28" fmla="*/ 0 w 610"/>
                <a:gd name="T29" fmla="*/ 465 h 488"/>
                <a:gd name="T30" fmla="*/ 0 w 610"/>
                <a:gd name="T31" fmla="*/ 465 h 488"/>
                <a:gd name="T32" fmla="*/ 2 w 610"/>
                <a:gd name="T33" fmla="*/ 475 h 488"/>
                <a:gd name="T34" fmla="*/ 22 w 610"/>
                <a:gd name="T35" fmla="*/ 488 h 488"/>
                <a:gd name="T36" fmla="*/ 389 w 610"/>
                <a:gd name="T37" fmla="*/ 488 h 488"/>
                <a:gd name="T38" fmla="*/ 441 w 610"/>
                <a:gd name="T39" fmla="*/ 464 h 488"/>
                <a:gd name="T40" fmla="*/ 602 w 610"/>
                <a:gd name="T41" fmla="*/ 272 h 488"/>
                <a:gd name="T42" fmla="*/ 610 w 610"/>
                <a:gd name="T43" fmla="*/ 250 h 488"/>
                <a:gd name="T44" fmla="*/ 610 w 610"/>
                <a:gd name="T45" fmla="*/ 250 h 488"/>
                <a:gd name="T46" fmla="*/ 610 w 610"/>
                <a:gd name="T47" fmla="*/ 216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10" h="488">
                  <a:moveTo>
                    <a:pt x="610" y="216"/>
                  </a:moveTo>
                  <a:cubicBezTo>
                    <a:pt x="592" y="216"/>
                    <a:pt x="592" y="216"/>
                    <a:pt x="592" y="216"/>
                  </a:cubicBezTo>
                  <a:cubicBezTo>
                    <a:pt x="441" y="36"/>
                    <a:pt x="441" y="36"/>
                    <a:pt x="441" y="36"/>
                  </a:cubicBezTo>
                  <a:cubicBezTo>
                    <a:pt x="428" y="21"/>
                    <a:pt x="409" y="12"/>
                    <a:pt x="389" y="12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40"/>
                    <a:pt x="2" y="45"/>
                    <a:pt x="5" y="49"/>
                  </a:cubicBezTo>
                  <a:cubicBezTo>
                    <a:pt x="155" y="228"/>
                    <a:pt x="155" y="228"/>
                    <a:pt x="155" y="228"/>
                  </a:cubicBezTo>
                  <a:cubicBezTo>
                    <a:pt x="166" y="241"/>
                    <a:pt x="166" y="259"/>
                    <a:pt x="155" y="272"/>
                  </a:cubicBezTo>
                  <a:cubicBezTo>
                    <a:pt x="21" y="431"/>
                    <a:pt x="21" y="431"/>
                    <a:pt x="21" y="431"/>
                  </a:cubicBezTo>
                  <a:cubicBezTo>
                    <a:pt x="0" y="431"/>
                    <a:pt x="0" y="431"/>
                    <a:pt x="0" y="431"/>
                  </a:cubicBezTo>
                  <a:cubicBezTo>
                    <a:pt x="0" y="465"/>
                    <a:pt x="0" y="465"/>
                    <a:pt x="0" y="465"/>
                  </a:cubicBezTo>
                  <a:cubicBezTo>
                    <a:pt x="0" y="465"/>
                    <a:pt x="0" y="465"/>
                    <a:pt x="0" y="465"/>
                  </a:cubicBezTo>
                  <a:cubicBezTo>
                    <a:pt x="0" y="469"/>
                    <a:pt x="0" y="472"/>
                    <a:pt x="2" y="475"/>
                  </a:cubicBezTo>
                  <a:cubicBezTo>
                    <a:pt x="6" y="483"/>
                    <a:pt x="14" y="488"/>
                    <a:pt x="22" y="488"/>
                  </a:cubicBezTo>
                  <a:cubicBezTo>
                    <a:pt x="389" y="488"/>
                    <a:pt x="389" y="488"/>
                    <a:pt x="389" y="488"/>
                  </a:cubicBezTo>
                  <a:cubicBezTo>
                    <a:pt x="409" y="488"/>
                    <a:pt x="428" y="479"/>
                    <a:pt x="441" y="464"/>
                  </a:cubicBezTo>
                  <a:cubicBezTo>
                    <a:pt x="602" y="272"/>
                    <a:pt x="602" y="272"/>
                    <a:pt x="602" y="272"/>
                  </a:cubicBezTo>
                  <a:cubicBezTo>
                    <a:pt x="607" y="265"/>
                    <a:pt x="610" y="258"/>
                    <a:pt x="610" y="250"/>
                  </a:cubicBezTo>
                  <a:cubicBezTo>
                    <a:pt x="610" y="250"/>
                    <a:pt x="610" y="250"/>
                    <a:pt x="610" y="250"/>
                  </a:cubicBezTo>
                  <a:lnTo>
                    <a:pt x="610" y="216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8">
              <a:extLst>
                <a:ext uri="{FF2B5EF4-FFF2-40B4-BE49-F238E27FC236}">
                  <a16:creationId xmlns:a16="http://schemas.microsoft.com/office/drawing/2014/main" id="{14B8F891-F829-4168-93DE-0E15C31B836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9576" y="2597426"/>
              <a:ext cx="2025833" cy="1530077"/>
            </a:xfrm>
            <a:custGeom>
              <a:avLst/>
              <a:gdLst>
                <a:gd name="T0" fmla="*/ 604 w 614"/>
                <a:gd name="T1" fmla="*/ 216 h 476"/>
                <a:gd name="T2" fmla="*/ 604 w 614"/>
                <a:gd name="T3" fmla="*/ 260 h 476"/>
                <a:gd name="T4" fmla="*/ 443 w 614"/>
                <a:gd name="T5" fmla="*/ 452 h 476"/>
                <a:gd name="T6" fmla="*/ 391 w 614"/>
                <a:gd name="T7" fmla="*/ 476 h 476"/>
                <a:gd name="T8" fmla="*/ 24 w 614"/>
                <a:gd name="T9" fmla="*/ 476 h 476"/>
                <a:gd name="T10" fmla="*/ 4 w 614"/>
                <a:gd name="T11" fmla="*/ 463 h 476"/>
                <a:gd name="T12" fmla="*/ 7 w 614"/>
                <a:gd name="T13" fmla="*/ 439 h 476"/>
                <a:gd name="T14" fmla="*/ 157 w 614"/>
                <a:gd name="T15" fmla="*/ 260 h 476"/>
                <a:gd name="T16" fmla="*/ 157 w 614"/>
                <a:gd name="T17" fmla="*/ 216 h 476"/>
                <a:gd name="T18" fmla="*/ 7 w 614"/>
                <a:gd name="T19" fmla="*/ 37 h 476"/>
                <a:gd name="T20" fmla="*/ 4 w 614"/>
                <a:gd name="T21" fmla="*/ 13 h 476"/>
                <a:gd name="T22" fmla="*/ 24 w 614"/>
                <a:gd name="T23" fmla="*/ 0 h 476"/>
                <a:gd name="T24" fmla="*/ 391 w 614"/>
                <a:gd name="T25" fmla="*/ 0 h 476"/>
                <a:gd name="T26" fmla="*/ 443 w 614"/>
                <a:gd name="T27" fmla="*/ 24 h 476"/>
                <a:gd name="T28" fmla="*/ 604 w 614"/>
                <a:gd name="T29" fmla="*/ 216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14" h="476">
                  <a:moveTo>
                    <a:pt x="604" y="216"/>
                  </a:moveTo>
                  <a:cubicBezTo>
                    <a:pt x="614" y="229"/>
                    <a:pt x="614" y="247"/>
                    <a:pt x="604" y="260"/>
                  </a:cubicBezTo>
                  <a:cubicBezTo>
                    <a:pt x="443" y="452"/>
                    <a:pt x="443" y="452"/>
                    <a:pt x="443" y="452"/>
                  </a:cubicBezTo>
                  <a:cubicBezTo>
                    <a:pt x="430" y="467"/>
                    <a:pt x="411" y="476"/>
                    <a:pt x="391" y="476"/>
                  </a:cubicBezTo>
                  <a:cubicBezTo>
                    <a:pt x="24" y="476"/>
                    <a:pt x="24" y="476"/>
                    <a:pt x="24" y="476"/>
                  </a:cubicBezTo>
                  <a:cubicBezTo>
                    <a:pt x="16" y="476"/>
                    <a:pt x="8" y="471"/>
                    <a:pt x="4" y="463"/>
                  </a:cubicBezTo>
                  <a:cubicBezTo>
                    <a:pt x="0" y="455"/>
                    <a:pt x="1" y="445"/>
                    <a:pt x="7" y="439"/>
                  </a:cubicBezTo>
                  <a:cubicBezTo>
                    <a:pt x="157" y="260"/>
                    <a:pt x="157" y="260"/>
                    <a:pt x="157" y="260"/>
                  </a:cubicBezTo>
                  <a:cubicBezTo>
                    <a:pt x="168" y="247"/>
                    <a:pt x="168" y="229"/>
                    <a:pt x="157" y="216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1" y="30"/>
                    <a:pt x="0" y="21"/>
                    <a:pt x="4" y="13"/>
                  </a:cubicBezTo>
                  <a:cubicBezTo>
                    <a:pt x="8" y="5"/>
                    <a:pt x="16" y="0"/>
                    <a:pt x="24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1" y="0"/>
                    <a:pt x="430" y="9"/>
                    <a:pt x="443" y="24"/>
                  </a:cubicBezTo>
                  <a:lnTo>
                    <a:pt x="604" y="21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E9A3E29A-33EE-4CF0-8C10-867360328ECC}"/>
              </a:ext>
            </a:extLst>
          </p:cNvPr>
          <p:cNvGrpSpPr/>
          <p:nvPr/>
        </p:nvGrpSpPr>
        <p:grpSpPr>
          <a:xfrm>
            <a:off x="6307763" y="2360329"/>
            <a:ext cx="2194180" cy="1774690"/>
            <a:chOff x="5097733" y="2597426"/>
            <a:chExt cx="2027229" cy="1639658"/>
          </a:xfrm>
        </p:grpSpPr>
        <p:sp>
          <p:nvSpPr>
            <p:cNvPr id="25" name="Freeform 9">
              <a:extLst>
                <a:ext uri="{FF2B5EF4-FFF2-40B4-BE49-F238E27FC236}">
                  <a16:creationId xmlns:a16="http://schemas.microsoft.com/office/drawing/2014/main" id="{4B06844E-A35D-4D62-8455-63B8D79FE488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1918" y="2667775"/>
              <a:ext cx="2011881" cy="1569309"/>
            </a:xfrm>
            <a:custGeom>
              <a:avLst/>
              <a:gdLst>
                <a:gd name="T0" fmla="*/ 610 w 610"/>
                <a:gd name="T1" fmla="*/ 216 h 488"/>
                <a:gd name="T2" fmla="*/ 592 w 610"/>
                <a:gd name="T3" fmla="*/ 216 h 488"/>
                <a:gd name="T4" fmla="*/ 441 w 610"/>
                <a:gd name="T5" fmla="*/ 36 h 488"/>
                <a:gd name="T6" fmla="*/ 389 w 610"/>
                <a:gd name="T7" fmla="*/ 12 h 488"/>
                <a:gd name="T8" fmla="*/ 42 w 610"/>
                <a:gd name="T9" fmla="*/ 12 h 488"/>
                <a:gd name="T10" fmla="*/ 42 w 610"/>
                <a:gd name="T11" fmla="*/ 0 h 488"/>
                <a:gd name="T12" fmla="*/ 0 w 610"/>
                <a:gd name="T13" fmla="*/ 0 h 488"/>
                <a:gd name="T14" fmla="*/ 0 w 610"/>
                <a:gd name="T15" fmla="*/ 34 h 488"/>
                <a:gd name="T16" fmla="*/ 0 w 610"/>
                <a:gd name="T17" fmla="*/ 34 h 488"/>
                <a:gd name="T18" fmla="*/ 6 w 610"/>
                <a:gd name="T19" fmla="*/ 49 h 488"/>
                <a:gd name="T20" fmla="*/ 156 w 610"/>
                <a:gd name="T21" fmla="*/ 228 h 488"/>
                <a:gd name="T22" fmla="*/ 156 w 610"/>
                <a:gd name="T23" fmla="*/ 272 h 488"/>
                <a:gd name="T24" fmla="*/ 22 w 610"/>
                <a:gd name="T25" fmla="*/ 431 h 488"/>
                <a:gd name="T26" fmla="*/ 0 w 610"/>
                <a:gd name="T27" fmla="*/ 431 h 488"/>
                <a:gd name="T28" fmla="*/ 0 w 610"/>
                <a:gd name="T29" fmla="*/ 465 h 488"/>
                <a:gd name="T30" fmla="*/ 0 w 610"/>
                <a:gd name="T31" fmla="*/ 465 h 488"/>
                <a:gd name="T32" fmla="*/ 2 w 610"/>
                <a:gd name="T33" fmla="*/ 475 h 488"/>
                <a:gd name="T34" fmla="*/ 23 w 610"/>
                <a:gd name="T35" fmla="*/ 488 h 488"/>
                <a:gd name="T36" fmla="*/ 389 w 610"/>
                <a:gd name="T37" fmla="*/ 488 h 488"/>
                <a:gd name="T38" fmla="*/ 441 w 610"/>
                <a:gd name="T39" fmla="*/ 464 h 488"/>
                <a:gd name="T40" fmla="*/ 602 w 610"/>
                <a:gd name="T41" fmla="*/ 272 h 488"/>
                <a:gd name="T42" fmla="*/ 610 w 610"/>
                <a:gd name="T43" fmla="*/ 250 h 488"/>
                <a:gd name="T44" fmla="*/ 610 w 610"/>
                <a:gd name="T45" fmla="*/ 250 h 488"/>
                <a:gd name="T46" fmla="*/ 610 w 610"/>
                <a:gd name="T47" fmla="*/ 216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10" h="488">
                  <a:moveTo>
                    <a:pt x="610" y="216"/>
                  </a:moveTo>
                  <a:cubicBezTo>
                    <a:pt x="592" y="216"/>
                    <a:pt x="592" y="216"/>
                    <a:pt x="592" y="216"/>
                  </a:cubicBezTo>
                  <a:cubicBezTo>
                    <a:pt x="441" y="36"/>
                    <a:pt x="441" y="36"/>
                    <a:pt x="441" y="36"/>
                  </a:cubicBezTo>
                  <a:cubicBezTo>
                    <a:pt x="428" y="21"/>
                    <a:pt x="409" y="12"/>
                    <a:pt x="389" y="12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40"/>
                    <a:pt x="2" y="45"/>
                    <a:pt x="6" y="49"/>
                  </a:cubicBezTo>
                  <a:cubicBezTo>
                    <a:pt x="156" y="228"/>
                    <a:pt x="156" y="228"/>
                    <a:pt x="156" y="228"/>
                  </a:cubicBezTo>
                  <a:cubicBezTo>
                    <a:pt x="166" y="241"/>
                    <a:pt x="166" y="259"/>
                    <a:pt x="156" y="272"/>
                  </a:cubicBezTo>
                  <a:cubicBezTo>
                    <a:pt x="22" y="431"/>
                    <a:pt x="22" y="431"/>
                    <a:pt x="22" y="431"/>
                  </a:cubicBezTo>
                  <a:cubicBezTo>
                    <a:pt x="0" y="431"/>
                    <a:pt x="0" y="431"/>
                    <a:pt x="0" y="431"/>
                  </a:cubicBezTo>
                  <a:cubicBezTo>
                    <a:pt x="0" y="465"/>
                    <a:pt x="0" y="465"/>
                    <a:pt x="0" y="465"/>
                  </a:cubicBezTo>
                  <a:cubicBezTo>
                    <a:pt x="0" y="465"/>
                    <a:pt x="0" y="465"/>
                    <a:pt x="0" y="465"/>
                  </a:cubicBezTo>
                  <a:cubicBezTo>
                    <a:pt x="0" y="469"/>
                    <a:pt x="1" y="472"/>
                    <a:pt x="2" y="475"/>
                  </a:cubicBezTo>
                  <a:cubicBezTo>
                    <a:pt x="6" y="483"/>
                    <a:pt x="14" y="488"/>
                    <a:pt x="23" y="488"/>
                  </a:cubicBezTo>
                  <a:cubicBezTo>
                    <a:pt x="389" y="488"/>
                    <a:pt x="389" y="488"/>
                    <a:pt x="389" y="488"/>
                  </a:cubicBezTo>
                  <a:cubicBezTo>
                    <a:pt x="409" y="488"/>
                    <a:pt x="428" y="479"/>
                    <a:pt x="441" y="464"/>
                  </a:cubicBezTo>
                  <a:cubicBezTo>
                    <a:pt x="602" y="272"/>
                    <a:pt x="602" y="272"/>
                    <a:pt x="602" y="272"/>
                  </a:cubicBezTo>
                  <a:cubicBezTo>
                    <a:pt x="608" y="265"/>
                    <a:pt x="610" y="258"/>
                    <a:pt x="610" y="250"/>
                  </a:cubicBezTo>
                  <a:cubicBezTo>
                    <a:pt x="610" y="250"/>
                    <a:pt x="610" y="250"/>
                    <a:pt x="610" y="250"/>
                  </a:cubicBezTo>
                  <a:lnTo>
                    <a:pt x="610" y="216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0">
              <a:extLst>
                <a:ext uri="{FF2B5EF4-FFF2-40B4-BE49-F238E27FC236}">
                  <a16:creationId xmlns:a16="http://schemas.microsoft.com/office/drawing/2014/main" id="{0D9987B1-E521-4D08-B1B9-35DFD3DEB3F2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7733" y="2597426"/>
              <a:ext cx="2027229" cy="1530077"/>
            </a:xfrm>
            <a:custGeom>
              <a:avLst/>
              <a:gdLst>
                <a:gd name="T0" fmla="*/ 603 w 614"/>
                <a:gd name="T1" fmla="*/ 216 h 476"/>
                <a:gd name="T2" fmla="*/ 603 w 614"/>
                <a:gd name="T3" fmla="*/ 260 h 476"/>
                <a:gd name="T4" fmla="*/ 442 w 614"/>
                <a:gd name="T5" fmla="*/ 452 h 476"/>
                <a:gd name="T6" fmla="*/ 390 w 614"/>
                <a:gd name="T7" fmla="*/ 476 h 476"/>
                <a:gd name="T8" fmla="*/ 24 w 614"/>
                <a:gd name="T9" fmla="*/ 476 h 476"/>
                <a:gd name="T10" fmla="*/ 3 w 614"/>
                <a:gd name="T11" fmla="*/ 463 h 476"/>
                <a:gd name="T12" fmla="*/ 7 w 614"/>
                <a:gd name="T13" fmla="*/ 439 h 476"/>
                <a:gd name="T14" fmla="*/ 157 w 614"/>
                <a:gd name="T15" fmla="*/ 260 h 476"/>
                <a:gd name="T16" fmla="*/ 157 w 614"/>
                <a:gd name="T17" fmla="*/ 216 h 476"/>
                <a:gd name="T18" fmla="*/ 7 w 614"/>
                <a:gd name="T19" fmla="*/ 37 h 476"/>
                <a:gd name="T20" fmla="*/ 3 w 614"/>
                <a:gd name="T21" fmla="*/ 13 h 476"/>
                <a:gd name="T22" fmla="*/ 24 w 614"/>
                <a:gd name="T23" fmla="*/ 0 h 476"/>
                <a:gd name="T24" fmla="*/ 390 w 614"/>
                <a:gd name="T25" fmla="*/ 0 h 476"/>
                <a:gd name="T26" fmla="*/ 442 w 614"/>
                <a:gd name="T27" fmla="*/ 24 h 476"/>
                <a:gd name="T28" fmla="*/ 603 w 614"/>
                <a:gd name="T29" fmla="*/ 216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14" h="476">
                  <a:moveTo>
                    <a:pt x="603" y="216"/>
                  </a:moveTo>
                  <a:cubicBezTo>
                    <a:pt x="614" y="229"/>
                    <a:pt x="614" y="247"/>
                    <a:pt x="603" y="260"/>
                  </a:cubicBezTo>
                  <a:cubicBezTo>
                    <a:pt x="442" y="452"/>
                    <a:pt x="442" y="452"/>
                    <a:pt x="442" y="452"/>
                  </a:cubicBezTo>
                  <a:cubicBezTo>
                    <a:pt x="429" y="467"/>
                    <a:pt x="410" y="476"/>
                    <a:pt x="390" y="476"/>
                  </a:cubicBezTo>
                  <a:cubicBezTo>
                    <a:pt x="24" y="476"/>
                    <a:pt x="24" y="476"/>
                    <a:pt x="24" y="476"/>
                  </a:cubicBezTo>
                  <a:cubicBezTo>
                    <a:pt x="15" y="476"/>
                    <a:pt x="7" y="471"/>
                    <a:pt x="3" y="463"/>
                  </a:cubicBezTo>
                  <a:cubicBezTo>
                    <a:pt x="0" y="455"/>
                    <a:pt x="1" y="445"/>
                    <a:pt x="7" y="439"/>
                  </a:cubicBezTo>
                  <a:cubicBezTo>
                    <a:pt x="157" y="260"/>
                    <a:pt x="157" y="260"/>
                    <a:pt x="157" y="260"/>
                  </a:cubicBezTo>
                  <a:cubicBezTo>
                    <a:pt x="167" y="247"/>
                    <a:pt x="167" y="229"/>
                    <a:pt x="157" y="216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1" y="30"/>
                    <a:pt x="0" y="21"/>
                    <a:pt x="3" y="13"/>
                  </a:cubicBezTo>
                  <a:cubicBezTo>
                    <a:pt x="7" y="5"/>
                    <a:pt x="15" y="0"/>
                    <a:pt x="24" y="0"/>
                  </a:cubicBezTo>
                  <a:cubicBezTo>
                    <a:pt x="390" y="0"/>
                    <a:pt x="390" y="0"/>
                    <a:pt x="390" y="0"/>
                  </a:cubicBezTo>
                  <a:cubicBezTo>
                    <a:pt x="410" y="0"/>
                    <a:pt x="429" y="9"/>
                    <a:pt x="442" y="24"/>
                  </a:cubicBezTo>
                  <a:lnTo>
                    <a:pt x="603" y="21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986502A1-53A3-4EBE-8028-2A2E0369B4C3}"/>
              </a:ext>
            </a:extLst>
          </p:cNvPr>
          <p:cNvGrpSpPr/>
          <p:nvPr/>
        </p:nvGrpSpPr>
        <p:grpSpPr>
          <a:xfrm>
            <a:off x="8523083" y="2360329"/>
            <a:ext cx="2195690" cy="1774690"/>
            <a:chOff x="7144494" y="2597426"/>
            <a:chExt cx="2028624" cy="1639658"/>
          </a:xfrm>
        </p:grpSpPr>
        <p:sp>
          <p:nvSpPr>
            <p:cNvPr id="37" name="Freeform 11">
              <a:extLst>
                <a:ext uri="{FF2B5EF4-FFF2-40B4-BE49-F238E27FC236}">
                  <a16:creationId xmlns:a16="http://schemas.microsoft.com/office/drawing/2014/main" id="{38A6B2A3-4D38-4D52-BCD0-22256273227D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0075" y="2667775"/>
              <a:ext cx="2013277" cy="1569309"/>
            </a:xfrm>
            <a:custGeom>
              <a:avLst/>
              <a:gdLst>
                <a:gd name="T0" fmla="*/ 610 w 610"/>
                <a:gd name="T1" fmla="*/ 216 h 488"/>
                <a:gd name="T2" fmla="*/ 592 w 610"/>
                <a:gd name="T3" fmla="*/ 216 h 488"/>
                <a:gd name="T4" fmla="*/ 441 w 610"/>
                <a:gd name="T5" fmla="*/ 36 h 488"/>
                <a:gd name="T6" fmla="*/ 389 w 610"/>
                <a:gd name="T7" fmla="*/ 12 h 488"/>
                <a:gd name="T8" fmla="*/ 42 w 610"/>
                <a:gd name="T9" fmla="*/ 12 h 488"/>
                <a:gd name="T10" fmla="*/ 42 w 610"/>
                <a:gd name="T11" fmla="*/ 0 h 488"/>
                <a:gd name="T12" fmla="*/ 0 w 610"/>
                <a:gd name="T13" fmla="*/ 0 h 488"/>
                <a:gd name="T14" fmla="*/ 0 w 610"/>
                <a:gd name="T15" fmla="*/ 34 h 488"/>
                <a:gd name="T16" fmla="*/ 0 w 610"/>
                <a:gd name="T17" fmla="*/ 34 h 488"/>
                <a:gd name="T18" fmla="*/ 5 w 610"/>
                <a:gd name="T19" fmla="*/ 49 h 488"/>
                <a:gd name="T20" fmla="*/ 155 w 610"/>
                <a:gd name="T21" fmla="*/ 228 h 488"/>
                <a:gd name="T22" fmla="*/ 155 w 610"/>
                <a:gd name="T23" fmla="*/ 272 h 488"/>
                <a:gd name="T24" fmla="*/ 22 w 610"/>
                <a:gd name="T25" fmla="*/ 431 h 488"/>
                <a:gd name="T26" fmla="*/ 0 w 610"/>
                <a:gd name="T27" fmla="*/ 431 h 488"/>
                <a:gd name="T28" fmla="*/ 0 w 610"/>
                <a:gd name="T29" fmla="*/ 465 h 488"/>
                <a:gd name="T30" fmla="*/ 0 w 610"/>
                <a:gd name="T31" fmla="*/ 465 h 488"/>
                <a:gd name="T32" fmla="*/ 2 w 610"/>
                <a:gd name="T33" fmla="*/ 475 h 488"/>
                <a:gd name="T34" fmla="*/ 23 w 610"/>
                <a:gd name="T35" fmla="*/ 488 h 488"/>
                <a:gd name="T36" fmla="*/ 389 w 610"/>
                <a:gd name="T37" fmla="*/ 488 h 488"/>
                <a:gd name="T38" fmla="*/ 441 w 610"/>
                <a:gd name="T39" fmla="*/ 464 h 488"/>
                <a:gd name="T40" fmla="*/ 602 w 610"/>
                <a:gd name="T41" fmla="*/ 272 h 488"/>
                <a:gd name="T42" fmla="*/ 610 w 610"/>
                <a:gd name="T43" fmla="*/ 250 h 488"/>
                <a:gd name="T44" fmla="*/ 610 w 610"/>
                <a:gd name="T45" fmla="*/ 250 h 488"/>
                <a:gd name="T46" fmla="*/ 610 w 610"/>
                <a:gd name="T47" fmla="*/ 216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10" h="488">
                  <a:moveTo>
                    <a:pt x="610" y="216"/>
                  </a:moveTo>
                  <a:cubicBezTo>
                    <a:pt x="592" y="216"/>
                    <a:pt x="592" y="216"/>
                    <a:pt x="592" y="216"/>
                  </a:cubicBezTo>
                  <a:cubicBezTo>
                    <a:pt x="441" y="36"/>
                    <a:pt x="441" y="36"/>
                    <a:pt x="441" y="36"/>
                  </a:cubicBezTo>
                  <a:cubicBezTo>
                    <a:pt x="428" y="21"/>
                    <a:pt x="409" y="12"/>
                    <a:pt x="389" y="12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40"/>
                    <a:pt x="2" y="45"/>
                    <a:pt x="5" y="49"/>
                  </a:cubicBezTo>
                  <a:cubicBezTo>
                    <a:pt x="155" y="228"/>
                    <a:pt x="155" y="228"/>
                    <a:pt x="155" y="228"/>
                  </a:cubicBezTo>
                  <a:cubicBezTo>
                    <a:pt x="166" y="241"/>
                    <a:pt x="166" y="259"/>
                    <a:pt x="155" y="272"/>
                  </a:cubicBezTo>
                  <a:cubicBezTo>
                    <a:pt x="22" y="431"/>
                    <a:pt x="22" y="431"/>
                    <a:pt x="22" y="431"/>
                  </a:cubicBezTo>
                  <a:cubicBezTo>
                    <a:pt x="0" y="431"/>
                    <a:pt x="0" y="431"/>
                    <a:pt x="0" y="431"/>
                  </a:cubicBezTo>
                  <a:cubicBezTo>
                    <a:pt x="0" y="465"/>
                    <a:pt x="0" y="465"/>
                    <a:pt x="0" y="465"/>
                  </a:cubicBezTo>
                  <a:cubicBezTo>
                    <a:pt x="0" y="465"/>
                    <a:pt x="0" y="465"/>
                    <a:pt x="0" y="465"/>
                  </a:cubicBezTo>
                  <a:cubicBezTo>
                    <a:pt x="0" y="469"/>
                    <a:pt x="1" y="472"/>
                    <a:pt x="2" y="475"/>
                  </a:cubicBezTo>
                  <a:cubicBezTo>
                    <a:pt x="6" y="483"/>
                    <a:pt x="14" y="488"/>
                    <a:pt x="23" y="488"/>
                  </a:cubicBezTo>
                  <a:cubicBezTo>
                    <a:pt x="389" y="488"/>
                    <a:pt x="389" y="488"/>
                    <a:pt x="389" y="488"/>
                  </a:cubicBezTo>
                  <a:cubicBezTo>
                    <a:pt x="409" y="488"/>
                    <a:pt x="428" y="479"/>
                    <a:pt x="441" y="464"/>
                  </a:cubicBezTo>
                  <a:cubicBezTo>
                    <a:pt x="602" y="272"/>
                    <a:pt x="602" y="272"/>
                    <a:pt x="602" y="272"/>
                  </a:cubicBezTo>
                  <a:cubicBezTo>
                    <a:pt x="607" y="265"/>
                    <a:pt x="610" y="258"/>
                    <a:pt x="610" y="250"/>
                  </a:cubicBezTo>
                  <a:cubicBezTo>
                    <a:pt x="610" y="250"/>
                    <a:pt x="610" y="250"/>
                    <a:pt x="610" y="250"/>
                  </a:cubicBezTo>
                  <a:lnTo>
                    <a:pt x="610" y="216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8" name="Freeform 12">
              <a:extLst>
                <a:ext uri="{FF2B5EF4-FFF2-40B4-BE49-F238E27FC236}">
                  <a16:creationId xmlns:a16="http://schemas.microsoft.com/office/drawing/2014/main" id="{D66D7532-3272-4074-9C72-D2D90F604D24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4494" y="2597426"/>
              <a:ext cx="2028624" cy="1530077"/>
            </a:xfrm>
            <a:custGeom>
              <a:avLst/>
              <a:gdLst>
                <a:gd name="T0" fmla="*/ 604 w 615"/>
                <a:gd name="T1" fmla="*/ 216 h 476"/>
                <a:gd name="T2" fmla="*/ 604 w 615"/>
                <a:gd name="T3" fmla="*/ 260 h 476"/>
                <a:gd name="T4" fmla="*/ 443 w 615"/>
                <a:gd name="T5" fmla="*/ 452 h 476"/>
                <a:gd name="T6" fmla="*/ 391 w 615"/>
                <a:gd name="T7" fmla="*/ 476 h 476"/>
                <a:gd name="T8" fmla="*/ 25 w 615"/>
                <a:gd name="T9" fmla="*/ 476 h 476"/>
                <a:gd name="T10" fmla="*/ 4 w 615"/>
                <a:gd name="T11" fmla="*/ 463 h 476"/>
                <a:gd name="T12" fmla="*/ 7 w 615"/>
                <a:gd name="T13" fmla="*/ 439 h 476"/>
                <a:gd name="T14" fmla="*/ 157 w 615"/>
                <a:gd name="T15" fmla="*/ 260 h 476"/>
                <a:gd name="T16" fmla="*/ 157 w 615"/>
                <a:gd name="T17" fmla="*/ 216 h 476"/>
                <a:gd name="T18" fmla="*/ 7 w 615"/>
                <a:gd name="T19" fmla="*/ 37 h 476"/>
                <a:gd name="T20" fmla="*/ 4 w 615"/>
                <a:gd name="T21" fmla="*/ 13 h 476"/>
                <a:gd name="T22" fmla="*/ 25 w 615"/>
                <a:gd name="T23" fmla="*/ 0 h 476"/>
                <a:gd name="T24" fmla="*/ 391 w 615"/>
                <a:gd name="T25" fmla="*/ 0 h 476"/>
                <a:gd name="T26" fmla="*/ 443 w 615"/>
                <a:gd name="T27" fmla="*/ 24 h 476"/>
                <a:gd name="T28" fmla="*/ 604 w 615"/>
                <a:gd name="T29" fmla="*/ 216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15" h="476">
                  <a:moveTo>
                    <a:pt x="604" y="216"/>
                  </a:moveTo>
                  <a:cubicBezTo>
                    <a:pt x="615" y="229"/>
                    <a:pt x="615" y="247"/>
                    <a:pt x="604" y="260"/>
                  </a:cubicBezTo>
                  <a:cubicBezTo>
                    <a:pt x="443" y="452"/>
                    <a:pt x="443" y="452"/>
                    <a:pt x="443" y="452"/>
                  </a:cubicBezTo>
                  <a:cubicBezTo>
                    <a:pt x="430" y="467"/>
                    <a:pt x="411" y="476"/>
                    <a:pt x="391" y="476"/>
                  </a:cubicBezTo>
                  <a:cubicBezTo>
                    <a:pt x="25" y="476"/>
                    <a:pt x="25" y="476"/>
                    <a:pt x="25" y="476"/>
                  </a:cubicBezTo>
                  <a:cubicBezTo>
                    <a:pt x="16" y="476"/>
                    <a:pt x="8" y="471"/>
                    <a:pt x="4" y="463"/>
                  </a:cubicBezTo>
                  <a:cubicBezTo>
                    <a:pt x="0" y="455"/>
                    <a:pt x="2" y="445"/>
                    <a:pt x="7" y="439"/>
                  </a:cubicBezTo>
                  <a:cubicBezTo>
                    <a:pt x="157" y="260"/>
                    <a:pt x="157" y="260"/>
                    <a:pt x="157" y="260"/>
                  </a:cubicBezTo>
                  <a:cubicBezTo>
                    <a:pt x="168" y="247"/>
                    <a:pt x="168" y="229"/>
                    <a:pt x="157" y="216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2" y="30"/>
                    <a:pt x="0" y="21"/>
                    <a:pt x="4" y="13"/>
                  </a:cubicBezTo>
                  <a:cubicBezTo>
                    <a:pt x="8" y="5"/>
                    <a:pt x="16" y="0"/>
                    <a:pt x="25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1" y="0"/>
                    <a:pt x="430" y="9"/>
                    <a:pt x="443" y="24"/>
                  </a:cubicBezTo>
                  <a:lnTo>
                    <a:pt x="604" y="21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0107A13B-3F21-4338-8D17-AA2663A95855}"/>
              </a:ext>
            </a:extLst>
          </p:cNvPr>
          <p:cNvGrpSpPr/>
          <p:nvPr/>
        </p:nvGrpSpPr>
        <p:grpSpPr>
          <a:xfrm>
            <a:off x="8572917" y="2750846"/>
            <a:ext cx="908928" cy="908927"/>
            <a:chOff x="933450" y="6017244"/>
            <a:chExt cx="1105770" cy="1105770"/>
          </a:xfrm>
        </p:grpSpPr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4E863541-94A6-4DF7-835D-DC13FE92DD30}"/>
                </a:ext>
              </a:extLst>
            </p:cNvPr>
            <p:cNvSpPr/>
            <p:nvPr/>
          </p:nvSpPr>
          <p:spPr>
            <a:xfrm>
              <a:off x="933450" y="6017244"/>
              <a:ext cx="1105770" cy="1105770"/>
            </a:xfrm>
            <a:prstGeom prst="ellipse">
              <a:avLst/>
            </a:prstGeom>
            <a:solidFill>
              <a:schemeClr val="accent4">
                <a:alpha val="20000"/>
              </a:schemeClr>
            </a:solidFill>
            <a:ln>
              <a:noFill/>
            </a:ln>
            <a:effectLst>
              <a:outerShdw blurRad="546100" sx="102000" sy="102000" algn="ctr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798" dirty="0">
                <a:solidFill>
                  <a:schemeClr val="bg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68BEBBC2-A591-458C-A913-0AA2D4BECBE6}"/>
                </a:ext>
              </a:extLst>
            </p:cNvPr>
            <p:cNvSpPr/>
            <p:nvPr/>
          </p:nvSpPr>
          <p:spPr>
            <a:xfrm>
              <a:off x="1012698" y="6096492"/>
              <a:ext cx="947276" cy="947276"/>
            </a:xfrm>
            <a:prstGeom prst="ellipse">
              <a:avLst/>
            </a:prstGeom>
            <a:solidFill>
              <a:schemeClr val="accent4">
                <a:alpha val="35000"/>
              </a:schemeClr>
            </a:solidFill>
            <a:ln>
              <a:noFill/>
            </a:ln>
            <a:effectLst>
              <a:outerShdw blurRad="546100" sx="102000" sy="102000" algn="ctr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798" dirty="0">
                <a:solidFill>
                  <a:schemeClr val="bg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6FE936E7-FD4F-4C40-82A7-2F3ABD552C25}"/>
                </a:ext>
              </a:extLst>
            </p:cNvPr>
            <p:cNvSpPr/>
            <p:nvPr/>
          </p:nvSpPr>
          <p:spPr>
            <a:xfrm>
              <a:off x="1096032" y="6179826"/>
              <a:ext cx="780605" cy="78060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>
              <a:outerShdw blurRad="546100" sx="102000" sy="102000" algn="ctr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13" dirty="0">
                <a:solidFill>
                  <a:schemeClr val="bg1"/>
                </a:solidFill>
                <a:latin typeface="Montserrat SemiBold" panose="00000700000000000000" pitchFamily="2" charset="0"/>
              </a:endParaRP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A545B047-6A92-46EB-BF6F-12178527E2E1}"/>
              </a:ext>
            </a:extLst>
          </p:cNvPr>
          <p:cNvGrpSpPr/>
          <p:nvPr/>
        </p:nvGrpSpPr>
        <p:grpSpPr>
          <a:xfrm>
            <a:off x="1872590" y="2733907"/>
            <a:ext cx="908928" cy="908927"/>
            <a:chOff x="933450" y="6017244"/>
            <a:chExt cx="1105770" cy="1105770"/>
          </a:xfrm>
        </p:grpSpPr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6C63E7CC-5345-480A-9B36-E944F02D8AB6}"/>
                </a:ext>
              </a:extLst>
            </p:cNvPr>
            <p:cNvSpPr/>
            <p:nvPr/>
          </p:nvSpPr>
          <p:spPr>
            <a:xfrm>
              <a:off x="933450" y="6017244"/>
              <a:ext cx="1105770" cy="1105770"/>
            </a:xfrm>
            <a:prstGeom prst="ellipse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  <a:effectLst>
              <a:outerShdw blurRad="546100" sx="102000" sy="102000" algn="ctr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798" dirty="0">
                <a:solidFill>
                  <a:schemeClr val="bg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18D76E42-30E1-41D8-8B44-046602D9C0BB}"/>
                </a:ext>
              </a:extLst>
            </p:cNvPr>
            <p:cNvSpPr/>
            <p:nvPr/>
          </p:nvSpPr>
          <p:spPr>
            <a:xfrm>
              <a:off x="1012698" y="6096492"/>
              <a:ext cx="947276" cy="947276"/>
            </a:xfrm>
            <a:prstGeom prst="ellipse">
              <a:avLst/>
            </a:prstGeom>
            <a:solidFill>
              <a:schemeClr val="accent1">
                <a:alpha val="35000"/>
              </a:schemeClr>
            </a:solidFill>
            <a:ln>
              <a:noFill/>
            </a:ln>
            <a:effectLst>
              <a:outerShdw blurRad="546100" sx="102000" sy="102000" algn="ctr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798" dirty="0">
                <a:solidFill>
                  <a:schemeClr val="bg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3F65E61D-58F6-4B19-BAE7-C96BEDB8BE1F}"/>
                </a:ext>
              </a:extLst>
            </p:cNvPr>
            <p:cNvSpPr/>
            <p:nvPr/>
          </p:nvSpPr>
          <p:spPr>
            <a:xfrm>
              <a:off x="1096032" y="6179826"/>
              <a:ext cx="780605" cy="78060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546100" sx="102000" sy="102000" algn="ctr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13" dirty="0">
                <a:solidFill>
                  <a:schemeClr val="bg1"/>
                </a:solidFill>
                <a:latin typeface="Montserrat SemiBold" panose="00000700000000000000" pitchFamily="2" charset="0"/>
              </a:endParaRP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24C887DB-FB1C-4BC6-A4EC-03220E64E328}"/>
              </a:ext>
            </a:extLst>
          </p:cNvPr>
          <p:cNvGrpSpPr/>
          <p:nvPr/>
        </p:nvGrpSpPr>
        <p:grpSpPr>
          <a:xfrm>
            <a:off x="4154164" y="2750847"/>
            <a:ext cx="908928" cy="908927"/>
            <a:chOff x="933450" y="6017244"/>
            <a:chExt cx="1105770" cy="1105770"/>
          </a:xfrm>
        </p:grpSpPr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606EC80F-314A-4067-904F-CD41FCA91C94}"/>
                </a:ext>
              </a:extLst>
            </p:cNvPr>
            <p:cNvSpPr/>
            <p:nvPr/>
          </p:nvSpPr>
          <p:spPr>
            <a:xfrm>
              <a:off x="933450" y="6017244"/>
              <a:ext cx="1105770" cy="1105770"/>
            </a:xfrm>
            <a:prstGeom prst="ellipse">
              <a:avLst/>
            </a:prstGeom>
            <a:solidFill>
              <a:schemeClr val="accent2">
                <a:alpha val="20000"/>
              </a:schemeClr>
            </a:solidFill>
            <a:ln>
              <a:noFill/>
            </a:ln>
            <a:effectLst>
              <a:outerShdw blurRad="546100" sx="102000" sy="102000" algn="ctr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798" dirty="0">
                <a:solidFill>
                  <a:schemeClr val="bg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430AE427-71B1-4197-A4A6-420C1BBF84D7}"/>
                </a:ext>
              </a:extLst>
            </p:cNvPr>
            <p:cNvSpPr/>
            <p:nvPr/>
          </p:nvSpPr>
          <p:spPr>
            <a:xfrm>
              <a:off x="1012698" y="6096492"/>
              <a:ext cx="947276" cy="947276"/>
            </a:xfrm>
            <a:prstGeom prst="ellipse">
              <a:avLst/>
            </a:prstGeom>
            <a:solidFill>
              <a:schemeClr val="accent2">
                <a:alpha val="35000"/>
              </a:schemeClr>
            </a:solidFill>
            <a:ln>
              <a:noFill/>
            </a:ln>
            <a:effectLst>
              <a:outerShdw blurRad="546100" sx="102000" sy="102000" algn="ctr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798" dirty="0">
                <a:solidFill>
                  <a:schemeClr val="bg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3281D7CC-7267-439D-851B-5A7D7EDBBADA}"/>
                </a:ext>
              </a:extLst>
            </p:cNvPr>
            <p:cNvSpPr/>
            <p:nvPr/>
          </p:nvSpPr>
          <p:spPr>
            <a:xfrm>
              <a:off x="1096032" y="6179826"/>
              <a:ext cx="780605" cy="78060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outerShdw blurRad="546100" sx="102000" sy="102000" algn="ctr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13" dirty="0">
                <a:solidFill>
                  <a:schemeClr val="bg1"/>
                </a:solidFill>
                <a:latin typeface="Montserrat SemiBold" panose="00000700000000000000" pitchFamily="2" charset="0"/>
              </a:endParaRP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007C42C4-8ED8-4BD7-9B20-0AAAB3B99113}"/>
              </a:ext>
            </a:extLst>
          </p:cNvPr>
          <p:cNvGrpSpPr/>
          <p:nvPr/>
        </p:nvGrpSpPr>
        <p:grpSpPr>
          <a:xfrm>
            <a:off x="6428065" y="2750846"/>
            <a:ext cx="908928" cy="908927"/>
            <a:chOff x="5068433" y="5223129"/>
            <a:chExt cx="839769" cy="839769"/>
          </a:xfrm>
        </p:grpSpPr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34EB0122-4345-4F77-9DF9-D333238DC8FC}"/>
                </a:ext>
              </a:extLst>
            </p:cNvPr>
            <p:cNvSpPr/>
            <p:nvPr/>
          </p:nvSpPr>
          <p:spPr>
            <a:xfrm>
              <a:off x="5068433" y="5223129"/>
              <a:ext cx="839769" cy="839769"/>
            </a:xfrm>
            <a:prstGeom prst="ellipse">
              <a:avLst/>
            </a:prstGeom>
            <a:solidFill>
              <a:schemeClr val="accent3">
                <a:alpha val="20000"/>
              </a:schemeClr>
            </a:solidFill>
            <a:ln>
              <a:noFill/>
            </a:ln>
            <a:effectLst>
              <a:outerShdw blurRad="139700" sx="95000" sy="95000" algn="ctr" rotWithShape="0">
                <a:prstClr val="black">
                  <a:alpha val="4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798" dirty="0">
                <a:solidFill>
                  <a:schemeClr val="bg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535BA078-4785-4C4C-8BB4-9FFBB36A2FA3}"/>
                </a:ext>
              </a:extLst>
            </p:cNvPr>
            <p:cNvSpPr/>
            <p:nvPr/>
          </p:nvSpPr>
          <p:spPr>
            <a:xfrm>
              <a:off x="5128617" y="5283313"/>
              <a:ext cx="719402" cy="719402"/>
            </a:xfrm>
            <a:prstGeom prst="ellipse">
              <a:avLst/>
            </a:prstGeom>
            <a:solidFill>
              <a:schemeClr val="accent3">
                <a:alpha val="35000"/>
              </a:schemeClr>
            </a:solidFill>
            <a:ln>
              <a:noFill/>
            </a:ln>
            <a:effectLst>
              <a:outerShdw blurRad="546100" sx="102000" sy="102000" algn="ctr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798" dirty="0">
                <a:solidFill>
                  <a:schemeClr val="bg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25981144-D3CE-417A-AC32-3FA6296B551C}"/>
                </a:ext>
              </a:extLst>
            </p:cNvPr>
            <p:cNvSpPr/>
            <p:nvPr/>
          </p:nvSpPr>
          <p:spPr>
            <a:xfrm>
              <a:off x="5191905" y="5346601"/>
              <a:ext cx="592825" cy="59282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outerShdw blurRad="546100" sx="102000" sy="102000" algn="ctr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13" dirty="0">
                <a:solidFill>
                  <a:schemeClr val="bg1"/>
                </a:solidFill>
                <a:latin typeface="Montserrat SemiBold" panose="00000700000000000000" pitchFamily="2" charset="0"/>
              </a:endParaRPr>
            </a:p>
          </p:txBody>
        </p:sp>
      </p:grpSp>
      <p:sp>
        <p:nvSpPr>
          <p:cNvPr id="59" name="Freeform 26">
            <a:extLst>
              <a:ext uri="{FF2B5EF4-FFF2-40B4-BE49-F238E27FC236}">
                <a16:creationId xmlns:a16="http://schemas.microsoft.com/office/drawing/2014/main" id="{56178ADA-FCB5-4E80-960D-3E0E475C2949}"/>
              </a:ext>
            </a:extLst>
          </p:cNvPr>
          <p:cNvSpPr>
            <a:spLocks noChangeAspect="1" noEditPoints="1"/>
          </p:cNvSpPr>
          <p:nvPr/>
        </p:nvSpPr>
        <p:spPr bwMode="auto">
          <a:xfrm rot="2700000">
            <a:off x="2224738" y="3047566"/>
            <a:ext cx="175486" cy="323102"/>
          </a:xfrm>
          <a:custGeom>
            <a:avLst/>
            <a:gdLst>
              <a:gd name="T0" fmla="*/ 482 w 579"/>
              <a:gd name="T1" fmla="*/ 367 h 1073"/>
              <a:gd name="T2" fmla="*/ 482 w 579"/>
              <a:gd name="T3" fmla="*/ 148 h 1073"/>
              <a:gd name="T4" fmla="*/ 525 w 579"/>
              <a:gd name="T5" fmla="*/ 79 h 1073"/>
              <a:gd name="T6" fmla="*/ 447 w 579"/>
              <a:gd name="T7" fmla="*/ 0 h 1073"/>
              <a:gd name="T8" fmla="*/ 132 w 579"/>
              <a:gd name="T9" fmla="*/ 0 h 1073"/>
              <a:gd name="T10" fmla="*/ 54 w 579"/>
              <a:gd name="T11" fmla="*/ 79 h 1073"/>
              <a:gd name="T12" fmla="*/ 96 w 579"/>
              <a:gd name="T13" fmla="*/ 148 h 1073"/>
              <a:gd name="T14" fmla="*/ 96 w 579"/>
              <a:gd name="T15" fmla="*/ 367 h 1073"/>
              <a:gd name="T16" fmla="*/ 0 w 579"/>
              <a:gd name="T17" fmla="*/ 583 h 1073"/>
              <a:gd name="T18" fmla="*/ 0 w 579"/>
              <a:gd name="T19" fmla="*/ 612 h 1073"/>
              <a:gd name="T20" fmla="*/ 224 w 579"/>
              <a:gd name="T21" fmla="*/ 612 h 1073"/>
              <a:gd name="T22" fmla="*/ 224 w 579"/>
              <a:gd name="T23" fmla="*/ 923 h 1073"/>
              <a:gd name="T24" fmla="*/ 289 w 579"/>
              <a:gd name="T25" fmla="*/ 1073 h 1073"/>
              <a:gd name="T26" fmla="*/ 355 w 579"/>
              <a:gd name="T27" fmla="*/ 923 h 1073"/>
              <a:gd name="T28" fmla="*/ 355 w 579"/>
              <a:gd name="T29" fmla="*/ 612 h 1073"/>
              <a:gd name="T30" fmla="*/ 579 w 579"/>
              <a:gd name="T31" fmla="*/ 612 h 1073"/>
              <a:gd name="T32" fmla="*/ 579 w 579"/>
              <a:gd name="T33" fmla="*/ 583 h 1073"/>
              <a:gd name="T34" fmla="*/ 482 w 579"/>
              <a:gd name="T35" fmla="*/ 367 h 1073"/>
              <a:gd name="T36" fmla="*/ 132 w 579"/>
              <a:gd name="T37" fmla="*/ 58 h 1073"/>
              <a:gd name="T38" fmla="*/ 447 w 579"/>
              <a:gd name="T39" fmla="*/ 58 h 1073"/>
              <a:gd name="T40" fmla="*/ 467 w 579"/>
              <a:gd name="T41" fmla="*/ 79 h 1073"/>
              <a:gd name="T42" fmla="*/ 449 w 579"/>
              <a:gd name="T43" fmla="*/ 99 h 1073"/>
              <a:gd name="T44" fmla="*/ 436 w 579"/>
              <a:gd name="T45" fmla="*/ 101 h 1073"/>
              <a:gd name="T46" fmla="*/ 143 w 579"/>
              <a:gd name="T47" fmla="*/ 101 h 1073"/>
              <a:gd name="T48" fmla="*/ 129 w 579"/>
              <a:gd name="T49" fmla="*/ 99 h 1073"/>
              <a:gd name="T50" fmla="*/ 111 w 579"/>
              <a:gd name="T51" fmla="*/ 79 h 1073"/>
              <a:gd name="T52" fmla="*/ 132 w 579"/>
              <a:gd name="T53" fmla="*/ 58 h 1073"/>
              <a:gd name="T54" fmla="*/ 424 w 579"/>
              <a:gd name="T55" fmla="*/ 370 h 1073"/>
              <a:gd name="T56" fmla="*/ 154 w 579"/>
              <a:gd name="T57" fmla="*/ 370 h 1073"/>
              <a:gd name="T58" fmla="*/ 154 w 579"/>
              <a:gd name="T59" fmla="*/ 130 h 1073"/>
              <a:gd name="T60" fmla="*/ 424 w 579"/>
              <a:gd name="T61" fmla="*/ 130 h 1073"/>
              <a:gd name="T62" fmla="*/ 424 w 579"/>
              <a:gd name="T63" fmla="*/ 370 h 1073"/>
              <a:gd name="T64" fmla="*/ 297 w 579"/>
              <a:gd name="T65" fmla="*/ 911 h 1073"/>
              <a:gd name="T66" fmla="*/ 289 w 579"/>
              <a:gd name="T67" fmla="*/ 928 h 1073"/>
              <a:gd name="T68" fmla="*/ 282 w 579"/>
              <a:gd name="T69" fmla="*/ 911 h 1073"/>
              <a:gd name="T70" fmla="*/ 282 w 579"/>
              <a:gd name="T71" fmla="*/ 612 h 1073"/>
              <a:gd name="T72" fmla="*/ 297 w 579"/>
              <a:gd name="T73" fmla="*/ 612 h 1073"/>
              <a:gd name="T74" fmla="*/ 297 w 579"/>
              <a:gd name="T75" fmla="*/ 911 h 1073"/>
              <a:gd name="T76" fmla="*/ 355 w 579"/>
              <a:gd name="T77" fmla="*/ 554 h 1073"/>
              <a:gd name="T78" fmla="*/ 224 w 579"/>
              <a:gd name="T79" fmla="*/ 554 h 1073"/>
              <a:gd name="T80" fmla="*/ 59 w 579"/>
              <a:gd name="T81" fmla="*/ 554 h 1073"/>
              <a:gd name="T82" fmla="*/ 144 w 579"/>
              <a:gd name="T83" fmla="*/ 403 h 1073"/>
              <a:gd name="T84" fmla="*/ 149 w 579"/>
              <a:gd name="T85" fmla="*/ 399 h 1073"/>
              <a:gd name="T86" fmla="*/ 430 w 579"/>
              <a:gd name="T87" fmla="*/ 399 h 1073"/>
              <a:gd name="T88" fmla="*/ 435 w 579"/>
              <a:gd name="T89" fmla="*/ 403 h 1073"/>
              <a:gd name="T90" fmla="*/ 519 w 579"/>
              <a:gd name="T91" fmla="*/ 554 h 1073"/>
              <a:gd name="T92" fmla="*/ 355 w 579"/>
              <a:gd name="T93" fmla="*/ 554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579" h="1073">
                <a:moveTo>
                  <a:pt x="482" y="367"/>
                </a:moveTo>
                <a:cubicBezTo>
                  <a:pt x="482" y="148"/>
                  <a:pt x="482" y="148"/>
                  <a:pt x="482" y="148"/>
                </a:cubicBezTo>
                <a:cubicBezTo>
                  <a:pt x="508" y="135"/>
                  <a:pt x="525" y="109"/>
                  <a:pt x="525" y="79"/>
                </a:cubicBezTo>
                <a:cubicBezTo>
                  <a:pt x="525" y="35"/>
                  <a:pt x="490" y="0"/>
                  <a:pt x="447" y="0"/>
                </a:cubicBezTo>
                <a:cubicBezTo>
                  <a:pt x="132" y="0"/>
                  <a:pt x="132" y="0"/>
                  <a:pt x="132" y="0"/>
                </a:cubicBezTo>
                <a:cubicBezTo>
                  <a:pt x="89" y="0"/>
                  <a:pt x="54" y="35"/>
                  <a:pt x="54" y="79"/>
                </a:cubicBezTo>
                <a:cubicBezTo>
                  <a:pt x="54" y="109"/>
                  <a:pt x="71" y="135"/>
                  <a:pt x="96" y="148"/>
                </a:cubicBezTo>
                <a:cubicBezTo>
                  <a:pt x="96" y="367"/>
                  <a:pt x="96" y="367"/>
                  <a:pt x="96" y="367"/>
                </a:cubicBezTo>
                <a:cubicBezTo>
                  <a:pt x="35" y="422"/>
                  <a:pt x="0" y="500"/>
                  <a:pt x="0" y="583"/>
                </a:cubicBezTo>
                <a:cubicBezTo>
                  <a:pt x="0" y="612"/>
                  <a:pt x="0" y="612"/>
                  <a:pt x="0" y="612"/>
                </a:cubicBezTo>
                <a:cubicBezTo>
                  <a:pt x="224" y="612"/>
                  <a:pt x="224" y="612"/>
                  <a:pt x="224" y="612"/>
                </a:cubicBezTo>
                <a:cubicBezTo>
                  <a:pt x="224" y="923"/>
                  <a:pt x="224" y="923"/>
                  <a:pt x="224" y="923"/>
                </a:cubicBezTo>
                <a:cubicBezTo>
                  <a:pt x="289" y="1073"/>
                  <a:pt x="289" y="1073"/>
                  <a:pt x="289" y="1073"/>
                </a:cubicBezTo>
                <a:cubicBezTo>
                  <a:pt x="355" y="923"/>
                  <a:pt x="355" y="923"/>
                  <a:pt x="355" y="923"/>
                </a:cubicBezTo>
                <a:cubicBezTo>
                  <a:pt x="355" y="612"/>
                  <a:pt x="355" y="612"/>
                  <a:pt x="355" y="612"/>
                </a:cubicBezTo>
                <a:cubicBezTo>
                  <a:pt x="579" y="612"/>
                  <a:pt x="579" y="612"/>
                  <a:pt x="579" y="612"/>
                </a:cubicBezTo>
                <a:cubicBezTo>
                  <a:pt x="579" y="583"/>
                  <a:pt x="579" y="583"/>
                  <a:pt x="579" y="583"/>
                </a:cubicBezTo>
                <a:cubicBezTo>
                  <a:pt x="579" y="500"/>
                  <a:pt x="544" y="422"/>
                  <a:pt x="482" y="367"/>
                </a:cubicBezTo>
                <a:close/>
                <a:moveTo>
                  <a:pt x="132" y="58"/>
                </a:moveTo>
                <a:cubicBezTo>
                  <a:pt x="447" y="58"/>
                  <a:pt x="447" y="58"/>
                  <a:pt x="447" y="58"/>
                </a:cubicBezTo>
                <a:cubicBezTo>
                  <a:pt x="458" y="58"/>
                  <a:pt x="467" y="67"/>
                  <a:pt x="467" y="79"/>
                </a:cubicBezTo>
                <a:cubicBezTo>
                  <a:pt x="467" y="89"/>
                  <a:pt x="459" y="97"/>
                  <a:pt x="449" y="99"/>
                </a:cubicBezTo>
                <a:cubicBezTo>
                  <a:pt x="436" y="101"/>
                  <a:pt x="436" y="101"/>
                  <a:pt x="436" y="101"/>
                </a:cubicBezTo>
                <a:cubicBezTo>
                  <a:pt x="143" y="101"/>
                  <a:pt x="143" y="101"/>
                  <a:pt x="143" y="101"/>
                </a:cubicBezTo>
                <a:cubicBezTo>
                  <a:pt x="129" y="99"/>
                  <a:pt x="129" y="99"/>
                  <a:pt x="129" y="99"/>
                </a:cubicBezTo>
                <a:cubicBezTo>
                  <a:pt x="119" y="97"/>
                  <a:pt x="111" y="89"/>
                  <a:pt x="111" y="79"/>
                </a:cubicBezTo>
                <a:cubicBezTo>
                  <a:pt x="111" y="67"/>
                  <a:pt x="121" y="58"/>
                  <a:pt x="132" y="58"/>
                </a:cubicBezTo>
                <a:close/>
                <a:moveTo>
                  <a:pt x="424" y="370"/>
                </a:moveTo>
                <a:cubicBezTo>
                  <a:pt x="154" y="370"/>
                  <a:pt x="154" y="370"/>
                  <a:pt x="154" y="370"/>
                </a:cubicBezTo>
                <a:cubicBezTo>
                  <a:pt x="154" y="130"/>
                  <a:pt x="154" y="130"/>
                  <a:pt x="154" y="130"/>
                </a:cubicBezTo>
                <a:cubicBezTo>
                  <a:pt x="424" y="130"/>
                  <a:pt x="424" y="130"/>
                  <a:pt x="424" y="130"/>
                </a:cubicBezTo>
                <a:lnTo>
                  <a:pt x="424" y="370"/>
                </a:lnTo>
                <a:close/>
                <a:moveTo>
                  <a:pt x="297" y="911"/>
                </a:moveTo>
                <a:cubicBezTo>
                  <a:pt x="289" y="928"/>
                  <a:pt x="289" y="928"/>
                  <a:pt x="289" y="928"/>
                </a:cubicBezTo>
                <a:cubicBezTo>
                  <a:pt x="282" y="911"/>
                  <a:pt x="282" y="911"/>
                  <a:pt x="282" y="911"/>
                </a:cubicBezTo>
                <a:cubicBezTo>
                  <a:pt x="282" y="612"/>
                  <a:pt x="282" y="612"/>
                  <a:pt x="282" y="612"/>
                </a:cubicBezTo>
                <a:cubicBezTo>
                  <a:pt x="297" y="612"/>
                  <a:pt x="297" y="612"/>
                  <a:pt x="297" y="612"/>
                </a:cubicBezTo>
                <a:lnTo>
                  <a:pt x="297" y="911"/>
                </a:lnTo>
                <a:close/>
                <a:moveTo>
                  <a:pt x="355" y="554"/>
                </a:moveTo>
                <a:cubicBezTo>
                  <a:pt x="224" y="554"/>
                  <a:pt x="224" y="554"/>
                  <a:pt x="224" y="554"/>
                </a:cubicBezTo>
                <a:cubicBezTo>
                  <a:pt x="59" y="554"/>
                  <a:pt x="59" y="554"/>
                  <a:pt x="59" y="554"/>
                </a:cubicBezTo>
                <a:cubicBezTo>
                  <a:pt x="67" y="495"/>
                  <a:pt x="97" y="441"/>
                  <a:pt x="144" y="403"/>
                </a:cubicBezTo>
                <a:cubicBezTo>
                  <a:pt x="149" y="399"/>
                  <a:pt x="149" y="399"/>
                  <a:pt x="149" y="399"/>
                </a:cubicBezTo>
                <a:cubicBezTo>
                  <a:pt x="430" y="399"/>
                  <a:pt x="430" y="399"/>
                  <a:pt x="430" y="399"/>
                </a:cubicBezTo>
                <a:cubicBezTo>
                  <a:pt x="435" y="403"/>
                  <a:pt x="435" y="403"/>
                  <a:pt x="435" y="403"/>
                </a:cubicBezTo>
                <a:cubicBezTo>
                  <a:pt x="482" y="441"/>
                  <a:pt x="512" y="495"/>
                  <a:pt x="519" y="554"/>
                </a:cubicBezTo>
                <a:lnTo>
                  <a:pt x="355" y="55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22" tIns="45711" rIns="91422" bIns="45711" numCol="1" anchor="t" anchorCtr="0" compatLnSpc="1">
            <a:prstTxWarp prst="textNoShape">
              <a:avLst/>
            </a:prstTxWarp>
          </a:bodyPr>
          <a:lstStyle/>
          <a:p>
            <a:endParaRPr lang="id-ID" sz="840" dirty="0">
              <a:solidFill>
                <a:schemeClr val="bg1"/>
              </a:solidFill>
              <a:latin typeface="Lato Light"/>
            </a:endParaRPr>
          </a:p>
        </p:txBody>
      </p:sp>
      <p:sp>
        <p:nvSpPr>
          <p:cNvPr id="60" name="Freeform 22">
            <a:extLst>
              <a:ext uri="{FF2B5EF4-FFF2-40B4-BE49-F238E27FC236}">
                <a16:creationId xmlns:a16="http://schemas.microsoft.com/office/drawing/2014/main" id="{A69D0C4B-BFE9-41AB-9304-D328BC3A9468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4470569" y="3066369"/>
            <a:ext cx="276115" cy="277879"/>
          </a:xfrm>
          <a:custGeom>
            <a:avLst/>
            <a:gdLst>
              <a:gd name="T0" fmla="*/ 326 w 326"/>
              <a:gd name="T1" fmla="*/ 108 h 328"/>
              <a:gd name="T2" fmla="*/ 219 w 326"/>
              <a:gd name="T3" fmla="*/ 0 h 328"/>
              <a:gd name="T4" fmla="*/ 31 w 326"/>
              <a:gd name="T5" fmla="*/ 188 h 328"/>
              <a:gd name="T6" fmla="*/ 0 w 326"/>
              <a:gd name="T7" fmla="*/ 328 h 328"/>
              <a:gd name="T8" fmla="*/ 139 w 326"/>
              <a:gd name="T9" fmla="*/ 295 h 328"/>
              <a:gd name="T10" fmla="*/ 326 w 326"/>
              <a:gd name="T11" fmla="*/ 108 h 328"/>
              <a:gd name="T12" fmla="*/ 129 w 326"/>
              <a:gd name="T13" fmla="*/ 275 h 328"/>
              <a:gd name="T14" fmla="*/ 112 w 326"/>
              <a:gd name="T15" fmla="*/ 258 h 328"/>
              <a:gd name="T16" fmla="*/ 280 w 326"/>
              <a:gd name="T17" fmla="*/ 91 h 328"/>
              <a:gd name="T18" fmla="*/ 297 w 326"/>
              <a:gd name="T19" fmla="*/ 108 h 328"/>
              <a:gd name="T20" fmla="*/ 129 w 326"/>
              <a:gd name="T21" fmla="*/ 275 h 328"/>
              <a:gd name="T22" fmla="*/ 67 w 326"/>
              <a:gd name="T23" fmla="*/ 290 h 328"/>
              <a:gd name="T24" fmla="*/ 37 w 326"/>
              <a:gd name="T25" fmla="*/ 260 h 328"/>
              <a:gd name="T26" fmla="*/ 48 w 326"/>
              <a:gd name="T27" fmla="*/ 208 h 328"/>
              <a:gd name="T28" fmla="*/ 66 w 326"/>
              <a:gd name="T29" fmla="*/ 226 h 328"/>
              <a:gd name="T30" fmla="*/ 66 w 326"/>
              <a:gd name="T31" fmla="*/ 226 h 328"/>
              <a:gd name="T32" fmla="*/ 105 w 326"/>
              <a:gd name="T33" fmla="*/ 265 h 328"/>
              <a:gd name="T34" fmla="*/ 105 w 326"/>
              <a:gd name="T35" fmla="*/ 265 h 328"/>
              <a:gd name="T36" fmla="*/ 119 w 326"/>
              <a:gd name="T37" fmla="*/ 278 h 328"/>
              <a:gd name="T38" fmla="*/ 67 w 326"/>
              <a:gd name="T39" fmla="*/ 290 h 328"/>
              <a:gd name="T40" fmla="*/ 272 w 326"/>
              <a:gd name="T41" fmla="*/ 83 h 328"/>
              <a:gd name="T42" fmla="*/ 105 w 326"/>
              <a:gd name="T43" fmla="*/ 250 h 328"/>
              <a:gd name="T44" fmla="*/ 80 w 326"/>
              <a:gd name="T45" fmla="*/ 226 h 328"/>
              <a:gd name="T46" fmla="*/ 248 w 326"/>
              <a:gd name="T47" fmla="*/ 59 h 328"/>
              <a:gd name="T48" fmla="*/ 272 w 326"/>
              <a:gd name="T49" fmla="*/ 83 h 328"/>
              <a:gd name="T50" fmla="*/ 219 w 326"/>
              <a:gd name="T51" fmla="*/ 30 h 328"/>
              <a:gd name="T52" fmla="*/ 240 w 326"/>
              <a:gd name="T53" fmla="*/ 51 h 328"/>
              <a:gd name="T54" fmla="*/ 73 w 326"/>
              <a:gd name="T55" fmla="*/ 218 h 328"/>
              <a:gd name="T56" fmla="*/ 52 w 326"/>
              <a:gd name="T57" fmla="*/ 197 h 328"/>
              <a:gd name="T58" fmla="*/ 219 w 326"/>
              <a:gd name="T59" fmla="*/ 30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26" h="328">
                <a:moveTo>
                  <a:pt x="326" y="108"/>
                </a:moveTo>
                <a:lnTo>
                  <a:pt x="219" y="0"/>
                </a:lnTo>
                <a:lnTo>
                  <a:pt x="31" y="188"/>
                </a:lnTo>
                <a:lnTo>
                  <a:pt x="0" y="328"/>
                </a:lnTo>
                <a:lnTo>
                  <a:pt x="139" y="295"/>
                </a:lnTo>
                <a:lnTo>
                  <a:pt x="326" y="108"/>
                </a:lnTo>
                <a:close/>
                <a:moveTo>
                  <a:pt x="129" y="275"/>
                </a:moveTo>
                <a:lnTo>
                  <a:pt x="112" y="258"/>
                </a:lnTo>
                <a:lnTo>
                  <a:pt x="280" y="91"/>
                </a:lnTo>
                <a:lnTo>
                  <a:pt x="297" y="108"/>
                </a:lnTo>
                <a:lnTo>
                  <a:pt x="129" y="275"/>
                </a:lnTo>
                <a:close/>
                <a:moveTo>
                  <a:pt x="67" y="290"/>
                </a:moveTo>
                <a:lnTo>
                  <a:pt x="37" y="260"/>
                </a:lnTo>
                <a:lnTo>
                  <a:pt x="48" y="208"/>
                </a:lnTo>
                <a:lnTo>
                  <a:pt x="66" y="226"/>
                </a:lnTo>
                <a:lnTo>
                  <a:pt x="66" y="226"/>
                </a:lnTo>
                <a:lnTo>
                  <a:pt x="105" y="265"/>
                </a:lnTo>
                <a:lnTo>
                  <a:pt x="105" y="265"/>
                </a:lnTo>
                <a:lnTo>
                  <a:pt x="119" y="278"/>
                </a:lnTo>
                <a:lnTo>
                  <a:pt x="67" y="290"/>
                </a:lnTo>
                <a:close/>
                <a:moveTo>
                  <a:pt x="272" y="83"/>
                </a:moveTo>
                <a:lnTo>
                  <a:pt x="105" y="250"/>
                </a:lnTo>
                <a:lnTo>
                  <a:pt x="80" y="226"/>
                </a:lnTo>
                <a:lnTo>
                  <a:pt x="248" y="59"/>
                </a:lnTo>
                <a:lnTo>
                  <a:pt x="272" y="83"/>
                </a:lnTo>
                <a:close/>
                <a:moveTo>
                  <a:pt x="219" y="30"/>
                </a:moveTo>
                <a:lnTo>
                  <a:pt x="240" y="51"/>
                </a:lnTo>
                <a:lnTo>
                  <a:pt x="73" y="218"/>
                </a:lnTo>
                <a:lnTo>
                  <a:pt x="52" y="197"/>
                </a:lnTo>
                <a:lnTo>
                  <a:pt x="219" y="3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22" tIns="45711" rIns="91422" bIns="45711" numCol="1" anchor="t" anchorCtr="0" compatLnSpc="1">
            <a:prstTxWarp prst="textNoShape">
              <a:avLst/>
            </a:prstTxWarp>
          </a:bodyPr>
          <a:lstStyle/>
          <a:p>
            <a:endParaRPr lang="id-ID" sz="840" dirty="0">
              <a:solidFill>
                <a:schemeClr val="bg1"/>
              </a:solidFill>
              <a:latin typeface="Lato Light"/>
            </a:endParaRPr>
          </a:p>
        </p:txBody>
      </p:sp>
      <p:sp>
        <p:nvSpPr>
          <p:cNvPr id="61" name="Freeform 79">
            <a:extLst>
              <a:ext uri="{FF2B5EF4-FFF2-40B4-BE49-F238E27FC236}">
                <a16:creationId xmlns:a16="http://schemas.microsoft.com/office/drawing/2014/main" id="{F1079AFC-568A-40E6-BABD-5017880B3779}"/>
              </a:ext>
            </a:extLst>
          </p:cNvPr>
          <p:cNvSpPr>
            <a:spLocks noEditPoints="1"/>
          </p:cNvSpPr>
          <p:nvPr/>
        </p:nvSpPr>
        <p:spPr bwMode="auto">
          <a:xfrm>
            <a:off x="6713068" y="3032839"/>
            <a:ext cx="278832" cy="246933"/>
          </a:xfrm>
          <a:custGeom>
            <a:avLst/>
            <a:gdLst>
              <a:gd name="T0" fmla="*/ 232 w 256"/>
              <a:gd name="T1" fmla="*/ 84 h 227"/>
              <a:gd name="T2" fmla="*/ 172 w 256"/>
              <a:gd name="T3" fmla="*/ 44 h 227"/>
              <a:gd name="T4" fmla="*/ 120 w 256"/>
              <a:gd name="T5" fmla="*/ 48 h 227"/>
              <a:gd name="T6" fmla="*/ 64 w 256"/>
              <a:gd name="T7" fmla="*/ 107 h 227"/>
              <a:gd name="T8" fmla="*/ 0 w 256"/>
              <a:gd name="T9" fmla="*/ 131 h 227"/>
              <a:gd name="T10" fmla="*/ 32 w 256"/>
              <a:gd name="T11" fmla="*/ 227 h 227"/>
              <a:gd name="T12" fmla="*/ 87 w 256"/>
              <a:gd name="T13" fmla="*/ 212 h 227"/>
              <a:gd name="T14" fmla="*/ 103 w 256"/>
              <a:gd name="T15" fmla="*/ 219 h 227"/>
              <a:gd name="T16" fmla="*/ 232 w 256"/>
              <a:gd name="T17" fmla="*/ 197 h 227"/>
              <a:gd name="T18" fmla="*/ 240 w 256"/>
              <a:gd name="T19" fmla="*/ 169 h 227"/>
              <a:gd name="T20" fmla="*/ 248 w 256"/>
              <a:gd name="T21" fmla="*/ 140 h 227"/>
              <a:gd name="T22" fmla="*/ 256 w 256"/>
              <a:gd name="T23" fmla="*/ 108 h 227"/>
              <a:gd name="T24" fmla="*/ 32 w 256"/>
              <a:gd name="T25" fmla="*/ 211 h 227"/>
              <a:gd name="T26" fmla="*/ 16 w 256"/>
              <a:gd name="T27" fmla="*/ 131 h 227"/>
              <a:gd name="T28" fmla="*/ 64 w 256"/>
              <a:gd name="T29" fmla="*/ 123 h 227"/>
              <a:gd name="T30" fmla="*/ 72 w 256"/>
              <a:gd name="T31" fmla="*/ 198 h 227"/>
              <a:gd name="T32" fmla="*/ 72 w 256"/>
              <a:gd name="T33" fmla="*/ 203 h 227"/>
              <a:gd name="T34" fmla="*/ 210 w 256"/>
              <a:gd name="T35" fmla="*/ 203 h 227"/>
              <a:gd name="T36" fmla="*/ 88 w 256"/>
              <a:gd name="T37" fmla="*/ 194 h 227"/>
              <a:gd name="T38" fmla="*/ 86 w 256"/>
              <a:gd name="T39" fmla="*/ 121 h 227"/>
              <a:gd name="T40" fmla="*/ 140 w 256"/>
              <a:gd name="T41" fmla="*/ 16 h 227"/>
              <a:gd name="T42" fmla="*/ 152 w 256"/>
              <a:gd name="T43" fmla="*/ 90 h 227"/>
              <a:gd name="T44" fmla="*/ 160 w 256"/>
              <a:gd name="T45" fmla="*/ 100 h 227"/>
              <a:gd name="T46" fmla="*/ 240 w 256"/>
              <a:gd name="T47" fmla="*/ 108 h 227"/>
              <a:gd name="T48" fmla="*/ 223 w 256"/>
              <a:gd name="T49" fmla="*/ 116 h 227"/>
              <a:gd name="T50" fmla="*/ 223 w 256"/>
              <a:gd name="T51" fmla="*/ 132 h 227"/>
              <a:gd name="T52" fmla="*/ 224 w 256"/>
              <a:gd name="T53" fmla="*/ 132 h 227"/>
              <a:gd name="T54" fmla="*/ 224 w 256"/>
              <a:gd name="T55" fmla="*/ 148 h 227"/>
              <a:gd name="T56" fmla="*/ 218 w 256"/>
              <a:gd name="T57" fmla="*/ 147 h 227"/>
              <a:gd name="T58" fmla="*/ 215 w 256"/>
              <a:gd name="T59" fmla="*/ 148 h 227"/>
              <a:gd name="T60" fmla="*/ 215 w 256"/>
              <a:gd name="T61" fmla="*/ 164 h 227"/>
              <a:gd name="T62" fmla="*/ 224 w 256"/>
              <a:gd name="T63" fmla="*/ 169 h 227"/>
              <a:gd name="T64" fmla="*/ 210 w 256"/>
              <a:gd name="T65" fmla="*/ 175 h 227"/>
              <a:gd name="T66" fmla="*/ 210 w 256"/>
              <a:gd name="T67" fmla="*/ 175 h 227"/>
              <a:gd name="T68" fmla="*/ 210 w 256"/>
              <a:gd name="T69" fmla="*/ 191 h 227"/>
              <a:gd name="T70" fmla="*/ 210 w 256"/>
              <a:gd name="T71" fmla="*/ 203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56" h="227">
                <a:moveTo>
                  <a:pt x="256" y="108"/>
                </a:moveTo>
                <a:cubicBezTo>
                  <a:pt x="256" y="94"/>
                  <a:pt x="245" y="84"/>
                  <a:pt x="232" y="84"/>
                </a:cubicBezTo>
                <a:cubicBezTo>
                  <a:pt x="169" y="84"/>
                  <a:pt x="169" y="84"/>
                  <a:pt x="169" y="84"/>
                </a:cubicBezTo>
                <a:cubicBezTo>
                  <a:pt x="171" y="74"/>
                  <a:pt x="172" y="59"/>
                  <a:pt x="172" y="44"/>
                </a:cubicBezTo>
                <a:cubicBezTo>
                  <a:pt x="172" y="13"/>
                  <a:pt x="156" y="0"/>
                  <a:pt x="140" y="0"/>
                </a:cubicBezTo>
                <a:cubicBezTo>
                  <a:pt x="120" y="0"/>
                  <a:pt x="120" y="21"/>
                  <a:pt x="120" y="48"/>
                </a:cubicBezTo>
                <a:cubicBezTo>
                  <a:pt x="120" y="67"/>
                  <a:pt x="90" y="97"/>
                  <a:pt x="75" y="110"/>
                </a:cubicBezTo>
                <a:cubicBezTo>
                  <a:pt x="71" y="108"/>
                  <a:pt x="68" y="107"/>
                  <a:pt x="64" y="107"/>
                </a:cubicBezTo>
                <a:cubicBezTo>
                  <a:pt x="24" y="107"/>
                  <a:pt x="24" y="107"/>
                  <a:pt x="24" y="107"/>
                </a:cubicBezTo>
                <a:cubicBezTo>
                  <a:pt x="11" y="107"/>
                  <a:pt x="0" y="118"/>
                  <a:pt x="0" y="131"/>
                </a:cubicBezTo>
                <a:cubicBezTo>
                  <a:pt x="8" y="203"/>
                  <a:pt x="8" y="203"/>
                  <a:pt x="8" y="203"/>
                </a:cubicBezTo>
                <a:cubicBezTo>
                  <a:pt x="10" y="216"/>
                  <a:pt x="19" y="227"/>
                  <a:pt x="32" y="227"/>
                </a:cubicBezTo>
                <a:cubicBezTo>
                  <a:pt x="64" y="227"/>
                  <a:pt x="64" y="227"/>
                  <a:pt x="64" y="227"/>
                </a:cubicBezTo>
                <a:cubicBezTo>
                  <a:pt x="74" y="227"/>
                  <a:pt x="83" y="221"/>
                  <a:pt x="87" y="212"/>
                </a:cubicBezTo>
                <a:cubicBezTo>
                  <a:pt x="100" y="219"/>
                  <a:pt x="100" y="219"/>
                  <a:pt x="100" y="219"/>
                </a:cubicBezTo>
                <a:cubicBezTo>
                  <a:pt x="101" y="219"/>
                  <a:pt x="102" y="219"/>
                  <a:pt x="103" y="219"/>
                </a:cubicBezTo>
                <a:cubicBezTo>
                  <a:pt x="210" y="219"/>
                  <a:pt x="210" y="219"/>
                  <a:pt x="210" y="219"/>
                </a:cubicBezTo>
                <a:cubicBezTo>
                  <a:pt x="222" y="219"/>
                  <a:pt x="232" y="210"/>
                  <a:pt x="232" y="197"/>
                </a:cubicBezTo>
                <a:cubicBezTo>
                  <a:pt x="232" y="194"/>
                  <a:pt x="231" y="191"/>
                  <a:pt x="230" y="188"/>
                </a:cubicBezTo>
                <a:cubicBezTo>
                  <a:pt x="236" y="184"/>
                  <a:pt x="240" y="177"/>
                  <a:pt x="240" y="169"/>
                </a:cubicBezTo>
                <a:cubicBezTo>
                  <a:pt x="240" y="166"/>
                  <a:pt x="239" y="162"/>
                  <a:pt x="238" y="159"/>
                </a:cubicBezTo>
                <a:cubicBezTo>
                  <a:pt x="244" y="155"/>
                  <a:pt x="248" y="148"/>
                  <a:pt x="248" y="140"/>
                </a:cubicBezTo>
                <a:cubicBezTo>
                  <a:pt x="248" y="135"/>
                  <a:pt x="247" y="131"/>
                  <a:pt x="245" y="128"/>
                </a:cubicBezTo>
                <a:cubicBezTo>
                  <a:pt x="252" y="123"/>
                  <a:pt x="256" y="116"/>
                  <a:pt x="256" y="108"/>
                </a:cubicBezTo>
                <a:close/>
                <a:moveTo>
                  <a:pt x="64" y="211"/>
                </a:moveTo>
                <a:cubicBezTo>
                  <a:pt x="32" y="211"/>
                  <a:pt x="32" y="211"/>
                  <a:pt x="32" y="211"/>
                </a:cubicBezTo>
                <a:cubicBezTo>
                  <a:pt x="28" y="211"/>
                  <a:pt x="25" y="206"/>
                  <a:pt x="24" y="202"/>
                </a:cubicBezTo>
                <a:cubicBezTo>
                  <a:pt x="16" y="131"/>
                  <a:pt x="16" y="131"/>
                  <a:pt x="16" y="131"/>
                </a:cubicBezTo>
                <a:cubicBezTo>
                  <a:pt x="17" y="127"/>
                  <a:pt x="20" y="123"/>
                  <a:pt x="24" y="123"/>
                </a:cubicBezTo>
                <a:cubicBezTo>
                  <a:pt x="64" y="123"/>
                  <a:pt x="64" y="123"/>
                  <a:pt x="64" y="123"/>
                </a:cubicBezTo>
                <a:cubicBezTo>
                  <a:pt x="69" y="123"/>
                  <a:pt x="72" y="127"/>
                  <a:pt x="72" y="131"/>
                </a:cubicBezTo>
                <a:cubicBezTo>
                  <a:pt x="72" y="198"/>
                  <a:pt x="72" y="198"/>
                  <a:pt x="72" y="198"/>
                </a:cubicBezTo>
                <a:cubicBezTo>
                  <a:pt x="72" y="199"/>
                  <a:pt x="72" y="200"/>
                  <a:pt x="72" y="201"/>
                </a:cubicBezTo>
                <a:cubicBezTo>
                  <a:pt x="72" y="203"/>
                  <a:pt x="72" y="203"/>
                  <a:pt x="72" y="203"/>
                </a:cubicBezTo>
                <a:cubicBezTo>
                  <a:pt x="72" y="208"/>
                  <a:pt x="69" y="211"/>
                  <a:pt x="64" y="211"/>
                </a:cubicBezTo>
                <a:close/>
                <a:moveTo>
                  <a:pt x="210" y="203"/>
                </a:moveTo>
                <a:cubicBezTo>
                  <a:pt x="105" y="203"/>
                  <a:pt x="105" y="203"/>
                  <a:pt x="105" y="203"/>
                </a:cubicBezTo>
                <a:cubicBezTo>
                  <a:pt x="88" y="194"/>
                  <a:pt x="88" y="194"/>
                  <a:pt x="88" y="194"/>
                </a:cubicBezTo>
                <a:cubicBezTo>
                  <a:pt x="88" y="131"/>
                  <a:pt x="88" y="131"/>
                  <a:pt x="88" y="131"/>
                </a:cubicBezTo>
                <a:cubicBezTo>
                  <a:pt x="88" y="128"/>
                  <a:pt x="87" y="124"/>
                  <a:pt x="86" y="121"/>
                </a:cubicBezTo>
                <a:cubicBezTo>
                  <a:pt x="100" y="109"/>
                  <a:pt x="136" y="75"/>
                  <a:pt x="136" y="48"/>
                </a:cubicBezTo>
                <a:cubicBezTo>
                  <a:pt x="136" y="31"/>
                  <a:pt x="136" y="16"/>
                  <a:pt x="140" y="16"/>
                </a:cubicBezTo>
                <a:cubicBezTo>
                  <a:pt x="148" y="16"/>
                  <a:pt x="156" y="25"/>
                  <a:pt x="156" y="44"/>
                </a:cubicBezTo>
                <a:cubicBezTo>
                  <a:pt x="156" y="67"/>
                  <a:pt x="152" y="90"/>
                  <a:pt x="152" y="90"/>
                </a:cubicBezTo>
                <a:cubicBezTo>
                  <a:pt x="152" y="93"/>
                  <a:pt x="153" y="95"/>
                  <a:pt x="154" y="97"/>
                </a:cubicBezTo>
                <a:cubicBezTo>
                  <a:pt x="156" y="98"/>
                  <a:pt x="158" y="100"/>
                  <a:pt x="160" y="100"/>
                </a:cubicBezTo>
                <a:cubicBezTo>
                  <a:pt x="232" y="100"/>
                  <a:pt x="232" y="100"/>
                  <a:pt x="232" y="100"/>
                </a:cubicBezTo>
                <a:cubicBezTo>
                  <a:pt x="237" y="100"/>
                  <a:pt x="240" y="103"/>
                  <a:pt x="240" y="108"/>
                </a:cubicBezTo>
                <a:cubicBezTo>
                  <a:pt x="240" y="112"/>
                  <a:pt x="237" y="116"/>
                  <a:pt x="232" y="116"/>
                </a:cubicBezTo>
                <a:cubicBezTo>
                  <a:pt x="223" y="116"/>
                  <a:pt x="223" y="116"/>
                  <a:pt x="223" y="116"/>
                </a:cubicBezTo>
                <a:cubicBezTo>
                  <a:pt x="219" y="116"/>
                  <a:pt x="215" y="119"/>
                  <a:pt x="215" y="124"/>
                </a:cubicBezTo>
                <a:cubicBezTo>
                  <a:pt x="215" y="128"/>
                  <a:pt x="219" y="132"/>
                  <a:pt x="223" y="132"/>
                </a:cubicBezTo>
                <a:cubicBezTo>
                  <a:pt x="224" y="132"/>
                  <a:pt x="224" y="132"/>
                  <a:pt x="224" y="132"/>
                </a:cubicBezTo>
                <a:cubicBezTo>
                  <a:pt x="224" y="132"/>
                  <a:pt x="224" y="132"/>
                  <a:pt x="224" y="132"/>
                </a:cubicBezTo>
                <a:cubicBezTo>
                  <a:pt x="229" y="132"/>
                  <a:pt x="232" y="135"/>
                  <a:pt x="232" y="140"/>
                </a:cubicBezTo>
                <a:cubicBezTo>
                  <a:pt x="232" y="144"/>
                  <a:pt x="229" y="148"/>
                  <a:pt x="224" y="148"/>
                </a:cubicBezTo>
                <a:cubicBezTo>
                  <a:pt x="219" y="148"/>
                  <a:pt x="219" y="148"/>
                  <a:pt x="219" y="148"/>
                </a:cubicBezTo>
                <a:cubicBezTo>
                  <a:pt x="219" y="148"/>
                  <a:pt x="218" y="147"/>
                  <a:pt x="218" y="147"/>
                </a:cubicBezTo>
                <a:cubicBezTo>
                  <a:pt x="218" y="147"/>
                  <a:pt x="218" y="148"/>
                  <a:pt x="218" y="148"/>
                </a:cubicBezTo>
                <a:cubicBezTo>
                  <a:pt x="215" y="148"/>
                  <a:pt x="215" y="148"/>
                  <a:pt x="215" y="148"/>
                </a:cubicBezTo>
                <a:cubicBezTo>
                  <a:pt x="211" y="148"/>
                  <a:pt x="207" y="151"/>
                  <a:pt x="207" y="156"/>
                </a:cubicBezTo>
                <a:cubicBezTo>
                  <a:pt x="207" y="160"/>
                  <a:pt x="211" y="164"/>
                  <a:pt x="215" y="164"/>
                </a:cubicBezTo>
                <a:cubicBezTo>
                  <a:pt x="218" y="164"/>
                  <a:pt x="218" y="164"/>
                  <a:pt x="218" y="164"/>
                </a:cubicBezTo>
                <a:cubicBezTo>
                  <a:pt x="222" y="164"/>
                  <a:pt x="224" y="166"/>
                  <a:pt x="224" y="169"/>
                </a:cubicBezTo>
                <a:cubicBezTo>
                  <a:pt x="224" y="173"/>
                  <a:pt x="221" y="175"/>
                  <a:pt x="218" y="175"/>
                </a:cubicBezTo>
                <a:cubicBezTo>
                  <a:pt x="210" y="175"/>
                  <a:pt x="210" y="175"/>
                  <a:pt x="210" y="175"/>
                </a:cubicBezTo>
                <a:cubicBezTo>
                  <a:pt x="210" y="175"/>
                  <a:pt x="210" y="175"/>
                  <a:pt x="210" y="175"/>
                </a:cubicBezTo>
                <a:cubicBezTo>
                  <a:pt x="210" y="175"/>
                  <a:pt x="210" y="175"/>
                  <a:pt x="210" y="175"/>
                </a:cubicBezTo>
                <a:cubicBezTo>
                  <a:pt x="206" y="175"/>
                  <a:pt x="202" y="179"/>
                  <a:pt x="202" y="183"/>
                </a:cubicBezTo>
                <a:cubicBezTo>
                  <a:pt x="202" y="188"/>
                  <a:pt x="206" y="191"/>
                  <a:pt x="210" y="191"/>
                </a:cubicBezTo>
                <a:cubicBezTo>
                  <a:pt x="213" y="191"/>
                  <a:pt x="216" y="194"/>
                  <a:pt x="216" y="197"/>
                </a:cubicBezTo>
                <a:cubicBezTo>
                  <a:pt x="216" y="201"/>
                  <a:pt x="213" y="203"/>
                  <a:pt x="210" y="20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45720" tIns="22860" rIns="45720" bIns="22860" numCol="1" anchor="t" anchorCtr="0" compatLnSpc="1">
            <a:prstTxWarp prst="textNoShape">
              <a:avLst/>
            </a:prstTxWarp>
          </a:bodyPr>
          <a:lstStyle/>
          <a:p>
            <a:endParaRPr lang="en-US" sz="840" dirty="0"/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CC418006-EC61-4C04-9E40-B1A26FD8D0EF}"/>
              </a:ext>
            </a:extLst>
          </p:cNvPr>
          <p:cNvGrpSpPr>
            <a:grpSpLocks noChangeAspect="1"/>
          </p:cNvGrpSpPr>
          <p:nvPr/>
        </p:nvGrpSpPr>
        <p:grpSpPr>
          <a:xfrm>
            <a:off x="8874843" y="3089394"/>
            <a:ext cx="274227" cy="261025"/>
            <a:chOff x="6719888" y="887413"/>
            <a:chExt cx="492125" cy="468312"/>
          </a:xfrm>
          <a:solidFill>
            <a:schemeClr val="bg1"/>
          </a:solidFill>
        </p:grpSpPr>
        <p:sp>
          <p:nvSpPr>
            <p:cNvPr id="63" name="Freeform 81">
              <a:extLst>
                <a:ext uri="{FF2B5EF4-FFF2-40B4-BE49-F238E27FC236}">
                  <a16:creationId xmlns:a16="http://schemas.microsoft.com/office/drawing/2014/main" id="{18845B1F-CAB5-4B12-A5F8-1A5FF4A4156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19888" y="887413"/>
              <a:ext cx="492125" cy="468312"/>
            </a:xfrm>
            <a:custGeom>
              <a:avLst/>
              <a:gdLst>
                <a:gd name="T0" fmla="*/ 117 w 128"/>
                <a:gd name="T1" fmla="*/ 0 h 122"/>
                <a:gd name="T2" fmla="*/ 11 w 128"/>
                <a:gd name="T3" fmla="*/ 0 h 122"/>
                <a:gd name="T4" fmla="*/ 0 w 128"/>
                <a:gd name="T5" fmla="*/ 11 h 122"/>
                <a:gd name="T6" fmla="*/ 0 w 128"/>
                <a:gd name="T7" fmla="*/ 93 h 122"/>
                <a:gd name="T8" fmla="*/ 11 w 128"/>
                <a:gd name="T9" fmla="*/ 104 h 122"/>
                <a:gd name="T10" fmla="*/ 43 w 128"/>
                <a:gd name="T11" fmla="*/ 104 h 122"/>
                <a:gd name="T12" fmla="*/ 38 w 128"/>
                <a:gd name="T13" fmla="*/ 110 h 122"/>
                <a:gd name="T14" fmla="*/ 35 w 128"/>
                <a:gd name="T15" fmla="*/ 113 h 122"/>
                <a:gd name="T16" fmla="*/ 34 w 128"/>
                <a:gd name="T17" fmla="*/ 118 h 122"/>
                <a:gd name="T18" fmla="*/ 42 w 128"/>
                <a:gd name="T19" fmla="*/ 122 h 122"/>
                <a:gd name="T20" fmla="*/ 86 w 128"/>
                <a:gd name="T21" fmla="*/ 122 h 122"/>
                <a:gd name="T22" fmla="*/ 94 w 128"/>
                <a:gd name="T23" fmla="*/ 118 h 122"/>
                <a:gd name="T24" fmla="*/ 94 w 128"/>
                <a:gd name="T25" fmla="*/ 113 h 122"/>
                <a:gd name="T26" fmla="*/ 91 w 128"/>
                <a:gd name="T27" fmla="*/ 110 h 122"/>
                <a:gd name="T28" fmla="*/ 85 w 128"/>
                <a:gd name="T29" fmla="*/ 104 h 122"/>
                <a:gd name="T30" fmla="*/ 117 w 128"/>
                <a:gd name="T31" fmla="*/ 104 h 122"/>
                <a:gd name="T32" fmla="*/ 128 w 128"/>
                <a:gd name="T33" fmla="*/ 93 h 122"/>
                <a:gd name="T34" fmla="*/ 128 w 128"/>
                <a:gd name="T35" fmla="*/ 11 h 122"/>
                <a:gd name="T36" fmla="*/ 117 w 128"/>
                <a:gd name="T37" fmla="*/ 0 h 122"/>
                <a:gd name="T38" fmla="*/ 88 w 128"/>
                <a:gd name="T39" fmla="*/ 113 h 122"/>
                <a:gd name="T40" fmla="*/ 90 w 128"/>
                <a:gd name="T41" fmla="*/ 116 h 122"/>
                <a:gd name="T42" fmla="*/ 90 w 128"/>
                <a:gd name="T43" fmla="*/ 116 h 122"/>
                <a:gd name="T44" fmla="*/ 86 w 128"/>
                <a:gd name="T45" fmla="*/ 118 h 122"/>
                <a:gd name="T46" fmla="*/ 42 w 128"/>
                <a:gd name="T47" fmla="*/ 118 h 122"/>
                <a:gd name="T48" fmla="*/ 38 w 128"/>
                <a:gd name="T49" fmla="*/ 116 h 122"/>
                <a:gd name="T50" fmla="*/ 38 w 128"/>
                <a:gd name="T51" fmla="*/ 116 h 122"/>
                <a:gd name="T52" fmla="*/ 38 w 128"/>
                <a:gd name="T53" fmla="*/ 116 h 122"/>
                <a:gd name="T54" fmla="*/ 40 w 128"/>
                <a:gd name="T55" fmla="*/ 113 h 122"/>
                <a:gd name="T56" fmla="*/ 48 w 128"/>
                <a:gd name="T57" fmla="*/ 104 h 122"/>
                <a:gd name="T58" fmla="*/ 80 w 128"/>
                <a:gd name="T59" fmla="*/ 104 h 122"/>
                <a:gd name="T60" fmla="*/ 88 w 128"/>
                <a:gd name="T61" fmla="*/ 113 h 122"/>
                <a:gd name="T62" fmla="*/ 120 w 128"/>
                <a:gd name="T63" fmla="*/ 93 h 122"/>
                <a:gd name="T64" fmla="*/ 117 w 128"/>
                <a:gd name="T65" fmla="*/ 96 h 122"/>
                <a:gd name="T66" fmla="*/ 11 w 128"/>
                <a:gd name="T67" fmla="*/ 96 h 122"/>
                <a:gd name="T68" fmla="*/ 8 w 128"/>
                <a:gd name="T69" fmla="*/ 93 h 122"/>
                <a:gd name="T70" fmla="*/ 8 w 128"/>
                <a:gd name="T71" fmla="*/ 11 h 122"/>
                <a:gd name="T72" fmla="*/ 11 w 128"/>
                <a:gd name="T73" fmla="*/ 8 h 122"/>
                <a:gd name="T74" fmla="*/ 117 w 128"/>
                <a:gd name="T75" fmla="*/ 8 h 122"/>
                <a:gd name="T76" fmla="*/ 120 w 128"/>
                <a:gd name="T77" fmla="*/ 11 h 122"/>
                <a:gd name="T78" fmla="*/ 120 w 128"/>
                <a:gd name="T79" fmla="*/ 93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8" h="122">
                  <a:moveTo>
                    <a:pt x="117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99"/>
                    <a:pt x="5" y="104"/>
                    <a:pt x="11" y="104"/>
                  </a:cubicBezTo>
                  <a:cubicBezTo>
                    <a:pt x="43" y="104"/>
                    <a:pt x="43" y="104"/>
                    <a:pt x="43" y="104"/>
                  </a:cubicBezTo>
                  <a:cubicBezTo>
                    <a:pt x="42" y="106"/>
                    <a:pt x="39" y="109"/>
                    <a:pt x="38" y="110"/>
                  </a:cubicBezTo>
                  <a:cubicBezTo>
                    <a:pt x="36" y="111"/>
                    <a:pt x="35" y="112"/>
                    <a:pt x="35" y="113"/>
                  </a:cubicBezTo>
                  <a:cubicBezTo>
                    <a:pt x="34" y="114"/>
                    <a:pt x="33" y="116"/>
                    <a:pt x="34" y="118"/>
                  </a:cubicBezTo>
                  <a:cubicBezTo>
                    <a:pt x="35" y="120"/>
                    <a:pt x="37" y="122"/>
                    <a:pt x="42" y="122"/>
                  </a:cubicBezTo>
                  <a:cubicBezTo>
                    <a:pt x="86" y="122"/>
                    <a:pt x="86" y="122"/>
                    <a:pt x="86" y="122"/>
                  </a:cubicBezTo>
                  <a:cubicBezTo>
                    <a:pt x="91" y="122"/>
                    <a:pt x="93" y="120"/>
                    <a:pt x="94" y="118"/>
                  </a:cubicBezTo>
                  <a:cubicBezTo>
                    <a:pt x="95" y="116"/>
                    <a:pt x="95" y="114"/>
                    <a:pt x="94" y="113"/>
                  </a:cubicBezTo>
                  <a:cubicBezTo>
                    <a:pt x="93" y="112"/>
                    <a:pt x="92" y="111"/>
                    <a:pt x="91" y="110"/>
                  </a:cubicBezTo>
                  <a:cubicBezTo>
                    <a:pt x="89" y="109"/>
                    <a:pt x="87" y="106"/>
                    <a:pt x="85" y="104"/>
                  </a:cubicBezTo>
                  <a:cubicBezTo>
                    <a:pt x="117" y="104"/>
                    <a:pt x="117" y="104"/>
                    <a:pt x="117" y="104"/>
                  </a:cubicBezTo>
                  <a:cubicBezTo>
                    <a:pt x="123" y="104"/>
                    <a:pt x="128" y="99"/>
                    <a:pt x="128" y="93"/>
                  </a:cubicBezTo>
                  <a:cubicBezTo>
                    <a:pt x="128" y="11"/>
                    <a:pt x="128" y="11"/>
                    <a:pt x="128" y="11"/>
                  </a:cubicBezTo>
                  <a:cubicBezTo>
                    <a:pt x="128" y="5"/>
                    <a:pt x="123" y="0"/>
                    <a:pt x="117" y="0"/>
                  </a:cubicBezTo>
                  <a:close/>
                  <a:moveTo>
                    <a:pt x="88" y="113"/>
                  </a:moveTo>
                  <a:cubicBezTo>
                    <a:pt x="89" y="114"/>
                    <a:pt x="90" y="115"/>
                    <a:pt x="90" y="116"/>
                  </a:cubicBezTo>
                  <a:cubicBezTo>
                    <a:pt x="90" y="116"/>
                    <a:pt x="91" y="116"/>
                    <a:pt x="90" y="116"/>
                  </a:cubicBezTo>
                  <a:cubicBezTo>
                    <a:pt x="90" y="117"/>
                    <a:pt x="88" y="118"/>
                    <a:pt x="86" y="118"/>
                  </a:cubicBezTo>
                  <a:cubicBezTo>
                    <a:pt x="42" y="118"/>
                    <a:pt x="42" y="118"/>
                    <a:pt x="42" y="118"/>
                  </a:cubicBezTo>
                  <a:cubicBezTo>
                    <a:pt x="40" y="118"/>
                    <a:pt x="38" y="117"/>
                    <a:pt x="38" y="116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38" y="115"/>
                    <a:pt x="39" y="114"/>
                    <a:pt x="40" y="113"/>
                  </a:cubicBezTo>
                  <a:cubicBezTo>
                    <a:pt x="44" y="109"/>
                    <a:pt x="47" y="106"/>
                    <a:pt x="48" y="104"/>
                  </a:cubicBezTo>
                  <a:cubicBezTo>
                    <a:pt x="80" y="104"/>
                    <a:pt x="80" y="104"/>
                    <a:pt x="80" y="104"/>
                  </a:cubicBezTo>
                  <a:cubicBezTo>
                    <a:pt x="82" y="106"/>
                    <a:pt x="84" y="109"/>
                    <a:pt x="88" y="113"/>
                  </a:cubicBezTo>
                  <a:close/>
                  <a:moveTo>
                    <a:pt x="120" y="93"/>
                  </a:moveTo>
                  <a:cubicBezTo>
                    <a:pt x="120" y="95"/>
                    <a:pt x="119" y="96"/>
                    <a:pt x="117" y="96"/>
                  </a:cubicBezTo>
                  <a:cubicBezTo>
                    <a:pt x="11" y="96"/>
                    <a:pt x="11" y="96"/>
                    <a:pt x="11" y="96"/>
                  </a:cubicBezTo>
                  <a:cubicBezTo>
                    <a:pt x="9" y="96"/>
                    <a:pt x="8" y="95"/>
                    <a:pt x="8" y="93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9"/>
                    <a:pt x="9" y="8"/>
                    <a:pt x="11" y="8"/>
                  </a:cubicBezTo>
                  <a:cubicBezTo>
                    <a:pt x="117" y="8"/>
                    <a:pt x="117" y="8"/>
                    <a:pt x="117" y="8"/>
                  </a:cubicBezTo>
                  <a:cubicBezTo>
                    <a:pt x="119" y="8"/>
                    <a:pt x="120" y="9"/>
                    <a:pt x="120" y="11"/>
                  </a:cubicBezTo>
                  <a:lnTo>
                    <a:pt x="120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840" dirty="0">
                <a:solidFill>
                  <a:schemeClr val="bg1"/>
                </a:solidFill>
                <a:latin typeface="Lato Light"/>
              </a:endParaRPr>
            </a:p>
          </p:txBody>
        </p:sp>
        <p:sp>
          <p:nvSpPr>
            <p:cNvPr id="64" name="Freeform 82">
              <a:extLst>
                <a:ext uri="{FF2B5EF4-FFF2-40B4-BE49-F238E27FC236}">
                  <a16:creationId xmlns:a16="http://schemas.microsoft.com/office/drawing/2014/main" id="{3522EC42-2BDD-4889-BD44-7E611ED1BB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81801" y="947738"/>
              <a:ext cx="368300" cy="247650"/>
            </a:xfrm>
            <a:custGeom>
              <a:avLst/>
              <a:gdLst>
                <a:gd name="T0" fmla="*/ 89 w 96"/>
                <a:gd name="T1" fmla="*/ 0 h 64"/>
                <a:gd name="T2" fmla="*/ 7 w 96"/>
                <a:gd name="T3" fmla="*/ 0 h 64"/>
                <a:gd name="T4" fmla="*/ 0 w 96"/>
                <a:gd name="T5" fmla="*/ 7 h 64"/>
                <a:gd name="T6" fmla="*/ 0 w 96"/>
                <a:gd name="T7" fmla="*/ 57 h 64"/>
                <a:gd name="T8" fmla="*/ 7 w 96"/>
                <a:gd name="T9" fmla="*/ 64 h 64"/>
                <a:gd name="T10" fmla="*/ 89 w 96"/>
                <a:gd name="T11" fmla="*/ 64 h 64"/>
                <a:gd name="T12" fmla="*/ 96 w 96"/>
                <a:gd name="T13" fmla="*/ 57 h 64"/>
                <a:gd name="T14" fmla="*/ 96 w 96"/>
                <a:gd name="T15" fmla="*/ 7 h 64"/>
                <a:gd name="T16" fmla="*/ 89 w 96"/>
                <a:gd name="T17" fmla="*/ 0 h 64"/>
                <a:gd name="T18" fmla="*/ 92 w 96"/>
                <a:gd name="T19" fmla="*/ 57 h 64"/>
                <a:gd name="T20" fmla="*/ 89 w 96"/>
                <a:gd name="T21" fmla="*/ 60 h 64"/>
                <a:gd name="T22" fmla="*/ 7 w 96"/>
                <a:gd name="T23" fmla="*/ 60 h 64"/>
                <a:gd name="T24" fmla="*/ 4 w 96"/>
                <a:gd name="T25" fmla="*/ 57 h 64"/>
                <a:gd name="T26" fmla="*/ 4 w 96"/>
                <a:gd name="T27" fmla="*/ 7 h 64"/>
                <a:gd name="T28" fmla="*/ 7 w 96"/>
                <a:gd name="T29" fmla="*/ 4 h 64"/>
                <a:gd name="T30" fmla="*/ 89 w 96"/>
                <a:gd name="T31" fmla="*/ 4 h 64"/>
                <a:gd name="T32" fmla="*/ 92 w 96"/>
                <a:gd name="T33" fmla="*/ 7 h 64"/>
                <a:gd name="T34" fmla="*/ 92 w 96"/>
                <a:gd name="T35" fmla="*/ 57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6" h="64">
                  <a:moveTo>
                    <a:pt x="89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61"/>
                    <a:pt x="3" y="64"/>
                    <a:pt x="7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93" y="64"/>
                    <a:pt x="96" y="61"/>
                    <a:pt x="96" y="57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6" y="3"/>
                    <a:pt x="93" y="0"/>
                    <a:pt x="89" y="0"/>
                  </a:cubicBezTo>
                  <a:close/>
                  <a:moveTo>
                    <a:pt x="92" y="57"/>
                  </a:moveTo>
                  <a:cubicBezTo>
                    <a:pt x="92" y="59"/>
                    <a:pt x="91" y="60"/>
                    <a:pt x="89" y="60"/>
                  </a:cubicBezTo>
                  <a:cubicBezTo>
                    <a:pt x="7" y="60"/>
                    <a:pt x="7" y="60"/>
                    <a:pt x="7" y="60"/>
                  </a:cubicBezTo>
                  <a:cubicBezTo>
                    <a:pt x="5" y="60"/>
                    <a:pt x="4" y="59"/>
                    <a:pt x="4" y="5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5"/>
                    <a:pt x="5" y="4"/>
                    <a:pt x="7" y="4"/>
                  </a:cubicBezTo>
                  <a:cubicBezTo>
                    <a:pt x="89" y="4"/>
                    <a:pt x="89" y="4"/>
                    <a:pt x="89" y="4"/>
                  </a:cubicBezTo>
                  <a:cubicBezTo>
                    <a:pt x="91" y="4"/>
                    <a:pt x="92" y="5"/>
                    <a:pt x="92" y="7"/>
                  </a:cubicBezTo>
                  <a:lnTo>
                    <a:pt x="92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840" dirty="0">
                <a:solidFill>
                  <a:schemeClr val="bg1"/>
                </a:solidFill>
                <a:latin typeface="Lato Light"/>
              </a:endParaRPr>
            </a:p>
          </p:txBody>
        </p:sp>
        <p:sp>
          <p:nvSpPr>
            <p:cNvPr id="65" name="Freeform 83">
              <a:extLst>
                <a:ext uri="{FF2B5EF4-FFF2-40B4-BE49-F238E27FC236}">
                  <a16:creationId xmlns:a16="http://schemas.microsoft.com/office/drawing/2014/main" id="{4DF7FC3F-D99E-4C45-83AD-ED40A152B3C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43726" y="1201738"/>
              <a:ext cx="46038" cy="47625"/>
            </a:xfrm>
            <a:custGeom>
              <a:avLst/>
              <a:gdLst>
                <a:gd name="T0" fmla="*/ 6 w 12"/>
                <a:gd name="T1" fmla="*/ 0 h 12"/>
                <a:gd name="T2" fmla="*/ 0 w 12"/>
                <a:gd name="T3" fmla="*/ 6 h 12"/>
                <a:gd name="T4" fmla="*/ 6 w 12"/>
                <a:gd name="T5" fmla="*/ 12 h 12"/>
                <a:gd name="T6" fmla="*/ 12 w 12"/>
                <a:gd name="T7" fmla="*/ 6 h 12"/>
                <a:gd name="T8" fmla="*/ 6 w 12"/>
                <a:gd name="T9" fmla="*/ 0 h 12"/>
                <a:gd name="T10" fmla="*/ 6 w 12"/>
                <a:gd name="T11" fmla="*/ 8 h 12"/>
                <a:gd name="T12" fmla="*/ 4 w 12"/>
                <a:gd name="T13" fmla="*/ 6 h 12"/>
                <a:gd name="T14" fmla="*/ 6 w 12"/>
                <a:gd name="T15" fmla="*/ 4 h 12"/>
                <a:gd name="T16" fmla="*/ 8 w 12"/>
                <a:gd name="T17" fmla="*/ 6 h 12"/>
                <a:gd name="T18" fmla="*/ 6 w 12"/>
                <a:gd name="T1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2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9" y="12"/>
                    <a:pt x="12" y="9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  <a:close/>
                  <a:moveTo>
                    <a:pt x="6" y="8"/>
                  </a:moveTo>
                  <a:cubicBezTo>
                    <a:pt x="5" y="8"/>
                    <a:pt x="4" y="7"/>
                    <a:pt x="4" y="6"/>
                  </a:cubicBezTo>
                  <a:cubicBezTo>
                    <a:pt x="4" y="5"/>
                    <a:pt x="5" y="4"/>
                    <a:pt x="6" y="4"/>
                  </a:cubicBezTo>
                  <a:cubicBezTo>
                    <a:pt x="7" y="4"/>
                    <a:pt x="8" y="5"/>
                    <a:pt x="8" y="6"/>
                  </a:cubicBezTo>
                  <a:cubicBezTo>
                    <a:pt x="8" y="7"/>
                    <a:pt x="7" y="8"/>
                    <a:pt x="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840" dirty="0">
                <a:solidFill>
                  <a:schemeClr val="bg1"/>
                </a:solidFill>
                <a:latin typeface="Lato Light"/>
              </a:endParaRPr>
            </a:p>
          </p:txBody>
        </p:sp>
        <p:sp>
          <p:nvSpPr>
            <p:cNvPr id="66" name="Freeform 84">
              <a:extLst>
                <a:ext uri="{FF2B5EF4-FFF2-40B4-BE49-F238E27FC236}">
                  <a16:creationId xmlns:a16="http://schemas.microsoft.com/office/drawing/2014/main" id="{F9106CA9-8F24-4353-A3A9-FD867B92E457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1813" y="1044575"/>
              <a:ext cx="61913" cy="65087"/>
            </a:xfrm>
            <a:custGeom>
              <a:avLst/>
              <a:gdLst>
                <a:gd name="T0" fmla="*/ 0 w 39"/>
                <a:gd name="T1" fmla="*/ 24 h 41"/>
                <a:gd name="T2" fmla="*/ 39 w 39"/>
                <a:gd name="T3" fmla="*/ 41 h 41"/>
                <a:gd name="T4" fmla="*/ 39 w 39"/>
                <a:gd name="T5" fmla="*/ 32 h 41"/>
                <a:gd name="T6" fmla="*/ 12 w 39"/>
                <a:gd name="T7" fmla="*/ 19 h 41"/>
                <a:gd name="T8" fmla="*/ 39 w 39"/>
                <a:gd name="T9" fmla="*/ 10 h 41"/>
                <a:gd name="T10" fmla="*/ 39 w 39"/>
                <a:gd name="T11" fmla="*/ 0 h 41"/>
                <a:gd name="T12" fmla="*/ 0 w 39"/>
                <a:gd name="T13" fmla="*/ 17 h 41"/>
                <a:gd name="T14" fmla="*/ 0 w 39"/>
                <a:gd name="T15" fmla="*/ 2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41">
                  <a:moveTo>
                    <a:pt x="0" y="24"/>
                  </a:moveTo>
                  <a:lnTo>
                    <a:pt x="39" y="41"/>
                  </a:lnTo>
                  <a:lnTo>
                    <a:pt x="39" y="32"/>
                  </a:lnTo>
                  <a:lnTo>
                    <a:pt x="12" y="19"/>
                  </a:lnTo>
                  <a:lnTo>
                    <a:pt x="39" y="10"/>
                  </a:lnTo>
                  <a:lnTo>
                    <a:pt x="39" y="0"/>
                  </a:lnTo>
                  <a:lnTo>
                    <a:pt x="0" y="17"/>
                  </a:lnTo>
                  <a:lnTo>
                    <a:pt x="0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840" dirty="0">
                <a:solidFill>
                  <a:schemeClr val="bg1"/>
                </a:solidFill>
                <a:latin typeface="Lato Light"/>
              </a:endParaRPr>
            </a:p>
          </p:txBody>
        </p:sp>
        <p:sp>
          <p:nvSpPr>
            <p:cNvPr id="67" name="Freeform 85">
              <a:extLst>
                <a:ext uri="{FF2B5EF4-FFF2-40B4-BE49-F238E27FC236}">
                  <a16:creationId xmlns:a16="http://schemas.microsoft.com/office/drawing/2014/main" id="{668707C0-C65E-403D-9FE6-27B88649042A}"/>
                </a:ext>
              </a:extLst>
            </p:cNvPr>
            <p:cNvSpPr>
              <a:spLocks/>
            </p:cNvSpPr>
            <p:nvPr/>
          </p:nvSpPr>
          <p:spPr bwMode="auto">
            <a:xfrm>
              <a:off x="6950076" y="1033463"/>
              <a:ext cx="31750" cy="87312"/>
            </a:xfrm>
            <a:custGeom>
              <a:avLst/>
              <a:gdLst>
                <a:gd name="T0" fmla="*/ 7 w 8"/>
                <a:gd name="T1" fmla="*/ 0 h 23"/>
                <a:gd name="T2" fmla="*/ 5 w 8"/>
                <a:gd name="T3" fmla="*/ 0 h 23"/>
                <a:gd name="T4" fmla="*/ 5 w 8"/>
                <a:gd name="T5" fmla="*/ 2 h 23"/>
                <a:gd name="T6" fmla="*/ 0 w 8"/>
                <a:gd name="T7" fmla="*/ 20 h 23"/>
                <a:gd name="T8" fmla="*/ 0 w 8"/>
                <a:gd name="T9" fmla="*/ 22 h 23"/>
                <a:gd name="T10" fmla="*/ 2 w 8"/>
                <a:gd name="T11" fmla="*/ 23 h 23"/>
                <a:gd name="T12" fmla="*/ 3 w 8"/>
                <a:gd name="T13" fmla="*/ 23 h 23"/>
                <a:gd name="T14" fmla="*/ 3 w 8"/>
                <a:gd name="T15" fmla="*/ 22 h 23"/>
                <a:gd name="T16" fmla="*/ 4 w 8"/>
                <a:gd name="T17" fmla="*/ 21 h 23"/>
                <a:gd name="T18" fmla="*/ 8 w 8"/>
                <a:gd name="T19" fmla="*/ 3 h 23"/>
                <a:gd name="T20" fmla="*/ 8 w 8"/>
                <a:gd name="T21" fmla="*/ 1 h 23"/>
                <a:gd name="T22" fmla="*/ 8 w 8"/>
                <a:gd name="T23" fmla="*/ 0 h 23"/>
                <a:gd name="T24" fmla="*/ 7 w 8"/>
                <a:gd name="T2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" h="23">
                  <a:moveTo>
                    <a:pt x="7" y="0"/>
                  </a:moveTo>
                  <a:cubicBezTo>
                    <a:pt x="6" y="0"/>
                    <a:pt x="6" y="0"/>
                    <a:pt x="5" y="0"/>
                  </a:cubicBezTo>
                  <a:cubicBezTo>
                    <a:pt x="5" y="0"/>
                    <a:pt x="5" y="1"/>
                    <a:pt x="5" y="2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1"/>
                    <a:pt x="0" y="22"/>
                    <a:pt x="0" y="22"/>
                  </a:cubicBezTo>
                  <a:cubicBezTo>
                    <a:pt x="0" y="23"/>
                    <a:pt x="1" y="23"/>
                    <a:pt x="2" y="23"/>
                  </a:cubicBezTo>
                  <a:cubicBezTo>
                    <a:pt x="2" y="23"/>
                    <a:pt x="2" y="23"/>
                    <a:pt x="3" y="23"/>
                  </a:cubicBezTo>
                  <a:cubicBezTo>
                    <a:pt x="3" y="23"/>
                    <a:pt x="3" y="22"/>
                    <a:pt x="3" y="22"/>
                  </a:cubicBezTo>
                  <a:cubicBezTo>
                    <a:pt x="3" y="22"/>
                    <a:pt x="3" y="21"/>
                    <a:pt x="4" y="21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2"/>
                    <a:pt x="8" y="1"/>
                    <a:pt x="8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840" dirty="0">
                <a:solidFill>
                  <a:schemeClr val="bg1"/>
                </a:solidFill>
                <a:latin typeface="Lato Light"/>
              </a:endParaRPr>
            </a:p>
          </p:txBody>
        </p:sp>
        <p:sp>
          <p:nvSpPr>
            <p:cNvPr id="68" name="Freeform 86">
              <a:extLst>
                <a:ext uri="{FF2B5EF4-FFF2-40B4-BE49-F238E27FC236}">
                  <a16:creationId xmlns:a16="http://schemas.microsoft.com/office/drawing/2014/main" id="{33AEE3AA-C144-4C1C-994E-91DAAF7DF492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9763" y="1044575"/>
              <a:ext cx="60325" cy="65087"/>
            </a:xfrm>
            <a:custGeom>
              <a:avLst/>
              <a:gdLst>
                <a:gd name="T0" fmla="*/ 0 w 38"/>
                <a:gd name="T1" fmla="*/ 10 h 41"/>
                <a:gd name="T2" fmla="*/ 26 w 38"/>
                <a:gd name="T3" fmla="*/ 19 h 41"/>
                <a:gd name="T4" fmla="*/ 0 w 38"/>
                <a:gd name="T5" fmla="*/ 32 h 41"/>
                <a:gd name="T6" fmla="*/ 0 w 38"/>
                <a:gd name="T7" fmla="*/ 41 h 41"/>
                <a:gd name="T8" fmla="*/ 38 w 38"/>
                <a:gd name="T9" fmla="*/ 24 h 41"/>
                <a:gd name="T10" fmla="*/ 38 w 38"/>
                <a:gd name="T11" fmla="*/ 17 h 41"/>
                <a:gd name="T12" fmla="*/ 0 w 38"/>
                <a:gd name="T13" fmla="*/ 0 h 41"/>
                <a:gd name="T14" fmla="*/ 0 w 38"/>
                <a:gd name="T15" fmla="*/ 1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41">
                  <a:moveTo>
                    <a:pt x="0" y="10"/>
                  </a:moveTo>
                  <a:lnTo>
                    <a:pt x="26" y="19"/>
                  </a:lnTo>
                  <a:lnTo>
                    <a:pt x="0" y="32"/>
                  </a:lnTo>
                  <a:lnTo>
                    <a:pt x="0" y="41"/>
                  </a:lnTo>
                  <a:lnTo>
                    <a:pt x="38" y="24"/>
                  </a:lnTo>
                  <a:lnTo>
                    <a:pt x="38" y="17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840" dirty="0">
                <a:solidFill>
                  <a:schemeClr val="bg1"/>
                </a:solidFill>
                <a:latin typeface="Lato Light"/>
              </a:endParaRPr>
            </a:p>
          </p:txBody>
        </p:sp>
      </p:grpSp>
      <p:sp>
        <p:nvSpPr>
          <p:cNvPr id="69" name="TextBox 68">
            <a:extLst>
              <a:ext uri="{FF2B5EF4-FFF2-40B4-BE49-F238E27FC236}">
                <a16:creationId xmlns:a16="http://schemas.microsoft.com/office/drawing/2014/main" id="{51A4CF27-A261-4DC6-95B1-77C6230BD235}"/>
              </a:ext>
            </a:extLst>
          </p:cNvPr>
          <p:cNvSpPr txBox="1"/>
          <p:nvPr/>
        </p:nvSpPr>
        <p:spPr>
          <a:xfrm>
            <a:off x="5044445" y="3007644"/>
            <a:ext cx="659156" cy="4001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spc="-150" dirty="0">
                <a:solidFill>
                  <a:schemeClr val="bg1"/>
                </a:solidFill>
                <a:latin typeface="Open Sans Semibold" charset="0"/>
                <a:ea typeface="Open Sans Semibold" charset="0"/>
                <a:cs typeface="Open Sans Semibold" charset="0"/>
              </a:rPr>
              <a:t>201</a:t>
            </a:r>
            <a:r>
              <a:rPr lang="id-ID" sz="2000" spc="-150" dirty="0">
                <a:solidFill>
                  <a:schemeClr val="bg1"/>
                </a:solidFill>
                <a:latin typeface="Open Sans Semibold" charset="0"/>
                <a:ea typeface="Open Sans Semibold" charset="0"/>
                <a:cs typeface="Open Sans Semibold" charset="0"/>
              </a:rPr>
              <a:t>7</a:t>
            </a:r>
            <a:endParaRPr lang="en-US" sz="2000" spc="-150" dirty="0">
              <a:solidFill>
                <a:schemeClr val="bg1"/>
              </a:solidFill>
              <a:latin typeface="Open Sans Semibold" charset="0"/>
              <a:ea typeface="Open Sans Semibold" charset="0"/>
              <a:cs typeface="Open Sans Semibold" charset="0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4AEFA80A-95F1-4EAF-90CF-A9B8FA4D9053}"/>
              </a:ext>
            </a:extLst>
          </p:cNvPr>
          <p:cNvSpPr txBox="1"/>
          <p:nvPr/>
        </p:nvSpPr>
        <p:spPr>
          <a:xfrm>
            <a:off x="9559971" y="3007644"/>
            <a:ext cx="659156" cy="4001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spc="-150" dirty="0">
                <a:solidFill>
                  <a:schemeClr val="bg1"/>
                </a:solidFill>
                <a:latin typeface="Open Sans Semibold" charset="0"/>
                <a:ea typeface="Open Sans Semibold" charset="0"/>
                <a:cs typeface="Open Sans Semibold" charset="0"/>
              </a:rPr>
              <a:t>20</a:t>
            </a:r>
            <a:r>
              <a:rPr lang="id-ID" sz="2000" spc="-150" dirty="0">
                <a:solidFill>
                  <a:schemeClr val="bg1"/>
                </a:solidFill>
                <a:latin typeface="Open Sans Semibold" charset="0"/>
                <a:ea typeface="Open Sans Semibold" charset="0"/>
                <a:cs typeface="Open Sans Semibold" charset="0"/>
              </a:rPr>
              <a:t>19</a:t>
            </a:r>
            <a:endParaRPr lang="en-US" sz="2000" spc="-150" dirty="0">
              <a:solidFill>
                <a:schemeClr val="bg1"/>
              </a:solidFill>
              <a:latin typeface="Open Sans Semibold" charset="0"/>
              <a:ea typeface="Open Sans Semibold" charset="0"/>
              <a:cs typeface="Open Sans Semibold" charset="0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C6E2FC93-361B-4E7B-BDFD-D5010E439C7F}"/>
              </a:ext>
            </a:extLst>
          </p:cNvPr>
          <p:cNvSpPr txBox="1"/>
          <p:nvPr/>
        </p:nvSpPr>
        <p:spPr>
          <a:xfrm>
            <a:off x="2826010" y="3007644"/>
            <a:ext cx="659156" cy="4001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spc="-150" dirty="0">
                <a:solidFill>
                  <a:schemeClr val="bg1"/>
                </a:solidFill>
                <a:latin typeface="Open Sans Semibold" charset="0"/>
                <a:ea typeface="Open Sans Semibold" charset="0"/>
                <a:cs typeface="Open Sans Semibold" charset="0"/>
              </a:rPr>
              <a:t>201</a:t>
            </a:r>
            <a:r>
              <a:rPr lang="id-ID" sz="2000" spc="-150" dirty="0">
                <a:solidFill>
                  <a:schemeClr val="bg1"/>
                </a:solidFill>
                <a:latin typeface="Open Sans Semibold" charset="0"/>
                <a:ea typeface="Open Sans Semibold" charset="0"/>
                <a:cs typeface="Open Sans Semibold" charset="0"/>
              </a:rPr>
              <a:t>6</a:t>
            </a:r>
            <a:endParaRPr lang="en-US" sz="2000" spc="-150" dirty="0">
              <a:solidFill>
                <a:schemeClr val="bg1"/>
              </a:solidFill>
              <a:latin typeface="Open Sans Semibold" charset="0"/>
              <a:ea typeface="Open Sans Semibold" charset="0"/>
              <a:cs typeface="Open Sans Semibold" charset="0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D328B700-BF10-4207-A211-0923FC2B64D3}"/>
              </a:ext>
            </a:extLst>
          </p:cNvPr>
          <p:cNvSpPr txBox="1"/>
          <p:nvPr/>
        </p:nvSpPr>
        <p:spPr>
          <a:xfrm>
            <a:off x="7302208" y="3007644"/>
            <a:ext cx="659156" cy="4001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spc="-150" dirty="0">
                <a:solidFill>
                  <a:schemeClr val="bg1"/>
                </a:solidFill>
                <a:latin typeface="Open Sans Semibold" charset="0"/>
                <a:ea typeface="Open Sans Semibold" charset="0"/>
                <a:cs typeface="Open Sans Semibold" charset="0"/>
              </a:rPr>
              <a:t>20</a:t>
            </a:r>
            <a:r>
              <a:rPr lang="id-ID" sz="2000" spc="-150" dirty="0">
                <a:solidFill>
                  <a:schemeClr val="bg1"/>
                </a:solidFill>
                <a:latin typeface="Open Sans Semibold" charset="0"/>
                <a:ea typeface="Open Sans Semibold" charset="0"/>
                <a:cs typeface="Open Sans Semibold" charset="0"/>
              </a:rPr>
              <a:t>18</a:t>
            </a:r>
            <a:endParaRPr lang="en-US" sz="2000" spc="-150" dirty="0">
              <a:solidFill>
                <a:schemeClr val="bg1"/>
              </a:solidFill>
              <a:latin typeface="Open Sans Semibold" charset="0"/>
              <a:ea typeface="Open Sans Semibold" charset="0"/>
              <a:cs typeface="Open Sans Semibold" charset="0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66407D54-5EE2-46DD-A371-7341C1547299}"/>
              </a:ext>
            </a:extLst>
          </p:cNvPr>
          <p:cNvSpPr txBox="1"/>
          <p:nvPr/>
        </p:nvSpPr>
        <p:spPr>
          <a:xfrm>
            <a:off x="1473223" y="4688158"/>
            <a:ext cx="2299017" cy="1115994"/>
          </a:xfrm>
          <a:prstGeom prst="rect">
            <a:avLst/>
          </a:prstGeom>
          <a:noFill/>
        </p:spPr>
        <p:txBody>
          <a:bodyPr wrap="square" lIns="109710" tIns="54855" rIns="109710" bIns="54855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id-ID" sz="1600" b="1" dirty="0">
                <a:solidFill>
                  <a:schemeClr val="accent1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OPTIONS</a:t>
            </a:r>
            <a:br>
              <a:rPr lang="en-US" sz="1000" dirty="0">
                <a:solidFill>
                  <a:schemeClr val="tx2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</a:br>
            <a:r>
              <a:rPr lang="en-US" sz="1050" dirty="0"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 </a:t>
            </a:r>
            <a:r>
              <a:rPr lang="en-US" sz="1100" dirty="0"/>
              <a:t>Lorem ipsum dolor sit amet, consectetur adipiscing elit, sed do eiusmod tempor incididunt ut labore et dolore magna aliqua.</a:t>
            </a:r>
            <a:endParaRPr lang="en-US" sz="1100" dirty="0">
              <a:latin typeface="Calibri" panose="020F0502020204030204" pitchFamily="34" charset="0"/>
              <a:ea typeface="Open Sans" panose="020B0606030504020204" pitchFamily="34" charset="0"/>
              <a:cs typeface="Calibri" panose="020F0502020204030204" pitchFamily="34" charset="0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D11A0052-66F7-4BC4-B6E8-5A2A315A747C}"/>
              </a:ext>
            </a:extLst>
          </p:cNvPr>
          <p:cNvSpPr txBox="1"/>
          <p:nvPr/>
        </p:nvSpPr>
        <p:spPr>
          <a:xfrm>
            <a:off x="8393379" y="4688158"/>
            <a:ext cx="2299017" cy="1115994"/>
          </a:xfrm>
          <a:prstGeom prst="rect">
            <a:avLst/>
          </a:prstGeom>
          <a:noFill/>
        </p:spPr>
        <p:txBody>
          <a:bodyPr wrap="square" lIns="109710" tIns="54855" rIns="109710" bIns="54855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id-ID" sz="1600" b="1" dirty="0">
                <a:solidFill>
                  <a:schemeClr val="accent4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OPTIONS</a:t>
            </a:r>
            <a:br>
              <a:rPr lang="en-US" sz="1050" dirty="0">
                <a:solidFill>
                  <a:schemeClr val="tx2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</a:br>
            <a:r>
              <a:rPr lang="en-US" sz="1050" dirty="0">
                <a:solidFill>
                  <a:schemeClr val="tx2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 </a:t>
            </a:r>
            <a:r>
              <a:rPr lang="en-US" sz="1100" dirty="0"/>
              <a:t>Lorem ipsum dolor sit amet, consectetur adipiscing elit, sed do eiusmod tempor incididunt ut labore et dolore magna aliqua.</a:t>
            </a:r>
            <a:endParaRPr lang="en-US" sz="1050" dirty="0">
              <a:latin typeface="Calibri" panose="020F0502020204030204" pitchFamily="34" charset="0"/>
              <a:ea typeface="Open Sans" panose="020B0606030504020204" pitchFamily="34" charset="0"/>
              <a:cs typeface="Calibri" panose="020F0502020204030204" pitchFamily="34" charset="0"/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E6CE4DF7-510E-47C4-9796-56036DB963A8}"/>
              </a:ext>
            </a:extLst>
          </p:cNvPr>
          <p:cNvSpPr txBox="1"/>
          <p:nvPr/>
        </p:nvSpPr>
        <p:spPr>
          <a:xfrm>
            <a:off x="3779942" y="4688158"/>
            <a:ext cx="2299017" cy="1115994"/>
          </a:xfrm>
          <a:prstGeom prst="rect">
            <a:avLst/>
          </a:prstGeom>
          <a:noFill/>
        </p:spPr>
        <p:txBody>
          <a:bodyPr wrap="square" lIns="109710" tIns="54855" rIns="109710" bIns="54855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id-ID" sz="1600" b="1" dirty="0">
                <a:solidFill>
                  <a:schemeClr val="accent2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OPTIONS</a:t>
            </a:r>
            <a:br>
              <a:rPr lang="en-US" sz="1050" dirty="0">
                <a:solidFill>
                  <a:schemeClr val="tx2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</a:br>
            <a:r>
              <a:rPr lang="en-US" sz="1100" dirty="0">
                <a:solidFill>
                  <a:schemeClr val="tx2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 </a:t>
            </a:r>
            <a:r>
              <a:rPr lang="en-US" sz="1100" dirty="0"/>
              <a:t>Lorem ipsum dolor sit amet, consectetur adipiscing elit, sed do eiusmod tempor incididunt ut labore et dolore magna aliqua.</a:t>
            </a:r>
            <a:endParaRPr lang="en-US" sz="1050" dirty="0">
              <a:latin typeface="Calibri" panose="020F0502020204030204" pitchFamily="34" charset="0"/>
              <a:ea typeface="Open Sans" panose="020B0606030504020204" pitchFamily="34" charset="0"/>
              <a:cs typeface="Calibri" panose="020F0502020204030204" pitchFamily="34" charset="0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977E277D-CB4A-4484-B2C5-16E4A9878CE4}"/>
              </a:ext>
            </a:extLst>
          </p:cNvPr>
          <p:cNvSpPr txBox="1"/>
          <p:nvPr/>
        </p:nvSpPr>
        <p:spPr>
          <a:xfrm>
            <a:off x="6086661" y="4688158"/>
            <a:ext cx="2299017" cy="1115994"/>
          </a:xfrm>
          <a:prstGeom prst="rect">
            <a:avLst/>
          </a:prstGeom>
          <a:noFill/>
        </p:spPr>
        <p:txBody>
          <a:bodyPr wrap="square" lIns="109710" tIns="54855" rIns="109710" bIns="54855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id-ID" sz="1600" b="1" dirty="0">
                <a:solidFill>
                  <a:schemeClr val="accent3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OPTIONS</a:t>
            </a:r>
            <a:br>
              <a:rPr lang="en-US" sz="1050" dirty="0">
                <a:solidFill>
                  <a:schemeClr val="tx2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</a:br>
            <a:r>
              <a:rPr lang="en-US" sz="1100" dirty="0">
                <a:solidFill>
                  <a:schemeClr val="tx2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 </a:t>
            </a:r>
            <a:r>
              <a:rPr lang="en-US" sz="1100" dirty="0"/>
              <a:t>Lorem ipsum dolor sit amet, consectetur adipiscing elit, sed do eiusmod tempor incididunt ut labore et dolore magna aliqua.</a:t>
            </a:r>
            <a:endParaRPr lang="en-US" sz="1050" dirty="0">
              <a:latin typeface="Calibri" panose="020F0502020204030204" pitchFamily="34" charset="0"/>
              <a:ea typeface="Open Sans" panose="020B0606030504020204" pitchFamily="34" charset="0"/>
              <a:cs typeface="Calibri" panose="020F0502020204030204" pitchFamily="34" charset="0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418ED494-72DB-4767-84DE-B60F76300BC1}"/>
              </a:ext>
            </a:extLst>
          </p:cNvPr>
          <p:cNvSpPr txBox="1"/>
          <p:nvPr/>
        </p:nvSpPr>
        <p:spPr>
          <a:xfrm>
            <a:off x="-12781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A565791F-9DAF-4629-A3C8-C317690EC56A}"/>
              </a:ext>
            </a:extLst>
          </p:cNvPr>
          <p:cNvSpPr txBox="1"/>
          <p:nvPr/>
        </p:nvSpPr>
        <p:spPr>
          <a:xfrm>
            <a:off x="3203386" y="810569"/>
            <a:ext cx="57852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This is a sample of What end product you Will get soon …</a:t>
            </a:r>
          </a:p>
        </p:txBody>
      </p:sp>
    </p:spTree>
    <p:extLst>
      <p:ext uri="{BB962C8B-B14F-4D97-AF65-F5344CB8AC3E}">
        <p14:creationId xmlns:p14="http://schemas.microsoft.com/office/powerpoint/2010/main" val="2312642361"/>
      </p:ext>
    </p:extLst>
  </p:cSld>
  <p:clrMapOvr>
    <a:masterClrMapping/>
  </p:clrMapOvr>
  <p:transition spd="slow">
    <p:wip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Oval 13">
            <a:extLst>
              <a:ext uri="{FF2B5EF4-FFF2-40B4-BE49-F238E27FC236}">
                <a16:creationId xmlns:a16="http://schemas.microsoft.com/office/drawing/2014/main" id="{EC10C940-17DD-4494-B756-B7DC093058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38872" y="2400230"/>
            <a:ext cx="668316" cy="666268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299" tIns="45649" rIns="91299" bIns="45649" numCol="1" anchor="ctr" anchorCtr="1" compatLnSpc="1">
            <a:prstTxWarp prst="textNoShape">
              <a:avLst/>
            </a:prstTxWarp>
          </a:bodyPr>
          <a:lstStyle/>
          <a:p>
            <a:r>
              <a:rPr lang="id-ID" sz="1798" dirty="0">
                <a:solidFill>
                  <a:schemeClr val="bg1"/>
                </a:solidFill>
                <a:latin typeface="Calibri" panose="020F0502020204030204" pitchFamily="34" charset="0"/>
              </a:rPr>
              <a:t>1</a:t>
            </a:r>
            <a:endParaRPr lang="en-US" sz="1798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36" name="Oval 11">
            <a:extLst>
              <a:ext uri="{FF2B5EF4-FFF2-40B4-BE49-F238E27FC236}">
                <a16:creationId xmlns:a16="http://schemas.microsoft.com/office/drawing/2014/main" id="{25FB2905-B66F-4B8D-9544-A1E5884030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51817" y="3299496"/>
            <a:ext cx="642427" cy="64340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299" tIns="45649" rIns="91299" bIns="45649" numCol="1" anchor="ctr" anchorCtr="1" compatLnSpc="1">
            <a:prstTxWarp prst="textNoShape">
              <a:avLst/>
            </a:prstTxWarp>
          </a:bodyPr>
          <a:lstStyle/>
          <a:p>
            <a:r>
              <a:rPr lang="id-ID" sz="1798" dirty="0">
                <a:solidFill>
                  <a:schemeClr val="bg1"/>
                </a:solidFill>
                <a:latin typeface="Calibri" panose="020F0502020204030204" pitchFamily="34" charset="0"/>
              </a:rPr>
              <a:t>2</a:t>
            </a:r>
            <a:endParaRPr lang="en-US" sz="1798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67" name="Oval 7">
            <a:extLst>
              <a:ext uri="{FF2B5EF4-FFF2-40B4-BE49-F238E27FC236}">
                <a16:creationId xmlns:a16="http://schemas.microsoft.com/office/drawing/2014/main" id="{6E40D9A3-2021-4E2C-9B69-E7D13FAD3B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47367" y="4175903"/>
            <a:ext cx="651326" cy="65132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299" tIns="45649" rIns="91299" bIns="45649" numCol="1" anchor="ctr" anchorCtr="1" compatLnSpc="1">
            <a:prstTxWarp prst="textNoShape">
              <a:avLst/>
            </a:prstTxWarp>
          </a:bodyPr>
          <a:lstStyle/>
          <a:p>
            <a:r>
              <a:rPr lang="id-ID" sz="1798" dirty="0">
                <a:solidFill>
                  <a:schemeClr val="bg1"/>
                </a:solidFill>
                <a:latin typeface="Calibri" panose="020F0502020204030204" pitchFamily="34" charset="0"/>
              </a:rPr>
              <a:t>3</a:t>
            </a:r>
            <a:endParaRPr lang="en-US" sz="1798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26" name="Oval 7">
            <a:extLst>
              <a:ext uri="{FF2B5EF4-FFF2-40B4-BE49-F238E27FC236}">
                <a16:creationId xmlns:a16="http://schemas.microsoft.com/office/drawing/2014/main" id="{475101FF-8F6B-42F5-A985-471DCABA51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47367" y="5060228"/>
            <a:ext cx="651326" cy="65132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299" tIns="45649" rIns="91299" bIns="45649" numCol="1" anchor="ctr" anchorCtr="1" compatLnSpc="1">
            <a:prstTxWarp prst="textNoShape">
              <a:avLst/>
            </a:prstTxWarp>
          </a:bodyPr>
          <a:lstStyle/>
          <a:p>
            <a:r>
              <a:rPr lang="id-ID" sz="1798" dirty="0">
                <a:solidFill>
                  <a:schemeClr val="bg1"/>
                </a:solidFill>
                <a:latin typeface="Calibri" panose="020F0502020204030204" pitchFamily="34" charset="0"/>
              </a:rPr>
              <a:t>4</a:t>
            </a:r>
            <a:endParaRPr lang="en-US" sz="1798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92986410-6AC1-4228-8882-6F7E5C083C08}"/>
              </a:ext>
            </a:extLst>
          </p:cNvPr>
          <p:cNvSpPr/>
          <p:nvPr/>
        </p:nvSpPr>
        <p:spPr>
          <a:xfrm>
            <a:off x="6096000" y="2446400"/>
            <a:ext cx="4834388" cy="569222"/>
          </a:xfrm>
          <a:prstGeom prst="rect">
            <a:avLst/>
          </a:prstGeom>
          <a:solidFill>
            <a:schemeClr val="bg1">
              <a:lumMod val="6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8" dirty="0">
              <a:latin typeface="Calibri" panose="020F0502020204030204" pitchFamily="34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7BF70940-2268-4505-A2C6-5ABA2F7948DC}"/>
              </a:ext>
            </a:extLst>
          </p:cNvPr>
          <p:cNvSpPr/>
          <p:nvPr/>
        </p:nvSpPr>
        <p:spPr>
          <a:xfrm>
            <a:off x="6096000" y="2446400"/>
            <a:ext cx="2912227" cy="5692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8" dirty="0">
              <a:latin typeface="Calibri" panose="020F050202020403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D4B9DA8-0071-4206-919E-0DC821701FBE}"/>
              </a:ext>
            </a:extLst>
          </p:cNvPr>
          <p:cNvSpPr txBox="1"/>
          <p:nvPr/>
        </p:nvSpPr>
        <p:spPr>
          <a:xfrm>
            <a:off x="6096000" y="2602545"/>
            <a:ext cx="414487" cy="256936"/>
          </a:xfrm>
          <a:prstGeom prst="rect">
            <a:avLst/>
          </a:prstGeom>
          <a:noFill/>
        </p:spPr>
        <p:txBody>
          <a:bodyPr wrap="none" lIns="71889" tIns="35944" rIns="71889" bIns="35944" rtlCol="0" anchor="ctr">
            <a:spAutoFit/>
          </a:bodyPr>
          <a:lstStyle/>
          <a:p>
            <a:r>
              <a:rPr lang="en-US" sz="1198" b="1" dirty="0">
                <a:solidFill>
                  <a:schemeClr val="bg1"/>
                </a:solidFill>
                <a:latin typeface="Calibri" panose="020F0502020204030204" pitchFamily="34" charset="0"/>
              </a:rPr>
              <a:t>59%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FDDBBEEF-4F4B-43C1-B762-3E48E0680EA4}"/>
              </a:ext>
            </a:extLst>
          </p:cNvPr>
          <p:cNvSpPr/>
          <p:nvPr/>
        </p:nvSpPr>
        <p:spPr>
          <a:xfrm>
            <a:off x="6096000" y="3289779"/>
            <a:ext cx="4834388" cy="569222"/>
          </a:xfrm>
          <a:prstGeom prst="rect">
            <a:avLst/>
          </a:prstGeom>
          <a:solidFill>
            <a:schemeClr val="bg1">
              <a:lumMod val="6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8" dirty="0">
              <a:latin typeface="Calibri" panose="020F0502020204030204" pitchFamily="34" charset="0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199BA039-6A64-4694-955F-E01AF6E2A779}"/>
              </a:ext>
            </a:extLst>
          </p:cNvPr>
          <p:cNvSpPr/>
          <p:nvPr/>
        </p:nvSpPr>
        <p:spPr>
          <a:xfrm>
            <a:off x="6095998" y="3289779"/>
            <a:ext cx="3862159" cy="5692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8" dirty="0">
              <a:latin typeface="Calibri" panose="020F0502020204030204" pitchFamily="34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2735842-20C1-4D31-833C-C22E4FD6C1E0}"/>
              </a:ext>
            </a:extLst>
          </p:cNvPr>
          <p:cNvSpPr txBox="1"/>
          <p:nvPr/>
        </p:nvSpPr>
        <p:spPr>
          <a:xfrm>
            <a:off x="6096000" y="3445927"/>
            <a:ext cx="414487" cy="256936"/>
          </a:xfrm>
          <a:prstGeom prst="rect">
            <a:avLst/>
          </a:prstGeom>
          <a:noFill/>
        </p:spPr>
        <p:txBody>
          <a:bodyPr wrap="none" lIns="71889" tIns="35944" rIns="71889" bIns="35944" rtlCol="0" anchor="ctr">
            <a:spAutoFit/>
          </a:bodyPr>
          <a:lstStyle/>
          <a:p>
            <a:r>
              <a:rPr lang="en-US" sz="1198" b="1" dirty="0">
                <a:solidFill>
                  <a:schemeClr val="bg1"/>
                </a:solidFill>
                <a:latin typeface="Calibri" panose="020F0502020204030204" pitchFamily="34" charset="0"/>
              </a:rPr>
              <a:t>86%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96352F7E-2C1A-4C9D-8DDB-8D83098AE9AA}"/>
              </a:ext>
            </a:extLst>
          </p:cNvPr>
          <p:cNvSpPr/>
          <p:nvPr/>
        </p:nvSpPr>
        <p:spPr>
          <a:xfrm>
            <a:off x="6096000" y="4168988"/>
            <a:ext cx="4834388" cy="569222"/>
          </a:xfrm>
          <a:prstGeom prst="rect">
            <a:avLst/>
          </a:prstGeom>
          <a:solidFill>
            <a:schemeClr val="bg1">
              <a:lumMod val="6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8" dirty="0">
              <a:latin typeface="Calibri" panose="020F0502020204030204" pitchFamily="34" charset="0"/>
            </a:endParaRP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5A24B61A-450C-4400-B742-3723B5734EA4}"/>
              </a:ext>
            </a:extLst>
          </p:cNvPr>
          <p:cNvSpPr/>
          <p:nvPr/>
        </p:nvSpPr>
        <p:spPr>
          <a:xfrm>
            <a:off x="6095998" y="4168988"/>
            <a:ext cx="2577745" cy="56922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8" dirty="0">
              <a:latin typeface="Calibri" panose="020F0502020204030204" pitchFamily="34" charset="0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B2A0FA25-A7B4-4DEB-8AEB-7A05C12B87C0}"/>
              </a:ext>
            </a:extLst>
          </p:cNvPr>
          <p:cNvSpPr txBox="1"/>
          <p:nvPr/>
        </p:nvSpPr>
        <p:spPr>
          <a:xfrm>
            <a:off x="6096000" y="4325135"/>
            <a:ext cx="414487" cy="256936"/>
          </a:xfrm>
          <a:prstGeom prst="rect">
            <a:avLst/>
          </a:prstGeom>
          <a:noFill/>
        </p:spPr>
        <p:txBody>
          <a:bodyPr wrap="none" lIns="71889" tIns="35944" rIns="71889" bIns="35944" rtlCol="0" anchor="ctr">
            <a:spAutoFit/>
          </a:bodyPr>
          <a:lstStyle/>
          <a:p>
            <a:r>
              <a:rPr lang="en-US" sz="1198" b="1" dirty="0">
                <a:solidFill>
                  <a:schemeClr val="bg1"/>
                </a:solidFill>
                <a:latin typeface="Calibri" panose="020F0502020204030204" pitchFamily="34" charset="0"/>
              </a:rPr>
              <a:t>52%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521A7041-B7FD-4DDF-879F-10DDD54E43EA}"/>
              </a:ext>
            </a:extLst>
          </p:cNvPr>
          <p:cNvSpPr/>
          <p:nvPr/>
        </p:nvSpPr>
        <p:spPr>
          <a:xfrm>
            <a:off x="6090340" y="5081957"/>
            <a:ext cx="4834388" cy="569222"/>
          </a:xfrm>
          <a:prstGeom prst="rect">
            <a:avLst/>
          </a:prstGeom>
          <a:solidFill>
            <a:schemeClr val="bg1">
              <a:lumMod val="6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8" dirty="0">
              <a:latin typeface="Calibri" panose="020F050202020403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746B66EE-365C-4F3B-B62C-64A909655E38}"/>
              </a:ext>
            </a:extLst>
          </p:cNvPr>
          <p:cNvSpPr/>
          <p:nvPr/>
        </p:nvSpPr>
        <p:spPr>
          <a:xfrm>
            <a:off x="6090338" y="5081957"/>
            <a:ext cx="2577745" cy="5692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8" dirty="0">
              <a:latin typeface="Calibri" panose="020F0502020204030204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D57A335-086A-46B6-B985-CC4BE8D5E811}"/>
              </a:ext>
            </a:extLst>
          </p:cNvPr>
          <p:cNvSpPr txBox="1"/>
          <p:nvPr/>
        </p:nvSpPr>
        <p:spPr>
          <a:xfrm>
            <a:off x="6090340" y="5238104"/>
            <a:ext cx="414487" cy="256936"/>
          </a:xfrm>
          <a:prstGeom prst="rect">
            <a:avLst/>
          </a:prstGeom>
          <a:noFill/>
        </p:spPr>
        <p:txBody>
          <a:bodyPr wrap="none" lIns="71889" tIns="35944" rIns="71889" bIns="35944" rtlCol="0" anchor="ctr">
            <a:spAutoFit/>
          </a:bodyPr>
          <a:lstStyle/>
          <a:p>
            <a:r>
              <a:rPr lang="en-US" sz="1198" b="1" dirty="0">
                <a:solidFill>
                  <a:schemeClr val="bg1"/>
                </a:solidFill>
                <a:latin typeface="Calibri" panose="020F0502020204030204" pitchFamily="34" charset="0"/>
              </a:rPr>
              <a:t>52%</a:t>
            </a:r>
          </a:p>
        </p:txBody>
      </p:sp>
      <p:sp>
        <p:nvSpPr>
          <p:cNvPr id="40" name="TextBox 30">
            <a:extLst>
              <a:ext uri="{FF2B5EF4-FFF2-40B4-BE49-F238E27FC236}">
                <a16:creationId xmlns:a16="http://schemas.microsoft.com/office/drawing/2014/main" id="{424141F6-71C3-43FE-A03C-513982FD74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28049" y="2400230"/>
            <a:ext cx="2490058" cy="552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Lato Light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Lato Light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Lato Light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9pPr>
          </a:lstStyle>
          <a:p>
            <a:pPr algn="just"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pt-BR" altLang="id-ID" sz="1200" dirty="0"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Lorem ipsum dolor sit amet, consectetur adipiscing elit. </a:t>
            </a:r>
            <a:endParaRPr lang="en-US" altLang="id-ID" sz="1200" dirty="0">
              <a:latin typeface="Calibri" panose="020F0502020204030204" pitchFamily="34" charset="0"/>
              <a:ea typeface="MS PGothic" panose="020B0600070205080204" pitchFamily="34" charset="-128"/>
              <a:cs typeface="Calibri" panose="020F0502020204030204" pitchFamily="34" charset="0"/>
            </a:endParaRPr>
          </a:p>
        </p:txBody>
      </p:sp>
      <p:sp>
        <p:nvSpPr>
          <p:cNvPr id="41" name="TextBox 30">
            <a:extLst>
              <a:ext uri="{FF2B5EF4-FFF2-40B4-BE49-F238E27FC236}">
                <a16:creationId xmlns:a16="http://schemas.microsoft.com/office/drawing/2014/main" id="{033ECE64-A50F-4709-9B95-B1E71B6289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28049" y="3289779"/>
            <a:ext cx="2490058" cy="552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Lato Light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Lato Light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Lato Light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9pPr>
          </a:lstStyle>
          <a:p>
            <a:pPr algn="just"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pt-BR" altLang="id-ID" sz="1200" dirty="0"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Lorem ipsum dolor sit amet, consectetur adipiscing elit. </a:t>
            </a:r>
            <a:endParaRPr lang="en-US" altLang="id-ID" sz="1200" dirty="0">
              <a:latin typeface="Calibri" panose="020F0502020204030204" pitchFamily="34" charset="0"/>
              <a:ea typeface="MS PGothic" panose="020B0600070205080204" pitchFamily="34" charset="-128"/>
              <a:cs typeface="Calibri" panose="020F0502020204030204" pitchFamily="34" charset="0"/>
            </a:endParaRPr>
          </a:p>
        </p:txBody>
      </p:sp>
      <p:sp>
        <p:nvSpPr>
          <p:cNvPr id="42" name="TextBox 30">
            <a:extLst>
              <a:ext uri="{FF2B5EF4-FFF2-40B4-BE49-F238E27FC236}">
                <a16:creationId xmlns:a16="http://schemas.microsoft.com/office/drawing/2014/main" id="{8C046312-D4E9-413C-9DC6-A48304B237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28048" y="4197377"/>
            <a:ext cx="2490058" cy="552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Lato Light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Lato Light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Lato Light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9pPr>
          </a:lstStyle>
          <a:p>
            <a:pPr algn="just"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pt-BR" altLang="id-ID" sz="1200" dirty="0"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Lorem ipsum dolor sit amet, consectetur adipiscing elit. </a:t>
            </a:r>
            <a:endParaRPr lang="en-US" altLang="id-ID" sz="1200" dirty="0">
              <a:latin typeface="Calibri" panose="020F0502020204030204" pitchFamily="34" charset="0"/>
              <a:ea typeface="MS PGothic" panose="020B0600070205080204" pitchFamily="34" charset="-128"/>
              <a:cs typeface="Calibri" panose="020F0502020204030204" pitchFamily="34" charset="0"/>
            </a:endParaRPr>
          </a:p>
        </p:txBody>
      </p:sp>
      <p:sp>
        <p:nvSpPr>
          <p:cNvPr id="43" name="TextBox 30">
            <a:extLst>
              <a:ext uri="{FF2B5EF4-FFF2-40B4-BE49-F238E27FC236}">
                <a16:creationId xmlns:a16="http://schemas.microsoft.com/office/drawing/2014/main" id="{DFD4F19A-CFE9-4394-9EA9-E92294765F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28047" y="5104975"/>
            <a:ext cx="2490058" cy="552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Lato Light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Lato Light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Lato Light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9pPr>
          </a:lstStyle>
          <a:p>
            <a:pPr algn="just"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pt-BR" altLang="id-ID" sz="1200" dirty="0"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Lorem ipsum dolor sit amet, consectetur adipiscing elit. </a:t>
            </a:r>
            <a:endParaRPr lang="en-US" altLang="id-ID" sz="1200" dirty="0">
              <a:latin typeface="Calibri" panose="020F0502020204030204" pitchFamily="34" charset="0"/>
              <a:ea typeface="MS PGothic" panose="020B0600070205080204" pitchFamily="34" charset="-128"/>
              <a:cs typeface="Calibri" panose="020F0502020204030204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AC6B333-A355-4CAE-A93E-15AC3D890231}"/>
              </a:ext>
            </a:extLst>
          </p:cNvPr>
          <p:cNvSpPr txBox="1"/>
          <p:nvPr/>
        </p:nvSpPr>
        <p:spPr>
          <a:xfrm>
            <a:off x="-12781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6CDAD1E4-1432-48DA-8C3C-3E7A1EBAC77F}"/>
              </a:ext>
            </a:extLst>
          </p:cNvPr>
          <p:cNvSpPr txBox="1"/>
          <p:nvPr/>
        </p:nvSpPr>
        <p:spPr>
          <a:xfrm>
            <a:off x="3203386" y="810569"/>
            <a:ext cx="57852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This is a sample of What end product you Will get soon …</a:t>
            </a:r>
          </a:p>
        </p:txBody>
      </p:sp>
    </p:spTree>
    <p:extLst>
      <p:ext uri="{BB962C8B-B14F-4D97-AF65-F5344CB8AC3E}">
        <p14:creationId xmlns:p14="http://schemas.microsoft.com/office/powerpoint/2010/main" val="1585293815"/>
      </p:ext>
    </p:extLst>
  </p:cSld>
  <p:clrMapOvr>
    <a:masterClrMapping/>
  </p:clrMapOvr>
  <p:transition spd="slow">
    <p:wip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CE6F8CE-B492-4C5A-8114-4896B365B8CC}"/>
              </a:ext>
            </a:extLst>
          </p:cNvPr>
          <p:cNvSpPr/>
          <p:nvPr/>
        </p:nvSpPr>
        <p:spPr>
          <a:xfrm flipH="1">
            <a:off x="5809564" y="2590800"/>
            <a:ext cx="974960" cy="838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AutoShape 139">
            <a:extLst>
              <a:ext uri="{FF2B5EF4-FFF2-40B4-BE49-F238E27FC236}">
                <a16:creationId xmlns:a16="http://schemas.microsoft.com/office/drawing/2014/main" id="{2E914C72-7A1F-436C-A4F2-C16AE2B41EB4}"/>
              </a:ext>
            </a:extLst>
          </p:cNvPr>
          <p:cNvSpPr>
            <a:spLocks/>
          </p:cNvSpPr>
          <p:nvPr/>
        </p:nvSpPr>
        <p:spPr bwMode="auto">
          <a:xfrm flipH="1">
            <a:off x="6104592" y="2820247"/>
            <a:ext cx="406453" cy="393948"/>
          </a:xfrm>
          <a:custGeom>
            <a:avLst/>
            <a:gdLst>
              <a:gd name="T0" fmla="+- 0 10800 104"/>
              <a:gd name="T1" fmla="*/ T0 w 21392"/>
              <a:gd name="T2" fmla="*/ 10800 h 21600"/>
              <a:gd name="T3" fmla="+- 0 10800 104"/>
              <a:gd name="T4" fmla="*/ T3 w 21392"/>
              <a:gd name="T5" fmla="*/ 10800 h 21600"/>
              <a:gd name="T6" fmla="+- 0 10800 104"/>
              <a:gd name="T7" fmla="*/ T6 w 21392"/>
              <a:gd name="T8" fmla="*/ 10800 h 21600"/>
              <a:gd name="T9" fmla="+- 0 10800 104"/>
              <a:gd name="T10" fmla="*/ T9 w 21392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392" h="21600">
                <a:moveTo>
                  <a:pt x="15768" y="12794"/>
                </a:moveTo>
                <a:cubicBezTo>
                  <a:pt x="15426" y="13150"/>
                  <a:pt x="15271" y="13651"/>
                  <a:pt x="15350" y="14142"/>
                </a:cubicBezTo>
                <a:lnTo>
                  <a:pt x="16296" y="20031"/>
                </a:lnTo>
                <a:lnTo>
                  <a:pt x="11443" y="17309"/>
                </a:lnTo>
                <a:cubicBezTo>
                  <a:pt x="11210" y="17178"/>
                  <a:pt x="10953" y="17112"/>
                  <a:pt x="10696" y="17112"/>
                </a:cubicBezTo>
                <a:cubicBezTo>
                  <a:pt x="10439" y="17112"/>
                  <a:pt x="10182" y="17178"/>
                  <a:pt x="9949" y="17309"/>
                </a:cubicBezTo>
                <a:lnTo>
                  <a:pt x="5095" y="20031"/>
                </a:lnTo>
                <a:lnTo>
                  <a:pt x="6042" y="14142"/>
                </a:lnTo>
                <a:cubicBezTo>
                  <a:pt x="6121" y="13651"/>
                  <a:pt x="5966" y="13150"/>
                  <a:pt x="5624" y="12794"/>
                </a:cubicBezTo>
                <a:lnTo>
                  <a:pt x="1545" y="8550"/>
                </a:lnTo>
                <a:lnTo>
                  <a:pt x="7111" y="7685"/>
                </a:lnTo>
                <a:cubicBezTo>
                  <a:pt x="7619" y="7607"/>
                  <a:pt x="8057" y="7275"/>
                  <a:pt x="8276" y="6802"/>
                </a:cubicBezTo>
                <a:lnTo>
                  <a:pt x="10696" y="1568"/>
                </a:lnTo>
                <a:lnTo>
                  <a:pt x="13116" y="6802"/>
                </a:lnTo>
                <a:cubicBezTo>
                  <a:pt x="13334" y="7275"/>
                  <a:pt x="13772" y="7607"/>
                  <a:pt x="14280" y="7685"/>
                </a:cubicBezTo>
                <a:lnTo>
                  <a:pt x="19847" y="8550"/>
                </a:lnTo>
                <a:cubicBezTo>
                  <a:pt x="19847" y="8550"/>
                  <a:pt x="15768" y="12794"/>
                  <a:pt x="15768" y="12794"/>
                </a:cubicBezTo>
                <a:close/>
                <a:moveTo>
                  <a:pt x="21312" y="8051"/>
                </a:moveTo>
                <a:cubicBezTo>
                  <a:pt x="21127" y="7495"/>
                  <a:pt x="20652" y="7088"/>
                  <a:pt x="20080" y="6999"/>
                </a:cubicBezTo>
                <a:lnTo>
                  <a:pt x="14514" y="6136"/>
                </a:lnTo>
                <a:lnTo>
                  <a:pt x="12094" y="901"/>
                </a:lnTo>
                <a:cubicBezTo>
                  <a:pt x="11840" y="351"/>
                  <a:pt x="11295" y="0"/>
                  <a:pt x="10696" y="0"/>
                </a:cubicBezTo>
                <a:cubicBezTo>
                  <a:pt x="10097" y="0"/>
                  <a:pt x="9552" y="351"/>
                  <a:pt x="9297" y="901"/>
                </a:cubicBezTo>
                <a:lnTo>
                  <a:pt x="6878" y="6136"/>
                </a:lnTo>
                <a:lnTo>
                  <a:pt x="1311" y="6999"/>
                </a:lnTo>
                <a:cubicBezTo>
                  <a:pt x="739" y="7088"/>
                  <a:pt x="264" y="7495"/>
                  <a:pt x="80" y="8051"/>
                </a:cubicBezTo>
                <a:cubicBezTo>
                  <a:pt x="-104" y="8609"/>
                  <a:pt x="35" y="9224"/>
                  <a:pt x="439" y="9644"/>
                </a:cubicBezTo>
                <a:lnTo>
                  <a:pt x="4518" y="13889"/>
                </a:lnTo>
                <a:lnTo>
                  <a:pt x="3572" y="19777"/>
                </a:lnTo>
                <a:cubicBezTo>
                  <a:pt x="3476" y="20370"/>
                  <a:pt x="3722" y="20966"/>
                  <a:pt x="4206" y="21313"/>
                </a:cubicBezTo>
                <a:cubicBezTo>
                  <a:pt x="4471" y="21503"/>
                  <a:pt x="4783" y="21600"/>
                  <a:pt x="5095" y="21600"/>
                </a:cubicBezTo>
                <a:cubicBezTo>
                  <a:pt x="5352" y="21600"/>
                  <a:pt x="5609" y="21534"/>
                  <a:pt x="5843" y="21404"/>
                </a:cubicBezTo>
                <a:lnTo>
                  <a:pt x="10696" y="18681"/>
                </a:lnTo>
                <a:lnTo>
                  <a:pt x="15549" y="21404"/>
                </a:lnTo>
                <a:cubicBezTo>
                  <a:pt x="15782" y="21534"/>
                  <a:pt x="16040" y="21600"/>
                  <a:pt x="16296" y="21600"/>
                </a:cubicBezTo>
                <a:cubicBezTo>
                  <a:pt x="16608" y="21600"/>
                  <a:pt x="16920" y="21503"/>
                  <a:pt x="17186" y="21313"/>
                </a:cubicBezTo>
                <a:cubicBezTo>
                  <a:pt x="17669" y="20966"/>
                  <a:pt x="17915" y="20370"/>
                  <a:pt x="17820" y="19777"/>
                </a:cubicBezTo>
                <a:lnTo>
                  <a:pt x="16873" y="13889"/>
                </a:lnTo>
                <a:lnTo>
                  <a:pt x="20953" y="9644"/>
                </a:lnTo>
                <a:cubicBezTo>
                  <a:pt x="21357" y="9224"/>
                  <a:pt x="21496" y="8609"/>
                  <a:pt x="21312" y="8051"/>
                </a:cubicBezTo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800" tIns="50800" rIns="50800" bIns="50800" anchor="ctr"/>
          <a:lstStyle/>
          <a:p>
            <a:pPr defTabSz="609585"/>
            <a:endParaRPr lang="en-US" sz="40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EF08930-938C-488D-A597-9F1F74BA3C22}"/>
              </a:ext>
            </a:extLst>
          </p:cNvPr>
          <p:cNvSpPr/>
          <p:nvPr/>
        </p:nvSpPr>
        <p:spPr>
          <a:xfrm flipH="1">
            <a:off x="5809564" y="3670300"/>
            <a:ext cx="974960" cy="838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C713FBC-1DC8-4CE3-AB0C-536056058A60}"/>
              </a:ext>
            </a:extLst>
          </p:cNvPr>
          <p:cNvGrpSpPr/>
          <p:nvPr/>
        </p:nvGrpSpPr>
        <p:grpSpPr>
          <a:xfrm flipH="1">
            <a:off x="6139914" y="3921497"/>
            <a:ext cx="335807" cy="335807"/>
            <a:chOff x="3408027" y="2713568"/>
            <a:chExt cx="488067" cy="488067"/>
          </a:xfrm>
          <a:solidFill>
            <a:schemeClr val="bg1">
              <a:lumMod val="95000"/>
            </a:schemeClr>
          </a:solidFill>
        </p:grpSpPr>
        <p:sp>
          <p:nvSpPr>
            <p:cNvPr id="6" name="AutoShape 126">
              <a:extLst>
                <a:ext uri="{FF2B5EF4-FFF2-40B4-BE49-F238E27FC236}">
                  <a16:creationId xmlns:a16="http://schemas.microsoft.com/office/drawing/2014/main" id="{0347971B-AC24-4D58-9A09-7DC5F6986512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8027" y="2713568"/>
              <a:ext cx="488067" cy="48806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" name="AutoShape 127">
              <a:extLst>
                <a:ext uri="{FF2B5EF4-FFF2-40B4-BE49-F238E27FC236}">
                  <a16:creationId xmlns:a16="http://schemas.microsoft.com/office/drawing/2014/main" id="{36F31AD7-6610-4B2A-8B88-1675F7930CAB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5756" y="2789491"/>
              <a:ext cx="115133" cy="1143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1403B4BC-3510-4871-B15A-CE3B84AFC588}"/>
              </a:ext>
            </a:extLst>
          </p:cNvPr>
          <p:cNvSpPr/>
          <p:nvPr/>
        </p:nvSpPr>
        <p:spPr>
          <a:xfrm flipH="1">
            <a:off x="5809564" y="4749800"/>
            <a:ext cx="974960" cy="838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20ED011-EF8D-44FB-98F1-39B17C74AD7F}"/>
              </a:ext>
            </a:extLst>
          </p:cNvPr>
          <p:cNvGrpSpPr/>
          <p:nvPr/>
        </p:nvGrpSpPr>
        <p:grpSpPr>
          <a:xfrm flipH="1">
            <a:off x="6120683" y="5016633"/>
            <a:ext cx="374270" cy="304534"/>
            <a:chOff x="10306886" y="4707552"/>
            <a:chExt cx="488068" cy="397128"/>
          </a:xfrm>
          <a:solidFill>
            <a:schemeClr val="bg1">
              <a:lumMod val="95000"/>
            </a:schemeClr>
          </a:solidFill>
        </p:grpSpPr>
        <p:sp>
          <p:nvSpPr>
            <p:cNvPr id="10" name="AutoShape 5">
              <a:extLst>
                <a:ext uri="{FF2B5EF4-FFF2-40B4-BE49-F238E27FC236}">
                  <a16:creationId xmlns:a16="http://schemas.microsoft.com/office/drawing/2014/main" id="{78D967A8-A16A-46F9-8150-3DCC0C83469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42272" y="4829361"/>
              <a:ext cx="91773" cy="12264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999" y="18900"/>
                  </a:moveTo>
                  <a:lnTo>
                    <a:pt x="3600" y="18900"/>
                  </a:lnTo>
                  <a:lnTo>
                    <a:pt x="3600" y="2700"/>
                  </a:lnTo>
                  <a:lnTo>
                    <a:pt x="7200" y="2700"/>
                  </a:lnTo>
                  <a:lnTo>
                    <a:pt x="17999" y="14850"/>
                  </a:lnTo>
                  <a:cubicBezTo>
                    <a:pt x="17999" y="14850"/>
                    <a:pt x="17999" y="18900"/>
                    <a:pt x="17999" y="18900"/>
                  </a:cubicBezTo>
                  <a:close/>
                  <a:moveTo>
                    <a:pt x="10195" y="1202"/>
                  </a:moveTo>
                  <a:cubicBezTo>
                    <a:pt x="9527" y="450"/>
                    <a:pt x="8402" y="0"/>
                    <a:pt x="7200" y="0"/>
                  </a:cubicBezTo>
                  <a:lnTo>
                    <a:pt x="3600" y="0"/>
                  </a:lnTo>
                  <a:cubicBezTo>
                    <a:pt x="1610" y="0"/>
                    <a:pt x="0" y="1207"/>
                    <a:pt x="0" y="2700"/>
                  </a:cubicBezTo>
                  <a:lnTo>
                    <a:pt x="0" y="18900"/>
                  </a:lnTo>
                  <a:cubicBezTo>
                    <a:pt x="0" y="20392"/>
                    <a:pt x="1610" y="21599"/>
                    <a:pt x="3600" y="21599"/>
                  </a:cubicBezTo>
                  <a:lnTo>
                    <a:pt x="17999" y="21599"/>
                  </a:lnTo>
                  <a:cubicBezTo>
                    <a:pt x="19989" y="21599"/>
                    <a:pt x="21600" y="20392"/>
                    <a:pt x="21600" y="18900"/>
                  </a:cubicBezTo>
                  <a:lnTo>
                    <a:pt x="21600" y="14850"/>
                  </a:lnTo>
                  <a:cubicBezTo>
                    <a:pt x="21600" y="14317"/>
                    <a:pt x="21389" y="13795"/>
                    <a:pt x="20995" y="13352"/>
                  </a:cubicBezTo>
                  <a:cubicBezTo>
                    <a:pt x="20995" y="13352"/>
                    <a:pt x="10195" y="1202"/>
                    <a:pt x="10195" y="1202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1" name="AutoShape 6">
              <a:extLst>
                <a:ext uri="{FF2B5EF4-FFF2-40B4-BE49-F238E27FC236}">
                  <a16:creationId xmlns:a16="http://schemas.microsoft.com/office/drawing/2014/main" id="{5D8F2F4B-F9C4-40D9-AA48-82B2CE8018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06886" y="4707552"/>
              <a:ext cx="488068" cy="39712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50" y="16615"/>
                  </a:moveTo>
                  <a:cubicBezTo>
                    <a:pt x="20250" y="17074"/>
                    <a:pt x="19948" y="17446"/>
                    <a:pt x="19575" y="17446"/>
                  </a:cubicBezTo>
                  <a:lnTo>
                    <a:pt x="18803" y="17446"/>
                  </a:lnTo>
                  <a:cubicBezTo>
                    <a:pt x="18501" y="16016"/>
                    <a:pt x="17453" y="14953"/>
                    <a:pt x="16200" y="14953"/>
                  </a:cubicBezTo>
                  <a:cubicBezTo>
                    <a:pt x="14945" y="14953"/>
                    <a:pt x="13897" y="16016"/>
                    <a:pt x="13595" y="17446"/>
                  </a:cubicBezTo>
                  <a:lnTo>
                    <a:pt x="10029" y="17446"/>
                  </a:lnTo>
                  <a:cubicBezTo>
                    <a:pt x="9727" y="16016"/>
                    <a:pt x="8679" y="14953"/>
                    <a:pt x="7425" y="14953"/>
                  </a:cubicBezTo>
                  <a:cubicBezTo>
                    <a:pt x="6170" y="14953"/>
                    <a:pt x="5122" y="16016"/>
                    <a:pt x="4820" y="17446"/>
                  </a:cubicBezTo>
                  <a:lnTo>
                    <a:pt x="4050" y="17446"/>
                  </a:lnTo>
                  <a:cubicBezTo>
                    <a:pt x="3677" y="17446"/>
                    <a:pt x="3375" y="17074"/>
                    <a:pt x="3375" y="16615"/>
                  </a:cubicBezTo>
                  <a:lnTo>
                    <a:pt x="3375" y="14123"/>
                  </a:lnTo>
                  <a:lnTo>
                    <a:pt x="12150" y="14123"/>
                  </a:lnTo>
                  <a:cubicBezTo>
                    <a:pt x="13266" y="14123"/>
                    <a:pt x="14175" y="13005"/>
                    <a:pt x="14175" y="11630"/>
                  </a:cubicBezTo>
                  <a:lnTo>
                    <a:pt x="14175" y="5815"/>
                  </a:lnTo>
                  <a:lnTo>
                    <a:pt x="16875" y="5815"/>
                  </a:lnTo>
                  <a:cubicBezTo>
                    <a:pt x="17100" y="5815"/>
                    <a:pt x="17311" y="5954"/>
                    <a:pt x="17436" y="6185"/>
                  </a:cubicBezTo>
                  <a:lnTo>
                    <a:pt x="20136" y="11169"/>
                  </a:lnTo>
                  <a:cubicBezTo>
                    <a:pt x="20210" y="11306"/>
                    <a:pt x="20250" y="11466"/>
                    <a:pt x="20250" y="11630"/>
                  </a:cubicBezTo>
                  <a:cubicBezTo>
                    <a:pt x="20250" y="11630"/>
                    <a:pt x="20250" y="16615"/>
                    <a:pt x="20250" y="16615"/>
                  </a:cubicBezTo>
                  <a:close/>
                  <a:moveTo>
                    <a:pt x="16200" y="19938"/>
                  </a:moveTo>
                  <a:cubicBezTo>
                    <a:pt x="15454" y="19938"/>
                    <a:pt x="14850" y="19193"/>
                    <a:pt x="14850" y="18276"/>
                  </a:cubicBezTo>
                  <a:cubicBezTo>
                    <a:pt x="14850" y="17360"/>
                    <a:pt x="15454" y="16615"/>
                    <a:pt x="16200" y="16615"/>
                  </a:cubicBezTo>
                  <a:cubicBezTo>
                    <a:pt x="16945" y="16615"/>
                    <a:pt x="17550" y="17360"/>
                    <a:pt x="17550" y="18276"/>
                  </a:cubicBezTo>
                  <a:cubicBezTo>
                    <a:pt x="17550" y="19193"/>
                    <a:pt x="16945" y="19938"/>
                    <a:pt x="16200" y="19938"/>
                  </a:cubicBezTo>
                  <a:moveTo>
                    <a:pt x="7425" y="19938"/>
                  </a:moveTo>
                  <a:cubicBezTo>
                    <a:pt x="6679" y="19938"/>
                    <a:pt x="6075" y="19193"/>
                    <a:pt x="6075" y="18276"/>
                  </a:cubicBezTo>
                  <a:cubicBezTo>
                    <a:pt x="6075" y="17360"/>
                    <a:pt x="6679" y="16615"/>
                    <a:pt x="7425" y="16615"/>
                  </a:cubicBezTo>
                  <a:cubicBezTo>
                    <a:pt x="8170" y="16615"/>
                    <a:pt x="8775" y="17360"/>
                    <a:pt x="8775" y="18276"/>
                  </a:cubicBezTo>
                  <a:cubicBezTo>
                    <a:pt x="8775" y="19193"/>
                    <a:pt x="8170" y="19938"/>
                    <a:pt x="7425" y="19938"/>
                  </a:cubicBezTo>
                  <a:moveTo>
                    <a:pt x="2024" y="12461"/>
                  </a:moveTo>
                  <a:cubicBezTo>
                    <a:pt x="1652" y="12461"/>
                    <a:pt x="1349" y="12089"/>
                    <a:pt x="1349" y="11630"/>
                  </a:cubicBezTo>
                  <a:lnTo>
                    <a:pt x="1349" y="2492"/>
                  </a:lnTo>
                  <a:cubicBezTo>
                    <a:pt x="1349" y="2033"/>
                    <a:pt x="1652" y="1661"/>
                    <a:pt x="2024" y="1661"/>
                  </a:cubicBezTo>
                  <a:lnTo>
                    <a:pt x="12150" y="1661"/>
                  </a:lnTo>
                  <a:cubicBezTo>
                    <a:pt x="12523" y="1661"/>
                    <a:pt x="12825" y="2033"/>
                    <a:pt x="12825" y="2492"/>
                  </a:cubicBezTo>
                  <a:lnTo>
                    <a:pt x="12825" y="4153"/>
                  </a:lnTo>
                  <a:lnTo>
                    <a:pt x="12825" y="5815"/>
                  </a:lnTo>
                  <a:lnTo>
                    <a:pt x="12825" y="11630"/>
                  </a:lnTo>
                  <a:cubicBezTo>
                    <a:pt x="12825" y="12089"/>
                    <a:pt x="12523" y="12461"/>
                    <a:pt x="12150" y="12461"/>
                  </a:cubicBezTo>
                  <a:cubicBezTo>
                    <a:pt x="12150" y="12461"/>
                    <a:pt x="2024" y="12461"/>
                    <a:pt x="2024" y="12461"/>
                  </a:cubicBezTo>
                  <a:close/>
                  <a:moveTo>
                    <a:pt x="21259" y="10248"/>
                  </a:moveTo>
                  <a:lnTo>
                    <a:pt x="18559" y="5263"/>
                  </a:lnTo>
                  <a:cubicBezTo>
                    <a:pt x="18182" y="4568"/>
                    <a:pt x="17552" y="4153"/>
                    <a:pt x="16875" y="4153"/>
                  </a:cubicBezTo>
                  <a:lnTo>
                    <a:pt x="14175" y="4153"/>
                  </a:lnTo>
                  <a:lnTo>
                    <a:pt x="14175" y="2492"/>
                  </a:lnTo>
                  <a:cubicBezTo>
                    <a:pt x="14175" y="1117"/>
                    <a:pt x="13266" y="0"/>
                    <a:pt x="12150" y="0"/>
                  </a:cubicBezTo>
                  <a:lnTo>
                    <a:pt x="2024" y="0"/>
                  </a:lnTo>
                  <a:cubicBezTo>
                    <a:pt x="908" y="0"/>
                    <a:pt x="0" y="1117"/>
                    <a:pt x="0" y="2492"/>
                  </a:cubicBezTo>
                  <a:lnTo>
                    <a:pt x="0" y="11630"/>
                  </a:lnTo>
                  <a:cubicBezTo>
                    <a:pt x="0" y="13005"/>
                    <a:pt x="908" y="14123"/>
                    <a:pt x="2024" y="14123"/>
                  </a:cubicBezTo>
                  <a:lnTo>
                    <a:pt x="2025" y="14123"/>
                  </a:lnTo>
                  <a:lnTo>
                    <a:pt x="2025" y="16615"/>
                  </a:lnTo>
                  <a:cubicBezTo>
                    <a:pt x="2025" y="17989"/>
                    <a:pt x="2933" y="19107"/>
                    <a:pt x="4050" y="19107"/>
                  </a:cubicBezTo>
                  <a:lnTo>
                    <a:pt x="4820" y="19107"/>
                  </a:lnTo>
                  <a:cubicBezTo>
                    <a:pt x="5122" y="20537"/>
                    <a:pt x="6170" y="21600"/>
                    <a:pt x="7425" y="21600"/>
                  </a:cubicBezTo>
                  <a:cubicBezTo>
                    <a:pt x="8679" y="21600"/>
                    <a:pt x="9727" y="20537"/>
                    <a:pt x="10029" y="19107"/>
                  </a:cubicBezTo>
                  <a:lnTo>
                    <a:pt x="13595" y="19107"/>
                  </a:lnTo>
                  <a:cubicBezTo>
                    <a:pt x="13897" y="20537"/>
                    <a:pt x="14945" y="21600"/>
                    <a:pt x="16200" y="21600"/>
                  </a:cubicBezTo>
                  <a:cubicBezTo>
                    <a:pt x="17453" y="21600"/>
                    <a:pt x="18501" y="20537"/>
                    <a:pt x="18803" y="19107"/>
                  </a:cubicBezTo>
                  <a:lnTo>
                    <a:pt x="19575" y="19107"/>
                  </a:lnTo>
                  <a:cubicBezTo>
                    <a:pt x="20691" y="19107"/>
                    <a:pt x="21599" y="17989"/>
                    <a:pt x="21599" y="16615"/>
                  </a:cubicBezTo>
                  <a:lnTo>
                    <a:pt x="21599" y="11630"/>
                  </a:lnTo>
                  <a:cubicBezTo>
                    <a:pt x="21599" y="11137"/>
                    <a:pt x="21482" y="10658"/>
                    <a:pt x="21259" y="10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6873957F-8A49-4EA4-BF9A-22BDF5E5257E}"/>
              </a:ext>
            </a:extLst>
          </p:cNvPr>
          <p:cNvSpPr txBox="1"/>
          <p:nvPr/>
        </p:nvSpPr>
        <p:spPr>
          <a:xfrm flipH="1">
            <a:off x="7250520" y="2616511"/>
            <a:ext cx="14755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Insert title here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6833536-E1E5-4DA8-A5A7-4A37E8B39D05}"/>
              </a:ext>
            </a:extLst>
          </p:cNvPr>
          <p:cNvSpPr txBox="1"/>
          <p:nvPr/>
        </p:nvSpPr>
        <p:spPr>
          <a:xfrm flipH="1">
            <a:off x="7250520" y="2964896"/>
            <a:ext cx="3670338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Sed ut perspiciatis unde omnis iste natus error voluptatem rem aperiam doloremque.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0B171C0-E52C-4687-B9B5-70BE9222B55D}"/>
              </a:ext>
            </a:extLst>
          </p:cNvPr>
          <p:cNvSpPr txBox="1"/>
          <p:nvPr/>
        </p:nvSpPr>
        <p:spPr>
          <a:xfrm flipH="1">
            <a:off x="7250520" y="3709057"/>
            <a:ext cx="14755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Insert title here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40DD0BA-C8CA-43B7-B849-E59B69F9F701}"/>
              </a:ext>
            </a:extLst>
          </p:cNvPr>
          <p:cNvSpPr txBox="1"/>
          <p:nvPr/>
        </p:nvSpPr>
        <p:spPr>
          <a:xfrm flipH="1">
            <a:off x="7250520" y="4057442"/>
            <a:ext cx="3670338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Sed ut perspiciatis unde omnis iste natus error voluptatem rem aperiam doloremque.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B9A5D55-832B-49CC-9FF1-89AA03921B5C}"/>
              </a:ext>
            </a:extLst>
          </p:cNvPr>
          <p:cNvSpPr txBox="1"/>
          <p:nvPr/>
        </p:nvSpPr>
        <p:spPr>
          <a:xfrm flipH="1">
            <a:off x="7250520" y="4801603"/>
            <a:ext cx="14755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accent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Insert title here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4CB6577-D441-4652-84D5-1C7002590B75}"/>
              </a:ext>
            </a:extLst>
          </p:cNvPr>
          <p:cNvSpPr txBox="1"/>
          <p:nvPr/>
        </p:nvSpPr>
        <p:spPr>
          <a:xfrm flipH="1">
            <a:off x="7250520" y="5149988"/>
            <a:ext cx="3670338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Sed ut perspiciatis unde omnis iste natus error voluptatem rem aperiam doloremque.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B86BDEF-9828-4749-BCB8-51C0EFD5B9EA}"/>
              </a:ext>
            </a:extLst>
          </p:cNvPr>
          <p:cNvSpPr/>
          <p:nvPr/>
        </p:nvSpPr>
        <p:spPr>
          <a:xfrm flipH="1">
            <a:off x="7014794" y="2655686"/>
            <a:ext cx="80849" cy="70418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F179D3E-B34F-4A90-A4E0-0334C2952600}"/>
              </a:ext>
            </a:extLst>
          </p:cNvPr>
          <p:cNvSpPr/>
          <p:nvPr/>
        </p:nvSpPr>
        <p:spPr>
          <a:xfrm flipH="1">
            <a:off x="7014794" y="3748232"/>
            <a:ext cx="80849" cy="70418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AC07AC8-80FE-406B-B072-EBDCE6BE53E5}"/>
              </a:ext>
            </a:extLst>
          </p:cNvPr>
          <p:cNvSpPr/>
          <p:nvPr/>
        </p:nvSpPr>
        <p:spPr>
          <a:xfrm flipH="1">
            <a:off x="7014794" y="4840778"/>
            <a:ext cx="80849" cy="70418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4DD3E048-2740-4A0C-B15B-31E2CCA35E04}"/>
              </a:ext>
            </a:extLst>
          </p:cNvPr>
          <p:cNvSpPr/>
          <p:nvPr/>
        </p:nvSpPr>
        <p:spPr>
          <a:xfrm rot="5400000">
            <a:off x="3184979" y="4015208"/>
            <a:ext cx="194331" cy="183858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355DE103-6BEF-4855-BA29-21C85F3C0731}"/>
              </a:ext>
            </a:extLst>
          </p:cNvPr>
          <p:cNvSpPr/>
          <p:nvPr/>
        </p:nvSpPr>
        <p:spPr>
          <a:xfrm>
            <a:off x="2363752" y="3537236"/>
            <a:ext cx="225287" cy="161275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CC047BC-7189-4224-8C5C-D5E4551536F2}"/>
              </a:ext>
            </a:extLst>
          </p:cNvPr>
          <p:cNvSpPr/>
          <p:nvPr/>
        </p:nvSpPr>
        <p:spPr>
          <a:xfrm>
            <a:off x="1749584" y="4281001"/>
            <a:ext cx="1523185" cy="1307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solidFill>
                <a:schemeClr val="bg1">
                  <a:lumMod val="6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C35A1FE9-AF59-4DDE-8373-30CF27FFD3BF}"/>
              </a:ext>
            </a:extLst>
          </p:cNvPr>
          <p:cNvSpPr/>
          <p:nvPr/>
        </p:nvSpPr>
        <p:spPr>
          <a:xfrm>
            <a:off x="3640050" y="4281001"/>
            <a:ext cx="1523185" cy="1307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solidFill>
                <a:schemeClr val="bg1">
                  <a:lumMod val="6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95D993B1-5207-4245-AB7F-EE88126B7F7D}"/>
              </a:ext>
            </a:extLst>
          </p:cNvPr>
          <p:cNvSpPr/>
          <p:nvPr/>
        </p:nvSpPr>
        <p:spPr>
          <a:xfrm>
            <a:off x="1749584" y="2592418"/>
            <a:ext cx="1523185" cy="1307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solidFill>
                <a:schemeClr val="bg1">
                  <a:lumMod val="6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26" name="Group 19">
            <a:extLst>
              <a:ext uri="{FF2B5EF4-FFF2-40B4-BE49-F238E27FC236}">
                <a16:creationId xmlns:a16="http://schemas.microsoft.com/office/drawing/2014/main" id="{1DB48F4E-1690-46D5-B4A1-9873BEFB50CC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257000" y="3002944"/>
            <a:ext cx="508744" cy="432813"/>
            <a:chOff x="2284" y="243"/>
            <a:chExt cx="268" cy="228"/>
          </a:xfrm>
          <a:solidFill>
            <a:schemeClr val="bg1"/>
          </a:solidFill>
        </p:grpSpPr>
        <p:sp>
          <p:nvSpPr>
            <p:cNvPr id="27" name="Freeform 21">
              <a:extLst>
                <a:ext uri="{FF2B5EF4-FFF2-40B4-BE49-F238E27FC236}">
                  <a16:creationId xmlns:a16="http://schemas.microsoft.com/office/drawing/2014/main" id="{CF0E2AF7-E16D-411F-96E3-F233E1DD7B4D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7" y="270"/>
              <a:ext cx="126" cy="197"/>
            </a:xfrm>
            <a:custGeom>
              <a:avLst/>
              <a:gdLst>
                <a:gd name="T0" fmla="*/ 835 w 1636"/>
                <a:gd name="T1" fmla="*/ 4 h 2554"/>
                <a:gd name="T2" fmla="*/ 922 w 1636"/>
                <a:gd name="T3" fmla="*/ 28 h 2554"/>
                <a:gd name="T4" fmla="*/ 986 w 1636"/>
                <a:gd name="T5" fmla="*/ 62 h 2554"/>
                <a:gd name="T6" fmla="*/ 1024 w 1636"/>
                <a:gd name="T7" fmla="*/ 93 h 2554"/>
                <a:gd name="T8" fmla="*/ 1036 w 1636"/>
                <a:gd name="T9" fmla="*/ 105 h 2554"/>
                <a:gd name="T10" fmla="*/ 1165 w 1636"/>
                <a:gd name="T11" fmla="*/ 115 h 2554"/>
                <a:gd name="T12" fmla="*/ 1269 w 1636"/>
                <a:gd name="T13" fmla="*/ 164 h 2554"/>
                <a:gd name="T14" fmla="*/ 1347 w 1636"/>
                <a:gd name="T15" fmla="*/ 249 h 2554"/>
                <a:gd name="T16" fmla="*/ 1402 w 1636"/>
                <a:gd name="T17" fmla="*/ 364 h 2554"/>
                <a:gd name="T18" fmla="*/ 1434 w 1636"/>
                <a:gd name="T19" fmla="*/ 503 h 2554"/>
                <a:gd name="T20" fmla="*/ 1449 w 1636"/>
                <a:gd name="T21" fmla="*/ 661 h 2554"/>
                <a:gd name="T22" fmla="*/ 1444 w 1636"/>
                <a:gd name="T23" fmla="*/ 832 h 2554"/>
                <a:gd name="T24" fmla="*/ 1434 w 1636"/>
                <a:gd name="T25" fmla="*/ 1000 h 2554"/>
                <a:gd name="T26" fmla="*/ 1448 w 1636"/>
                <a:gd name="T27" fmla="*/ 1133 h 2554"/>
                <a:gd name="T28" fmla="*/ 1480 w 1636"/>
                <a:gd name="T29" fmla="*/ 1235 h 2554"/>
                <a:gd name="T30" fmla="*/ 1522 w 1636"/>
                <a:gd name="T31" fmla="*/ 1306 h 2554"/>
                <a:gd name="T32" fmla="*/ 1566 w 1636"/>
                <a:gd name="T33" fmla="*/ 1353 h 2554"/>
                <a:gd name="T34" fmla="*/ 1605 w 1636"/>
                <a:gd name="T35" fmla="*/ 1380 h 2554"/>
                <a:gd name="T36" fmla="*/ 1631 w 1636"/>
                <a:gd name="T37" fmla="*/ 1392 h 2554"/>
                <a:gd name="T38" fmla="*/ 1605 w 1636"/>
                <a:gd name="T39" fmla="*/ 1422 h 2554"/>
                <a:gd name="T40" fmla="*/ 1497 w 1636"/>
                <a:gd name="T41" fmla="*/ 1485 h 2554"/>
                <a:gd name="T42" fmla="*/ 1377 w 1636"/>
                <a:gd name="T43" fmla="*/ 1524 h 2554"/>
                <a:gd name="T44" fmla="*/ 1264 w 1636"/>
                <a:gd name="T45" fmla="*/ 1543 h 2554"/>
                <a:gd name="T46" fmla="*/ 1176 w 1636"/>
                <a:gd name="T47" fmla="*/ 1550 h 2554"/>
                <a:gd name="T48" fmla="*/ 1129 w 1636"/>
                <a:gd name="T49" fmla="*/ 1551 h 2554"/>
                <a:gd name="T50" fmla="*/ 1126 w 1636"/>
                <a:gd name="T51" fmla="*/ 1669 h 2554"/>
                <a:gd name="T52" fmla="*/ 518 w 1636"/>
                <a:gd name="T53" fmla="*/ 1555 h 2554"/>
                <a:gd name="T54" fmla="*/ 349 w 1636"/>
                <a:gd name="T55" fmla="*/ 1544 h 2554"/>
                <a:gd name="T56" fmla="*/ 218 w 1636"/>
                <a:gd name="T57" fmla="*/ 1516 h 2554"/>
                <a:gd name="T58" fmla="*/ 122 w 1636"/>
                <a:gd name="T59" fmla="*/ 1479 h 2554"/>
                <a:gd name="T60" fmla="*/ 57 w 1636"/>
                <a:gd name="T61" fmla="*/ 1439 h 2554"/>
                <a:gd name="T62" fmla="*/ 18 w 1636"/>
                <a:gd name="T63" fmla="*/ 1406 h 2554"/>
                <a:gd name="T64" fmla="*/ 1 w 1636"/>
                <a:gd name="T65" fmla="*/ 1388 h 2554"/>
                <a:gd name="T66" fmla="*/ 4 w 1636"/>
                <a:gd name="T67" fmla="*/ 1386 h 2554"/>
                <a:gd name="T68" fmla="*/ 24 w 1636"/>
                <a:gd name="T69" fmla="*/ 1382 h 2554"/>
                <a:gd name="T70" fmla="*/ 55 w 1636"/>
                <a:gd name="T71" fmla="*/ 1366 h 2554"/>
                <a:gd name="T72" fmla="*/ 93 w 1636"/>
                <a:gd name="T73" fmla="*/ 1334 h 2554"/>
                <a:gd name="T74" fmla="*/ 133 w 1636"/>
                <a:gd name="T75" fmla="*/ 1278 h 2554"/>
                <a:gd name="T76" fmla="*/ 170 w 1636"/>
                <a:gd name="T77" fmla="*/ 1194 h 2554"/>
                <a:gd name="T78" fmla="*/ 198 w 1636"/>
                <a:gd name="T79" fmla="*/ 1074 h 2554"/>
                <a:gd name="T80" fmla="*/ 214 w 1636"/>
                <a:gd name="T81" fmla="*/ 914 h 2554"/>
                <a:gd name="T82" fmla="*/ 215 w 1636"/>
                <a:gd name="T83" fmla="*/ 707 h 2554"/>
                <a:gd name="T84" fmla="*/ 230 w 1636"/>
                <a:gd name="T85" fmla="*/ 518 h 2554"/>
                <a:gd name="T86" fmla="*/ 266 w 1636"/>
                <a:gd name="T87" fmla="*/ 370 h 2554"/>
                <a:gd name="T88" fmla="*/ 315 w 1636"/>
                <a:gd name="T89" fmla="*/ 256 h 2554"/>
                <a:gd name="T90" fmla="*/ 374 w 1636"/>
                <a:gd name="T91" fmla="*/ 173 h 2554"/>
                <a:gd name="T92" fmla="*/ 438 w 1636"/>
                <a:gd name="T93" fmla="*/ 114 h 2554"/>
                <a:gd name="T94" fmla="*/ 499 w 1636"/>
                <a:gd name="T95" fmla="*/ 74 h 2554"/>
                <a:gd name="T96" fmla="*/ 553 w 1636"/>
                <a:gd name="T97" fmla="*/ 49 h 2554"/>
                <a:gd name="T98" fmla="*/ 631 w 1636"/>
                <a:gd name="T99" fmla="*/ 21 h 2554"/>
                <a:gd name="T100" fmla="*/ 762 w 1636"/>
                <a:gd name="T101" fmla="*/ 0 h 2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636" h="2554">
                  <a:moveTo>
                    <a:pt x="762" y="0"/>
                  </a:moveTo>
                  <a:lnTo>
                    <a:pt x="799" y="1"/>
                  </a:lnTo>
                  <a:lnTo>
                    <a:pt x="835" y="4"/>
                  </a:lnTo>
                  <a:lnTo>
                    <a:pt x="866" y="10"/>
                  </a:lnTo>
                  <a:lnTo>
                    <a:pt x="896" y="19"/>
                  </a:lnTo>
                  <a:lnTo>
                    <a:pt x="922" y="28"/>
                  </a:lnTo>
                  <a:lnTo>
                    <a:pt x="947" y="39"/>
                  </a:lnTo>
                  <a:lnTo>
                    <a:pt x="968" y="50"/>
                  </a:lnTo>
                  <a:lnTo>
                    <a:pt x="986" y="62"/>
                  </a:lnTo>
                  <a:lnTo>
                    <a:pt x="1001" y="74"/>
                  </a:lnTo>
                  <a:lnTo>
                    <a:pt x="1013" y="83"/>
                  </a:lnTo>
                  <a:lnTo>
                    <a:pt x="1024" y="93"/>
                  </a:lnTo>
                  <a:lnTo>
                    <a:pt x="1030" y="99"/>
                  </a:lnTo>
                  <a:lnTo>
                    <a:pt x="1034" y="103"/>
                  </a:lnTo>
                  <a:lnTo>
                    <a:pt x="1036" y="105"/>
                  </a:lnTo>
                  <a:lnTo>
                    <a:pt x="1082" y="103"/>
                  </a:lnTo>
                  <a:lnTo>
                    <a:pt x="1125" y="106"/>
                  </a:lnTo>
                  <a:lnTo>
                    <a:pt x="1165" y="115"/>
                  </a:lnTo>
                  <a:lnTo>
                    <a:pt x="1202" y="126"/>
                  </a:lnTo>
                  <a:lnTo>
                    <a:pt x="1237" y="143"/>
                  </a:lnTo>
                  <a:lnTo>
                    <a:pt x="1269" y="164"/>
                  </a:lnTo>
                  <a:lnTo>
                    <a:pt x="1297" y="189"/>
                  </a:lnTo>
                  <a:lnTo>
                    <a:pt x="1323" y="217"/>
                  </a:lnTo>
                  <a:lnTo>
                    <a:pt x="1347" y="249"/>
                  </a:lnTo>
                  <a:lnTo>
                    <a:pt x="1367" y="285"/>
                  </a:lnTo>
                  <a:lnTo>
                    <a:pt x="1386" y="323"/>
                  </a:lnTo>
                  <a:lnTo>
                    <a:pt x="1402" y="364"/>
                  </a:lnTo>
                  <a:lnTo>
                    <a:pt x="1414" y="408"/>
                  </a:lnTo>
                  <a:lnTo>
                    <a:pt x="1426" y="455"/>
                  </a:lnTo>
                  <a:lnTo>
                    <a:pt x="1434" y="503"/>
                  </a:lnTo>
                  <a:lnTo>
                    <a:pt x="1442" y="554"/>
                  </a:lnTo>
                  <a:lnTo>
                    <a:pt x="1446" y="607"/>
                  </a:lnTo>
                  <a:lnTo>
                    <a:pt x="1449" y="661"/>
                  </a:lnTo>
                  <a:lnTo>
                    <a:pt x="1449" y="716"/>
                  </a:lnTo>
                  <a:lnTo>
                    <a:pt x="1448" y="773"/>
                  </a:lnTo>
                  <a:lnTo>
                    <a:pt x="1444" y="832"/>
                  </a:lnTo>
                  <a:lnTo>
                    <a:pt x="1440" y="891"/>
                  </a:lnTo>
                  <a:lnTo>
                    <a:pt x="1435" y="948"/>
                  </a:lnTo>
                  <a:lnTo>
                    <a:pt x="1434" y="1000"/>
                  </a:lnTo>
                  <a:lnTo>
                    <a:pt x="1437" y="1049"/>
                  </a:lnTo>
                  <a:lnTo>
                    <a:pt x="1442" y="1093"/>
                  </a:lnTo>
                  <a:lnTo>
                    <a:pt x="1448" y="1133"/>
                  </a:lnTo>
                  <a:lnTo>
                    <a:pt x="1458" y="1171"/>
                  </a:lnTo>
                  <a:lnTo>
                    <a:pt x="1468" y="1204"/>
                  </a:lnTo>
                  <a:lnTo>
                    <a:pt x="1480" y="1235"/>
                  </a:lnTo>
                  <a:lnTo>
                    <a:pt x="1494" y="1261"/>
                  </a:lnTo>
                  <a:lnTo>
                    <a:pt x="1507" y="1285"/>
                  </a:lnTo>
                  <a:lnTo>
                    <a:pt x="1522" y="1306"/>
                  </a:lnTo>
                  <a:lnTo>
                    <a:pt x="1537" y="1325"/>
                  </a:lnTo>
                  <a:lnTo>
                    <a:pt x="1552" y="1339"/>
                  </a:lnTo>
                  <a:lnTo>
                    <a:pt x="1566" y="1353"/>
                  </a:lnTo>
                  <a:lnTo>
                    <a:pt x="1580" y="1364"/>
                  </a:lnTo>
                  <a:lnTo>
                    <a:pt x="1594" y="1373"/>
                  </a:lnTo>
                  <a:lnTo>
                    <a:pt x="1605" y="1380"/>
                  </a:lnTo>
                  <a:lnTo>
                    <a:pt x="1616" y="1386"/>
                  </a:lnTo>
                  <a:lnTo>
                    <a:pt x="1624" y="1390"/>
                  </a:lnTo>
                  <a:lnTo>
                    <a:pt x="1631" y="1392"/>
                  </a:lnTo>
                  <a:lnTo>
                    <a:pt x="1635" y="1394"/>
                  </a:lnTo>
                  <a:lnTo>
                    <a:pt x="1636" y="1394"/>
                  </a:lnTo>
                  <a:lnTo>
                    <a:pt x="1605" y="1422"/>
                  </a:lnTo>
                  <a:lnTo>
                    <a:pt x="1572" y="1446"/>
                  </a:lnTo>
                  <a:lnTo>
                    <a:pt x="1535" y="1467"/>
                  </a:lnTo>
                  <a:lnTo>
                    <a:pt x="1497" y="1485"/>
                  </a:lnTo>
                  <a:lnTo>
                    <a:pt x="1458" y="1501"/>
                  </a:lnTo>
                  <a:lnTo>
                    <a:pt x="1418" y="1513"/>
                  </a:lnTo>
                  <a:lnTo>
                    <a:pt x="1377" y="1524"/>
                  </a:lnTo>
                  <a:lnTo>
                    <a:pt x="1338" y="1532"/>
                  </a:lnTo>
                  <a:lnTo>
                    <a:pt x="1300" y="1539"/>
                  </a:lnTo>
                  <a:lnTo>
                    <a:pt x="1264" y="1543"/>
                  </a:lnTo>
                  <a:lnTo>
                    <a:pt x="1232" y="1547"/>
                  </a:lnTo>
                  <a:lnTo>
                    <a:pt x="1202" y="1549"/>
                  </a:lnTo>
                  <a:lnTo>
                    <a:pt x="1176" y="1550"/>
                  </a:lnTo>
                  <a:lnTo>
                    <a:pt x="1155" y="1551"/>
                  </a:lnTo>
                  <a:lnTo>
                    <a:pt x="1139" y="1551"/>
                  </a:lnTo>
                  <a:lnTo>
                    <a:pt x="1129" y="1551"/>
                  </a:lnTo>
                  <a:lnTo>
                    <a:pt x="1125" y="1551"/>
                  </a:lnTo>
                  <a:lnTo>
                    <a:pt x="1125" y="1661"/>
                  </a:lnTo>
                  <a:lnTo>
                    <a:pt x="1126" y="1669"/>
                  </a:lnTo>
                  <a:lnTo>
                    <a:pt x="823" y="2554"/>
                  </a:lnTo>
                  <a:lnTo>
                    <a:pt x="518" y="1667"/>
                  </a:lnTo>
                  <a:lnTo>
                    <a:pt x="518" y="1555"/>
                  </a:lnTo>
                  <a:lnTo>
                    <a:pt x="457" y="1554"/>
                  </a:lnTo>
                  <a:lnTo>
                    <a:pt x="401" y="1549"/>
                  </a:lnTo>
                  <a:lnTo>
                    <a:pt x="349" y="1544"/>
                  </a:lnTo>
                  <a:lnTo>
                    <a:pt x="302" y="1537"/>
                  </a:lnTo>
                  <a:lnTo>
                    <a:pt x="257" y="1527"/>
                  </a:lnTo>
                  <a:lnTo>
                    <a:pt x="218" y="1516"/>
                  </a:lnTo>
                  <a:lnTo>
                    <a:pt x="182" y="1504"/>
                  </a:lnTo>
                  <a:lnTo>
                    <a:pt x="151" y="1491"/>
                  </a:lnTo>
                  <a:lnTo>
                    <a:pt x="122" y="1479"/>
                  </a:lnTo>
                  <a:lnTo>
                    <a:pt x="97" y="1465"/>
                  </a:lnTo>
                  <a:lnTo>
                    <a:pt x="75" y="1451"/>
                  </a:lnTo>
                  <a:lnTo>
                    <a:pt x="57" y="1439"/>
                  </a:lnTo>
                  <a:lnTo>
                    <a:pt x="41" y="1427"/>
                  </a:lnTo>
                  <a:lnTo>
                    <a:pt x="27" y="1415"/>
                  </a:lnTo>
                  <a:lnTo>
                    <a:pt x="18" y="1406"/>
                  </a:lnTo>
                  <a:lnTo>
                    <a:pt x="9" y="1397"/>
                  </a:lnTo>
                  <a:lnTo>
                    <a:pt x="4" y="1392"/>
                  </a:lnTo>
                  <a:lnTo>
                    <a:pt x="1" y="1388"/>
                  </a:lnTo>
                  <a:lnTo>
                    <a:pt x="0" y="1387"/>
                  </a:lnTo>
                  <a:lnTo>
                    <a:pt x="1" y="1387"/>
                  </a:lnTo>
                  <a:lnTo>
                    <a:pt x="4" y="1386"/>
                  </a:lnTo>
                  <a:lnTo>
                    <a:pt x="9" y="1385"/>
                  </a:lnTo>
                  <a:lnTo>
                    <a:pt x="16" y="1384"/>
                  </a:lnTo>
                  <a:lnTo>
                    <a:pt x="24" y="1382"/>
                  </a:lnTo>
                  <a:lnTo>
                    <a:pt x="33" y="1377"/>
                  </a:lnTo>
                  <a:lnTo>
                    <a:pt x="44" y="1372"/>
                  </a:lnTo>
                  <a:lnTo>
                    <a:pt x="55" y="1366"/>
                  </a:lnTo>
                  <a:lnTo>
                    <a:pt x="67" y="1357"/>
                  </a:lnTo>
                  <a:lnTo>
                    <a:pt x="80" y="1347"/>
                  </a:lnTo>
                  <a:lnTo>
                    <a:pt x="93" y="1334"/>
                  </a:lnTo>
                  <a:lnTo>
                    <a:pt x="106" y="1318"/>
                  </a:lnTo>
                  <a:lnTo>
                    <a:pt x="119" y="1299"/>
                  </a:lnTo>
                  <a:lnTo>
                    <a:pt x="133" y="1278"/>
                  </a:lnTo>
                  <a:lnTo>
                    <a:pt x="145" y="1254"/>
                  </a:lnTo>
                  <a:lnTo>
                    <a:pt x="158" y="1225"/>
                  </a:lnTo>
                  <a:lnTo>
                    <a:pt x="170" y="1194"/>
                  </a:lnTo>
                  <a:lnTo>
                    <a:pt x="180" y="1159"/>
                  </a:lnTo>
                  <a:lnTo>
                    <a:pt x="190" y="1119"/>
                  </a:lnTo>
                  <a:lnTo>
                    <a:pt x="198" y="1074"/>
                  </a:lnTo>
                  <a:lnTo>
                    <a:pt x="204" y="1026"/>
                  </a:lnTo>
                  <a:lnTo>
                    <a:pt x="210" y="972"/>
                  </a:lnTo>
                  <a:lnTo>
                    <a:pt x="214" y="914"/>
                  </a:lnTo>
                  <a:lnTo>
                    <a:pt x="215" y="849"/>
                  </a:lnTo>
                  <a:lnTo>
                    <a:pt x="215" y="780"/>
                  </a:lnTo>
                  <a:lnTo>
                    <a:pt x="215" y="707"/>
                  </a:lnTo>
                  <a:lnTo>
                    <a:pt x="217" y="639"/>
                  </a:lnTo>
                  <a:lnTo>
                    <a:pt x="222" y="576"/>
                  </a:lnTo>
                  <a:lnTo>
                    <a:pt x="230" y="518"/>
                  </a:lnTo>
                  <a:lnTo>
                    <a:pt x="239" y="464"/>
                  </a:lnTo>
                  <a:lnTo>
                    <a:pt x="252" y="416"/>
                  </a:lnTo>
                  <a:lnTo>
                    <a:pt x="266" y="370"/>
                  </a:lnTo>
                  <a:lnTo>
                    <a:pt x="280" y="328"/>
                  </a:lnTo>
                  <a:lnTo>
                    <a:pt x="297" y="290"/>
                  </a:lnTo>
                  <a:lnTo>
                    <a:pt x="315" y="256"/>
                  </a:lnTo>
                  <a:lnTo>
                    <a:pt x="334" y="226"/>
                  </a:lnTo>
                  <a:lnTo>
                    <a:pt x="354" y="197"/>
                  </a:lnTo>
                  <a:lnTo>
                    <a:pt x="374" y="173"/>
                  </a:lnTo>
                  <a:lnTo>
                    <a:pt x="396" y="151"/>
                  </a:lnTo>
                  <a:lnTo>
                    <a:pt x="417" y="131"/>
                  </a:lnTo>
                  <a:lnTo>
                    <a:pt x="438" y="114"/>
                  </a:lnTo>
                  <a:lnTo>
                    <a:pt x="459" y="99"/>
                  </a:lnTo>
                  <a:lnTo>
                    <a:pt x="479" y="85"/>
                  </a:lnTo>
                  <a:lnTo>
                    <a:pt x="499" y="74"/>
                  </a:lnTo>
                  <a:lnTo>
                    <a:pt x="518" y="64"/>
                  </a:lnTo>
                  <a:lnTo>
                    <a:pt x="536" y="56"/>
                  </a:lnTo>
                  <a:lnTo>
                    <a:pt x="553" y="49"/>
                  </a:lnTo>
                  <a:lnTo>
                    <a:pt x="569" y="43"/>
                  </a:lnTo>
                  <a:lnTo>
                    <a:pt x="582" y="38"/>
                  </a:lnTo>
                  <a:lnTo>
                    <a:pt x="631" y="21"/>
                  </a:lnTo>
                  <a:lnTo>
                    <a:pt x="677" y="9"/>
                  </a:lnTo>
                  <a:lnTo>
                    <a:pt x="721" y="3"/>
                  </a:lnTo>
                  <a:lnTo>
                    <a:pt x="7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id="{2C7FAE73-ACE6-4F82-9F55-54EEB4F4162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4" y="405"/>
              <a:ext cx="172" cy="66"/>
            </a:xfrm>
            <a:custGeom>
              <a:avLst/>
              <a:gdLst>
                <a:gd name="T0" fmla="*/ 701 w 2238"/>
                <a:gd name="T1" fmla="*/ 0 h 862"/>
                <a:gd name="T2" fmla="*/ 579 w 2238"/>
                <a:gd name="T3" fmla="*/ 356 h 862"/>
                <a:gd name="T4" fmla="*/ 746 w 2238"/>
                <a:gd name="T5" fmla="*/ 343 h 862"/>
                <a:gd name="T6" fmla="*/ 1119 w 2238"/>
                <a:gd name="T7" fmla="*/ 801 h 862"/>
                <a:gd name="T8" fmla="*/ 1491 w 2238"/>
                <a:gd name="T9" fmla="*/ 343 h 862"/>
                <a:gd name="T10" fmla="*/ 1660 w 2238"/>
                <a:gd name="T11" fmla="*/ 356 h 862"/>
                <a:gd name="T12" fmla="*/ 1539 w 2238"/>
                <a:gd name="T13" fmla="*/ 0 h 862"/>
                <a:gd name="T14" fmla="*/ 1571 w 2238"/>
                <a:gd name="T15" fmla="*/ 18 h 862"/>
                <a:gd name="T16" fmla="*/ 1604 w 2238"/>
                <a:gd name="T17" fmla="*/ 35 h 862"/>
                <a:gd name="T18" fmla="*/ 1986 w 2238"/>
                <a:gd name="T19" fmla="*/ 224 h 862"/>
                <a:gd name="T20" fmla="*/ 2022 w 2238"/>
                <a:gd name="T21" fmla="*/ 245 h 862"/>
                <a:gd name="T22" fmla="*/ 2056 w 2238"/>
                <a:gd name="T23" fmla="*/ 269 h 862"/>
                <a:gd name="T24" fmla="*/ 2085 w 2238"/>
                <a:gd name="T25" fmla="*/ 297 h 862"/>
                <a:gd name="T26" fmla="*/ 2112 w 2238"/>
                <a:gd name="T27" fmla="*/ 327 h 862"/>
                <a:gd name="T28" fmla="*/ 2134 w 2238"/>
                <a:gd name="T29" fmla="*/ 361 h 862"/>
                <a:gd name="T30" fmla="*/ 2153 w 2238"/>
                <a:gd name="T31" fmla="*/ 398 h 862"/>
                <a:gd name="T32" fmla="*/ 2166 w 2238"/>
                <a:gd name="T33" fmla="*/ 436 h 862"/>
                <a:gd name="T34" fmla="*/ 2177 w 2238"/>
                <a:gd name="T35" fmla="*/ 476 h 862"/>
                <a:gd name="T36" fmla="*/ 2238 w 2238"/>
                <a:gd name="T37" fmla="*/ 814 h 862"/>
                <a:gd name="T38" fmla="*/ 2238 w 2238"/>
                <a:gd name="T39" fmla="*/ 828 h 862"/>
                <a:gd name="T40" fmla="*/ 2233 w 2238"/>
                <a:gd name="T41" fmla="*/ 841 h 862"/>
                <a:gd name="T42" fmla="*/ 2225 w 2238"/>
                <a:gd name="T43" fmla="*/ 852 h 862"/>
                <a:gd name="T44" fmla="*/ 2213 w 2238"/>
                <a:gd name="T45" fmla="*/ 858 h 862"/>
                <a:gd name="T46" fmla="*/ 2198 w 2238"/>
                <a:gd name="T47" fmla="*/ 862 h 862"/>
                <a:gd name="T48" fmla="*/ 39 w 2238"/>
                <a:gd name="T49" fmla="*/ 862 h 862"/>
                <a:gd name="T50" fmla="*/ 25 w 2238"/>
                <a:gd name="T51" fmla="*/ 858 h 862"/>
                <a:gd name="T52" fmla="*/ 14 w 2238"/>
                <a:gd name="T53" fmla="*/ 852 h 862"/>
                <a:gd name="T54" fmla="*/ 4 w 2238"/>
                <a:gd name="T55" fmla="*/ 841 h 862"/>
                <a:gd name="T56" fmla="*/ 0 w 2238"/>
                <a:gd name="T57" fmla="*/ 828 h 862"/>
                <a:gd name="T58" fmla="*/ 0 w 2238"/>
                <a:gd name="T59" fmla="*/ 814 h 862"/>
                <a:gd name="T60" fmla="*/ 60 w 2238"/>
                <a:gd name="T61" fmla="*/ 476 h 862"/>
                <a:gd name="T62" fmla="*/ 71 w 2238"/>
                <a:gd name="T63" fmla="*/ 435 h 862"/>
                <a:gd name="T64" fmla="*/ 85 w 2238"/>
                <a:gd name="T65" fmla="*/ 397 h 862"/>
                <a:gd name="T66" fmla="*/ 104 w 2238"/>
                <a:gd name="T67" fmla="*/ 361 h 862"/>
                <a:gd name="T68" fmla="*/ 126 w 2238"/>
                <a:gd name="T69" fmla="*/ 327 h 862"/>
                <a:gd name="T70" fmla="*/ 152 w 2238"/>
                <a:gd name="T71" fmla="*/ 296 h 862"/>
                <a:gd name="T72" fmla="*/ 183 w 2238"/>
                <a:gd name="T73" fmla="*/ 268 h 862"/>
                <a:gd name="T74" fmla="*/ 215 w 2238"/>
                <a:gd name="T75" fmla="*/ 244 h 862"/>
                <a:gd name="T76" fmla="*/ 251 w 2238"/>
                <a:gd name="T77" fmla="*/ 224 h 862"/>
                <a:gd name="T78" fmla="*/ 625 w 2238"/>
                <a:gd name="T79" fmla="*/ 39 h 862"/>
                <a:gd name="T80" fmla="*/ 701 w 2238"/>
                <a:gd name="T81" fmla="*/ 0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38" h="862">
                  <a:moveTo>
                    <a:pt x="701" y="0"/>
                  </a:moveTo>
                  <a:lnTo>
                    <a:pt x="579" y="356"/>
                  </a:lnTo>
                  <a:lnTo>
                    <a:pt x="746" y="343"/>
                  </a:lnTo>
                  <a:lnTo>
                    <a:pt x="1119" y="801"/>
                  </a:lnTo>
                  <a:lnTo>
                    <a:pt x="1491" y="343"/>
                  </a:lnTo>
                  <a:lnTo>
                    <a:pt x="1660" y="356"/>
                  </a:lnTo>
                  <a:lnTo>
                    <a:pt x="1539" y="0"/>
                  </a:lnTo>
                  <a:lnTo>
                    <a:pt x="1571" y="18"/>
                  </a:lnTo>
                  <a:lnTo>
                    <a:pt x="1604" y="35"/>
                  </a:lnTo>
                  <a:lnTo>
                    <a:pt x="1986" y="224"/>
                  </a:lnTo>
                  <a:lnTo>
                    <a:pt x="2022" y="245"/>
                  </a:lnTo>
                  <a:lnTo>
                    <a:pt x="2056" y="269"/>
                  </a:lnTo>
                  <a:lnTo>
                    <a:pt x="2085" y="297"/>
                  </a:lnTo>
                  <a:lnTo>
                    <a:pt x="2112" y="327"/>
                  </a:lnTo>
                  <a:lnTo>
                    <a:pt x="2134" y="361"/>
                  </a:lnTo>
                  <a:lnTo>
                    <a:pt x="2153" y="398"/>
                  </a:lnTo>
                  <a:lnTo>
                    <a:pt x="2166" y="436"/>
                  </a:lnTo>
                  <a:lnTo>
                    <a:pt x="2177" y="476"/>
                  </a:lnTo>
                  <a:lnTo>
                    <a:pt x="2238" y="814"/>
                  </a:lnTo>
                  <a:lnTo>
                    <a:pt x="2238" y="828"/>
                  </a:lnTo>
                  <a:lnTo>
                    <a:pt x="2233" y="841"/>
                  </a:lnTo>
                  <a:lnTo>
                    <a:pt x="2225" y="852"/>
                  </a:lnTo>
                  <a:lnTo>
                    <a:pt x="2213" y="858"/>
                  </a:lnTo>
                  <a:lnTo>
                    <a:pt x="2198" y="862"/>
                  </a:lnTo>
                  <a:lnTo>
                    <a:pt x="39" y="862"/>
                  </a:lnTo>
                  <a:lnTo>
                    <a:pt x="25" y="858"/>
                  </a:lnTo>
                  <a:lnTo>
                    <a:pt x="14" y="852"/>
                  </a:lnTo>
                  <a:lnTo>
                    <a:pt x="4" y="841"/>
                  </a:lnTo>
                  <a:lnTo>
                    <a:pt x="0" y="828"/>
                  </a:lnTo>
                  <a:lnTo>
                    <a:pt x="0" y="814"/>
                  </a:lnTo>
                  <a:lnTo>
                    <a:pt x="60" y="476"/>
                  </a:lnTo>
                  <a:lnTo>
                    <a:pt x="71" y="435"/>
                  </a:lnTo>
                  <a:lnTo>
                    <a:pt x="85" y="397"/>
                  </a:lnTo>
                  <a:lnTo>
                    <a:pt x="104" y="361"/>
                  </a:lnTo>
                  <a:lnTo>
                    <a:pt x="126" y="327"/>
                  </a:lnTo>
                  <a:lnTo>
                    <a:pt x="152" y="296"/>
                  </a:lnTo>
                  <a:lnTo>
                    <a:pt x="183" y="268"/>
                  </a:lnTo>
                  <a:lnTo>
                    <a:pt x="215" y="244"/>
                  </a:lnTo>
                  <a:lnTo>
                    <a:pt x="251" y="224"/>
                  </a:lnTo>
                  <a:lnTo>
                    <a:pt x="625" y="39"/>
                  </a:lnTo>
                  <a:lnTo>
                    <a:pt x="7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9" name="Freeform 23">
              <a:extLst>
                <a:ext uri="{FF2B5EF4-FFF2-40B4-BE49-F238E27FC236}">
                  <a16:creationId xmlns:a16="http://schemas.microsoft.com/office/drawing/2014/main" id="{F36A797C-DB94-4323-849C-8092933BC3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36" y="243"/>
              <a:ext cx="116" cy="116"/>
            </a:xfrm>
            <a:custGeom>
              <a:avLst/>
              <a:gdLst>
                <a:gd name="T0" fmla="*/ 564 w 1509"/>
                <a:gd name="T1" fmla="*/ 597 h 1510"/>
                <a:gd name="T2" fmla="*/ 548 w 1509"/>
                <a:gd name="T3" fmla="*/ 628 h 1510"/>
                <a:gd name="T4" fmla="*/ 582 w 1509"/>
                <a:gd name="T5" fmla="*/ 653 h 1510"/>
                <a:gd name="T6" fmla="*/ 638 w 1509"/>
                <a:gd name="T7" fmla="*/ 666 h 1510"/>
                <a:gd name="T8" fmla="*/ 651 w 1509"/>
                <a:gd name="T9" fmla="*/ 712 h 1510"/>
                <a:gd name="T10" fmla="*/ 589 w 1509"/>
                <a:gd name="T11" fmla="*/ 1083 h 1510"/>
                <a:gd name="T12" fmla="*/ 619 w 1509"/>
                <a:gd name="T13" fmla="*/ 1172 h 1510"/>
                <a:gd name="T14" fmla="*/ 692 w 1509"/>
                <a:gd name="T15" fmla="*/ 1216 h 1510"/>
                <a:gd name="T16" fmla="*/ 843 w 1509"/>
                <a:gd name="T17" fmla="*/ 1212 h 1510"/>
                <a:gd name="T18" fmla="*/ 944 w 1509"/>
                <a:gd name="T19" fmla="*/ 1149 h 1510"/>
                <a:gd name="T20" fmla="*/ 959 w 1509"/>
                <a:gd name="T21" fmla="*/ 1100 h 1510"/>
                <a:gd name="T22" fmla="*/ 922 w 1509"/>
                <a:gd name="T23" fmla="*/ 1101 h 1510"/>
                <a:gd name="T24" fmla="*/ 853 w 1509"/>
                <a:gd name="T25" fmla="*/ 1126 h 1510"/>
                <a:gd name="T26" fmla="*/ 816 w 1509"/>
                <a:gd name="T27" fmla="*/ 1099 h 1510"/>
                <a:gd name="T28" fmla="*/ 827 w 1509"/>
                <a:gd name="T29" fmla="*/ 969 h 1510"/>
                <a:gd name="T30" fmla="*/ 884 w 1509"/>
                <a:gd name="T31" fmla="*/ 634 h 1510"/>
                <a:gd name="T32" fmla="*/ 852 w 1509"/>
                <a:gd name="T33" fmla="*/ 592 h 1510"/>
                <a:gd name="T34" fmla="*/ 758 w 1509"/>
                <a:gd name="T35" fmla="*/ 292 h 1510"/>
                <a:gd name="T36" fmla="*/ 675 w 1509"/>
                <a:gd name="T37" fmla="*/ 357 h 1510"/>
                <a:gd name="T38" fmla="*/ 672 w 1509"/>
                <a:gd name="T39" fmla="*/ 459 h 1510"/>
                <a:gd name="T40" fmla="*/ 737 w 1509"/>
                <a:gd name="T41" fmla="*/ 526 h 1510"/>
                <a:gd name="T42" fmla="*/ 839 w 1509"/>
                <a:gd name="T43" fmla="*/ 524 h 1510"/>
                <a:gd name="T44" fmla="*/ 905 w 1509"/>
                <a:gd name="T45" fmla="*/ 441 h 1510"/>
                <a:gd name="T46" fmla="*/ 882 w 1509"/>
                <a:gd name="T47" fmla="*/ 336 h 1510"/>
                <a:gd name="T48" fmla="*/ 787 w 1509"/>
                <a:gd name="T49" fmla="*/ 288 h 1510"/>
                <a:gd name="T50" fmla="*/ 966 w 1509"/>
                <a:gd name="T51" fmla="*/ 30 h 1510"/>
                <a:gd name="T52" fmla="*/ 1190 w 1509"/>
                <a:gd name="T53" fmla="*/ 137 h 1510"/>
                <a:gd name="T54" fmla="*/ 1371 w 1509"/>
                <a:gd name="T55" fmla="*/ 320 h 1510"/>
                <a:gd name="T56" fmla="*/ 1480 w 1509"/>
                <a:gd name="T57" fmla="*/ 544 h 1510"/>
                <a:gd name="T58" fmla="*/ 1509 w 1509"/>
                <a:gd name="T59" fmla="*/ 786 h 1510"/>
                <a:gd name="T60" fmla="*/ 1460 w 1509"/>
                <a:gd name="T61" fmla="*/ 1025 h 1510"/>
                <a:gd name="T62" fmla="*/ 1332 w 1509"/>
                <a:gd name="T63" fmla="*/ 1242 h 1510"/>
                <a:gd name="T64" fmla="*/ 1137 w 1509"/>
                <a:gd name="T65" fmla="*/ 1407 h 1510"/>
                <a:gd name="T66" fmla="*/ 906 w 1509"/>
                <a:gd name="T67" fmla="*/ 1495 h 1510"/>
                <a:gd name="T68" fmla="*/ 663 w 1509"/>
                <a:gd name="T69" fmla="*/ 1506 h 1510"/>
                <a:gd name="T70" fmla="*/ 428 w 1509"/>
                <a:gd name="T71" fmla="*/ 1437 h 1510"/>
                <a:gd name="T72" fmla="*/ 284 w 1509"/>
                <a:gd name="T73" fmla="*/ 1458 h 1510"/>
                <a:gd name="T74" fmla="*/ 119 w 1509"/>
                <a:gd name="T75" fmla="*/ 1497 h 1510"/>
                <a:gd name="T76" fmla="*/ 31 w 1509"/>
                <a:gd name="T77" fmla="*/ 1482 h 1510"/>
                <a:gd name="T78" fmla="*/ 32 w 1509"/>
                <a:gd name="T79" fmla="*/ 1444 h 1510"/>
                <a:gd name="T80" fmla="*/ 126 w 1509"/>
                <a:gd name="T81" fmla="*/ 1373 h 1510"/>
                <a:gd name="T82" fmla="*/ 196 w 1509"/>
                <a:gd name="T83" fmla="*/ 1262 h 1510"/>
                <a:gd name="T84" fmla="*/ 80 w 1509"/>
                <a:gd name="T85" fmla="*/ 1096 h 1510"/>
                <a:gd name="T86" fmla="*/ 6 w 1509"/>
                <a:gd name="T87" fmla="*/ 857 h 1510"/>
                <a:gd name="T88" fmla="*/ 14 w 1509"/>
                <a:gd name="T89" fmla="*/ 610 h 1510"/>
                <a:gd name="T90" fmla="*/ 101 w 1509"/>
                <a:gd name="T91" fmla="*/ 376 h 1510"/>
                <a:gd name="T92" fmla="*/ 268 w 1509"/>
                <a:gd name="T93" fmla="*/ 178 h 1510"/>
                <a:gd name="T94" fmla="*/ 485 w 1509"/>
                <a:gd name="T95" fmla="*/ 50 h 1510"/>
                <a:gd name="T96" fmla="*/ 724 w 1509"/>
                <a:gd name="T97" fmla="*/ 0 h 1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09" h="1510">
                  <a:moveTo>
                    <a:pt x="603" y="591"/>
                  </a:moveTo>
                  <a:lnTo>
                    <a:pt x="589" y="591"/>
                  </a:lnTo>
                  <a:lnTo>
                    <a:pt x="575" y="594"/>
                  </a:lnTo>
                  <a:lnTo>
                    <a:pt x="564" y="597"/>
                  </a:lnTo>
                  <a:lnTo>
                    <a:pt x="555" y="602"/>
                  </a:lnTo>
                  <a:lnTo>
                    <a:pt x="550" y="609"/>
                  </a:lnTo>
                  <a:lnTo>
                    <a:pt x="548" y="619"/>
                  </a:lnTo>
                  <a:lnTo>
                    <a:pt x="548" y="628"/>
                  </a:lnTo>
                  <a:lnTo>
                    <a:pt x="552" y="637"/>
                  </a:lnTo>
                  <a:lnTo>
                    <a:pt x="559" y="644"/>
                  </a:lnTo>
                  <a:lnTo>
                    <a:pt x="569" y="649"/>
                  </a:lnTo>
                  <a:lnTo>
                    <a:pt x="582" y="653"/>
                  </a:lnTo>
                  <a:lnTo>
                    <a:pt x="595" y="655"/>
                  </a:lnTo>
                  <a:lnTo>
                    <a:pt x="609" y="657"/>
                  </a:lnTo>
                  <a:lnTo>
                    <a:pt x="626" y="661"/>
                  </a:lnTo>
                  <a:lnTo>
                    <a:pt x="638" y="666"/>
                  </a:lnTo>
                  <a:lnTo>
                    <a:pt x="646" y="676"/>
                  </a:lnTo>
                  <a:lnTo>
                    <a:pt x="650" y="687"/>
                  </a:lnTo>
                  <a:lnTo>
                    <a:pt x="651" y="704"/>
                  </a:lnTo>
                  <a:lnTo>
                    <a:pt x="651" y="712"/>
                  </a:lnTo>
                  <a:lnTo>
                    <a:pt x="650" y="720"/>
                  </a:lnTo>
                  <a:lnTo>
                    <a:pt x="609" y="950"/>
                  </a:lnTo>
                  <a:lnTo>
                    <a:pt x="599" y="1017"/>
                  </a:lnTo>
                  <a:lnTo>
                    <a:pt x="589" y="1083"/>
                  </a:lnTo>
                  <a:lnTo>
                    <a:pt x="589" y="1108"/>
                  </a:lnTo>
                  <a:lnTo>
                    <a:pt x="594" y="1131"/>
                  </a:lnTo>
                  <a:lnTo>
                    <a:pt x="605" y="1152"/>
                  </a:lnTo>
                  <a:lnTo>
                    <a:pt x="619" y="1172"/>
                  </a:lnTo>
                  <a:lnTo>
                    <a:pt x="636" y="1189"/>
                  </a:lnTo>
                  <a:lnTo>
                    <a:pt x="654" y="1202"/>
                  </a:lnTo>
                  <a:lnTo>
                    <a:pt x="673" y="1211"/>
                  </a:lnTo>
                  <a:lnTo>
                    <a:pt x="692" y="1216"/>
                  </a:lnTo>
                  <a:lnTo>
                    <a:pt x="737" y="1221"/>
                  </a:lnTo>
                  <a:lnTo>
                    <a:pt x="781" y="1222"/>
                  </a:lnTo>
                  <a:lnTo>
                    <a:pt x="813" y="1220"/>
                  </a:lnTo>
                  <a:lnTo>
                    <a:pt x="843" y="1212"/>
                  </a:lnTo>
                  <a:lnTo>
                    <a:pt x="870" y="1202"/>
                  </a:lnTo>
                  <a:lnTo>
                    <a:pt x="896" y="1188"/>
                  </a:lnTo>
                  <a:lnTo>
                    <a:pt x="922" y="1170"/>
                  </a:lnTo>
                  <a:lnTo>
                    <a:pt x="944" y="1149"/>
                  </a:lnTo>
                  <a:lnTo>
                    <a:pt x="954" y="1135"/>
                  </a:lnTo>
                  <a:lnTo>
                    <a:pt x="962" y="1119"/>
                  </a:lnTo>
                  <a:lnTo>
                    <a:pt x="962" y="1109"/>
                  </a:lnTo>
                  <a:lnTo>
                    <a:pt x="959" y="1100"/>
                  </a:lnTo>
                  <a:lnTo>
                    <a:pt x="952" y="1095"/>
                  </a:lnTo>
                  <a:lnTo>
                    <a:pt x="944" y="1093"/>
                  </a:lnTo>
                  <a:lnTo>
                    <a:pt x="933" y="1095"/>
                  </a:lnTo>
                  <a:lnTo>
                    <a:pt x="922" y="1101"/>
                  </a:lnTo>
                  <a:lnTo>
                    <a:pt x="910" y="1108"/>
                  </a:lnTo>
                  <a:lnTo>
                    <a:pt x="898" y="1113"/>
                  </a:lnTo>
                  <a:lnTo>
                    <a:pt x="876" y="1121"/>
                  </a:lnTo>
                  <a:lnTo>
                    <a:pt x="853" y="1126"/>
                  </a:lnTo>
                  <a:lnTo>
                    <a:pt x="839" y="1125"/>
                  </a:lnTo>
                  <a:lnTo>
                    <a:pt x="829" y="1120"/>
                  </a:lnTo>
                  <a:lnTo>
                    <a:pt x="821" y="1112"/>
                  </a:lnTo>
                  <a:lnTo>
                    <a:pt x="816" y="1099"/>
                  </a:lnTo>
                  <a:lnTo>
                    <a:pt x="812" y="1078"/>
                  </a:lnTo>
                  <a:lnTo>
                    <a:pt x="812" y="1057"/>
                  </a:lnTo>
                  <a:lnTo>
                    <a:pt x="819" y="1013"/>
                  </a:lnTo>
                  <a:lnTo>
                    <a:pt x="827" y="969"/>
                  </a:lnTo>
                  <a:lnTo>
                    <a:pt x="851" y="837"/>
                  </a:lnTo>
                  <a:lnTo>
                    <a:pt x="875" y="705"/>
                  </a:lnTo>
                  <a:lnTo>
                    <a:pt x="882" y="670"/>
                  </a:lnTo>
                  <a:lnTo>
                    <a:pt x="884" y="634"/>
                  </a:lnTo>
                  <a:lnTo>
                    <a:pt x="881" y="618"/>
                  </a:lnTo>
                  <a:lnTo>
                    <a:pt x="874" y="606"/>
                  </a:lnTo>
                  <a:lnTo>
                    <a:pt x="865" y="598"/>
                  </a:lnTo>
                  <a:lnTo>
                    <a:pt x="852" y="592"/>
                  </a:lnTo>
                  <a:lnTo>
                    <a:pt x="836" y="591"/>
                  </a:lnTo>
                  <a:lnTo>
                    <a:pt x="603" y="591"/>
                  </a:lnTo>
                  <a:close/>
                  <a:moveTo>
                    <a:pt x="787" y="288"/>
                  </a:moveTo>
                  <a:lnTo>
                    <a:pt x="758" y="292"/>
                  </a:lnTo>
                  <a:lnTo>
                    <a:pt x="732" y="301"/>
                  </a:lnTo>
                  <a:lnTo>
                    <a:pt x="710" y="316"/>
                  </a:lnTo>
                  <a:lnTo>
                    <a:pt x="689" y="335"/>
                  </a:lnTo>
                  <a:lnTo>
                    <a:pt x="675" y="357"/>
                  </a:lnTo>
                  <a:lnTo>
                    <a:pt x="665" y="383"/>
                  </a:lnTo>
                  <a:lnTo>
                    <a:pt x="662" y="411"/>
                  </a:lnTo>
                  <a:lnTo>
                    <a:pt x="664" y="436"/>
                  </a:lnTo>
                  <a:lnTo>
                    <a:pt x="672" y="459"/>
                  </a:lnTo>
                  <a:lnTo>
                    <a:pt x="683" y="481"/>
                  </a:lnTo>
                  <a:lnTo>
                    <a:pt x="698" y="499"/>
                  </a:lnTo>
                  <a:lnTo>
                    <a:pt x="716" y="514"/>
                  </a:lnTo>
                  <a:lnTo>
                    <a:pt x="737" y="526"/>
                  </a:lnTo>
                  <a:lnTo>
                    <a:pt x="760" y="533"/>
                  </a:lnTo>
                  <a:lnTo>
                    <a:pt x="786" y="537"/>
                  </a:lnTo>
                  <a:lnTo>
                    <a:pt x="814" y="533"/>
                  </a:lnTo>
                  <a:lnTo>
                    <a:pt x="839" y="524"/>
                  </a:lnTo>
                  <a:lnTo>
                    <a:pt x="862" y="510"/>
                  </a:lnTo>
                  <a:lnTo>
                    <a:pt x="881" y="490"/>
                  </a:lnTo>
                  <a:lnTo>
                    <a:pt x="895" y="468"/>
                  </a:lnTo>
                  <a:lnTo>
                    <a:pt x="905" y="441"/>
                  </a:lnTo>
                  <a:lnTo>
                    <a:pt x="908" y="413"/>
                  </a:lnTo>
                  <a:lnTo>
                    <a:pt x="905" y="384"/>
                  </a:lnTo>
                  <a:lnTo>
                    <a:pt x="896" y="359"/>
                  </a:lnTo>
                  <a:lnTo>
                    <a:pt x="882" y="336"/>
                  </a:lnTo>
                  <a:lnTo>
                    <a:pt x="863" y="316"/>
                  </a:lnTo>
                  <a:lnTo>
                    <a:pt x="840" y="301"/>
                  </a:lnTo>
                  <a:lnTo>
                    <a:pt x="814" y="293"/>
                  </a:lnTo>
                  <a:lnTo>
                    <a:pt x="787" y="288"/>
                  </a:lnTo>
                  <a:close/>
                  <a:moveTo>
                    <a:pt x="786" y="0"/>
                  </a:moveTo>
                  <a:lnTo>
                    <a:pt x="846" y="6"/>
                  </a:lnTo>
                  <a:lnTo>
                    <a:pt x="906" y="15"/>
                  </a:lnTo>
                  <a:lnTo>
                    <a:pt x="966" y="30"/>
                  </a:lnTo>
                  <a:lnTo>
                    <a:pt x="1024" y="50"/>
                  </a:lnTo>
                  <a:lnTo>
                    <a:pt x="1081" y="74"/>
                  </a:lnTo>
                  <a:lnTo>
                    <a:pt x="1136" y="104"/>
                  </a:lnTo>
                  <a:lnTo>
                    <a:pt x="1190" y="137"/>
                  </a:lnTo>
                  <a:lnTo>
                    <a:pt x="1241" y="178"/>
                  </a:lnTo>
                  <a:lnTo>
                    <a:pt x="1288" y="221"/>
                  </a:lnTo>
                  <a:lnTo>
                    <a:pt x="1332" y="269"/>
                  </a:lnTo>
                  <a:lnTo>
                    <a:pt x="1371" y="320"/>
                  </a:lnTo>
                  <a:lnTo>
                    <a:pt x="1406" y="373"/>
                  </a:lnTo>
                  <a:lnTo>
                    <a:pt x="1436" y="429"/>
                  </a:lnTo>
                  <a:lnTo>
                    <a:pt x="1460" y="486"/>
                  </a:lnTo>
                  <a:lnTo>
                    <a:pt x="1480" y="544"/>
                  </a:lnTo>
                  <a:lnTo>
                    <a:pt x="1495" y="604"/>
                  </a:lnTo>
                  <a:lnTo>
                    <a:pt x="1504" y="664"/>
                  </a:lnTo>
                  <a:lnTo>
                    <a:pt x="1509" y="725"/>
                  </a:lnTo>
                  <a:lnTo>
                    <a:pt x="1509" y="786"/>
                  </a:lnTo>
                  <a:lnTo>
                    <a:pt x="1504" y="847"/>
                  </a:lnTo>
                  <a:lnTo>
                    <a:pt x="1495" y="907"/>
                  </a:lnTo>
                  <a:lnTo>
                    <a:pt x="1480" y="967"/>
                  </a:lnTo>
                  <a:lnTo>
                    <a:pt x="1460" y="1025"/>
                  </a:lnTo>
                  <a:lnTo>
                    <a:pt x="1436" y="1082"/>
                  </a:lnTo>
                  <a:lnTo>
                    <a:pt x="1406" y="1138"/>
                  </a:lnTo>
                  <a:lnTo>
                    <a:pt x="1371" y="1191"/>
                  </a:lnTo>
                  <a:lnTo>
                    <a:pt x="1332" y="1242"/>
                  </a:lnTo>
                  <a:lnTo>
                    <a:pt x="1288" y="1290"/>
                  </a:lnTo>
                  <a:lnTo>
                    <a:pt x="1241" y="1334"/>
                  </a:lnTo>
                  <a:lnTo>
                    <a:pt x="1190" y="1374"/>
                  </a:lnTo>
                  <a:lnTo>
                    <a:pt x="1137" y="1407"/>
                  </a:lnTo>
                  <a:lnTo>
                    <a:pt x="1081" y="1437"/>
                  </a:lnTo>
                  <a:lnTo>
                    <a:pt x="1024" y="1461"/>
                  </a:lnTo>
                  <a:lnTo>
                    <a:pt x="966" y="1481"/>
                  </a:lnTo>
                  <a:lnTo>
                    <a:pt x="906" y="1495"/>
                  </a:lnTo>
                  <a:lnTo>
                    <a:pt x="846" y="1506"/>
                  </a:lnTo>
                  <a:lnTo>
                    <a:pt x="784" y="1510"/>
                  </a:lnTo>
                  <a:lnTo>
                    <a:pt x="723" y="1510"/>
                  </a:lnTo>
                  <a:lnTo>
                    <a:pt x="663" y="1506"/>
                  </a:lnTo>
                  <a:lnTo>
                    <a:pt x="603" y="1495"/>
                  </a:lnTo>
                  <a:lnTo>
                    <a:pt x="543" y="1480"/>
                  </a:lnTo>
                  <a:lnTo>
                    <a:pt x="485" y="1461"/>
                  </a:lnTo>
                  <a:lnTo>
                    <a:pt x="428" y="1437"/>
                  </a:lnTo>
                  <a:lnTo>
                    <a:pt x="372" y="1407"/>
                  </a:lnTo>
                  <a:lnTo>
                    <a:pt x="371" y="1405"/>
                  </a:lnTo>
                  <a:lnTo>
                    <a:pt x="327" y="1435"/>
                  </a:lnTo>
                  <a:lnTo>
                    <a:pt x="284" y="1458"/>
                  </a:lnTo>
                  <a:lnTo>
                    <a:pt x="242" y="1475"/>
                  </a:lnTo>
                  <a:lnTo>
                    <a:pt x="200" y="1487"/>
                  </a:lnTo>
                  <a:lnTo>
                    <a:pt x="158" y="1494"/>
                  </a:lnTo>
                  <a:lnTo>
                    <a:pt x="119" y="1497"/>
                  </a:lnTo>
                  <a:lnTo>
                    <a:pt x="82" y="1497"/>
                  </a:lnTo>
                  <a:lnTo>
                    <a:pt x="50" y="1493"/>
                  </a:lnTo>
                  <a:lnTo>
                    <a:pt x="38" y="1490"/>
                  </a:lnTo>
                  <a:lnTo>
                    <a:pt x="31" y="1482"/>
                  </a:lnTo>
                  <a:lnTo>
                    <a:pt x="25" y="1474"/>
                  </a:lnTo>
                  <a:lnTo>
                    <a:pt x="24" y="1463"/>
                  </a:lnTo>
                  <a:lnTo>
                    <a:pt x="26" y="1454"/>
                  </a:lnTo>
                  <a:lnTo>
                    <a:pt x="32" y="1444"/>
                  </a:lnTo>
                  <a:lnTo>
                    <a:pt x="40" y="1438"/>
                  </a:lnTo>
                  <a:lnTo>
                    <a:pt x="73" y="1419"/>
                  </a:lnTo>
                  <a:lnTo>
                    <a:pt x="100" y="1397"/>
                  </a:lnTo>
                  <a:lnTo>
                    <a:pt x="126" y="1373"/>
                  </a:lnTo>
                  <a:lnTo>
                    <a:pt x="148" y="1345"/>
                  </a:lnTo>
                  <a:lnTo>
                    <a:pt x="167" y="1318"/>
                  </a:lnTo>
                  <a:lnTo>
                    <a:pt x="183" y="1289"/>
                  </a:lnTo>
                  <a:lnTo>
                    <a:pt x="196" y="1262"/>
                  </a:lnTo>
                  <a:lnTo>
                    <a:pt x="189" y="1255"/>
                  </a:lnTo>
                  <a:lnTo>
                    <a:pt x="148" y="1205"/>
                  </a:lnTo>
                  <a:lnTo>
                    <a:pt x="111" y="1152"/>
                  </a:lnTo>
                  <a:lnTo>
                    <a:pt x="80" y="1096"/>
                  </a:lnTo>
                  <a:lnTo>
                    <a:pt x="54" y="1038"/>
                  </a:lnTo>
                  <a:lnTo>
                    <a:pt x="33" y="979"/>
                  </a:lnTo>
                  <a:lnTo>
                    <a:pt x="17" y="919"/>
                  </a:lnTo>
                  <a:lnTo>
                    <a:pt x="6" y="857"/>
                  </a:lnTo>
                  <a:lnTo>
                    <a:pt x="0" y="796"/>
                  </a:lnTo>
                  <a:lnTo>
                    <a:pt x="0" y="734"/>
                  </a:lnTo>
                  <a:lnTo>
                    <a:pt x="4" y="672"/>
                  </a:lnTo>
                  <a:lnTo>
                    <a:pt x="14" y="610"/>
                  </a:lnTo>
                  <a:lnTo>
                    <a:pt x="27" y="549"/>
                  </a:lnTo>
                  <a:lnTo>
                    <a:pt x="48" y="490"/>
                  </a:lnTo>
                  <a:lnTo>
                    <a:pt x="72" y="432"/>
                  </a:lnTo>
                  <a:lnTo>
                    <a:pt x="101" y="376"/>
                  </a:lnTo>
                  <a:lnTo>
                    <a:pt x="136" y="322"/>
                  </a:lnTo>
                  <a:lnTo>
                    <a:pt x="175" y="270"/>
                  </a:lnTo>
                  <a:lnTo>
                    <a:pt x="221" y="221"/>
                  </a:lnTo>
                  <a:lnTo>
                    <a:pt x="268" y="178"/>
                  </a:lnTo>
                  <a:lnTo>
                    <a:pt x="319" y="137"/>
                  </a:lnTo>
                  <a:lnTo>
                    <a:pt x="373" y="104"/>
                  </a:lnTo>
                  <a:lnTo>
                    <a:pt x="428" y="74"/>
                  </a:lnTo>
                  <a:lnTo>
                    <a:pt x="485" y="50"/>
                  </a:lnTo>
                  <a:lnTo>
                    <a:pt x="544" y="30"/>
                  </a:lnTo>
                  <a:lnTo>
                    <a:pt x="603" y="15"/>
                  </a:lnTo>
                  <a:lnTo>
                    <a:pt x="663" y="6"/>
                  </a:lnTo>
                  <a:lnTo>
                    <a:pt x="724" y="0"/>
                  </a:lnTo>
                  <a:lnTo>
                    <a:pt x="7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30" name="Group 26">
            <a:extLst>
              <a:ext uri="{FF2B5EF4-FFF2-40B4-BE49-F238E27FC236}">
                <a16:creationId xmlns:a16="http://schemas.microsoft.com/office/drawing/2014/main" id="{EC766281-26FF-4DDD-88F3-5FB162D4FEEF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145481" y="4642969"/>
            <a:ext cx="680243" cy="583065"/>
            <a:chOff x="2584" y="243"/>
            <a:chExt cx="266" cy="228"/>
          </a:xfrm>
          <a:solidFill>
            <a:schemeClr val="bg1"/>
          </a:solidFill>
        </p:grpSpPr>
        <p:sp>
          <p:nvSpPr>
            <p:cNvPr id="31" name="Freeform 28">
              <a:extLst>
                <a:ext uri="{FF2B5EF4-FFF2-40B4-BE49-F238E27FC236}">
                  <a16:creationId xmlns:a16="http://schemas.microsoft.com/office/drawing/2014/main" id="{BFC783E7-AAA0-4040-8470-2A1F77F380B8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4" y="284"/>
              <a:ext cx="55" cy="65"/>
            </a:xfrm>
            <a:custGeom>
              <a:avLst/>
              <a:gdLst>
                <a:gd name="T0" fmla="*/ 304 w 706"/>
                <a:gd name="T1" fmla="*/ 0 h 845"/>
                <a:gd name="T2" fmla="*/ 317 w 706"/>
                <a:gd name="T3" fmla="*/ 0 h 845"/>
                <a:gd name="T4" fmla="*/ 327 w 706"/>
                <a:gd name="T5" fmla="*/ 6 h 845"/>
                <a:gd name="T6" fmla="*/ 337 w 706"/>
                <a:gd name="T7" fmla="*/ 13 h 845"/>
                <a:gd name="T8" fmla="*/ 343 w 706"/>
                <a:gd name="T9" fmla="*/ 24 h 845"/>
                <a:gd name="T10" fmla="*/ 345 w 706"/>
                <a:gd name="T11" fmla="*/ 39 h 845"/>
                <a:gd name="T12" fmla="*/ 345 w 706"/>
                <a:gd name="T13" fmla="*/ 147 h 845"/>
                <a:gd name="T14" fmla="*/ 513 w 706"/>
                <a:gd name="T15" fmla="*/ 147 h 845"/>
                <a:gd name="T16" fmla="*/ 547 w 706"/>
                <a:gd name="T17" fmla="*/ 150 h 845"/>
                <a:gd name="T18" fmla="*/ 581 w 706"/>
                <a:gd name="T19" fmla="*/ 159 h 845"/>
                <a:gd name="T20" fmla="*/ 610 w 706"/>
                <a:gd name="T21" fmla="*/ 174 h 845"/>
                <a:gd name="T22" fmla="*/ 637 w 706"/>
                <a:gd name="T23" fmla="*/ 193 h 845"/>
                <a:gd name="T24" fmla="*/ 660 w 706"/>
                <a:gd name="T25" fmla="*/ 216 h 845"/>
                <a:gd name="T26" fmla="*/ 680 w 706"/>
                <a:gd name="T27" fmla="*/ 243 h 845"/>
                <a:gd name="T28" fmla="*/ 694 w 706"/>
                <a:gd name="T29" fmla="*/ 273 h 845"/>
                <a:gd name="T30" fmla="*/ 703 w 706"/>
                <a:gd name="T31" fmla="*/ 306 h 845"/>
                <a:gd name="T32" fmla="*/ 706 w 706"/>
                <a:gd name="T33" fmla="*/ 340 h 845"/>
                <a:gd name="T34" fmla="*/ 706 w 706"/>
                <a:gd name="T35" fmla="*/ 780 h 845"/>
                <a:gd name="T36" fmla="*/ 704 w 706"/>
                <a:gd name="T37" fmla="*/ 798 h 845"/>
                <a:gd name="T38" fmla="*/ 697 w 706"/>
                <a:gd name="T39" fmla="*/ 813 h 845"/>
                <a:gd name="T40" fmla="*/ 688 w 706"/>
                <a:gd name="T41" fmla="*/ 826 h 845"/>
                <a:gd name="T42" fmla="*/ 674 w 706"/>
                <a:gd name="T43" fmla="*/ 836 h 845"/>
                <a:gd name="T44" fmla="*/ 658 w 706"/>
                <a:gd name="T45" fmla="*/ 843 h 845"/>
                <a:gd name="T46" fmla="*/ 640 w 706"/>
                <a:gd name="T47" fmla="*/ 845 h 845"/>
                <a:gd name="T48" fmla="*/ 624 w 706"/>
                <a:gd name="T49" fmla="*/ 843 h 845"/>
                <a:gd name="T50" fmla="*/ 608 w 706"/>
                <a:gd name="T51" fmla="*/ 836 h 845"/>
                <a:gd name="T52" fmla="*/ 594 w 706"/>
                <a:gd name="T53" fmla="*/ 826 h 845"/>
                <a:gd name="T54" fmla="*/ 584 w 706"/>
                <a:gd name="T55" fmla="*/ 813 h 845"/>
                <a:gd name="T56" fmla="*/ 578 w 706"/>
                <a:gd name="T57" fmla="*/ 798 h 845"/>
                <a:gd name="T58" fmla="*/ 575 w 706"/>
                <a:gd name="T59" fmla="*/ 780 h 845"/>
                <a:gd name="T60" fmla="*/ 575 w 706"/>
                <a:gd name="T61" fmla="*/ 340 h 845"/>
                <a:gd name="T62" fmla="*/ 572 w 706"/>
                <a:gd name="T63" fmla="*/ 320 h 845"/>
                <a:gd name="T64" fmla="*/ 563 w 706"/>
                <a:gd name="T65" fmla="*/ 303 h 845"/>
                <a:gd name="T66" fmla="*/ 549 w 706"/>
                <a:gd name="T67" fmla="*/ 289 h 845"/>
                <a:gd name="T68" fmla="*/ 532 w 706"/>
                <a:gd name="T69" fmla="*/ 281 h 845"/>
                <a:gd name="T70" fmla="*/ 513 w 706"/>
                <a:gd name="T71" fmla="*/ 278 h 845"/>
                <a:gd name="T72" fmla="*/ 344 w 706"/>
                <a:gd name="T73" fmla="*/ 278 h 845"/>
                <a:gd name="T74" fmla="*/ 344 w 706"/>
                <a:gd name="T75" fmla="*/ 385 h 845"/>
                <a:gd name="T76" fmla="*/ 342 w 706"/>
                <a:gd name="T77" fmla="*/ 400 h 845"/>
                <a:gd name="T78" fmla="*/ 335 w 706"/>
                <a:gd name="T79" fmla="*/ 411 h 845"/>
                <a:gd name="T80" fmla="*/ 327 w 706"/>
                <a:gd name="T81" fmla="*/ 419 h 845"/>
                <a:gd name="T82" fmla="*/ 316 w 706"/>
                <a:gd name="T83" fmla="*/ 424 h 845"/>
                <a:gd name="T84" fmla="*/ 304 w 706"/>
                <a:gd name="T85" fmla="*/ 424 h 845"/>
                <a:gd name="T86" fmla="*/ 291 w 706"/>
                <a:gd name="T87" fmla="*/ 419 h 845"/>
                <a:gd name="T88" fmla="*/ 18 w 706"/>
                <a:gd name="T89" fmla="*/ 246 h 845"/>
                <a:gd name="T90" fmla="*/ 9 w 706"/>
                <a:gd name="T91" fmla="*/ 237 h 845"/>
                <a:gd name="T92" fmla="*/ 2 w 706"/>
                <a:gd name="T93" fmla="*/ 225 h 845"/>
                <a:gd name="T94" fmla="*/ 0 w 706"/>
                <a:gd name="T95" fmla="*/ 213 h 845"/>
                <a:gd name="T96" fmla="*/ 2 w 706"/>
                <a:gd name="T97" fmla="*/ 199 h 845"/>
                <a:gd name="T98" fmla="*/ 9 w 706"/>
                <a:gd name="T99" fmla="*/ 188 h 845"/>
                <a:gd name="T100" fmla="*/ 19 w 706"/>
                <a:gd name="T101" fmla="*/ 178 h 845"/>
                <a:gd name="T102" fmla="*/ 293 w 706"/>
                <a:gd name="T103" fmla="*/ 6 h 845"/>
                <a:gd name="T104" fmla="*/ 304 w 706"/>
                <a:gd name="T105" fmla="*/ 0 h 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06" h="845">
                  <a:moveTo>
                    <a:pt x="304" y="0"/>
                  </a:moveTo>
                  <a:lnTo>
                    <a:pt x="317" y="0"/>
                  </a:lnTo>
                  <a:lnTo>
                    <a:pt x="327" y="6"/>
                  </a:lnTo>
                  <a:lnTo>
                    <a:pt x="337" y="13"/>
                  </a:lnTo>
                  <a:lnTo>
                    <a:pt x="343" y="24"/>
                  </a:lnTo>
                  <a:lnTo>
                    <a:pt x="345" y="39"/>
                  </a:lnTo>
                  <a:lnTo>
                    <a:pt x="345" y="147"/>
                  </a:lnTo>
                  <a:lnTo>
                    <a:pt x="513" y="147"/>
                  </a:lnTo>
                  <a:lnTo>
                    <a:pt x="547" y="150"/>
                  </a:lnTo>
                  <a:lnTo>
                    <a:pt x="581" y="159"/>
                  </a:lnTo>
                  <a:lnTo>
                    <a:pt x="610" y="174"/>
                  </a:lnTo>
                  <a:lnTo>
                    <a:pt x="637" y="193"/>
                  </a:lnTo>
                  <a:lnTo>
                    <a:pt x="660" y="216"/>
                  </a:lnTo>
                  <a:lnTo>
                    <a:pt x="680" y="243"/>
                  </a:lnTo>
                  <a:lnTo>
                    <a:pt x="694" y="273"/>
                  </a:lnTo>
                  <a:lnTo>
                    <a:pt x="703" y="306"/>
                  </a:lnTo>
                  <a:lnTo>
                    <a:pt x="706" y="340"/>
                  </a:lnTo>
                  <a:lnTo>
                    <a:pt x="706" y="780"/>
                  </a:lnTo>
                  <a:lnTo>
                    <a:pt x="704" y="798"/>
                  </a:lnTo>
                  <a:lnTo>
                    <a:pt x="697" y="813"/>
                  </a:lnTo>
                  <a:lnTo>
                    <a:pt x="688" y="826"/>
                  </a:lnTo>
                  <a:lnTo>
                    <a:pt x="674" y="836"/>
                  </a:lnTo>
                  <a:lnTo>
                    <a:pt x="658" y="843"/>
                  </a:lnTo>
                  <a:lnTo>
                    <a:pt x="640" y="845"/>
                  </a:lnTo>
                  <a:lnTo>
                    <a:pt x="624" y="843"/>
                  </a:lnTo>
                  <a:lnTo>
                    <a:pt x="608" y="836"/>
                  </a:lnTo>
                  <a:lnTo>
                    <a:pt x="594" y="826"/>
                  </a:lnTo>
                  <a:lnTo>
                    <a:pt x="584" y="813"/>
                  </a:lnTo>
                  <a:lnTo>
                    <a:pt x="578" y="798"/>
                  </a:lnTo>
                  <a:lnTo>
                    <a:pt x="575" y="780"/>
                  </a:lnTo>
                  <a:lnTo>
                    <a:pt x="575" y="340"/>
                  </a:lnTo>
                  <a:lnTo>
                    <a:pt x="572" y="320"/>
                  </a:lnTo>
                  <a:lnTo>
                    <a:pt x="563" y="303"/>
                  </a:lnTo>
                  <a:lnTo>
                    <a:pt x="549" y="289"/>
                  </a:lnTo>
                  <a:lnTo>
                    <a:pt x="532" y="281"/>
                  </a:lnTo>
                  <a:lnTo>
                    <a:pt x="513" y="278"/>
                  </a:lnTo>
                  <a:lnTo>
                    <a:pt x="344" y="278"/>
                  </a:lnTo>
                  <a:lnTo>
                    <a:pt x="344" y="385"/>
                  </a:lnTo>
                  <a:lnTo>
                    <a:pt x="342" y="400"/>
                  </a:lnTo>
                  <a:lnTo>
                    <a:pt x="335" y="411"/>
                  </a:lnTo>
                  <a:lnTo>
                    <a:pt x="327" y="419"/>
                  </a:lnTo>
                  <a:lnTo>
                    <a:pt x="316" y="424"/>
                  </a:lnTo>
                  <a:lnTo>
                    <a:pt x="304" y="424"/>
                  </a:lnTo>
                  <a:lnTo>
                    <a:pt x="291" y="419"/>
                  </a:lnTo>
                  <a:lnTo>
                    <a:pt x="18" y="246"/>
                  </a:lnTo>
                  <a:lnTo>
                    <a:pt x="9" y="237"/>
                  </a:lnTo>
                  <a:lnTo>
                    <a:pt x="2" y="225"/>
                  </a:lnTo>
                  <a:lnTo>
                    <a:pt x="0" y="213"/>
                  </a:lnTo>
                  <a:lnTo>
                    <a:pt x="2" y="199"/>
                  </a:lnTo>
                  <a:lnTo>
                    <a:pt x="9" y="188"/>
                  </a:lnTo>
                  <a:lnTo>
                    <a:pt x="19" y="178"/>
                  </a:lnTo>
                  <a:lnTo>
                    <a:pt x="293" y="6"/>
                  </a:lnTo>
                  <a:lnTo>
                    <a:pt x="30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2" name="Freeform 29">
              <a:extLst>
                <a:ext uri="{FF2B5EF4-FFF2-40B4-BE49-F238E27FC236}">
                  <a16:creationId xmlns:a16="http://schemas.microsoft.com/office/drawing/2014/main" id="{910826C1-3D9B-43E2-9321-25765B60B10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3" y="296"/>
              <a:ext cx="57" cy="54"/>
            </a:xfrm>
            <a:custGeom>
              <a:avLst/>
              <a:gdLst>
                <a:gd name="T0" fmla="*/ 340 w 743"/>
                <a:gd name="T1" fmla="*/ 0 h 704"/>
                <a:gd name="T2" fmla="*/ 678 w 743"/>
                <a:gd name="T3" fmla="*/ 0 h 704"/>
                <a:gd name="T4" fmla="*/ 696 w 743"/>
                <a:gd name="T5" fmla="*/ 2 h 704"/>
                <a:gd name="T6" fmla="*/ 712 w 743"/>
                <a:gd name="T7" fmla="*/ 8 h 704"/>
                <a:gd name="T8" fmla="*/ 724 w 743"/>
                <a:gd name="T9" fmla="*/ 19 h 704"/>
                <a:gd name="T10" fmla="*/ 735 w 743"/>
                <a:gd name="T11" fmla="*/ 32 h 704"/>
                <a:gd name="T12" fmla="*/ 741 w 743"/>
                <a:gd name="T13" fmla="*/ 47 h 704"/>
                <a:gd name="T14" fmla="*/ 743 w 743"/>
                <a:gd name="T15" fmla="*/ 65 h 704"/>
                <a:gd name="T16" fmla="*/ 741 w 743"/>
                <a:gd name="T17" fmla="*/ 82 h 704"/>
                <a:gd name="T18" fmla="*/ 735 w 743"/>
                <a:gd name="T19" fmla="*/ 98 h 704"/>
                <a:gd name="T20" fmla="*/ 724 w 743"/>
                <a:gd name="T21" fmla="*/ 111 h 704"/>
                <a:gd name="T22" fmla="*/ 712 w 743"/>
                <a:gd name="T23" fmla="*/ 121 h 704"/>
                <a:gd name="T24" fmla="*/ 696 w 743"/>
                <a:gd name="T25" fmla="*/ 127 h 704"/>
                <a:gd name="T26" fmla="*/ 678 w 743"/>
                <a:gd name="T27" fmla="*/ 131 h 704"/>
                <a:gd name="T28" fmla="*/ 340 w 743"/>
                <a:gd name="T29" fmla="*/ 131 h 704"/>
                <a:gd name="T30" fmla="*/ 320 w 743"/>
                <a:gd name="T31" fmla="*/ 134 h 704"/>
                <a:gd name="T32" fmla="*/ 302 w 743"/>
                <a:gd name="T33" fmla="*/ 142 h 704"/>
                <a:gd name="T34" fmla="*/ 288 w 743"/>
                <a:gd name="T35" fmla="*/ 156 h 704"/>
                <a:gd name="T36" fmla="*/ 280 w 743"/>
                <a:gd name="T37" fmla="*/ 173 h 704"/>
                <a:gd name="T38" fmla="*/ 277 w 743"/>
                <a:gd name="T39" fmla="*/ 193 h 704"/>
                <a:gd name="T40" fmla="*/ 277 w 743"/>
                <a:gd name="T41" fmla="*/ 361 h 704"/>
                <a:gd name="T42" fmla="*/ 385 w 743"/>
                <a:gd name="T43" fmla="*/ 361 h 704"/>
                <a:gd name="T44" fmla="*/ 399 w 743"/>
                <a:gd name="T45" fmla="*/ 363 h 704"/>
                <a:gd name="T46" fmla="*/ 411 w 743"/>
                <a:gd name="T47" fmla="*/ 369 h 704"/>
                <a:gd name="T48" fmla="*/ 418 w 743"/>
                <a:gd name="T49" fmla="*/ 379 h 704"/>
                <a:gd name="T50" fmla="*/ 423 w 743"/>
                <a:gd name="T51" fmla="*/ 389 h 704"/>
                <a:gd name="T52" fmla="*/ 423 w 743"/>
                <a:gd name="T53" fmla="*/ 402 h 704"/>
                <a:gd name="T54" fmla="*/ 418 w 743"/>
                <a:gd name="T55" fmla="*/ 413 h 704"/>
                <a:gd name="T56" fmla="*/ 245 w 743"/>
                <a:gd name="T57" fmla="*/ 687 h 704"/>
                <a:gd name="T58" fmla="*/ 236 w 743"/>
                <a:gd name="T59" fmla="*/ 697 h 704"/>
                <a:gd name="T60" fmla="*/ 224 w 743"/>
                <a:gd name="T61" fmla="*/ 703 h 704"/>
                <a:gd name="T62" fmla="*/ 212 w 743"/>
                <a:gd name="T63" fmla="*/ 704 h 704"/>
                <a:gd name="T64" fmla="*/ 199 w 743"/>
                <a:gd name="T65" fmla="*/ 703 h 704"/>
                <a:gd name="T66" fmla="*/ 188 w 743"/>
                <a:gd name="T67" fmla="*/ 697 h 704"/>
                <a:gd name="T68" fmla="*/ 178 w 743"/>
                <a:gd name="T69" fmla="*/ 687 h 704"/>
                <a:gd name="T70" fmla="*/ 4 w 743"/>
                <a:gd name="T71" fmla="*/ 413 h 704"/>
                <a:gd name="T72" fmla="*/ 0 w 743"/>
                <a:gd name="T73" fmla="*/ 400 h 704"/>
                <a:gd name="T74" fmla="*/ 0 w 743"/>
                <a:gd name="T75" fmla="*/ 389 h 704"/>
                <a:gd name="T76" fmla="*/ 4 w 743"/>
                <a:gd name="T77" fmla="*/ 377 h 704"/>
                <a:gd name="T78" fmla="*/ 13 w 743"/>
                <a:gd name="T79" fmla="*/ 368 h 704"/>
                <a:gd name="T80" fmla="*/ 24 w 743"/>
                <a:gd name="T81" fmla="*/ 363 h 704"/>
                <a:gd name="T82" fmla="*/ 38 w 743"/>
                <a:gd name="T83" fmla="*/ 360 h 704"/>
                <a:gd name="T84" fmla="*/ 146 w 743"/>
                <a:gd name="T85" fmla="*/ 360 h 704"/>
                <a:gd name="T86" fmla="*/ 146 w 743"/>
                <a:gd name="T87" fmla="*/ 192 h 704"/>
                <a:gd name="T88" fmla="*/ 149 w 743"/>
                <a:gd name="T89" fmla="*/ 158 h 704"/>
                <a:gd name="T90" fmla="*/ 158 w 743"/>
                <a:gd name="T91" fmla="*/ 125 h 704"/>
                <a:gd name="T92" fmla="*/ 173 w 743"/>
                <a:gd name="T93" fmla="*/ 95 h 704"/>
                <a:gd name="T94" fmla="*/ 192 w 743"/>
                <a:gd name="T95" fmla="*/ 68 h 704"/>
                <a:gd name="T96" fmla="*/ 215 w 743"/>
                <a:gd name="T97" fmla="*/ 45 h 704"/>
                <a:gd name="T98" fmla="*/ 242 w 743"/>
                <a:gd name="T99" fmla="*/ 26 h 704"/>
                <a:gd name="T100" fmla="*/ 273 w 743"/>
                <a:gd name="T101" fmla="*/ 11 h 704"/>
                <a:gd name="T102" fmla="*/ 305 w 743"/>
                <a:gd name="T103" fmla="*/ 3 h 704"/>
                <a:gd name="T104" fmla="*/ 340 w 743"/>
                <a:gd name="T105" fmla="*/ 0 h 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43" h="704">
                  <a:moveTo>
                    <a:pt x="340" y="0"/>
                  </a:moveTo>
                  <a:lnTo>
                    <a:pt x="678" y="0"/>
                  </a:lnTo>
                  <a:lnTo>
                    <a:pt x="696" y="2"/>
                  </a:lnTo>
                  <a:lnTo>
                    <a:pt x="712" y="8"/>
                  </a:lnTo>
                  <a:lnTo>
                    <a:pt x="724" y="19"/>
                  </a:lnTo>
                  <a:lnTo>
                    <a:pt x="735" y="32"/>
                  </a:lnTo>
                  <a:lnTo>
                    <a:pt x="741" y="47"/>
                  </a:lnTo>
                  <a:lnTo>
                    <a:pt x="743" y="65"/>
                  </a:lnTo>
                  <a:lnTo>
                    <a:pt x="741" y="82"/>
                  </a:lnTo>
                  <a:lnTo>
                    <a:pt x="735" y="98"/>
                  </a:lnTo>
                  <a:lnTo>
                    <a:pt x="724" y="111"/>
                  </a:lnTo>
                  <a:lnTo>
                    <a:pt x="712" y="121"/>
                  </a:lnTo>
                  <a:lnTo>
                    <a:pt x="696" y="127"/>
                  </a:lnTo>
                  <a:lnTo>
                    <a:pt x="678" y="131"/>
                  </a:lnTo>
                  <a:lnTo>
                    <a:pt x="340" y="131"/>
                  </a:lnTo>
                  <a:lnTo>
                    <a:pt x="320" y="134"/>
                  </a:lnTo>
                  <a:lnTo>
                    <a:pt x="302" y="142"/>
                  </a:lnTo>
                  <a:lnTo>
                    <a:pt x="288" y="156"/>
                  </a:lnTo>
                  <a:lnTo>
                    <a:pt x="280" y="173"/>
                  </a:lnTo>
                  <a:lnTo>
                    <a:pt x="277" y="193"/>
                  </a:lnTo>
                  <a:lnTo>
                    <a:pt x="277" y="361"/>
                  </a:lnTo>
                  <a:lnTo>
                    <a:pt x="385" y="361"/>
                  </a:lnTo>
                  <a:lnTo>
                    <a:pt x="399" y="363"/>
                  </a:lnTo>
                  <a:lnTo>
                    <a:pt x="411" y="369"/>
                  </a:lnTo>
                  <a:lnTo>
                    <a:pt x="418" y="379"/>
                  </a:lnTo>
                  <a:lnTo>
                    <a:pt x="423" y="389"/>
                  </a:lnTo>
                  <a:lnTo>
                    <a:pt x="423" y="402"/>
                  </a:lnTo>
                  <a:lnTo>
                    <a:pt x="418" y="413"/>
                  </a:lnTo>
                  <a:lnTo>
                    <a:pt x="245" y="687"/>
                  </a:lnTo>
                  <a:lnTo>
                    <a:pt x="236" y="697"/>
                  </a:lnTo>
                  <a:lnTo>
                    <a:pt x="224" y="703"/>
                  </a:lnTo>
                  <a:lnTo>
                    <a:pt x="212" y="704"/>
                  </a:lnTo>
                  <a:lnTo>
                    <a:pt x="199" y="703"/>
                  </a:lnTo>
                  <a:lnTo>
                    <a:pt x="188" y="697"/>
                  </a:lnTo>
                  <a:lnTo>
                    <a:pt x="178" y="687"/>
                  </a:lnTo>
                  <a:lnTo>
                    <a:pt x="4" y="413"/>
                  </a:lnTo>
                  <a:lnTo>
                    <a:pt x="0" y="400"/>
                  </a:lnTo>
                  <a:lnTo>
                    <a:pt x="0" y="389"/>
                  </a:lnTo>
                  <a:lnTo>
                    <a:pt x="4" y="377"/>
                  </a:lnTo>
                  <a:lnTo>
                    <a:pt x="13" y="368"/>
                  </a:lnTo>
                  <a:lnTo>
                    <a:pt x="24" y="363"/>
                  </a:lnTo>
                  <a:lnTo>
                    <a:pt x="38" y="360"/>
                  </a:lnTo>
                  <a:lnTo>
                    <a:pt x="146" y="360"/>
                  </a:lnTo>
                  <a:lnTo>
                    <a:pt x="146" y="192"/>
                  </a:lnTo>
                  <a:lnTo>
                    <a:pt x="149" y="158"/>
                  </a:lnTo>
                  <a:lnTo>
                    <a:pt x="158" y="125"/>
                  </a:lnTo>
                  <a:lnTo>
                    <a:pt x="173" y="95"/>
                  </a:lnTo>
                  <a:lnTo>
                    <a:pt x="192" y="68"/>
                  </a:lnTo>
                  <a:lnTo>
                    <a:pt x="215" y="45"/>
                  </a:lnTo>
                  <a:lnTo>
                    <a:pt x="242" y="26"/>
                  </a:lnTo>
                  <a:lnTo>
                    <a:pt x="273" y="11"/>
                  </a:lnTo>
                  <a:lnTo>
                    <a:pt x="305" y="3"/>
                  </a:lnTo>
                  <a:lnTo>
                    <a:pt x="3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3" name="Freeform 30">
              <a:extLst>
                <a:ext uri="{FF2B5EF4-FFF2-40B4-BE49-F238E27FC236}">
                  <a16:creationId xmlns:a16="http://schemas.microsoft.com/office/drawing/2014/main" id="{1A780C23-808B-4CD9-BACA-33850920991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7" y="424"/>
              <a:ext cx="59" cy="32"/>
            </a:xfrm>
            <a:custGeom>
              <a:avLst/>
              <a:gdLst>
                <a:gd name="T0" fmla="*/ 455 w 759"/>
                <a:gd name="T1" fmla="*/ 0 h 425"/>
                <a:gd name="T2" fmla="*/ 467 w 759"/>
                <a:gd name="T3" fmla="*/ 5 h 425"/>
                <a:gd name="T4" fmla="*/ 741 w 759"/>
                <a:gd name="T5" fmla="*/ 178 h 425"/>
                <a:gd name="T6" fmla="*/ 751 w 759"/>
                <a:gd name="T7" fmla="*/ 187 h 425"/>
                <a:gd name="T8" fmla="*/ 757 w 759"/>
                <a:gd name="T9" fmla="*/ 199 h 425"/>
                <a:gd name="T10" fmla="*/ 759 w 759"/>
                <a:gd name="T11" fmla="*/ 213 h 425"/>
                <a:gd name="T12" fmla="*/ 757 w 759"/>
                <a:gd name="T13" fmla="*/ 225 h 425"/>
                <a:gd name="T14" fmla="*/ 751 w 759"/>
                <a:gd name="T15" fmla="*/ 237 h 425"/>
                <a:gd name="T16" fmla="*/ 741 w 759"/>
                <a:gd name="T17" fmla="*/ 247 h 425"/>
                <a:gd name="T18" fmla="*/ 467 w 759"/>
                <a:gd name="T19" fmla="*/ 420 h 425"/>
                <a:gd name="T20" fmla="*/ 455 w 759"/>
                <a:gd name="T21" fmla="*/ 425 h 425"/>
                <a:gd name="T22" fmla="*/ 443 w 759"/>
                <a:gd name="T23" fmla="*/ 425 h 425"/>
                <a:gd name="T24" fmla="*/ 432 w 759"/>
                <a:gd name="T25" fmla="*/ 420 h 425"/>
                <a:gd name="T26" fmla="*/ 423 w 759"/>
                <a:gd name="T27" fmla="*/ 411 h 425"/>
                <a:gd name="T28" fmla="*/ 416 w 759"/>
                <a:gd name="T29" fmla="*/ 401 h 425"/>
                <a:gd name="T30" fmla="*/ 414 w 759"/>
                <a:gd name="T31" fmla="*/ 386 h 425"/>
                <a:gd name="T32" fmla="*/ 414 w 759"/>
                <a:gd name="T33" fmla="*/ 277 h 425"/>
                <a:gd name="T34" fmla="*/ 65 w 759"/>
                <a:gd name="T35" fmla="*/ 277 h 425"/>
                <a:gd name="T36" fmla="*/ 48 w 759"/>
                <a:gd name="T37" fmla="*/ 275 h 425"/>
                <a:gd name="T38" fmla="*/ 32 w 759"/>
                <a:gd name="T39" fmla="*/ 269 h 425"/>
                <a:gd name="T40" fmla="*/ 19 w 759"/>
                <a:gd name="T41" fmla="*/ 259 h 425"/>
                <a:gd name="T42" fmla="*/ 9 w 759"/>
                <a:gd name="T43" fmla="*/ 246 h 425"/>
                <a:gd name="T44" fmla="*/ 2 w 759"/>
                <a:gd name="T45" fmla="*/ 230 h 425"/>
                <a:gd name="T46" fmla="*/ 0 w 759"/>
                <a:gd name="T47" fmla="*/ 213 h 425"/>
                <a:gd name="T48" fmla="*/ 2 w 759"/>
                <a:gd name="T49" fmla="*/ 195 h 425"/>
                <a:gd name="T50" fmla="*/ 9 w 759"/>
                <a:gd name="T51" fmla="*/ 179 h 425"/>
                <a:gd name="T52" fmla="*/ 19 w 759"/>
                <a:gd name="T53" fmla="*/ 167 h 425"/>
                <a:gd name="T54" fmla="*/ 32 w 759"/>
                <a:gd name="T55" fmla="*/ 156 h 425"/>
                <a:gd name="T56" fmla="*/ 48 w 759"/>
                <a:gd name="T57" fmla="*/ 150 h 425"/>
                <a:gd name="T58" fmla="*/ 65 w 759"/>
                <a:gd name="T59" fmla="*/ 148 h 425"/>
                <a:gd name="T60" fmla="*/ 414 w 759"/>
                <a:gd name="T61" fmla="*/ 148 h 425"/>
                <a:gd name="T62" fmla="*/ 414 w 759"/>
                <a:gd name="T63" fmla="*/ 39 h 425"/>
                <a:gd name="T64" fmla="*/ 416 w 759"/>
                <a:gd name="T65" fmla="*/ 25 h 425"/>
                <a:gd name="T66" fmla="*/ 423 w 759"/>
                <a:gd name="T67" fmla="*/ 14 h 425"/>
                <a:gd name="T68" fmla="*/ 432 w 759"/>
                <a:gd name="T69" fmla="*/ 5 h 425"/>
                <a:gd name="T70" fmla="*/ 443 w 759"/>
                <a:gd name="T71" fmla="*/ 0 h 425"/>
                <a:gd name="T72" fmla="*/ 455 w 759"/>
                <a:gd name="T73" fmla="*/ 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59" h="425">
                  <a:moveTo>
                    <a:pt x="455" y="0"/>
                  </a:moveTo>
                  <a:lnTo>
                    <a:pt x="467" y="5"/>
                  </a:lnTo>
                  <a:lnTo>
                    <a:pt x="741" y="178"/>
                  </a:lnTo>
                  <a:lnTo>
                    <a:pt x="751" y="187"/>
                  </a:lnTo>
                  <a:lnTo>
                    <a:pt x="757" y="199"/>
                  </a:lnTo>
                  <a:lnTo>
                    <a:pt x="759" y="213"/>
                  </a:lnTo>
                  <a:lnTo>
                    <a:pt x="757" y="225"/>
                  </a:lnTo>
                  <a:lnTo>
                    <a:pt x="751" y="237"/>
                  </a:lnTo>
                  <a:lnTo>
                    <a:pt x="741" y="247"/>
                  </a:lnTo>
                  <a:lnTo>
                    <a:pt x="467" y="420"/>
                  </a:lnTo>
                  <a:lnTo>
                    <a:pt x="455" y="425"/>
                  </a:lnTo>
                  <a:lnTo>
                    <a:pt x="443" y="425"/>
                  </a:lnTo>
                  <a:lnTo>
                    <a:pt x="432" y="420"/>
                  </a:lnTo>
                  <a:lnTo>
                    <a:pt x="423" y="411"/>
                  </a:lnTo>
                  <a:lnTo>
                    <a:pt x="416" y="401"/>
                  </a:lnTo>
                  <a:lnTo>
                    <a:pt x="414" y="386"/>
                  </a:lnTo>
                  <a:lnTo>
                    <a:pt x="414" y="277"/>
                  </a:lnTo>
                  <a:lnTo>
                    <a:pt x="65" y="277"/>
                  </a:lnTo>
                  <a:lnTo>
                    <a:pt x="48" y="275"/>
                  </a:lnTo>
                  <a:lnTo>
                    <a:pt x="32" y="269"/>
                  </a:lnTo>
                  <a:lnTo>
                    <a:pt x="19" y="259"/>
                  </a:lnTo>
                  <a:lnTo>
                    <a:pt x="9" y="246"/>
                  </a:lnTo>
                  <a:lnTo>
                    <a:pt x="2" y="230"/>
                  </a:lnTo>
                  <a:lnTo>
                    <a:pt x="0" y="213"/>
                  </a:lnTo>
                  <a:lnTo>
                    <a:pt x="2" y="195"/>
                  </a:lnTo>
                  <a:lnTo>
                    <a:pt x="9" y="179"/>
                  </a:lnTo>
                  <a:lnTo>
                    <a:pt x="19" y="167"/>
                  </a:lnTo>
                  <a:lnTo>
                    <a:pt x="32" y="156"/>
                  </a:lnTo>
                  <a:lnTo>
                    <a:pt x="48" y="150"/>
                  </a:lnTo>
                  <a:lnTo>
                    <a:pt x="65" y="148"/>
                  </a:lnTo>
                  <a:lnTo>
                    <a:pt x="414" y="148"/>
                  </a:lnTo>
                  <a:lnTo>
                    <a:pt x="414" y="39"/>
                  </a:lnTo>
                  <a:lnTo>
                    <a:pt x="416" y="25"/>
                  </a:lnTo>
                  <a:lnTo>
                    <a:pt x="423" y="14"/>
                  </a:lnTo>
                  <a:lnTo>
                    <a:pt x="432" y="5"/>
                  </a:lnTo>
                  <a:lnTo>
                    <a:pt x="443" y="0"/>
                  </a:lnTo>
                  <a:lnTo>
                    <a:pt x="4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4" name="Freeform 31">
              <a:extLst>
                <a:ext uri="{FF2B5EF4-FFF2-40B4-BE49-F238E27FC236}">
                  <a16:creationId xmlns:a16="http://schemas.microsoft.com/office/drawing/2014/main" id="{58F26546-AA24-43E7-80BC-B643A0C95CD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1" y="243"/>
              <a:ext cx="66" cy="103"/>
            </a:xfrm>
            <a:custGeom>
              <a:avLst/>
              <a:gdLst>
                <a:gd name="T0" fmla="*/ 425 w 865"/>
                <a:gd name="T1" fmla="*/ 0 h 1349"/>
                <a:gd name="T2" fmla="*/ 469 w 865"/>
                <a:gd name="T3" fmla="*/ 9 h 1349"/>
                <a:gd name="T4" fmla="*/ 503 w 865"/>
                <a:gd name="T5" fmla="*/ 22 h 1349"/>
                <a:gd name="T6" fmla="*/ 527 w 865"/>
                <a:gd name="T7" fmla="*/ 38 h 1349"/>
                <a:gd name="T8" fmla="*/ 542 w 865"/>
                <a:gd name="T9" fmla="*/ 51 h 1349"/>
                <a:gd name="T10" fmla="*/ 547 w 865"/>
                <a:gd name="T11" fmla="*/ 56 h 1349"/>
                <a:gd name="T12" fmla="*/ 610 w 865"/>
                <a:gd name="T13" fmla="*/ 59 h 1349"/>
                <a:gd name="T14" fmla="*/ 662 w 865"/>
                <a:gd name="T15" fmla="*/ 81 h 1349"/>
                <a:gd name="T16" fmla="*/ 702 w 865"/>
                <a:gd name="T17" fmla="*/ 119 h 1349"/>
                <a:gd name="T18" fmla="*/ 732 w 865"/>
                <a:gd name="T19" fmla="*/ 170 h 1349"/>
                <a:gd name="T20" fmla="*/ 752 w 865"/>
                <a:gd name="T21" fmla="*/ 234 h 1349"/>
                <a:gd name="T22" fmla="*/ 763 w 865"/>
                <a:gd name="T23" fmla="*/ 306 h 1349"/>
                <a:gd name="T24" fmla="*/ 765 w 865"/>
                <a:gd name="T25" fmla="*/ 385 h 1349"/>
                <a:gd name="T26" fmla="*/ 761 w 865"/>
                <a:gd name="T27" fmla="*/ 470 h 1349"/>
                <a:gd name="T28" fmla="*/ 759 w 865"/>
                <a:gd name="T29" fmla="*/ 547 h 1349"/>
                <a:gd name="T30" fmla="*/ 767 w 865"/>
                <a:gd name="T31" fmla="*/ 608 h 1349"/>
                <a:gd name="T32" fmla="*/ 783 w 865"/>
                <a:gd name="T33" fmla="*/ 655 h 1349"/>
                <a:gd name="T34" fmla="*/ 804 w 865"/>
                <a:gd name="T35" fmla="*/ 689 h 1349"/>
                <a:gd name="T36" fmla="*/ 826 w 865"/>
                <a:gd name="T37" fmla="*/ 712 h 1349"/>
                <a:gd name="T38" fmla="*/ 845 w 865"/>
                <a:gd name="T39" fmla="*/ 726 h 1349"/>
                <a:gd name="T40" fmla="*/ 860 w 865"/>
                <a:gd name="T41" fmla="*/ 734 h 1349"/>
                <a:gd name="T42" fmla="*/ 865 w 865"/>
                <a:gd name="T43" fmla="*/ 735 h 1349"/>
                <a:gd name="T44" fmla="*/ 815 w 865"/>
                <a:gd name="T45" fmla="*/ 772 h 1349"/>
                <a:gd name="T46" fmla="*/ 756 w 865"/>
                <a:gd name="T47" fmla="*/ 796 h 1349"/>
                <a:gd name="T48" fmla="*/ 697 w 865"/>
                <a:gd name="T49" fmla="*/ 810 h 1349"/>
                <a:gd name="T50" fmla="*/ 646 w 865"/>
                <a:gd name="T51" fmla="*/ 816 h 1349"/>
                <a:gd name="T52" fmla="*/ 609 w 865"/>
                <a:gd name="T53" fmla="*/ 818 h 1349"/>
                <a:gd name="T54" fmla="*/ 595 w 865"/>
                <a:gd name="T55" fmla="*/ 818 h 1349"/>
                <a:gd name="T56" fmla="*/ 435 w 865"/>
                <a:gd name="T57" fmla="*/ 1349 h 1349"/>
                <a:gd name="T58" fmla="*/ 274 w 865"/>
                <a:gd name="T59" fmla="*/ 822 h 1349"/>
                <a:gd name="T60" fmla="*/ 192 w 865"/>
                <a:gd name="T61" fmla="*/ 816 h 1349"/>
                <a:gd name="T62" fmla="*/ 127 w 865"/>
                <a:gd name="T63" fmla="*/ 804 h 1349"/>
                <a:gd name="T64" fmla="*/ 78 w 865"/>
                <a:gd name="T65" fmla="*/ 787 h 1349"/>
                <a:gd name="T66" fmla="*/ 41 w 865"/>
                <a:gd name="T67" fmla="*/ 768 h 1349"/>
                <a:gd name="T68" fmla="*/ 18 w 865"/>
                <a:gd name="T69" fmla="*/ 750 h 1349"/>
                <a:gd name="T70" fmla="*/ 5 w 865"/>
                <a:gd name="T71" fmla="*/ 737 h 1349"/>
                <a:gd name="T72" fmla="*/ 0 w 865"/>
                <a:gd name="T73" fmla="*/ 733 h 1349"/>
                <a:gd name="T74" fmla="*/ 5 w 865"/>
                <a:gd name="T75" fmla="*/ 732 h 1349"/>
                <a:gd name="T76" fmla="*/ 16 w 865"/>
                <a:gd name="T77" fmla="*/ 728 h 1349"/>
                <a:gd name="T78" fmla="*/ 32 w 865"/>
                <a:gd name="T79" fmla="*/ 720 h 1349"/>
                <a:gd name="T80" fmla="*/ 51 w 865"/>
                <a:gd name="T81" fmla="*/ 703 h 1349"/>
                <a:gd name="T82" fmla="*/ 70 w 865"/>
                <a:gd name="T83" fmla="*/ 676 h 1349"/>
                <a:gd name="T84" fmla="*/ 87 w 865"/>
                <a:gd name="T85" fmla="*/ 636 h 1349"/>
                <a:gd name="T86" fmla="*/ 102 w 865"/>
                <a:gd name="T87" fmla="*/ 581 h 1349"/>
                <a:gd name="T88" fmla="*/ 111 w 865"/>
                <a:gd name="T89" fmla="*/ 507 h 1349"/>
                <a:gd name="T90" fmla="*/ 114 w 865"/>
                <a:gd name="T91" fmla="*/ 413 h 1349"/>
                <a:gd name="T92" fmla="*/ 117 w 865"/>
                <a:gd name="T93" fmla="*/ 315 h 1349"/>
                <a:gd name="T94" fmla="*/ 128 w 865"/>
                <a:gd name="T95" fmla="*/ 237 h 1349"/>
                <a:gd name="T96" fmla="*/ 148 w 865"/>
                <a:gd name="T97" fmla="*/ 173 h 1349"/>
                <a:gd name="T98" fmla="*/ 173 w 865"/>
                <a:gd name="T99" fmla="*/ 125 h 1349"/>
                <a:gd name="T100" fmla="*/ 202 w 865"/>
                <a:gd name="T101" fmla="*/ 87 h 1349"/>
                <a:gd name="T102" fmla="*/ 231 w 865"/>
                <a:gd name="T103" fmla="*/ 60 h 1349"/>
                <a:gd name="T104" fmla="*/ 260 w 865"/>
                <a:gd name="T105" fmla="*/ 41 h 1349"/>
                <a:gd name="T106" fmla="*/ 286 w 865"/>
                <a:gd name="T107" fmla="*/ 29 h 1349"/>
                <a:gd name="T108" fmla="*/ 307 w 865"/>
                <a:gd name="T109" fmla="*/ 20 h 1349"/>
                <a:gd name="T110" fmla="*/ 371 w 865"/>
                <a:gd name="T111" fmla="*/ 3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65" h="1349">
                  <a:moveTo>
                    <a:pt x="400" y="0"/>
                  </a:moveTo>
                  <a:lnTo>
                    <a:pt x="425" y="0"/>
                  </a:lnTo>
                  <a:lnTo>
                    <a:pt x="448" y="3"/>
                  </a:lnTo>
                  <a:lnTo>
                    <a:pt x="469" y="9"/>
                  </a:lnTo>
                  <a:lnTo>
                    <a:pt x="488" y="15"/>
                  </a:lnTo>
                  <a:lnTo>
                    <a:pt x="503" y="22"/>
                  </a:lnTo>
                  <a:lnTo>
                    <a:pt x="517" y="31"/>
                  </a:lnTo>
                  <a:lnTo>
                    <a:pt x="527" y="38"/>
                  </a:lnTo>
                  <a:lnTo>
                    <a:pt x="536" y="45"/>
                  </a:lnTo>
                  <a:lnTo>
                    <a:pt x="542" y="51"/>
                  </a:lnTo>
                  <a:lnTo>
                    <a:pt x="546" y="55"/>
                  </a:lnTo>
                  <a:lnTo>
                    <a:pt x="547" y="56"/>
                  </a:lnTo>
                  <a:lnTo>
                    <a:pt x="581" y="55"/>
                  </a:lnTo>
                  <a:lnTo>
                    <a:pt x="610" y="59"/>
                  </a:lnTo>
                  <a:lnTo>
                    <a:pt x="637" y="68"/>
                  </a:lnTo>
                  <a:lnTo>
                    <a:pt x="662" y="81"/>
                  </a:lnTo>
                  <a:lnTo>
                    <a:pt x="684" y="98"/>
                  </a:lnTo>
                  <a:lnTo>
                    <a:pt x="702" y="119"/>
                  </a:lnTo>
                  <a:lnTo>
                    <a:pt x="718" y="143"/>
                  </a:lnTo>
                  <a:lnTo>
                    <a:pt x="732" y="170"/>
                  </a:lnTo>
                  <a:lnTo>
                    <a:pt x="743" y="200"/>
                  </a:lnTo>
                  <a:lnTo>
                    <a:pt x="752" y="234"/>
                  </a:lnTo>
                  <a:lnTo>
                    <a:pt x="759" y="268"/>
                  </a:lnTo>
                  <a:lnTo>
                    <a:pt x="763" y="306"/>
                  </a:lnTo>
                  <a:lnTo>
                    <a:pt x="765" y="345"/>
                  </a:lnTo>
                  <a:lnTo>
                    <a:pt x="765" y="385"/>
                  </a:lnTo>
                  <a:lnTo>
                    <a:pt x="764" y="427"/>
                  </a:lnTo>
                  <a:lnTo>
                    <a:pt x="761" y="470"/>
                  </a:lnTo>
                  <a:lnTo>
                    <a:pt x="758" y="511"/>
                  </a:lnTo>
                  <a:lnTo>
                    <a:pt x="759" y="547"/>
                  </a:lnTo>
                  <a:lnTo>
                    <a:pt x="762" y="580"/>
                  </a:lnTo>
                  <a:lnTo>
                    <a:pt x="767" y="608"/>
                  </a:lnTo>
                  <a:lnTo>
                    <a:pt x="775" y="633"/>
                  </a:lnTo>
                  <a:lnTo>
                    <a:pt x="783" y="655"/>
                  </a:lnTo>
                  <a:lnTo>
                    <a:pt x="794" y="673"/>
                  </a:lnTo>
                  <a:lnTo>
                    <a:pt x="804" y="689"/>
                  </a:lnTo>
                  <a:lnTo>
                    <a:pt x="815" y="701"/>
                  </a:lnTo>
                  <a:lnTo>
                    <a:pt x="826" y="712"/>
                  </a:lnTo>
                  <a:lnTo>
                    <a:pt x="836" y="720"/>
                  </a:lnTo>
                  <a:lnTo>
                    <a:pt x="845" y="726"/>
                  </a:lnTo>
                  <a:lnTo>
                    <a:pt x="853" y="731"/>
                  </a:lnTo>
                  <a:lnTo>
                    <a:pt x="860" y="734"/>
                  </a:lnTo>
                  <a:lnTo>
                    <a:pt x="863" y="735"/>
                  </a:lnTo>
                  <a:lnTo>
                    <a:pt x="865" y="735"/>
                  </a:lnTo>
                  <a:lnTo>
                    <a:pt x="841" y="756"/>
                  </a:lnTo>
                  <a:lnTo>
                    <a:pt x="815" y="772"/>
                  </a:lnTo>
                  <a:lnTo>
                    <a:pt x="786" y="786"/>
                  </a:lnTo>
                  <a:lnTo>
                    <a:pt x="756" y="796"/>
                  </a:lnTo>
                  <a:lnTo>
                    <a:pt x="727" y="804"/>
                  </a:lnTo>
                  <a:lnTo>
                    <a:pt x="697" y="810"/>
                  </a:lnTo>
                  <a:lnTo>
                    <a:pt x="670" y="814"/>
                  </a:lnTo>
                  <a:lnTo>
                    <a:pt x="646" y="816"/>
                  </a:lnTo>
                  <a:lnTo>
                    <a:pt x="625" y="817"/>
                  </a:lnTo>
                  <a:lnTo>
                    <a:pt x="609" y="818"/>
                  </a:lnTo>
                  <a:lnTo>
                    <a:pt x="599" y="818"/>
                  </a:lnTo>
                  <a:lnTo>
                    <a:pt x="595" y="818"/>
                  </a:lnTo>
                  <a:lnTo>
                    <a:pt x="595" y="882"/>
                  </a:lnTo>
                  <a:lnTo>
                    <a:pt x="435" y="1349"/>
                  </a:lnTo>
                  <a:lnTo>
                    <a:pt x="274" y="881"/>
                  </a:lnTo>
                  <a:lnTo>
                    <a:pt x="274" y="822"/>
                  </a:lnTo>
                  <a:lnTo>
                    <a:pt x="231" y="821"/>
                  </a:lnTo>
                  <a:lnTo>
                    <a:pt x="192" y="816"/>
                  </a:lnTo>
                  <a:lnTo>
                    <a:pt x="159" y="811"/>
                  </a:lnTo>
                  <a:lnTo>
                    <a:pt x="127" y="804"/>
                  </a:lnTo>
                  <a:lnTo>
                    <a:pt x="101" y="795"/>
                  </a:lnTo>
                  <a:lnTo>
                    <a:pt x="78" y="787"/>
                  </a:lnTo>
                  <a:lnTo>
                    <a:pt x="58" y="778"/>
                  </a:lnTo>
                  <a:lnTo>
                    <a:pt x="41" y="768"/>
                  </a:lnTo>
                  <a:lnTo>
                    <a:pt x="29" y="759"/>
                  </a:lnTo>
                  <a:lnTo>
                    <a:pt x="18" y="750"/>
                  </a:lnTo>
                  <a:lnTo>
                    <a:pt x="10" y="743"/>
                  </a:lnTo>
                  <a:lnTo>
                    <a:pt x="5" y="737"/>
                  </a:lnTo>
                  <a:lnTo>
                    <a:pt x="1" y="734"/>
                  </a:lnTo>
                  <a:lnTo>
                    <a:pt x="0" y="733"/>
                  </a:lnTo>
                  <a:lnTo>
                    <a:pt x="1" y="733"/>
                  </a:lnTo>
                  <a:lnTo>
                    <a:pt x="5" y="732"/>
                  </a:lnTo>
                  <a:lnTo>
                    <a:pt x="10" y="731"/>
                  </a:lnTo>
                  <a:lnTo>
                    <a:pt x="16" y="728"/>
                  </a:lnTo>
                  <a:lnTo>
                    <a:pt x="23" y="725"/>
                  </a:lnTo>
                  <a:lnTo>
                    <a:pt x="32" y="720"/>
                  </a:lnTo>
                  <a:lnTo>
                    <a:pt x="40" y="713"/>
                  </a:lnTo>
                  <a:lnTo>
                    <a:pt x="51" y="703"/>
                  </a:lnTo>
                  <a:lnTo>
                    <a:pt x="60" y="692"/>
                  </a:lnTo>
                  <a:lnTo>
                    <a:pt x="70" y="676"/>
                  </a:lnTo>
                  <a:lnTo>
                    <a:pt x="79" y="658"/>
                  </a:lnTo>
                  <a:lnTo>
                    <a:pt x="87" y="636"/>
                  </a:lnTo>
                  <a:lnTo>
                    <a:pt x="96" y="611"/>
                  </a:lnTo>
                  <a:lnTo>
                    <a:pt x="102" y="581"/>
                  </a:lnTo>
                  <a:lnTo>
                    <a:pt x="108" y="546"/>
                  </a:lnTo>
                  <a:lnTo>
                    <a:pt x="111" y="507"/>
                  </a:lnTo>
                  <a:lnTo>
                    <a:pt x="114" y="463"/>
                  </a:lnTo>
                  <a:lnTo>
                    <a:pt x="114" y="413"/>
                  </a:lnTo>
                  <a:lnTo>
                    <a:pt x="114" y="361"/>
                  </a:lnTo>
                  <a:lnTo>
                    <a:pt x="117" y="315"/>
                  </a:lnTo>
                  <a:lnTo>
                    <a:pt x="122" y="273"/>
                  </a:lnTo>
                  <a:lnTo>
                    <a:pt x="128" y="237"/>
                  </a:lnTo>
                  <a:lnTo>
                    <a:pt x="138" y="203"/>
                  </a:lnTo>
                  <a:lnTo>
                    <a:pt x="148" y="173"/>
                  </a:lnTo>
                  <a:lnTo>
                    <a:pt x="161" y="147"/>
                  </a:lnTo>
                  <a:lnTo>
                    <a:pt x="173" y="125"/>
                  </a:lnTo>
                  <a:lnTo>
                    <a:pt x="187" y="104"/>
                  </a:lnTo>
                  <a:lnTo>
                    <a:pt x="202" y="87"/>
                  </a:lnTo>
                  <a:lnTo>
                    <a:pt x="216" y="73"/>
                  </a:lnTo>
                  <a:lnTo>
                    <a:pt x="231" y="60"/>
                  </a:lnTo>
                  <a:lnTo>
                    <a:pt x="246" y="49"/>
                  </a:lnTo>
                  <a:lnTo>
                    <a:pt x="260" y="41"/>
                  </a:lnTo>
                  <a:lnTo>
                    <a:pt x="274" y="34"/>
                  </a:lnTo>
                  <a:lnTo>
                    <a:pt x="286" y="29"/>
                  </a:lnTo>
                  <a:lnTo>
                    <a:pt x="298" y="24"/>
                  </a:lnTo>
                  <a:lnTo>
                    <a:pt x="307" y="20"/>
                  </a:lnTo>
                  <a:lnTo>
                    <a:pt x="341" y="10"/>
                  </a:lnTo>
                  <a:lnTo>
                    <a:pt x="371" y="3"/>
                  </a:lnTo>
                  <a:lnTo>
                    <a:pt x="40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5" name="Freeform 32">
              <a:extLst>
                <a:ext uri="{FF2B5EF4-FFF2-40B4-BE49-F238E27FC236}">
                  <a16:creationId xmlns:a16="http://schemas.microsoft.com/office/drawing/2014/main" id="{5B909153-0C85-4B34-B8FC-CD9CF005AB5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9" y="314"/>
              <a:ext cx="90" cy="35"/>
            </a:xfrm>
            <a:custGeom>
              <a:avLst/>
              <a:gdLst>
                <a:gd name="T0" fmla="*/ 370 w 1182"/>
                <a:gd name="T1" fmla="*/ 0 h 454"/>
                <a:gd name="T2" fmla="*/ 306 w 1182"/>
                <a:gd name="T3" fmla="*/ 188 h 454"/>
                <a:gd name="T4" fmla="*/ 394 w 1182"/>
                <a:gd name="T5" fmla="*/ 181 h 454"/>
                <a:gd name="T6" fmla="*/ 591 w 1182"/>
                <a:gd name="T7" fmla="*/ 422 h 454"/>
                <a:gd name="T8" fmla="*/ 788 w 1182"/>
                <a:gd name="T9" fmla="*/ 181 h 454"/>
                <a:gd name="T10" fmla="*/ 877 w 1182"/>
                <a:gd name="T11" fmla="*/ 188 h 454"/>
                <a:gd name="T12" fmla="*/ 813 w 1182"/>
                <a:gd name="T13" fmla="*/ 0 h 454"/>
                <a:gd name="T14" fmla="*/ 848 w 1182"/>
                <a:gd name="T15" fmla="*/ 18 h 454"/>
                <a:gd name="T16" fmla="*/ 1050 w 1182"/>
                <a:gd name="T17" fmla="*/ 117 h 454"/>
                <a:gd name="T18" fmla="*/ 1074 w 1182"/>
                <a:gd name="T19" fmla="*/ 133 h 454"/>
                <a:gd name="T20" fmla="*/ 1096 w 1182"/>
                <a:gd name="T21" fmla="*/ 151 h 454"/>
                <a:gd name="T22" fmla="*/ 1115 w 1182"/>
                <a:gd name="T23" fmla="*/ 173 h 454"/>
                <a:gd name="T24" fmla="*/ 1131 w 1182"/>
                <a:gd name="T25" fmla="*/ 197 h 454"/>
                <a:gd name="T26" fmla="*/ 1142 w 1182"/>
                <a:gd name="T27" fmla="*/ 223 h 454"/>
                <a:gd name="T28" fmla="*/ 1150 w 1182"/>
                <a:gd name="T29" fmla="*/ 251 h 454"/>
                <a:gd name="T30" fmla="*/ 1182 w 1182"/>
                <a:gd name="T31" fmla="*/ 429 h 454"/>
                <a:gd name="T32" fmla="*/ 1182 w 1182"/>
                <a:gd name="T33" fmla="*/ 439 h 454"/>
                <a:gd name="T34" fmla="*/ 1178 w 1182"/>
                <a:gd name="T35" fmla="*/ 447 h 454"/>
                <a:gd name="T36" fmla="*/ 1171 w 1182"/>
                <a:gd name="T37" fmla="*/ 452 h 454"/>
                <a:gd name="T38" fmla="*/ 1162 w 1182"/>
                <a:gd name="T39" fmla="*/ 454 h 454"/>
                <a:gd name="T40" fmla="*/ 22 w 1182"/>
                <a:gd name="T41" fmla="*/ 454 h 454"/>
                <a:gd name="T42" fmla="*/ 13 w 1182"/>
                <a:gd name="T43" fmla="*/ 452 h 454"/>
                <a:gd name="T44" fmla="*/ 5 w 1182"/>
                <a:gd name="T45" fmla="*/ 447 h 454"/>
                <a:gd name="T46" fmla="*/ 1 w 1182"/>
                <a:gd name="T47" fmla="*/ 439 h 454"/>
                <a:gd name="T48" fmla="*/ 0 w 1182"/>
                <a:gd name="T49" fmla="*/ 429 h 454"/>
                <a:gd name="T50" fmla="*/ 33 w 1182"/>
                <a:gd name="T51" fmla="*/ 251 h 454"/>
                <a:gd name="T52" fmla="*/ 40 w 1182"/>
                <a:gd name="T53" fmla="*/ 223 h 454"/>
                <a:gd name="T54" fmla="*/ 52 w 1182"/>
                <a:gd name="T55" fmla="*/ 197 h 454"/>
                <a:gd name="T56" fmla="*/ 67 w 1182"/>
                <a:gd name="T57" fmla="*/ 173 h 454"/>
                <a:gd name="T58" fmla="*/ 86 w 1182"/>
                <a:gd name="T59" fmla="*/ 151 h 454"/>
                <a:gd name="T60" fmla="*/ 108 w 1182"/>
                <a:gd name="T61" fmla="*/ 133 h 454"/>
                <a:gd name="T62" fmla="*/ 133 w 1182"/>
                <a:gd name="T63" fmla="*/ 117 h 454"/>
                <a:gd name="T64" fmla="*/ 330 w 1182"/>
                <a:gd name="T65" fmla="*/ 20 h 454"/>
                <a:gd name="T66" fmla="*/ 370 w 1182"/>
                <a:gd name="T67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82" h="454">
                  <a:moveTo>
                    <a:pt x="370" y="0"/>
                  </a:moveTo>
                  <a:lnTo>
                    <a:pt x="306" y="188"/>
                  </a:lnTo>
                  <a:lnTo>
                    <a:pt x="394" y="181"/>
                  </a:lnTo>
                  <a:lnTo>
                    <a:pt x="591" y="422"/>
                  </a:lnTo>
                  <a:lnTo>
                    <a:pt x="788" y="181"/>
                  </a:lnTo>
                  <a:lnTo>
                    <a:pt x="877" y="188"/>
                  </a:lnTo>
                  <a:lnTo>
                    <a:pt x="813" y="0"/>
                  </a:lnTo>
                  <a:lnTo>
                    <a:pt x="848" y="18"/>
                  </a:lnTo>
                  <a:lnTo>
                    <a:pt x="1050" y="117"/>
                  </a:lnTo>
                  <a:lnTo>
                    <a:pt x="1074" y="133"/>
                  </a:lnTo>
                  <a:lnTo>
                    <a:pt x="1096" y="151"/>
                  </a:lnTo>
                  <a:lnTo>
                    <a:pt x="1115" y="173"/>
                  </a:lnTo>
                  <a:lnTo>
                    <a:pt x="1131" y="197"/>
                  </a:lnTo>
                  <a:lnTo>
                    <a:pt x="1142" y="223"/>
                  </a:lnTo>
                  <a:lnTo>
                    <a:pt x="1150" y="251"/>
                  </a:lnTo>
                  <a:lnTo>
                    <a:pt x="1182" y="429"/>
                  </a:lnTo>
                  <a:lnTo>
                    <a:pt x="1182" y="439"/>
                  </a:lnTo>
                  <a:lnTo>
                    <a:pt x="1178" y="447"/>
                  </a:lnTo>
                  <a:lnTo>
                    <a:pt x="1171" y="452"/>
                  </a:lnTo>
                  <a:lnTo>
                    <a:pt x="1162" y="454"/>
                  </a:lnTo>
                  <a:lnTo>
                    <a:pt x="22" y="454"/>
                  </a:lnTo>
                  <a:lnTo>
                    <a:pt x="13" y="452"/>
                  </a:lnTo>
                  <a:lnTo>
                    <a:pt x="5" y="447"/>
                  </a:lnTo>
                  <a:lnTo>
                    <a:pt x="1" y="439"/>
                  </a:lnTo>
                  <a:lnTo>
                    <a:pt x="0" y="429"/>
                  </a:lnTo>
                  <a:lnTo>
                    <a:pt x="33" y="251"/>
                  </a:lnTo>
                  <a:lnTo>
                    <a:pt x="40" y="223"/>
                  </a:lnTo>
                  <a:lnTo>
                    <a:pt x="52" y="197"/>
                  </a:lnTo>
                  <a:lnTo>
                    <a:pt x="67" y="173"/>
                  </a:lnTo>
                  <a:lnTo>
                    <a:pt x="86" y="151"/>
                  </a:lnTo>
                  <a:lnTo>
                    <a:pt x="108" y="133"/>
                  </a:lnTo>
                  <a:lnTo>
                    <a:pt x="133" y="117"/>
                  </a:lnTo>
                  <a:lnTo>
                    <a:pt x="330" y="20"/>
                  </a:lnTo>
                  <a:lnTo>
                    <a:pt x="3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6" name="Freeform 33">
              <a:extLst>
                <a:ext uri="{FF2B5EF4-FFF2-40B4-BE49-F238E27FC236}">
                  <a16:creationId xmlns:a16="http://schemas.microsoft.com/office/drawing/2014/main" id="{A4AD5196-9D72-4B08-8D81-E812B2C3A68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1" y="365"/>
              <a:ext cx="66" cy="104"/>
            </a:xfrm>
            <a:custGeom>
              <a:avLst/>
              <a:gdLst>
                <a:gd name="T0" fmla="*/ 424 w 864"/>
                <a:gd name="T1" fmla="*/ 0 h 1348"/>
                <a:gd name="T2" fmla="*/ 468 w 864"/>
                <a:gd name="T3" fmla="*/ 8 h 1348"/>
                <a:gd name="T4" fmla="*/ 503 w 864"/>
                <a:gd name="T5" fmla="*/ 22 h 1348"/>
                <a:gd name="T6" fmla="*/ 527 w 864"/>
                <a:gd name="T7" fmla="*/ 37 h 1348"/>
                <a:gd name="T8" fmla="*/ 542 w 864"/>
                <a:gd name="T9" fmla="*/ 50 h 1348"/>
                <a:gd name="T10" fmla="*/ 547 w 864"/>
                <a:gd name="T11" fmla="*/ 55 h 1348"/>
                <a:gd name="T12" fmla="*/ 610 w 864"/>
                <a:gd name="T13" fmla="*/ 58 h 1348"/>
                <a:gd name="T14" fmla="*/ 661 w 864"/>
                <a:gd name="T15" fmla="*/ 80 h 1348"/>
                <a:gd name="T16" fmla="*/ 702 w 864"/>
                <a:gd name="T17" fmla="*/ 118 h 1348"/>
                <a:gd name="T18" fmla="*/ 731 w 864"/>
                <a:gd name="T19" fmla="*/ 169 h 1348"/>
                <a:gd name="T20" fmla="*/ 751 w 864"/>
                <a:gd name="T21" fmla="*/ 233 h 1348"/>
                <a:gd name="T22" fmla="*/ 763 w 864"/>
                <a:gd name="T23" fmla="*/ 305 h 1348"/>
                <a:gd name="T24" fmla="*/ 765 w 864"/>
                <a:gd name="T25" fmla="*/ 385 h 1348"/>
                <a:gd name="T26" fmla="*/ 761 w 864"/>
                <a:gd name="T27" fmla="*/ 469 h 1348"/>
                <a:gd name="T28" fmla="*/ 759 w 864"/>
                <a:gd name="T29" fmla="*/ 547 h 1348"/>
                <a:gd name="T30" fmla="*/ 767 w 864"/>
                <a:gd name="T31" fmla="*/ 608 h 1348"/>
                <a:gd name="T32" fmla="*/ 783 w 864"/>
                <a:gd name="T33" fmla="*/ 655 h 1348"/>
                <a:gd name="T34" fmla="*/ 804 w 864"/>
                <a:gd name="T35" fmla="*/ 688 h 1348"/>
                <a:gd name="T36" fmla="*/ 826 w 864"/>
                <a:gd name="T37" fmla="*/ 711 h 1348"/>
                <a:gd name="T38" fmla="*/ 844 w 864"/>
                <a:gd name="T39" fmla="*/ 726 h 1348"/>
                <a:gd name="T40" fmla="*/ 859 w 864"/>
                <a:gd name="T41" fmla="*/ 733 h 1348"/>
                <a:gd name="T42" fmla="*/ 864 w 864"/>
                <a:gd name="T43" fmla="*/ 734 h 1348"/>
                <a:gd name="T44" fmla="*/ 814 w 864"/>
                <a:gd name="T45" fmla="*/ 772 h 1348"/>
                <a:gd name="T46" fmla="*/ 755 w 864"/>
                <a:gd name="T47" fmla="*/ 796 h 1348"/>
                <a:gd name="T48" fmla="*/ 697 w 864"/>
                <a:gd name="T49" fmla="*/ 810 h 1348"/>
                <a:gd name="T50" fmla="*/ 645 w 864"/>
                <a:gd name="T51" fmla="*/ 816 h 1348"/>
                <a:gd name="T52" fmla="*/ 609 w 864"/>
                <a:gd name="T53" fmla="*/ 818 h 1348"/>
                <a:gd name="T54" fmla="*/ 595 w 864"/>
                <a:gd name="T55" fmla="*/ 818 h 1348"/>
                <a:gd name="T56" fmla="*/ 435 w 864"/>
                <a:gd name="T57" fmla="*/ 1348 h 1348"/>
                <a:gd name="T58" fmla="*/ 273 w 864"/>
                <a:gd name="T59" fmla="*/ 821 h 1348"/>
                <a:gd name="T60" fmla="*/ 193 w 864"/>
                <a:gd name="T61" fmla="*/ 816 h 1348"/>
                <a:gd name="T62" fmla="*/ 128 w 864"/>
                <a:gd name="T63" fmla="*/ 803 h 1348"/>
                <a:gd name="T64" fmla="*/ 77 w 864"/>
                <a:gd name="T65" fmla="*/ 786 h 1348"/>
                <a:gd name="T66" fmla="*/ 42 w 864"/>
                <a:gd name="T67" fmla="*/ 768 h 1348"/>
                <a:gd name="T68" fmla="*/ 18 w 864"/>
                <a:gd name="T69" fmla="*/ 750 h 1348"/>
                <a:gd name="T70" fmla="*/ 4 w 864"/>
                <a:gd name="T71" fmla="*/ 736 h 1348"/>
                <a:gd name="T72" fmla="*/ 0 w 864"/>
                <a:gd name="T73" fmla="*/ 732 h 1348"/>
                <a:gd name="T74" fmla="*/ 4 w 864"/>
                <a:gd name="T75" fmla="*/ 731 h 1348"/>
                <a:gd name="T76" fmla="*/ 16 w 864"/>
                <a:gd name="T77" fmla="*/ 728 h 1348"/>
                <a:gd name="T78" fmla="*/ 31 w 864"/>
                <a:gd name="T79" fmla="*/ 720 h 1348"/>
                <a:gd name="T80" fmla="*/ 50 w 864"/>
                <a:gd name="T81" fmla="*/ 703 h 1348"/>
                <a:gd name="T82" fmla="*/ 69 w 864"/>
                <a:gd name="T83" fmla="*/ 676 h 1348"/>
                <a:gd name="T84" fmla="*/ 87 w 864"/>
                <a:gd name="T85" fmla="*/ 636 h 1348"/>
                <a:gd name="T86" fmla="*/ 101 w 864"/>
                <a:gd name="T87" fmla="*/ 580 h 1348"/>
                <a:gd name="T88" fmla="*/ 111 w 864"/>
                <a:gd name="T89" fmla="*/ 506 h 1348"/>
                <a:gd name="T90" fmla="*/ 113 w 864"/>
                <a:gd name="T91" fmla="*/ 412 h 1348"/>
                <a:gd name="T92" fmla="*/ 116 w 864"/>
                <a:gd name="T93" fmla="*/ 315 h 1348"/>
                <a:gd name="T94" fmla="*/ 128 w 864"/>
                <a:gd name="T95" fmla="*/ 236 h 1348"/>
                <a:gd name="T96" fmla="*/ 148 w 864"/>
                <a:gd name="T97" fmla="*/ 172 h 1348"/>
                <a:gd name="T98" fmla="*/ 173 w 864"/>
                <a:gd name="T99" fmla="*/ 123 h 1348"/>
                <a:gd name="T100" fmla="*/ 201 w 864"/>
                <a:gd name="T101" fmla="*/ 87 h 1348"/>
                <a:gd name="T102" fmla="*/ 230 w 864"/>
                <a:gd name="T103" fmla="*/ 59 h 1348"/>
                <a:gd name="T104" fmla="*/ 260 w 864"/>
                <a:gd name="T105" fmla="*/ 41 h 1348"/>
                <a:gd name="T106" fmla="*/ 286 w 864"/>
                <a:gd name="T107" fmla="*/ 28 h 1348"/>
                <a:gd name="T108" fmla="*/ 307 w 864"/>
                <a:gd name="T109" fmla="*/ 20 h 1348"/>
                <a:gd name="T110" fmla="*/ 371 w 864"/>
                <a:gd name="T111" fmla="*/ 2 h 1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64" h="1348">
                  <a:moveTo>
                    <a:pt x="399" y="0"/>
                  </a:moveTo>
                  <a:lnTo>
                    <a:pt x="424" y="0"/>
                  </a:lnTo>
                  <a:lnTo>
                    <a:pt x="447" y="3"/>
                  </a:lnTo>
                  <a:lnTo>
                    <a:pt x="468" y="8"/>
                  </a:lnTo>
                  <a:lnTo>
                    <a:pt x="487" y="14"/>
                  </a:lnTo>
                  <a:lnTo>
                    <a:pt x="503" y="22"/>
                  </a:lnTo>
                  <a:lnTo>
                    <a:pt x="516" y="30"/>
                  </a:lnTo>
                  <a:lnTo>
                    <a:pt x="527" y="37"/>
                  </a:lnTo>
                  <a:lnTo>
                    <a:pt x="536" y="45"/>
                  </a:lnTo>
                  <a:lnTo>
                    <a:pt x="542" y="50"/>
                  </a:lnTo>
                  <a:lnTo>
                    <a:pt x="546" y="54"/>
                  </a:lnTo>
                  <a:lnTo>
                    <a:pt x="547" y="55"/>
                  </a:lnTo>
                  <a:lnTo>
                    <a:pt x="580" y="54"/>
                  </a:lnTo>
                  <a:lnTo>
                    <a:pt x="610" y="58"/>
                  </a:lnTo>
                  <a:lnTo>
                    <a:pt x="637" y="68"/>
                  </a:lnTo>
                  <a:lnTo>
                    <a:pt x="661" y="80"/>
                  </a:lnTo>
                  <a:lnTo>
                    <a:pt x="683" y="97"/>
                  </a:lnTo>
                  <a:lnTo>
                    <a:pt x="702" y="118"/>
                  </a:lnTo>
                  <a:lnTo>
                    <a:pt x="718" y="142"/>
                  </a:lnTo>
                  <a:lnTo>
                    <a:pt x="731" y="169"/>
                  </a:lnTo>
                  <a:lnTo>
                    <a:pt x="743" y="200"/>
                  </a:lnTo>
                  <a:lnTo>
                    <a:pt x="751" y="233"/>
                  </a:lnTo>
                  <a:lnTo>
                    <a:pt x="759" y="268"/>
                  </a:lnTo>
                  <a:lnTo>
                    <a:pt x="763" y="305"/>
                  </a:lnTo>
                  <a:lnTo>
                    <a:pt x="765" y="344"/>
                  </a:lnTo>
                  <a:lnTo>
                    <a:pt x="765" y="385"/>
                  </a:lnTo>
                  <a:lnTo>
                    <a:pt x="764" y="427"/>
                  </a:lnTo>
                  <a:lnTo>
                    <a:pt x="761" y="469"/>
                  </a:lnTo>
                  <a:lnTo>
                    <a:pt x="757" y="510"/>
                  </a:lnTo>
                  <a:lnTo>
                    <a:pt x="759" y="547"/>
                  </a:lnTo>
                  <a:lnTo>
                    <a:pt x="762" y="579"/>
                  </a:lnTo>
                  <a:lnTo>
                    <a:pt x="767" y="608"/>
                  </a:lnTo>
                  <a:lnTo>
                    <a:pt x="774" y="633"/>
                  </a:lnTo>
                  <a:lnTo>
                    <a:pt x="783" y="655"/>
                  </a:lnTo>
                  <a:lnTo>
                    <a:pt x="793" y="672"/>
                  </a:lnTo>
                  <a:lnTo>
                    <a:pt x="804" y="688"/>
                  </a:lnTo>
                  <a:lnTo>
                    <a:pt x="814" y="701"/>
                  </a:lnTo>
                  <a:lnTo>
                    <a:pt x="826" y="711"/>
                  </a:lnTo>
                  <a:lnTo>
                    <a:pt x="835" y="720"/>
                  </a:lnTo>
                  <a:lnTo>
                    <a:pt x="844" y="726"/>
                  </a:lnTo>
                  <a:lnTo>
                    <a:pt x="853" y="730"/>
                  </a:lnTo>
                  <a:lnTo>
                    <a:pt x="859" y="733"/>
                  </a:lnTo>
                  <a:lnTo>
                    <a:pt x="862" y="734"/>
                  </a:lnTo>
                  <a:lnTo>
                    <a:pt x="864" y="734"/>
                  </a:lnTo>
                  <a:lnTo>
                    <a:pt x="840" y="755"/>
                  </a:lnTo>
                  <a:lnTo>
                    <a:pt x="814" y="772"/>
                  </a:lnTo>
                  <a:lnTo>
                    <a:pt x="786" y="785"/>
                  </a:lnTo>
                  <a:lnTo>
                    <a:pt x="755" y="796"/>
                  </a:lnTo>
                  <a:lnTo>
                    <a:pt x="726" y="803"/>
                  </a:lnTo>
                  <a:lnTo>
                    <a:pt x="697" y="810"/>
                  </a:lnTo>
                  <a:lnTo>
                    <a:pt x="669" y="814"/>
                  </a:lnTo>
                  <a:lnTo>
                    <a:pt x="645" y="816"/>
                  </a:lnTo>
                  <a:lnTo>
                    <a:pt x="624" y="817"/>
                  </a:lnTo>
                  <a:lnTo>
                    <a:pt x="609" y="818"/>
                  </a:lnTo>
                  <a:lnTo>
                    <a:pt x="598" y="818"/>
                  </a:lnTo>
                  <a:lnTo>
                    <a:pt x="595" y="818"/>
                  </a:lnTo>
                  <a:lnTo>
                    <a:pt x="595" y="882"/>
                  </a:lnTo>
                  <a:lnTo>
                    <a:pt x="435" y="1348"/>
                  </a:lnTo>
                  <a:lnTo>
                    <a:pt x="273" y="881"/>
                  </a:lnTo>
                  <a:lnTo>
                    <a:pt x="273" y="821"/>
                  </a:lnTo>
                  <a:lnTo>
                    <a:pt x="230" y="820"/>
                  </a:lnTo>
                  <a:lnTo>
                    <a:pt x="193" y="816"/>
                  </a:lnTo>
                  <a:lnTo>
                    <a:pt x="158" y="811"/>
                  </a:lnTo>
                  <a:lnTo>
                    <a:pt x="128" y="803"/>
                  </a:lnTo>
                  <a:lnTo>
                    <a:pt x="100" y="795"/>
                  </a:lnTo>
                  <a:lnTo>
                    <a:pt x="77" y="786"/>
                  </a:lnTo>
                  <a:lnTo>
                    <a:pt x="57" y="777"/>
                  </a:lnTo>
                  <a:lnTo>
                    <a:pt x="42" y="768"/>
                  </a:lnTo>
                  <a:lnTo>
                    <a:pt x="28" y="758"/>
                  </a:lnTo>
                  <a:lnTo>
                    <a:pt x="18" y="750"/>
                  </a:lnTo>
                  <a:lnTo>
                    <a:pt x="9" y="743"/>
                  </a:lnTo>
                  <a:lnTo>
                    <a:pt x="4" y="736"/>
                  </a:lnTo>
                  <a:lnTo>
                    <a:pt x="1" y="733"/>
                  </a:lnTo>
                  <a:lnTo>
                    <a:pt x="0" y="732"/>
                  </a:lnTo>
                  <a:lnTo>
                    <a:pt x="1" y="732"/>
                  </a:lnTo>
                  <a:lnTo>
                    <a:pt x="4" y="731"/>
                  </a:lnTo>
                  <a:lnTo>
                    <a:pt x="9" y="730"/>
                  </a:lnTo>
                  <a:lnTo>
                    <a:pt x="16" y="728"/>
                  </a:lnTo>
                  <a:lnTo>
                    <a:pt x="23" y="725"/>
                  </a:lnTo>
                  <a:lnTo>
                    <a:pt x="31" y="720"/>
                  </a:lnTo>
                  <a:lnTo>
                    <a:pt x="41" y="712"/>
                  </a:lnTo>
                  <a:lnTo>
                    <a:pt x="50" y="703"/>
                  </a:lnTo>
                  <a:lnTo>
                    <a:pt x="60" y="691"/>
                  </a:lnTo>
                  <a:lnTo>
                    <a:pt x="69" y="676"/>
                  </a:lnTo>
                  <a:lnTo>
                    <a:pt x="78" y="658"/>
                  </a:lnTo>
                  <a:lnTo>
                    <a:pt x="87" y="636"/>
                  </a:lnTo>
                  <a:lnTo>
                    <a:pt x="95" y="610"/>
                  </a:lnTo>
                  <a:lnTo>
                    <a:pt x="101" y="580"/>
                  </a:lnTo>
                  <a:lnTo>
                    <a:pt x="108" y="546"/>
                  </a:lnTo>
                  <a:lnTo>
                    <a:pt x="111" y="506"/>
                  </a:lnTo>
                  <a:lnTo>
                    <a:pt x="113" y="462"/>
                  </a:lnTo>
                  <a:lnTo>
                    <a:pt x="113" y="412"/>
                  </a:lnTo>
                  <a:lnTo>
                    <a:pt x="113" y="361"/>
                  </a:lnTo>
                  <a:lnTo>
                    <a:pt x="116" y="315"/>
                  </a:lnTo>
                  <a:lnTo>
                    <a:pt x="121" y="273"/>
                  </a:lnTo>
                  <a:lnTo>
                    <a:pt x="128" y="236"/>
                  </a:lnTo>
                  <a:lnTo>
                    <a:pt x="137" y="203"/>
                  </a:lnTo>
                  <a:lnTo>
                    <a:pt x="148" y="172"/>
                  </a:lnTo>
                  <a:lnTo>
                    <a:pt x="160" y="146"/>
                  </a:lnTo>
                  <a:lnTo>
                    <a:pt x="173" y="123"/>
                  </a:lnTo>
                  <a:lnTo>
                    <a:pt x="186" y="103"/>
                  </a:lnTo>
                  <a:lnTo>
                    <a:pt x="201" y="87"/>
                  </a:lnTo>
                  <a:lnTo>
                    <a:pt x="216" y="72"/>
                  </a:lnTo>
                  <a:lnTo>
                    <a:pt x="230" y="59"/>
                  </a:lnTo>
                  <a:lnTo>
                    <a:pt x="245" y="49"/>
                  </a:lnTo>
                  <a:lnTo>
                    <a:pt x="260" y="41"/>
                  </a:lnTo>
                  <a:lnTo>
                    <a:pt x="273" y="33"/>
                  </a:lnTo>
                  <a:lnTo>
                    <a:pt x="286" y="28"/>
                  </a:lnTo>
                  <a:lnTo>
                    <a:pt x="297" y="24"/>
                  </a:lnTo>
                  <a:lnTo>
                    <a:pt x="307" y="20"/>
                  </a:lnTo>
                  <a:lnTo>
                    <a:pt x="340" y="9"/>
                  </a:lnTo>
                  <a:lnTo>
                    <a:pt x="371" y="2"/>
                  </a:lnTo>
                  <a:lnTo>
                    <a:pt x="39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7" name="Freeform 34">
              <a:extLst>
                <a:ext uri="{FF2B5EF4-FFF2-40B4-BE49-F238E27FC236}">
                  <a16:creationId xmlns:a16="http://schemas.microsoft.com/office/drawing/2014/main" id="{6A728F3A-B1A7-4B0A-9EC8-CCEB1E99A0C8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9" y="436"/>
              <a:ext cx="91" cy="35"/>
            </a:xfrm>
            <a:custGeom>
              <a:avLst/>
              <a:gdLst>
                <a:gd name="T0" fmla="*/ 813 w 1182"/>
                <a:gd name="T1" fmla="*/ 0 h 455"/>
                <a:gd name="T2" fmla="*/ 847 w 1182"/>
                <a:gd name="T3" fmla="*/ 18 h 455"/>
                <a:gd name="T4" fmla="*/ 1049 w 1182"/>
                <a:gd name="T5" fmla="*/ 118 h 455"/>
                <a:gd name="T6" fmla="*/ 1074 w 1182"/>
                <a:gd name="T7" fmla="*/ 132 h 455"/>
                <a:gd name="T8" fmla="*/ 1096 w 1182"/>
                <a:gd name="T9" fmla="*/ 151 h 455"/>
                <a:gd name="T10" fmla="*/ 1115 w 1182"/>
                <a:gd name="T11" fmla="*/ 172 h 455"/>
                <a:gd name="T12" fmla="*/ 1130 w 1182"/>
                <a:gd name="T13" fmla="*/ 196 h 455"/>
                <a:gd name="T14" fmla="*/ 1142 w 1182"/>
                <a:gd name="T15" fmla="*/ 222 h 455"/>
                <a:gd name="T16" fmla="*/ 1149 w 1182"/>
                <a:gd name="T17" fmla="*/ 251 h 455"/>
                <a:gd name="T18" fmla="*/ 1182 w 1182"/>
                <a:gd name="T19" fmla="*/ 430 h 455"/>
                <a:gd name="T20" fmla="*/ 1181 w 1182"/>
                <a:gd name="T21" fmla="*/ 439 h 455"/>
                <a:gd name="T22" fmla="*/ 1177 w 1182"/>
                <a:gd name="T23" fmla="*/ 447 h 455"/>
                <a:gd name="T24" fmla="*/ 1169 w 1182"/>
                <a:gd name="T25" fmla="*/ 453 h 455"/>
                <a:gd name="T26" fmla="*/ 1161 w 1182"/>
                <a:gd name="T27" fmla="*/ 455 h 455"/>
                <a:gd name="T28" fmla="*/ 21 w 1182"/>
                <a:gd name="T29" fmla="*/ 455 h 455"/>
                <a:gd name="T30" fmla="*/ 11 w 1182"/>
                <a:gd name="T31" fmla="*/ 453 h 455"/>
                <a:gd name="T32" fmla="*/ 4 w 1182"/>
                <a:gd name="T33" fmla="*/ 447 h 455"/>
                <a:gd name="T34" fmla="*/ 0 w 1182"/>
                <a:gd name="T35" fmla="*/ 439 h 455"/>
                <a:gd name="T36" fmla="*/ 0 w 1182"/>
                <a:gd name="T37" fmla="*/ 430 h 455"/>
                <a:gd name="T38" fmla="*/ 31 w 1182"/>
                <a:gd name="T39" fmla="*/ 252 h 455"/>
                <a:gd name="T40" fmla="*/ 39 w 1182"/>
                <a:gd name="T41" fmla="*/ 223 h 455"/>
                <a:gd name="T42" fmla="*/ 50 w 1182"/>
                <a:gd name="T43" fmla="*/ 197 h 455"/>
                <a:gd name="T44" fmla="*/ 66 w 1182"/>
                <a:gd name="T45" fmla="*/ 173 h 455"/>
                <a:gd name="T46" fmla="*/ 85 w 1182"/>
                <a:gd name="T47" fmla="*/ 151 h 455"/>
                <a:gd name="T48" fmla="*/ 107 w 1182"/>
                <a:gd name="T49" fmla="*/ 133 h 455"/>
                <a:gd name="T50" fmla="*/ 132 w 1182"/>
                <a:gd name="T51" fmla="*/ 118 h 455"/>
                <a:gd name="T52" fmla="*/ 329 w 1182"/>
                <a:gd name="T53" fmla="*/ 20 h 455"/>
                <a:gd name="T54" fmla="*/ 369 w 1182"/>
                <a:gd name="T55" fmla="*/ 1 h 455"/>
                <a:gd name="T56" fmla="*/ 305 w 1182"/>
                <a:gd name="T57" fmla="*/ 188 h 455"/>
                <a:gd name="T58" fmla="*/ 394 w 1182"/>
                <a:gd name="T59" fmla="*/ 182 h 455"/>
                <a:gd name="T60" fmla="*/ 591 w 1182"/>
                <a:gd name="T61" fmla="*/ 422 h 455"/>
                <a:gd name="T62" fmla="*/ 788 w 1182"/>
                <a:gd name="T63" fmla="*/ 181 h 455"/>
                <a:gd name="T64" fmla="*/ 877 w 1182"/>
                <a:gd name="T65" fmla="*/ 188 h 455"/>
                <a:gd name="T66" fmla="*/ 813 w 1182"/>
                <a:gd name="T67" fmla="*/ 0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82" h="455">
                  <a:moveTo>
                    <a:pt x="813" y="0"/>
                  </a:moveTo>
                  <a:lnTo>
                    <a:pt x="847" y="18"/>
                  </a:lnTo>
                  <a:lnTo>
                    <a:pt x="1049" y="118"/>
                  </a:lnTo>
                  <a:lnTo>
                    <a:pt x="1074" y="132"/>
                  </a:lnTo>
                  <a:lnTo>
                    <a:pt x="1096" y="151"/>
                  </a:lnTo>
                  <a:lnTo>
                    <a:pt x="1115" y="172"/>
                  </a:lnTo>
                  <a:lnTo>
                    <a:pt x="1130" y="196"/>
                  </a:lnTo>
                  <a:lnTo>
                    <a:pt x="1142" y="222"/>
                  </a:lnTo>
                  <a:lnTo>
                    <a:pt x="1149" y="251"/>
                  </a:lnTo>
                  <a:lnTo>
                    <a:pt x="1182" y="430"/>
                  </a:lnTo>
                  <a:lnTo>
                    <a:pt x="1181" y="439"/>
                  </a:lnTo>
                  <a:lnTo>
                    <a:pt x="1177" y="447"/>
                  </a:lnTo>
                  <a:lnTo>
                    <a:pt x="1169" y="453"/>
                  </a:lnTo>
                  <a:lnTo>
                    <a:pt x="1161" y="455"/>
                  </a:lnTo>
                  <a:lnTo>
                    <a:pt x="21" y="455"/>
                  </a:lnTo>
                  <a:lnTo>
                    <a:pt x="11" y="453"/>
                  </a:lnTo>
                  <a:lnTo>
                    <a:pt x="4" y="447"/>
                  </a:lnTo>
                  <a:lnTo>
                    <a:pt x="0" y="439"/>
                  </a:lnTo>
                  <a:lnTo>
                    <a:pt x="0" y="430"/>
                  </a:lnTo>
                  <a:lnTo>
                    <a:pt x="31" y="252"/>
                  </a:lnTo>
                  <a:lnTo>
                    <a:pt x="39" y="223"/>
                  </a:lnTo>
                  <a:lnTo>
                    <a:pt x="50" y="197"/>
                  </a:lnTo>
                  <a:lnTo>
                    <a:pt x="66" y="173"/>
                  </a:lnTo>
                  <a:lnTo>
                    <a:pt x="85" y="151"/>
                  </a:lnTo>
                  <a:lnTo>
                    <a:pt x="107" y="133"/>
                  </a:lnTo>
                  <a:lnTo>
                    <a:pt x="132" y="118"/>
                  </a:lnTo>
                  <a:lnTo>
                    <a:pt x="329" y="20"/>
                  </a:lnTo>
                  <a:lnTo>
                    <a:pt x="369" y="1"/>
                  </a:lnTo>
                  <a:lnTo>
                    <a:pt x="305" y="188"/>
                  </a:lnTo>
                  <a:lnTo>
                    <a:pt x="394" y="182"/>
                  </a:lnTo>
                  <a:lnTo>
                    <a:pt x="591" y="422"/>
                  </a:lnTo>
                  <a:lnTo>
                    <a:pt x="788" y="181"/>
                  </a:lnTo>
                  <a:lnTo>
                    <a:pt x="877" y="188"/>
                  </a:lnTo>
                  <a:lnTo>
                    <a:pt x="8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8" name="Freeform 35">
              <a:extLst>
                <a:ext uri="{FF2B5EF4-FFF2-40B4-BE49-F238E27FC236}">
                  <a16:creationId xmlns:a16="http://schemas.microsoft.com/office/drawing/2014/main" id="{E960BB34-B03D-41D5-95E3-0EAD70CB3D23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6" y="365"/>
              <a:ext cx="66" cy="104"/>
            </a:xfrm>
            <a:custGeom>
              <a:avLst/>
              <a:gdLst>
                <a:gd name="T0" fmla="*/ 425 w 864"/>
                <a:gd name="T1" fmla="*/ 0 h 1348"/>
                <a:gd name="T2" fmla="*/ 469 w 864"/>
                <a:gd name="T3" fmla="*/ 8 h 1348"/>
                <a:gd name="T4" fmla="*/ 503 w 864"/>
                <a:gd name="T5" fmla="*/ 22 h 1348"/>
                <a:gd name="T6" fmla="*/ 527 w 864"/>
                <a:gd name="T7" fmla="*/ 37 h 1348"/>
                <a:gd name="T8" fmla="*/ 542 w 864"/>
                <a:gd name="T9" fmla="*/ 50 h 1348"/>
                <a:gd name="T10" fmla="*/ 547 w 864"/>
                <a:gd name="T11" fmla="*/ 55 h 1348"/>
                <a:gd name="T12" fmla="*/ 610 w 864"/>
                <a:gd name="T13" fmla="*/ 58 h 1348"/>
                <a:gd name="T14" fmla="*/ 661 w 864"/>
                <a:gd name="T15" fmla="*/ 80 h 1348"/>
                <a:gd name="T16" fmla="*/ 701 w 864"/>
                <a:gd name="T17" fmla="*/ 118 h 1348"/>
                <a:gd name="T18" fmla="*/ 732 w 864"/>
                <a:gd name="T19" fmla="*/ 169 h 1348"/>
                <a:gd name="T20" fmla="*/ 751 w 864"/>
                <a:gd name="T21" fmla="*/ 233 h 1348"/>
                <a:gd name="T22" fmla="*/ 763 w 864"/>
                <a:gd name="T23" fmla="*/ 305 h 1348"/>
                <a:gd name="T24" fmla="*/ 765 w 864"/>
                <a:gd name="T25" fmla="*/ 385 h 1348"/>
                <a:gd name="T26" fmla="*/ 760 w 864"/>
                <a:gd name="T27" fmla="*/ 469 h 1348"/>
                <a:gd name="T28" fmla="*/ 758 w 864"/>
                <a:gd name="T29" fmla="*/ 547 h 1348"/>
                <a:gd name="T30" fmla="*/ 767 w 864"/>
                <a:gd name="T31" fmla="*/ 608 h 1348"/>
                <a:gd name="T32" fmla="*/ 783 w 864"/>
                <a:gd name="T33" fmla="*/ 655 h 1348"/>
                <a:gd name="T34" fmla="*/ 804 w 864"/>
                <a:gd name="T35" fmla="*/ 688 h 1348"/>
                <a:gd name="T36" fmla="*/ 825 w 864"/>
                <a:gd name="T37" fmla="*/ 711 h 1348"/>
                <a:gd name="T38" fmla="*/ 845 w 864"/>
                <a:gd name="T39" fmla="*/ 726 h 1348"/>
                <a:gd name="T40" fmla="*/ 858 w 864"/>
                <a:gd name="T41" fmla="*/ 733 h 1348"/>
                <a:gd name="T42" fmla="*/ 864 w 864"/>
                <a:gd name="T43" fmla="*/ 734 h 1348"/>
                <a:gd name="T44" fmla="*/ 814 w 864"/>
                <a:gd name="T45" fmla="*/ 772 h 1348"/>
                <a:gd name="T46" fmla="*/ 756 w 864"/>
                <a:gd name="T47" fmla="*/ 796 h 1348"/>
                <a:gd name="T48" fmla="*/ 697 w 864"/>
                <a:gd name="T49" fmla="*/ 810 h 1348"/>
                <a:gd name="T50" fmla="*/ 646 w 864"/>
                <a:gd name="T51" fmla="*/ 816 h 1348"/>
                <a:gd name="T52" fmla="*/ 609 w 864"/>
                <a:gd name="T53" fmla="*/ 818 h 1348"/>
                <a:gd name="T54" fmla="*/ 594 w 864"/>
                <a:gd name="T55" fmla="*/ 818 h 1348"/>
                <a:gd name="T56" fmla="*/ 435 w 864"/>
                <a:gd name="T57" fmla="*/ 1348 h 1348"/>
                <a:gd name="T58" fmla="*/ 274 w 864"/>
                <a:gd name="T59" fmla="*/ 821 h 1348"/>
                <a:gd name="T60" fmla="*/ 192 w 864"/>
                <a:gd name="T61" fmla="*/ 816 h 1348"/>
                <a:gd name="T62" fmla="*/ 127 w 864"/>
                <a:gd name="T63" fmla="*/ 803 h 1348"/>
                <a:gd name="T64" fmla="*/ 78 w 864"/>
                <a:gd name="T65" fmla="*/ 786 h 1348"/>
                <a:gd name="T66" fmla="*/ 41 w 864"/>
                <a:gd name="T67" fmla="*/ 768 h 1348"/>
                <a:gd name="T68" fmla="*/ 17 w 864"/>
                <a:gd name="T69" fmla="*/ 750 h 1348"/>
                <a:gd name="T70" fmla="*/ 4 w 864"/>
                <a:gd name="T71" fmla="*/ 736 h 1348"/>
                <a:gd name="T72" fmla="*/ 0 w 864"/>
                <a:gd name="T73" fmla="*/ 732 h 1348"/>
                <a:gd name="T74" fmla="*/ 4 w 864"/>
                <a:gd name="T75" fmla="*/ 731 h 1348"/>
                <a:gd name="T76" fmla="*/ 15 w 864"/>
                <a:gd name="T77" fmla="*/ 728 h 1348"/>
                <a:gd name="T78" fmla="*/ 32 w 864"/>
                <a:gd name="T79" fmla="*/ 720 h 1348"/>
                <a:gd name="T80" fmla="*/ 49 w 864"/>
                <a:gd name="T81" fmla="*/ 703 h 1348"/>
                <a:gd name="T82" fmla="*/ 69 w 864"/>
                <a:gd name="T83" fmla="*/ 676 h 1348"/>
                <a:gd name="T84" fmla="*/ 87 w 864"/>
                <a:gd name="T85" fmla="*/ 636 h 1348"/>
                <a:gd name="T86" fmla="*/ 102 w 864"/>
                <a:gd name="T87" fmla="*/ 580 h 1348"/>
                <a:gd name="T88" fmla="*/ 111 w 864"/>
                <a:gd name="T89" fmla="*/ 506 h 1348"/>
                <a:gd name="T90" fmla="*/ 113 w 864"/>
                <a:gd name="T91" fmla="*/ 412 h 1348"/>
                <a:gd name="T92" fmla="*/ 115 w 864"/>
                <a:gd name="T93" fmla="*/ 315 h 1348"/>
                <a:gd name="T94" fmla="*/ 128 w 864"/>
                <a:gd name="T95" fmla="*/ 236 h 1348"/>
                <a:gd name="T96" fmla="*/ 148 w 864"/>
                <a:gd name="T97" fmla="*/ 172 h 1348"/>
                <a:gd name="T98" fmla="*/ 173 w 864"/>
                <a:gd name="T99" fmla="*/ 123 h 1348"/>
                <a:gd name="T100" fmla="*/ 201 w 864"/>
                <a:gd name="T101" fmla="*/ 87 h 1348"/>
                <a:gd name="T102" fmla="*/ 231 w 864"/>
                <a:gd name="T103" fmla="*/ 59 h 1348"/>
                <a:gd name="T104" fmla="*/ 260 w 864"/>
                <a:gd name="T105" fmla="*/ 41 h 1348"/>
                <a:gd name="T106" fmla="*/ 286 w 864"/>
                <a:gd name="T107" fmla="*/ 28 h 1348"/>
                <a:gd name="T108" fmla="*/ 307 w 864"/>
                <a:gd name="T109" fmla="*/ 20 h 1348"/>
                <a:gd name="T110" fmla="*/ 371 w 864"/>
                <a:gd name="T111" fmla="*/ 2 h 1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64" h="1348">
                  <a:moveTo>
                    <a:pt x="398" y="0"/>
                  </a:moveTo>
                  <a:lnTo>
                    <a:pt x="425" y="0"/>
                  </a:lnTo>
                  <a:lnTo>
                    <a:pt x="448" y="3"/>
                  </a:lnTo>
                  <a:lnTo>
                    <a:pt x="469" y="8"/>
                  </a:lnTo>
                  <a:lnTo>
                    <a:pt x="486" y="14"/>
                  </a:lnTo>
                  <a:lnTo>
                    <a:pt x="503" y="22"/>
                  </a:lnTo>
                  <a:lnTo>
                    <a:pt x="517" y="30"/>
                  </a:lnTo>
                  <a:lnTo>
                    <a:pt x="527" y="37"/>
                  </a:lnTo>
                  <a:lnTo>
                    <a:pt x="536" y="45"/>
                  </a:lnTo>
                  <a:lnTo>
                    <a:pt x="542" y="50"/>
                  </a:lnTo>
                  <a:lnTo>
                    <a:pt x="546" y="54"/>
                  </a:lnTo>
                  <a:lnTo>
                    <a:pt x="547" y="55"/>
                  </a:lnTo>
                  <a:lnTo>
                    <a:pt x="580" y="54"/>
                  </a:lnTo>
                  <a:lnTo>
                    <a:pt x="610" y="58"/>
                  </a:lnTo>
                  <a:lnTo>
                    <a:pt x="637" y="68"/>
                  </a:lnTo>
                  <a:lnTo>
                    <a:pt x="661" y="80"/>
                  </a:lnTo>
                  <a:lnTo>
                    <a:pt x="683" y="97"/>
                  </a:lnTo>
                  <a:lnTo>
                    <a:pt x="701" y="118"/>
                  </a:lnTo>
                  <a:lnTo>
                    <a:pt x="718" y="142"/>
                  </a:lnTo>
                  <a:lnTo>
                    <a:pt x="732" y="169"/>
                  </a:lnTo>
                  <a:lnTo>
                    <a:pt x="743" y="200"/>
                  </a:lnTo>
                  <a:lnTo>
                    <a:pt x="751" y="233"/>
                  </a:lnTo>
                  <a:lnTo>
                    <a:pt x="758" y="268"/>
                  </a:lnTo>
                  <a:lnTo>
                    <a:pt x="763" y="305"/>
                  </a:lnTo>
                  <a:lnTo>
                    <a:pt x="765" y="344"/>
                  </a:lnTo>
                  <a:lnTo>
                    <a:pt x="765" y="385"/>
                  </a:lnTo>
                  <a:lnTo>
                    <a:pt x="764" y="427"/>
                  </a:lnTo>
                  <a:lnTo>
                    <a:pt x="760" y="469"/>
                  </a:lnTo>
                  <a:lnTo>
                    <a:pt x="758" y="510"/>
                  </a:lnTo>
                  <a:lnTo>
                    <a:pt x="758" y="547"/>
                  </a:lnTo>
                  <a:lnTo>
                    <a:pt x="761" y="579"/>
                  </a:lnTo>
                  <a:lnTo>
                    <a:pt x="767" y="608"/>
                  </a:lnTo>
                  <a:lnTo>
                    <a:pt x="775" y="633"/>
                  </a:lnTo>
                  <a:lnTo>
                    <a:pt x="783" y="655"/>
                  </a:lnTo>
                  <a:lnTo>
                    <a:pt x="793" y="672"/>
                  </a:lnTo>
                  <a:lnTo>
                    <a:pt x="804" y="688"/>
                  </a:lnTo>
                  <a:lnTo>
                    <a:pt x="814" y="701"/>
                  </a:lnTo>
                  <a:lnTo>
                    <a:pt x="825" y="711"/>
                  </a:lnTo>
                  <a:lnTo>
                    <a:pt x="835" y="720"/>
                  </a:lnTo>
                  <a:lnTo>
                    <a:pt x="845" y="726"/>
                  </a:lnTo>
                  <a:lnTo>
                    <a:pt x="852" y="730"/>
                  </a:lnTo>
                  <a:lnTo>
                    <a:pt x="858" y="733"/>
                  </a:lnTo>
                  <a:lnTo>
                    <a:pt x="863" y="734"/>
                  </a:lnTo>
                  <a:lnTo>
                    <a:pt x="864" y="734"/>
                  </a:lnTo>
                  <a:lnTo>
                    <a:pt x="841" y="755"/>
                  </a:lnTo>
                  <a:lnTo>
                    <a:pt x="814" y="772"/>
                  </a:lnTo>
                  <a:lnTo>
                    <a:pt x="785" y="785"/>
                  </a:lnTo>
                  <a:lnTo>
                    <a:pt x="756" y="796"/>
                  </a:lnTo>
                  <a:lnTo>
                    <a:pt x="726" y="803"/>
                  </a:lnTo>
                  <a:lnTo>
                    <a:pt x="697" y="810"/>
                  </a:lnTo>
                  <a:lnTo>
                    <a:pt x="670" y="814"/>
                  </a:lnTo>
                  <a:lnTo>
                    <a:pt x="646" y="816"/>
                  </a:lnTo>
                  <a:lnTo>
                    <a:pt x="625" y="817"/>
                  </a:lnTo>
                  <a:lnTo>
                    <a:pt x="609" y="818"/>
                  </a:lnTo>
                  <a:lnTo>
                    <a:pt x="598" y="818"/>
                  </a:lnTo>
                  <a:lnTo>
                    <a:pt x="594" y="818"/>
                  </a:lnTo>
                  <a:lnTo>
                    <a:pt x="594" y="882"/>
                  </a:lnTo>
                  <a:lnTo>
                    <a:pt x="435" y="1348"/>
                  </a:lnTo>
                  <a:lnTo>
                    <a:pt x="274" y="881"/>
                  </a:lnTo>
                  <a:lnTo>
                    <a:pt x="274" y="821"/>
                  </a:lnTo>
                  <a:lnTo>
                    <a:pt x="231" y="820"/>
                  </a:lnTo>
                  <a:lnTo>
                    <a:pt x="192" y="816"/>
                  </a:lnTo>
                  <a:lnTo>
                    <a:pt x="157" y="811"/>
                  </a:lnTo>
                  <a:lnTo>
                    <a:pt x="127" y="803"/>
                  </a:lnTo>
                  <a:lnTo>
                    <a:pt x="101" y="795"/>
                  </a:lnTo>
                  <a:lnTo>
                    <a:pt x="78" y="786"/>
                  </a:lnTo>
                  <a:lnTo>
                    <a:pt x="58" y="777"/>
                  </a:lnTo>
                  <a:lnTo>
                    <a:pt x="41" y="768"/>
                  </a:lnTo>
                  <a:lnTo>
                    <a:pt x="27" y="758"/>
                  </a:lnTo>
                  <a:lnTo>
                    <a:pt x="17" y="750"/>
                  </a:lnTo>
                  <a:lnTo>
                    <a:pt x="10" y="743"/>
                  </a:lnTo>
                  <a:lnTo>
                    <a:pt x="4" y="736"/>
                  </a:lnTo>
                  <a:lnTo>
                    <a:pt x="1" y="733"/>
                  </a:lnTo>
                  <a:lnTo>
                    <a:pt x="0" y="732"/>
                  </a:lnTo>
                  <a:lnTo>
                    <a:pt x="1" y="732"/>
                  </a:lnTo>
                  <a:lnTo>
                    <a:pt x="4" y="731"/>
                  </a:lnTo>
                  <a:lnTo>
                    <a:pt x="9" y="730"/>
                  </a:lnTo>
                  <a:lnTo>
                    <a:pt x="15" y="728"/>
                  </a:lnTo>
                  <a:lnTo>
                    <a:pt x="22" y="725"/>
                  </a:lnTo>
                  <a:lnTo>
                    <a:pt x="32" y="720"/>
                  </a:lnTo>
                  <a:lnTo>
                    <a:pt x="40" y="712"/>
                  </a:lnTo>
                  <a:lnTo>
                    <a:pt x="49" y="703"/>
                  </a:lnTo>
                  <a:lnTo>
                    <a:pt x="60" y="691"/>
                  </a:lnTo>
                  <a:lnTo>
                    <a:pt x="69" y="676"/>
                  </a:lnTo>
                  <a:lnTo>
                    <a:pt x="79" y="658"/>
                  </a:lnTo>
                  <a:lnTo>
                    <a:pt x="87" y="636"/>
                  </a:lnTo>
                  <a:lnTo>
                    <a:pt x="95" y="610"/>
                  </a:lnTo>
                  <a:lnTo>
                    <a:pt x="102" y="580"/>
                  </a:lnTo>
                  <a:lnTo>
                    <a:pt x="107" y="546"/>
                  </a:lnTo>
                  <a:lnTo>
                    <a:pt x="111" y="506"/>
                  </a:lnTo>
                  <a:lnTo>
                    <a:pt x="113" y="462"/>
                  </a:lnTo>
                  <a:lnTo>
                    <a:pt x="113" y="412"/>
                  </a:lnTo>
                  <a:lnTo>
                    <a:pt x="113" y="361"/>
                  </a:lnTo>
                  <a:lnTo>
                    <a:pt x="115" y="315"/>
                  </a:lnTo>
                  <a:lnTo>
                    <a:pt x="121" y="273"/>
                  </a:lnTo>
                  <a:lnTo>
                    <a:pt x="128" y="236"/>
                  </a:lnTo>
                  <a:lnTo>
                    <a:pt x="137" y="203"/>
                  </a:lnTo>
                  <a:lnTo>
                    <a:pt x="148" y="172"/>
                  </a:lnTo>
                  <a:lnTo>
                    <a:pt x="159" y="146"/>
                  </a:lnTo>
                  <a:lnTo>
                    <a:pt x="173" y="123"/>
                  </a:lnTo>
                  <a:lnTo>
                    <a:pt x="187" y="103"/>
                  </a:lnTo>
                  <a:lnTo>
                    <a:pt x="201" y="87"/>
                  </a:lnTo>
                  <a:lnTo>
                    <a:pt x="216" y="72"/>
                  </a:lnTo>
                  <a:lnTo>
                    <a:pt x="231" y="59"/>
                  </a:lnTo>
                  <a:lnTo>
                    <a:pt x="245" y="49"/>
                  </a:lnTo>
                  <a:lnTo>
                    <a:pt x="260" y="41"/>
                  </a:lnTo>
                  <a:lnTo>
                    <a:pt x="274" y="33"/>
                  </a:lnTo>
                  <a:lnTo>
                    <a:pt x="286" y="28"/>
                  </a:lnTo>
                  <a:lnTo>
                    <a:pt x="298" y="24"/>
                  </a:lnTo>
                  <a:lnTo>
                    <a:pt x="307" y="20"/>
                  </a:lnTo>
                  <a:lnTo>
                    <a:pt x="341" y="9"/>
                  </a:lnTo>
                  <a:lnTo>
                    <a:pt x="371" y="2"/>
                  </a:lnTo>
                  <a:lnTo>
                    <a:pt x="3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9" name="Freeform 36">
              <a:extLst>
                <a:ext uri="{FF2B5EF4-FFF2-40B4-BE49-F238E27FC236}">
                  <a16:creationId xmlns:a16="http://schemas.microsoft.com/office/drawing/2014/main" id="{BA902DF0-E161-4E19-93A9-57D431A528B1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4" y="436"/>
              <a:ext cx="91" cy="35"/>
            </a:xfrm>
            <a:custGeom>
              <a:avLst/>
              <a:gdLst>
                <a:gd name="T0" fmla="*/ 370 w 1183"/>
                <a:gd name="T1" fmla="*/ 0 h 454"/>
                <a:gd name="T2" fmla="*/ 305 w 1183"/>
                <a:gd name="T3" fmla="*/ 187 h 454"/>
                <a:gd name="T4" fmla="*/ 394 w 1183"/>
                <a:gd name="T5" fmla="*/ 181 h 454"/>
                <a:gd name="T6" fmla="*/ 591 w 1183"/>
                <a:gd name="T7" fmla="*/ 421 h 454"/>
                <a:gd name="T8" fmla="*/ 788 w 1183"/>
                <a:gd name="T9" fmla="*/ 181 h 454"/>
                <a:gd name="T10" fmla="*/ 877 w 1183"/>
                <a:gd name="T11" fmla="*/ 187 h 454"/>
                <a:gd name="T12" fmla="*/ 813 w 1183"/>
                <a:gd name="T13" fmla="*/ 0 h 454"/>
                <a:gd name="T14" fmla="*/ 848 w 1183"/>
                <a:gd name="T15" fmla="*/ 17 h 454"/>
                <a:gd name="T16" fmla="*/ 1049 w 1183"/>
                <a:gd name="T17" fmla="*/ 117 h 454"/>
                <a:gd name="T18" fmla="*/ 1074 w 1183"/>
                <a:gd name="T19" fmla="*/ 132 h 454"/>
                <a:gd name="T20" fmla="*/ 1096 w 1183"/>
                <a:gd name="T21" fmla="*/ 150 h 454"/>
                <a:gd name="T22" fmla="*/ 1115 w 1183"/>
                <a:gd name="T23" fmla="*/ 172 h 454"/>
                <a:gd name="T24" fmla="*/ 1131 w 1183"/>
                <a:gd name="T25" fmla="*/ 196 h 454"/>
                <a:gd name="T26" fmla="*/ 1142 w 1183"/>
                <a:gd name="T27" fmla="*/ 222 h 454"/>
                <a:gd name="T28" fmla="*/ 1150 w 1183"/>
                <a:gd name="T29" fmla="*/ 251 h 454"/>
                <a:gd name="T30" fmla="*/ 1183 w 1183"/>
                <a:gd name="T31" fmla="*/ 429 h 454"/>
                <a:gd name="T32" fmla="*/ 1182 w 1183"/>
                <a:gd name="T33" fmla="*/ 438 h 454"/>
                <a:gd name="T34" fmla="*/ 1178 w 1183"/>
                <a:gd name="T35" fmla="*/ 446 h 454"/>
                <a:gd name="T36" fmla="*/ 1170 w 1183"/>
                <a:gd name="T37" fmla="*/ 452 h 454"/>
                <a:gd name="T38" fmla="*/ 1162 w 1183"/>
                <a:gd name="T39" fmla="*/ 454 h 454"/>
                <a:gd name="T40" fmla="*/ 22 w 1183"/>
                <a:gd name="T41" fmla="*/ 454 h 454"/>
                <a:gd name="T42" fmla="*/ 13 w 1183"/>
                <a:gd name="T43" fmla="*/ 452 h 454"/>
                <a:gd name="T44" fmla="*/ 5 w 1183"/>
                <a:gd name="T45" fmla="*/ 446 h 454"/>
                <a:gd name="T46" fmla="*/ 1 w 1183"/>
                <a:gd name="T47" fmla="*/ 438 h 454"/>
                <a:gd name="T48" fmla="*/ 0 w 1183"/>
                <a:gd name="T49" fmla="*/ 429 h 454"/>
                <a:gd name="T50" fmla="*/ 32 w 1183"/>
                <a:gd name="T51" fmla="*/ 251 h 454"/>
                <a:gd name="T52" fmla="*/ 40 w 1183"/>
                <a:gd name="T53" fmla="*/ 222 h 454"/>
                <a:gd name="T54" fmla="*/ 51 w 1183"/>
                <a:gd name="T55" fmla="*/ 196 h 454"/>
                <a:gd name="T56" fmla="*/ 66 w 1183"/>
                <a:gd name="T57" fmla="*/ 172 h 454"/>
                <a:gd name="T58" fmla="*/ 85 w 1183"/>
                <a:gd name="T59" fmla="*/ 150 h 454"/>
                <a:gd name="T60" fmla="*/ 108 w 1183"/>
                <a:gd name="T61" fmla="*/ 132 h 454"/>
                <a:gd name="T62" fmla="*/ 133 w 1183"/>
                <a:gd name="T63" fmla="*/ 117 h 454"/>
                <a:gd name="T64" fmla="*/ 330 w 1183"/>
                <a:gd name="T65" fmla="*/ 19 h 454"/>
                <a:gd name="T66" fmla="*/ 370 w 1183"/>
                <a:gd name="T67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83" h="454">
                  <a:moveTo>
                    <a:pt x="370" y="0"/>
                  </a:moveTo>
                  <a:lnTo>
                    <a:pt x="305" y="187"/>
                  </a:lnTo>
                  <a:lnTo>
                    <a:pt x="394" y="181"/>
                  </a:lnTo>
                  <a:lnTo>
                    <a:pt x="591" y="421"/>
                  </a:lnTo>
                  <a:lnTo>
                    <a:pt x="788" y="181"/>
                  </a:lnTo>
                  <a:lnTo>
                    <a:pt x="877" y="187"/>
                  </a:lnTo>
                  <a:lnTo>
                    <a:pt x="813" y="0"/>
                  </a:lnTo>
                  <a:lnTo>
                    <a:pt x="848" y="17"/>
                  </a:lnTo>
                  <a:lnTo>
                    <a:pt x="1049" y="117"/>
                  </a:lnTo>
                  <a:lnTo>
                    <a:pt x="1074" y="132"/>
                  </a:lnTo>
                  <a:lnTo>
                    <a:pt x="1096" y="150"/>
                  </a:lnTo>
                  <a:lnTo>
                    <a:pt x="1115" y="172"/>
                  </a:lnTo>
                  <a:lnTo>
                    <a:pt x="1131" y="196"/>
                  </a:lnTo>
                  <a:lnTo>
                    <a:pt x="1142" y="222"/>
                  </a:lnTo>
                  <a:lnTo>
                    <a:pt x="1150" y="251"/>
                  </a:lnTo>
                  <a:lnTo>
                    <a:pt x="1183" y="429"/>
                  </a:lnTo>
                  <a:lnTo>
                    <a:pt x="1182" y="438"/>
                  </a:lnTo>
                  <a:lnTo>
                    <a:pt x="1178" y="446"/>
                  </a:lnTo>
                  <a:lnTo>
                    <a:pt x="1170" y="452"/>
                  </a:lnTo>
                  <a:lnTo>
                    <a:pt x="1162" y="454"/>
                  </a:lnTo>
                  <a:lnTo>
                    <a:pt x="22" y="454"/>
                  </a:lnTo>
                  <a:lnTo>
                    <a:pt x="13" y="452"/>
                  </a:lnTo>
                  <a:lnTo>
                    <a:pt x="5" y="446"/>
                  </a:lnTo>
                  <a:lnTo>
                    <a:pt x="1" y="438"/>
                  </a:lnTo>
                  <a:lnTo>
                    <a:pt x="0" y="429"/>
                  </a:lnTo>
                  <a:lnTo>
                    <a:pt x="32" y="251"/>
                  </a:lnTo>
                  <a:lnTo>
                    <a:pt x="40" y="222"/>
                  </a:lnTo>
                  <a:lnTo>
                    <a:pt x="51" y="196"/>
                  </a:lnTo>
                  <a:lnTo>
                    <a:pt x="66" y="172"/>
                  </a:lnTo>
                  <a:lnTo>
                    <a:pt x="85" y="150"/>
                  </a:lnTo>
                  <a:lnTo>
                    <a:pt x="108" y="132"/>
                  </a:lnTo>
                  <a:lnTo>
                    <a:pt x="133" y="117"/>
                  </a:lnTo>
                  <a:lnTo>
                    <a:pt x="330" y="19"/>
                  </a:lnTo>
                  <a:lnTo>
                    <a:pt x="3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40" name="Group 9">
            <a:extLst>
              <a:ext uri="{FF2B5EF4-FFF2-40B4-BE49-F238E27FC236}">
                <a16:creationId xmlns:a16="http://schemas.microsoft.com/office/drawing/2014/main" id="{BA73C918-5046-4CE2-9917-9064207FBC81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051674" y="4550003"/>
            <a:ext cx="691598" cy="675210"/>
            <a:chOff x="7129" y="3160"/>
            <a:chExt cx="211" cy="206"/>
          </a:xfrm>
          <a:solidFill>
            <a:schemeClr val="bg1"/>
          </a:solidFill>
        </p:grpSpPr>
        <p:sp>
          <p:nvSpPr>
            <p:cNvPr id="41" name="Freeform 11">
              <a:extLst>
                <a:ext uri="{FF2B5EF4-FFF2-40B4-BE49-F238E27FC236}">
                  <a16:creationId xmlns:a16="http://schemas.microsoft.com/office/drawing/2014/main" id="{97C4F138-C6FD-4F1B-BAE7-B9E4A4056D6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75" y="3160"/>
              <a:ext cx="119" cy="110"/>
            </a:xfrm>
            <a:custGeom>
              <a:avLst/>
              <a:gdLst>
                <a:gd name="T0" fmla="*/ 614 w 1910"/>
                <a:gd name="T1" fmla="*/ 903 h 1768"/>
                <a:gd name="T2" fmla="*/ 624 w 1910"/>
                <a:gd name="T3" fmla="*/ 1112 h 1768"/>
                <a:gd name="T4" fmla="*/ 632 w 1910"/>
                <a:gd name="T5" fmla="*/ 756 h 1768"/>
                <a:gd name="T6" fmla="*/ 1439 w 1910"/>
                <a:gd name="T7" fmla="*/ 956 h 1768"/>
                <a:gd name="T8" fmla="*/ 1636 w 1910"/>
                <a:gd name="T9" fmla="*/ 1158 h 1768"/>
                <a:gd name="T10" fmla="*/ 1665 w 1910"/>
                <a:gd name="T11" fmla="*/ 956 h 1768"/>
                <a:gd name="T12" fmla="*/ 1636 w 1910"/>
                <a:gd name="T13" fmla="*/ 755 h 1768"/>
                <a:gd name="T14" fmla="*/ 1276 w 1910"/>
                <a:gd name="T15" fmla="*/ 1158 h 1768"/>
                <a:gd name="T16" fmla="*/ 1296 w 1910"/>
                <a:gd name="T17" fmla="*/ 956 h 1768"/>
                <a:gd name="T18" fmla="*/ 1276 w 1910"/>
                <a:gd name="T19" fmla="*/ 755 h 1768"/>
                <a:gd name="T20" fmla="*/ 249 w 1910"/>
                <a:gd name="T21" fmla="*/ 853 h 1768"/>
                <a:gd name="T22" fmla="*/ 249 w 1910"/>
                <a:gd name="T23" fmla="*/ 1060 h 1768"/>
                <a:gd name="T24" fmla="*/ 476 w 1910"/>
                <a:gd name="T25" fmla="*/ 1095 h 1768"/>
                <a:gd name="T26" fmla="*/ 476 w 1910"/>
                <a:gd name="T27" fmla="*/ 819 h 1768"/>
                <a:gd name="T28" fmla="*/ 619 w 1910"/>
                <a:gd name="T29" fmla="*/ 328 h 1768"/>
                <a:gd name="T30" fmla="*/ 434 w 1910"/>
                <a:gd name="T31" fmla="*/ 470 h 1768"/>
                <a:gd name="T32" fmla="*/ 519 w 1910"/>
                <a:gd name="T33" fmla="*/ 612 h 1768"/>
                <a:gd name="T34" fmla="*/ 615 w 1910"/>
                <a:gd name="T35" fmla="*/ 391 h 1768"/>
                <a:gd name="T36" fmla="*/ 1265 w 1910"/>
                <a:gd name="T37" fmla="*/ 343 h 1768"/>
                <a:gd name="T38" fmla="*/ 1368 w 1910"/>
                <a:gd name="T39" fmla="*/ 551 h 1768"/>
                <a:gd name="T40" fmla="*/ 1512 w 1910"/>
                <a:gd name="T41" fmla="*/ 514 h 1768"/>
                <a:gd name="T42" fmla="*/ 1340 w 1910"/>
                <a:gd name="T43" fmla="*/ 357 h 1768"/>
                <a:gd name="T44" fmla="*/ 1026 w 1910"/>
                <a:gd name="T45" fmla="*/ 612 h 1768"/>
                <a:gd name="T46" fmla="*/ 1164 w 1910"/>
                <a:gd name="T47" fmla="*/ 455 h 1768"/>
                <a:gd name="T48" fmla="*/ 1052 w 1910"/>
                <a:gd name="T49" fmla="*/ 303 h 1768"/>
                <a:gd name="T50" fmla="*/ 828 w 1910"/>
                <a:gd name="T51" fmla="*/ 333 h 1768"/>
                <a:gd name="T52" fmla="*/ 718 w 1910"/>
                <a:gd name="T53" fmla="*/ 502 h 1768"/>
                <a:gd name="T54" fmla="*/ 882 w 1910"/>
                <a:gd name="T55" fmla="*/ 274 h 1768"/>
                <a:gd name="T56" fmla="*/ 1183 w 1910"/>
                <a:gd name="T57" fmla="*/ 28 h 1768"/>
                <a:gd name="T58" fmla="*/ 1457 w 1910"/>
                <a:gd name="T59" fmla="*/ 144 h 1768"/>
                <a:gd name="T60" fmla="*/ 1679 w 1910"/>
                <a:gd name="T61" fmla="*/ 335 h 1768"/>
                <a:gd name="T62" fmla="*/ 1834 w 1910"/>
                <a:gd name="T63" fmla="*/ 585 h 1768"/>
                <a:gd name="T64" fmla="*/ 1905 w 1910"/>
                <a:gd name="T65" fmla="*/ 879 h 1768"/>
                <a:gd name="T66" fmla="*/ 1882 w 1910"/>
                <a:gd name="T67" fmla="*/ 1184 h 1768"/>
                <a:gd name="T68" fmla="*/ 1769 w 1910"/>
                <a:gd name="T69" fmla="*/ 1455 h 1768"/>
                <a:gd name="T70" fmla="*/ 1583 w 1910"/>
                <a:gd name="T71" fmla="*/ 1676 h 1768"/>
                <a:gd name="T72" fmla="*/ 1449 w 1910"/>
                <a:gd name="T73" fmla="*/ 1691 h 1768"/>
                <a:gd name="T74" fmla="*/ 1384 w 1910"/>
                <a:gd name="T75" fmla="*/ 1582 h 1768"/>
                <a:gd name="T76" fmla="*/ 1437 w 1910"/>
                <a:gd name="T77" fmla="*/ 1480 h 1768"/>
                <a:gd name="T78" fmla="*/ 1576 w 1910"/>
                <a:gd name="T79" fmla="*/ 1302 h 1768"/>
                <a:gd name="T80" fmla="*/ 1323 w 1910"/>
                <a:gd name="T81" fmla="*/ 1467 h 1768"/>
                <a:gd name="T82" fmla="*/ 1226 w 1910"/>
                <a:gd name="T83" fmla="*/ 1454 h 1768"/>
                <a:gd name="T84" fmla="*/ 1203 w 1910"/>
                <a:gd name="T85" fmla="*/ 1388 h 1768"/>
                <a:gd name="T86" fmla="*/ 1026 w 1910"/>
                <a:gd name="T87" fmla="*/ 1377 h 1768"/>
                <a:gd name="T88" fmla="*/ 902 w 1910"/>
                <a:gd name="T89" fmla="*/ 1376 h 1768"/>
                <a:gd name="T90" fmla="*/ 689 w 1910"/>
                <a:gd name="T91" fmla="*/ 1347 h 1768"/>
                <a:gd name="T92" fmla="*/ 649 w 1910"/>
                <a:gd name="T93" fmla="*/ 1483 h 1768"/>
                <a:gd name="T94" fmla="*/ 540 w 1910"/>
                <a:gd name="T95" fmla="*/ 1360 h 1768"/>
                <a:gd name="T96" fmla="*/ 397 w 1910"/>
                <a:gd name="T97" fmla="*/ 1399 h 1768"/>
                <a:gd name="T98" fmla="*/ 569 w 1910"/>
                <a:gd name="T99" fmla="*/ 1556 h 1768"/>
                <a:gd name="T100" fmla="*/ 464 w 1910"/>
                <a:gd name="T101" fmla="*/ 1722 h 1768"/>
                <a:gd name="T102" fmla="*/ 278 w 1910"/>
                <a:gd name="T103" fmla="*/ 1632 h 1768"/>
                <a:gd name="T104" fmla="*/ 106 w 1910"/>
                <a:gd name="T105" fmla="*/ 1395 h 1768"/>
                <a:gd name="T106" fmla="*/ 12 w 1910"/>
                <a:gd name="T107" fmla="*/ 1111 h 1768"/>
                <a:gd name="T108" fmla="*/ 12 w 1910"/>
                <a:gd name="T109" fmla="*/ 802 h 1768"/>
                <a:gd name="T110" fmla="*/ 106 w 1910"/>
                <a:gd name="T111" fmla="*/ 518 h 1768"/>
                <a:gd name="T112" fmla="*/ 279 w 1910"/>
                <a:gd name="T113" fmla="*/ 281 h 1768"/>
                <a:gd name="T114" fmla="*/ 516 w 1910"/>
                <a:gd name="T115" fmla="*/ 108 h 1768"/>
                <a:gd name="T116" fmla="*/ 800 w 1910"/>
                <a:gd name="T117" fmla="*/ 13 h 1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910" h="1768">
                  <a:moveTo>
                    <a:pt x="632" y="756"/>
                  </a:moveTo>
                  <a:lnTo>
                    <a:pt x="624" y="803"/>
                  </a:lnTo>
                  <a:lnTo>
                    <a:pt x="617" y="852"/>
                  </a:lnTo>
                  <a:lnTo>
                    <a:pt x="614" y="903"/>
                  </a:lnTo>
                  <a:lnTo>
                    <a:pt x="612" y="958"/>
                  </a:lnTo>
                  <a:lnTo>
                    <a:pt x="614" y="1011"/>
                  </a:lnTo>
                  <a:lnTo>
                    <a:pt x="617" y="1062"/>
                  </a:lnTo>
                  <a:lnTo>
                    <a:pt x="624" y="1112"/>
                  </a:lnTo>
                  <a:lnTo>
                    <a:pt x="632" y="1159"/>
                  </a:lnTo>
                  <a:lnTo>
                    <a:pt x="882" y="1159"/>
                  </a:lnTo>
                  <a:lnTo>
                    <a:pt x="882" y="756"/>
                  </a:lnTo>
                  <a:lnTo>
                    <a:pt x="632" y="756"/>
                  </a:lnTo>
                  <a:close/>
                  <a:moveTo>
                    <a:pt x="1423" y="755"/>
                  </a:moveTo>
                  <a:lnTo>
                    <a:pt x="1431" y="819"/>
                  </a:lnTo>
                  <a:lnTo>
                    <a:pt x="1437" y="886"/>
                  </a:lnTo>
                  <a:lnTo>
                    <a:pt x="1439" y="956"/>
                  </a:lnTo>
                  <a:lnTo>
                    <a:pt x="1437" y="1027"/>
                  </a:lnTo>
                  <a:lnTo>
                    <a:pt x="1431" y="1094"/>
                  </a:lnTo>
                  <a:lnTo>
                    <a:pt x="1423" y="1158"/>
                  </a:lnTo>
                  <a:lnTo>
                    <a:pt x="1636" y="1158"/>
                  </a:lnTo>
                  <a:lnTo>
                    <a:pt x="1649" y="1110"/>
                  </a:lnTo>
                  <a:lnTo>
                    <a:pt x="1658" y="1060"/>
                  </a:lnTo>
                  <a:lnTo>
                    <a:pt x="1663" y="1009"/>
                  </a:lnTo>
                  <a:lnTo>
                    <a:pt x="1665" y="956"/>
                  </a:lnTo>
                  <a:lnTo>
                    <a:pt x="1663" y="904"/>
                  </a:lnTo>
                  <a:lnTo>
                    <a:pt x="1658" y="853"/>
                  </a:lnTo>
                  <a:lnTo>
                    <a:pt x="1649" y="804"/>
                  </a:lnTo>
                  <a:lnTo>
                    <a:pt x="1636" y="755"/>
                  </a:lnTo>
                  <a:lnTo>
                    <a:pt x="1423" y="755"/>
                  </a:lnTo>
                  <a:close/>
                  <a:moveTo>
                    <a:pt x="1026" y="755"/>
                  </a:moveTo>
                  <a:lnTo>
                    <a:pt x="1026" y="1158"/>
                  </a:lnTo>
                  <a:lnTo>
                    <a:pt x="1276" y="1158"/>
                  </a:lnTo>
                  <a:lnTo>
                    <a:pt x="1284" y="1111"/>
                  </a:lnTo>
                  <a:lnTo>
                    <a:pt x="1291" y="1062"/>
                  </a:lnTo>
                  <a:lnTo>
                    <a:pt x="1294" y="1010"/>
                  </a:lnTo>
                  <a:lnTo>
                    <a:pt x="1296" y="956"/>
                  </a:lnTo>
                  <a:lnTo>
                    <a:pt x="1294" y="903"/>
                  </a:lnTo>
                  <a:lnTo>
                    <a:pt x="1291" y="852"/>
                  </a:lnTo>
                  <a:lnTo>
                    <a:pt x="1284" y="802"/>
                  </a:lnTo>
                  <a:lnTo>
                    <a:pt x="1276" y="755"/>
                  </a:lnTo>
                  <a:lnTo>
                    <a:pt x="1026" y="755"/>
                  </a:lnTo>
                  <a:close/>
                  <a:moveTo>
                    <a:pt x="272" y="755"/>
                  </a:moveTo>
                  <a:lnTo>
                    <a:pt x="258" y="804"/>
                  </a:lnTo>
                  <a:lnTo>
                    <a:pt x="249" y="853"/>
                  </a:lnTo>
                  <a:lnTo>
                    <a:pt x="244" y="904"/>
                  </a:lnTo>
                  <a:lnTo>
                    <a:pt x="242" y="956"/>
                  </a:lnTo>
                  <a:lnTo>
                    <a:pt x="244" y="1009"/>
                  </a:lnTo>
                  <a:lnTo>
                    <a:pt x="249" y="1060"/>
                  </a:lnTo>
                  <a:lnTo>
                    <a:pt x="258" y="1110"/>
                  </a:lnTo>
                  <a:lnTo>
                    <a:pt x="272" y="1158"/>
                  </a:lnTo>
                  <a:lnTo>
                    <a:pt x="485" y="1158"/>
                  </a:lnTo>
                  <a:lnTo>
                    <a:pt x="476" y="1095"/>
                  </a:lnTo>
                  <a:lnTo>
                    <a:pt x="470" y="1027"/>
                  </a:lnTo>
                  <a:lnTo>
                    <a:pt x="468" y="956"/>
                  </a:lnTo>
                  <a:lnTo>
                    <a:pt x="470" y="886"/>
                  </a:lnTo>
                  <a:lnTo>
                    <a:pt x="476" y="819"/>
                  </a:lnTo>
                  <a:lnTo>
                    <a:pt x="485" y="755"/>
                  </a:lnTo>
                  <a:lnTo>
                    <a:pt x="272" y="755"/>
                  </a:lnTo>
                  <a:close/>
                  <a:moveTo>
                    <a:pt x="672" y="302"/>
                  </a:moveTo>
                  <a:lnTo>
                    <a:pt x="619" y="328"/>
                  </a:lnTo>
                  <a:lnTo>
                    <a:pt x="568" y="358"/>
                  </a:lnTo>
                  <a:lnTo>
                    <a:pt x="521" y="392"/>
                  </a:lnTo>
                  <a:lnTo>
                    <a:pt x="476" y="429"/>
                  </a:lnTo>
                  <a:lnTo>
                    <a:pt x="434" y="470"/>
                  </a:lnTo>
                  <a:lnTo>
                    <a:pt x="396" y="515"/>
                  </a:lnTo>
                  <a:lnTo>
                    <a:pt x="362" y="562"/>
                  </a:lnTo>
                  <a:lnTo>
                    <a:pt x="331" y="612"/>
                  </a:lnTo>
                  <a:lnTo>
                    <a:pt x="519" y="612"/>
                  </a:lnTo>
                  <a:lnTo>
                    <a:pt x="540" y="551"/>
                  </a:lnTo>
                  <a:lnTo>
                    <a:pt x="563" y="494"/>
                  </a:lnTo>
                  <a:lnTo>
                    <a:pt x="589" y="440"/>
                  </a:lnTo>
                  <a:lnTo>
                    <a:pt x="615" y="391"/>
                  </a:lnTo>
                  <a:lnTo>
                    <a:pt x="643" y="344"/>
                  </a:lnTo>
                  <a:lnTo>
                    <a:pt x="672" y="302"/>
                  </a:lnTo>
                  <a:close/>
                  <a:moveTo>
                    <a:pt x="1236" y="301"/>
                  </a:moveTo>
                  <a:lnTo>
                    <a:pt x="1265" y="343"/>
                  </a:lnTo>
                  <a:lnTo>
                    <a:pt x="1293" y="390"/>
                  </a:lnTo>
                  <a:lnTo>
                    <a:pt x="1319" y="440"/>
                  </a:lnTo>
                  <a:lnTo>
                    <a:pt x="1345" y="493"/>
                  </a:lnTo>
                  <a:lnTo>
                    <a:pt x="1368" y="551"/>
                  </a:lnTo>
                  <a:lnTo>
                    <a:pt x="1389" y="611"/>
                  </a:lnTo>
                  <a:lnTo>
                    <a:pt x="1577" y="611"/>
                  </a:lnTo>
                  <a:lnTo>
                    <a:pt x="1546" y="561"/>
                  </a:lnTo>
                  <a:lnTo>
                    <a:pt x="1512" y="514"/>
                  </a:lnTo>
                  <a:lnTo>
                    <a:pt x="1474" y="470"/>
                  </a:lnTo>
                  <a:lnTo>
                    <a:pt x="1432" y="429"/>
                  </a:lnTo>
                  <a:lnTo>
                    <a:pt x="1387" y="392"/>
                  </a:lnTo>
                  <a:lnTo>
                    <a:pt x="1340" y="357"/>
                  </a:lnTo>
                  <a:lnTo>
                    <a:pt x="1289" y="327"/>
                  </a:lnTo>
                  <a:lnTo>
                    <a:pt x="1236" y="301"/>
                  </a:lnTo>
                  <a:close/>
                  <a:moveTo>
                    <a:pt x="1026" y="275"/>
                  </a:moveTo>
                  <a:lnTo>
                    <a:pt x="1026" y="612"/>
                  </a:lnTo>
                  <a:lnTo>
                    <a:pt x="1237" y="612"/>
                  </a:lnTo>
                  <a:lnTo>
                    <a:pt x="1215" y="556"/>
                  </a:lnTo>
                  <a:lnTo>
                    <a:pt x="1190" y="503"/>
                  </a:lnTo>
                  <a:lnTo>
                    <a:pt x="1164" y="455"/>
                  </a:lnTo>
                  <a:lnTo>
                    <a:pt x="1136" y="411"/>
                  </a:lnTo>
                  <a:lnTo>
                    <a:pt x="1107" y="371"/>
                  </a:lnTo>
                  <a:lnTo>
                    <a:pt x="1080" y="335"/>
                  </a:lnTo>
                  <a:lnTo>
                    <a:pt x="1052" y="303"/>
                  </a:lnTo>
                  <a:lnTo>
                    <a:pt x="1026" y="275"/>
                  </a:lnTo>
                  <a:close/>
                  <a:moveTo>
                    <a:pt x="882" y="274"/>
                  </a:moveTo>
                  <a:lnTo>
                    <a:pt x="856" y="301"/>
                  </a:lnTo>
                  <a:lnTo>
                    <a:pt x="828" y="333"/>
                  </a:lnTo>
                  <a:lnTo>
                    <a:pt x="800" y="370"/>
                  </a:lnTo>
                  <a:lnTo>
                    <a:pt x="772" y="410"/>
                  </a:lnTo>
                  <a:lnTo>
                    <a:pt x="743" y="454"/>
                  </a:lnTo>
                  <a:lnTo>
                    <a:pt x="718" y="502"/>
                  </a:lnTo>
                  <a:lnTo>
                    <a:pt x="692" y="555"/>
                  </a:lnTo>
                  <a:lnTo>
                    <a:pt x="670" y="611"/>
                  </a:lnTo>
                  <a:lnTo>
                    <a:pt x="882" y="611"/>
                  </a:lnTo>
                  <a:lnTo>
                    <a:pt x="882" y="274"/>
                  </a:lnTo>
                  <a:close/>
                  <a:moveTo>
                    <a:pt x="954" y="0"/>
                  </a:moveTo>
                  <a:lnTo>
                    <a:pt x="1033" y="3"/>
                  </a:lnTo>
                  <a:lnTo>
                    <a:pt x="1109" y="13"/>
                  </a:lnTo>
                  <a:lnTo>
                    <a:pt x="1183" y="28"/>
                  </a:lnTo>
                  <a:lnTo>
                    <a:pt x="1256" y="49"/>
                  </a:lnTo>
                  <a:lnTo>
                    <a:pt x="1325" y="76"/>
                  </a:lnTo>
                  <a:lnTo>
                    <a:pt x="1393" y="108"/>
                  </a:lnTo>
                  <a:lnTo>
                    <a:pt x="1457" y="144"/>
                  </a:lnTo>
                  <a:lnTo>
                    <a:pt x="1518" y="186"/>
                  </a:lnTo>
                  <a:lnTo>
                    <a:pt x="1575" y="231"/>
                  </a:lnTo>
                  <a:lnTo>
                    <a:pt x="1629" y="281"/>
                  </a:lnTo>
                  <a:lnTo>
                    <a:pt x="1679" y="335"/>
                  </a:lnTo>
                  <a:lnTo>
                    <a:pt x="1724" y="393"/>
                  </a:lnTo>
                  <a:lnTo>
                    <a:pt x="1766" y="454"/>
                  </a:lnTo>
                  <a:lnTo>
                    <a:pt x="1802" y="518"/>
                  </a:lnTo>
                  <a:lnTo>
                    <a:pt x="1834" y="585"/>
                  </a:lnTo>
                  <a:lnTo>
                    <a:pt x="1860" y="655"/>
                  </a:lnTo>
                  <a:lnTo>
                    <a:pt x="1881" y="728"/>
                  </a:lnTo>
                  <a:lnTo>
                    <a:pt x="1896" y="803"/>
                  </a:lnTo>
                  <a:lnTo>
                    <a:pt x="1905" y="879"/>
                  </a:lnTo>
                  <a:lnTo>
                    <a:pt x="1910" y="958"/>
                  </a:lnTo>
                  <a:lnTo>
                    <a:pt x="1905" y="1034"/>
                  </a:lnTo>
                  <a:lnTo>
                    <a:pt x="1897" y="1110"/>
                  </a:lnTo>
                  <a:lnTo>
                    <a:pt x="1882" y="1184"/>
                  </a:lnTo>
                  <a:lnTo>
                    <a:pt x="1861" y="1255"/>
                  </a:lnTo>
                  <a:lnTo>
                    <a:pt x="1836" y="1325"/>
                  </a:lnTo>
                  <a:lnTo>
                    <a:pt x="1805" y="1391"/>
                  </a:lnTo>
                  <a:lnTo>
                    <a:pt x="1769" y="1455"/>
                  </a:lnTo>
                  <a:lnTo>
                    <a:pt x="1729" y="1515"/>
                  </a:lnTo>
                  <a:lnTo>
                    <a:pt x="1684" y="1573"/>
                  </a:lnTo>
                  <a:lnTo>
                    <a:pt x="1636" y="1626"/>
                  </a:lnTo>
                  <a:lnTo>
                    <a:pt x="1583" y="1676"/>
                  </a:lnTo>
                  <a:lnTo>
                    <a:pt x="1528" y="1721"/>
                  </a:lnTo>
                  <a:lnTo>
                    <a:pt x="1468" y="1763"/>
                  </a:lnTo>
                  <a:lnTo>
                    <a:pt x="1459" y="1725"/>
                  </a:lnTo>
                  <a:lnTo>
                    <a:pt x="1449" y="1691"/>
                  </a:lnTo>
                  <a:lnTo>
                    <a:pt x="1436" y="1658"/>
                  </a:lnTo>
                  <a:lnTo>
                    <a:pt x="1420" y="1628"/>
                  </a:lnTo>
                  <a:lnTo>
                    <a:pt x="1401" y="1601"/>
                  </a:lnTo>
                  <a:lnTo>
                    <a:pt x="1384" y="1582"/>
                  </a:lnTo>
                  <a:lnTo>
                    <a:pt x="1366" y="1564"/>
                  </a:lnTo>
                  <a:lnTo>
                    <a:pt x="1347" y="1550"/>
                  </a:lnTo>
                  <a:lnTo>
                    <a:pt x="1393" y="1516"/>
                  </a:lnTo>
                  <a:lnTo>
                    <a:pt x="1437" y="1480"/>
                  </a:lnTo>
                  <a:lnTo>
                    <a:pt x="1477" y="1440"/>
                  </a:lnTo>
                  <a:lnTo>
                    <a:pt x="1514" y="1397"/>
                  </a:lnTo>
                  <a:lnTo>
                    <a:pt x="1546" y="1351"/>
                  </a:lnTo>
                  <a:lnTo>
                    <a:pt x="1576" y="1302"/>
                  </a:lnTo>
                  <a:lnTo>
                    <a:pt x="1388" y="1302"/>
                  </a:lnTo>
                  <a:lnTo>
                    <a:pt x="1368" y="1360"/>
                  </a:lnTo>
                  <a:lnTo>
                    <a:pt x="1347" y="1415"/>
                  </a:lnTo>
                  <a:lnTo>
                    <a:pt x="1323" y="1467"/>
                  </a:lnTo>
                  <a:lnTo>
                    <a:pt x="1298" y="1514"/>
                  </a:lnTo>
                  <a:lnTo>
                    <a:pt x="1278" y="1495"/>
                  </a:lnTo>
                  <a:lnTo>
                    <a:pt x="1254" y="1474"/>
                  </a:lnTo>
                  <a:lnTo>
                    <a:pt x="1226" y="1454"/>
                  </a:lnTo>
                  <a:lnTo>
                    <a:pt x="1194" y="1433"/>
                  </a:lnTo>
                  <a:lnTo>
                    <a:pt x="1188" y="1430"/>
                  </a:lnTo>
                  <a:lnTo>
                    <a:pt x="1182" y="1427"/>
                  </a:lnTo>
                  <a:lnTo>
                    <a:pt x="1203" y="1388"/>
                  </a:lnTo>
                  <a:lnTo>
                    <a:pt x="1221" y="1347"/>
                  </a:lnTo>
                  <a:lnTo>
                    <a:pt x="1238" y="1303"/>
                  </a:lnTo>
                  <a:lnTo>
                    <a:pt x="1026" y="1303"/>
                  </a:lnTo>
                  <a:lnTo>
                    <a:pt x="1026" y="1377"/>
                  </a:lnTo>
                  <a:lnTo>
                    <a:pt x="995" y="1374"/>
                  </a:lnTo>
                  <a:lnTo>
                    <a:pt x="963" y="1373"/>
                  </a:lnTo>
                  <a:lnTo>
                    <a:pt x="920" y="1375"/>
                  </a:lnTo>
                  <a:lnTo>
                    <a:pt x="902" y="1376"/>
                  </a:lnTo>
                  <a:lnTo>
                    <a:pt x="882" y="1378"/>
                  </a:lnTo>
                  <a:lnTo>
                    <a:pt x="882" y="1302"/>
                  </a:lnTo>
                  <a:lnTo>
                    <a:pt x="671" y="1302"/>
                  </a:lnTo>
                  <a:lnTo>
                    <a:pt x="689" y="1347"/>
                  </a:lnTo>
                  <a:lnTo>
                    <a:pt x="708" y="1390"/>
                  </a:lnTo>
                  <a:lnTo>
                    <a:pt x="729" y="1430"/>
                  </a:lnTo>
                  <a:lnTo>
                    <a:pt x="689" y="1456"/>
                  </a:lnTo>
                  <a:lnTo>
                    <a:pt x="649" y="1483"/>
                  </a:lnTo>
                  <a:lnTo>
                    <a:pt x="611" y="1515"/>
                  </a:lnTo>
                  <a:lnTo>
                    <a:pt x="586" y="1467"/>
                  </a:lnTo>
                  <a:lnTo>
                    <a:pt x="562" y="1416"/>
                  </a:lnTo>
                  <a:lnTo>
                    <a:pt x="540" y="1360"/>
                  </a:lnTo>
                  <a:lnTo>
                    <a:pt x="520" y="1302"/>
                  </a:lnTo>
                  <a:lnTo>
                    <a:pt x="332" y="1302"/>
                  </a:lnTo>
                  <a:lnTo>
                    <a:pt x="363" y="1352"/>
                  </a:lnTo>
                  <a:lnTo>
                    <a:pt x="397" y="1399"/>
                  </a:lnTo>
                  <a:lnTo>
                    <a:pt x="435" y="1443"/>
                  </a:lnTo>
                  <a:lnTo>
                    <a:pt x="477" y="1484"/>
                  </a:lnTo>
                  <a:lnTo>
                    <a:pt x="522" y="1522"/>
                  </a:lnTo>
                  <a:lnTo>
                    <a:pt x="569" y="1556"/>
                  </a:lnTo>
                  <a:lnTo>
                    <a:pt x="537" y="1595"/>
                  </a:lnTo>
                  <a:lnTo>
                    <a:pt x="508" y="1636"/>
                  </a:lnTo>
                  <a:lnTo>
                    <a:pt x="483" y="1678"/>
                  </a:lnTo>
                  <a:lnTo>
                    <a:pt x="464" y="1722"/>
                  </a:lnTo>
                  <a:lnTo>
                    <a:pt x="450" y="1768"/>
                  </a:lnTo>
                  <a:lnTo>
                    <a:pt x="389" y="1727"/>
                  </a:lnTo>
                  <a:lnTo>
                    <a:pt x="332" y="1681"/>
                  </a:lnTo>
                  <a:lnTo>
                    <a:pt x="278" y="1632"/>
                  </a:lnTo>
                  <a:lnTo>
                    <a:pt x="229" y="1578"/>
                  </a:lnTo>
                  <a:lnTo>
                    <a:pt x="183" y="1520"/>
                  </a:lnTo>
                  <a:lnTo>
                    <a:pt x="142" y="1460"/>
                  </a:lnTo>
                  <a:lnTo>
                    <a:pt x="106" y="1395"/>
                  </a:lnTo>
                  <a:lnTo>
                    <a:pt x="74" y="1329"/>
                  </a:lnTo>
                  <a:lnTo>
                    <a:pt x="48" y="1258"/>
                  </a:lnTo>
                  <a:lnTo>
                    <a:pt x="27" y="1186"/>
                  </a:lnTo>
                  <a:lnTo>
                    <a:pt x="12" y="1111"/>
                  </a:lnTo>
                  <a:lnTo>
                    <a:pt x="3" y="1035"/>
                  </a:lnTo>
                  <a:lnTo>
                    <a:pt x="0" y="958"/>
                  </a:lnTo>
                  <a:lnTo>
                    <a:pt x="3" y="879"/>
                  </a:lnTo>
                  <a:lnTo>
                    <a:pt x="12" y="802"/>
                  </a:lnTo>
                  <a:lnTo>
                    <a:pt x="27" y="728"/>
                  </a:lnTo>
                  <a:lnTo>
                    <a:pt x="48" y="655"/>
                  </a:lnTo>
                  <a:lnTo>
                    <a:pt x="74" y="585"/>
                  </a:lnTo>
                  <a:lnTo>
                    <a:pt x="106" y="518"/>
                  </a:lnTo>
                  <a:lnTo>
                    <a:pt x="143" y="453"/>
                  </a:lnTo>
                  <a:lnTo>
                    <a:pt x="184" y="393"/>
                  </a:lnTo>
                  <a:lnTo>
                    <a:pt x="230" y="334"/>
                  </a:lnTo>
                  <a:lnTo>
                    <a:pt x="279" y="281"/>
                  </a:lnTo>
                  <a:lnTo>
                    <a:pt x="333" y="231"/>
                  </a:lnTo>
                  <a:lnTo>
                    <a:pt x="390" y="186"/>
                  </a:lnTo>
                  <a:lnTo>
                    <a:pt x="452" y="144"/>
                  </a:lnTo>
                  <a:lnTo>
                    <a:pt x="516" y="108"/>
                  </a:lnTo>
                  <a:lnTo>
                    <a:pt x="583" y="76"/>
                  </a:lnTo>
                  <a:lnTo>
                    <a:pt x="652" y="49"/>
                  </a:lnTo>
                  <a:lnTo>
                    <a:pt x="725" y="28"/>
                  </a:lnTo>
                  <a:lnTo>
                    <a:pt x="800" y="13"/>
                  </a:lnTo>
                  <a:lnTo>
                    <a:pt x="876" y="3"/>
                  </a:lnTo>
                  <a:lnTo>
                    <a:pt x="9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2" name="Freeform 12">
              <a:extLst>
                <a:ext uri="{FF2B5EF4-FFF2-40B4-BE49-F238E27FC236}">
                  <a16:creationId xmlns:a16="http://schemas.microsoft.com/office/drawing/2014/main" id="{DFCC169C-D769-4455-9420-E7E77A242581}"/>
                </a:ext>
              </a:extLst>
            </p:cNvPr>
            <p:cNvSpPr>
              <a:spLocks/>
            </p:cNvSpPr>
            <p:nvPr/>
          </p:nvSpPr>
          <p:spPr bwMode="auto">
            <a:xfrm>
              <a:off x="7129" y="3321"/>
              <a:ext cx="211" cy="45"/>
            </a:xfrm>
            <a:custGeom>
              <a:avLst/>
              <a:gdLst>
                <a:gd name="T0" fmla="*/ 1647 w 3373"/>
                <a:gd name="T1" fmla="*/ 340 h 717"/>
                <a:gd name="T2" fmla="*/ 1591 w 3373"/>
                <a:gd name="T3" fmla="*/ 236 h 717"/>
                <a:gd name="T4" fmla="*/ 1588 w 3373"/>
                <a:gd name="T5" fmla="*/ 172 h 717"/>
                <a:gd name="T6" fmla="*/ 1617 w 3373"/>
                <a:gd name="T7" fmla="*/ 137 h 717"/>
                <a:gd name="T8" fmla="*/ 1657 w 3373"/>
                <a:gd name="T9" fmla="*/ 122 h 717"/>
                <a:gd name="T10" fmla="*/ 1686 w 3373"/>
                <a:gd name="T11" fmla="*/ 120 h 717"/>
                <a:gd name="T12" fmla="*/ 1709 w 3373"/>
                <a:gd name="T13" fmla="*/ 121 h 717"/>
                <a:gd name="T14" fmla="*/ 1748 w 3373"/>
                <a:gd name="T15" fmla="*/ 132 h 717"/>
                <a:gd name="T16" fmla="*/ 1782 w 3373"/>
                <a:gd name="T17" fmla="*/ 160 h 717"/>
                <a:gd name="T18" fmla="*/ 1789 w 3373"/>
                <a:gd name="T19" fmla="*/ 217 h 717"/>
                <a:gd name="T20" fmla="*/ 1748 w 3373"/>
                <a:gd name="T21" fmla="*/ 310 h 717"/>
                <a:gd name="T22" fmla="*/ 1960 w 3373"/>
                <a:gd name="T23" fmla="*/ 0 h 717"/>
                <a:gd name="T24" fmla="*/ 1996 w 3373"/>
                <a:gd name="T25" fmla="*/ 22 h 717"/>
                <a:gd name="T26" fmla="*/ 2100 w 3373"/>
                <a:gd name="T27" fmla="*/ 77 h 717"/>
                <a:gd name="T28" fmla="*/ 2262 w 3373"/>
                <a:gd name="T29" fmla="*/ 147 h 717"/>
                <a:gd name="T30" fmla="*/ 2379 w 3373"/>
                <a:gd name="T31" fmla="*/ 179 h 717"/>
                <a:gd name="T32" fmla="*/ 2466 w 3373"/>
                <a:gd name="T33" fmla="*/ 134 h 717"/>
                <a:gd name="T34" fmla="*/ 2496 w 3373"/>
                <a:gd name="T35" fmla="*/ 115 h 717"/>
                <a:gd name="T36" fmla="*/ 2672 w 3373"/>
                <a:gd name="T37" fmla="*/ 373 h 717"/>
                <a:gd name="T38" fmla="*/ 2638 w 3373"/>
                <a:gd name="T39" fmla="*/ 288 h 717"/>
                <a:gd name="T40" fmla="*/ 2651 w 3373"/>
                <a:gd name="T41" fmla="*/ 241 h 717"/>
                <a:gd name="T42" fmla="*/ 2686 w 3373"/>
                <a:gd name="T43" fmla="*/ 221 h 717"/>
                <a:gd name="T44" fmla="*/ 2719 w 3373"/>
                <a:gd name="T45" fmla="*/ 216 h 717"/>
                <a:gd name="T46" fmla="*/ 2738 w 3373"/>
                <a:gd name="T47" fmla="*/ 216 h 717"/>
                <a:gd name="T48" fmla="*/ 2773 w 3373"/>
                <a:gd name="T49" fmla="*/ 224 h 717"/>
                <a:gd name="T50" fmla="*/ 2805 w 3373"/>
                <a:gd name="T51" fmla="*/ 251 h 717"/>
                <a:gd name="T52" fmla="*/ 2809 w 3373"/>
                <a:gd name="T53" fmla="*/ 306 h 717"/>
                <a:gd name="T54" fmla="*/ 2760 w 3373"/>
                <a:gd name="T55" fmla="*/ 400 h 717"/>
                <a:gd name="T56" fmla="*/ 2956 w 3373"/>
                <a:gd name="T57" fmla="*/ 116 h 717"/>
                <a:gd name="T58" fmla="*/ 3010 w 3373"/>
                <a:gd name="T59" fmla="*/ 147 h 717"/>
                <a:gd name="T60" fmla="*/ 3127 w 3373"/>
                <a:gd name="T61" fmla="*/ 204 h 717"/>
                <a:gd name="T62" fmla="*/ 3272 w 3373"/>
                <a:gd name="T63" fmla="*/ 270 h 717"/>
                <a:gd name="T64" fmla="*/ 3346 w 3373"/>
                <a:gd name="T65" fmla="*/ 367 h 717"/>
                <a:gd name="T66" fmla="*/ 3370 w 3373"/>
                <a:gd name="T67" fmla="*/ 515 h 717"/>
                <a:gd name="T68" fmla="*/ 3373 w 3373"/>
                <a:gd name="T69" fmla="*/ 717 h 717"/>
                <a:gd name="T70" fmla="*/ 2 w 3373"/>
                <a:gd name="T71" fmla="*/ 560 h 717"/>
                <a:gd name="T72" fmla="*/ 19 w 3373"/>
                <a:gd name="T73" fmla="*/ 400 h 717"/>
                <a:gd name="T74" fmla="*/ 79 w 3373"/>
                <a:gd name="T75" fmla="*/ 291 h 717"/>
                <a:gd name="T76" fmla="*/ 210 w 3373"/>
                <a:gd name="T77" fmla="*/ 222 h 717"/>
                <a:gd name="T78" fmla="*/ 342 w 3373"/>
                <a:gd name="T79" fmla="*/ 160 h 717"/>
                <a:gd name="T80" fmla="*/ 412 w 3373"/>
                <a:gd name="T81" fmla="*/ 120 h 717"/>
                <a:gd name="T82" fmla="*/ 561 w 3373"/>
                <a:gd name="T83" fmla="*/ 556 h 717"/>
                <a:gd name="T84" fmla="*/ 573 w 3373"/>
                <a:gd name="T85" fmla="*/ 325 h 717"/>
                <a:gd name="T86" fmla="*/ 566 w 3373"/>
                <a:gd name="T87" fmla="*/ 262 h 717"/>
                <a:gd name="T88" fmla="*/ 592 w 3373"/>
                <a:gd name="T89" fmla="*/ 229 h 717"/>
                <a:gd name="T90" fmla="*/ 629 w 3373"/>
                <a:gd name="T91" fmla="*/ 217 h 717"/>
                <a:gd name="T92" fmla="*/ 652 w 3373"/>
                <a:gd name="T93" fmla="*/ 216 h 717"/>
                <a:gd name="T94" fmla="*/ 680 w 3373"/>
                <a:gd name="T95" fmla="*/ 219 h 717"/>
                <a:gd name="T96" fmla="*/ 717 w 3373"/>
                <a:gd name="T97" fmla="*/ 234 h 717"/>
                <a:gd name="T98" fmla="*/ 738 w 3373"/>
                <a:gd name="T99" fmla="*/ 274 h 717"/>
                <a:gd name="T100" fmla="*/ 718 w 3373"/>
                <a:gd name="T101" fmla="*/ 348 h 717"/>
                <a:gd name="T102" fmla="*/ 756 w 3373"/>
                <a:gd name="T103" fmla="*/ 504 h 717"/>
                <a:gd name="T104" fmla="*/ 896 w 3373"/>
                <a:gd name="T105" fmla="*/ 125 h 717"/>
                <a:gd name="T106" fmla="*/ 970 w 3373"/>
                <a:gd name="T107" fmla="*/ 166 h 717"/>
                <a:gd name="T108" fmla="*/ 1080 w 3373"/>
                <a:gd name="T109" fmla="*/ 160 h 717"/>
                <a:gd name="T110" fmla="*/ 1240 w 3373"/>
                <a:gd name="T111" fmla="*/ 94 h 717"/>
                <a:gd name="T112" fmla="*/ 1359 w 3373"/>
                <a:gd name="T113" fmla="*/ 33 h 717"/>
                <a:gd name="T114" fmla="*/ 1413 w 3373"/>
                <a:gd name="T115" fmla="*/ 2 h 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373" h="717">
                  <a:moveTo>
                    <a:pt x="1416" y="0"/>
                  </a:moveTo>
                  <a:lnTo>
                    <a:pt x="1561" y="463"/>
                  </a:lnTo>
                  <a:lnTo>
                    <a:pt x="1582" y="525"/>
                  </a:lnTo>
                  <a:lnTo>
                    <a:pt x="1647" y="340"/>
                  </a:lnTo>
                  <a:lnTo>
                    <a:pt x="1627" y="310"/>
                  </a:lnTo>
                  <a:lnTo>
                    <a:pt x="1610" y="282"/>
                  </a:lnTo>
                  <a:lnTo>
                    <a:pt x="1599" y="259"/>
                  </a:lnTo>
                  <a:lnTo>
                    <a:pt x="1591" y="236"/>
                  </a:lnTo>
                  <a:lnTo>
                    <a:pt x="1586" y="217"/>
                  </a:lnTo>
                  <a:lnTo>
                    <a:pt x="1584" y="200"/>
                  </a:lnTo>
                  <a:lnTo>
                    <a:pt x="1585" y="185"/>
                  </a:lnTo>
                  <a:lnTo>
                    <a:pt x="1588" y="172"/>
                  </a:lnTo>
                  <a:lnTo>
                    <a:pt x="1593" y="160"/>
                  </a:lnTo>
                  <a:lnTo>
                    <a:pt x="1600" y="151"/>
                  </a:lnTo>
                  <a:lnTo>
                    <a:pt x="1608" y="143"/>
                  </a:lnTo>
                  <a:lnTo>
                    <a:pt x="1617" y="137"/>
                  </a:lnTo>
                  <a:lnTo>
                    <a:pt x="1627" y="132"/>
                  </a:lnTo>
                  <a:lnTo>
                    <a:pt x="1637" y="128"/>
                  </a:lnTo>
                  <a:lnTo>
                    <a:pt x="1647" y="124"/>
                  </a:lnTo>
                  <a:lnTo>
                    <a:pt x="1657" y="122"/>
                  </a:lnTo>
                  <a:lnTo>
                    <a:pt x="1667" y="121"/>
                  </a:lnTo>
                  <a:lnTo>
                    <a:pt x="1675" y="120"/>
                  </a:lnTo>
                  <a:lnTo>
                    <a:pt x="1681" y="120"/>
                  </a:lnTo>
                  <a:lnTo>
                    <a:pt x="1686" y="120"/>
                  </a:lnTo>
                  <a:lnTo>
                    <a:pt x="1689" y="120"/>
                  </a:lnTo>
                  <a:lnTo>
                    <a:pt x="1694" y="120"/>
                  </a:lnTo>
                  <a:lnTo>
                    <a:pt x="1701" y="120"/>
                  </a:lnTo>
                  <a:lnTo>
                    <a:pt x="1709" y="121"/>
                  </a:lnTo>
                  <a:lnTo>
                    <a:pt x="1719" y="122"/>
                  </a:lnTo>
                  <a:lnTo>
                    <a:pt x="1728" y="124"/>
                  </a:lnTo>
                  <a:lnTo>
                    <a:pt x="1738" y="128"/>
                  </a:lnTo>
                  <a:lnTo>
                    <a:pt x="1748" y="132"/>
                  </a:lnTo>
                  <a:lnTo>
                    <a:pt x="1759" y="137"/>
                  </a:lnTo>
                  <a:lnTo>
                    <a:pt x="1768" y="143"/>
                  </a:lnTo>
                  <a:lnTo>
                    <a:pt x="1776" y="151"/>
                  </a:lnTo>
                  <a:lnTo>
                    <a:pt x="1782" y="160"/>
                  </a:lnTo>
                  <a:lnTo>
                    <a:pt x="1787" y="172"/>
                  </a:lnTo>
                  <a:lnTo>
                    <a:pt x="1791" y="185"/>
                  </a:lnTo>
                  <a:lnTo>
                    <a:pt x="1791" y="200"/>
                  </a:lnTo>
                  <a:lnTo>
                    <a:pt x="1789" y="217"/>
                  </a:lnTo>
                  <a:lnTo>
                    <a:pt x="1785" y="236"/>
                  </a:lnTo>
                  <a:lnTo>
                    <a:pt x="1777" y="259"/>
                  </a:lnTo>
                  <a:lnTo>
                    <a:pt x="1765" y="282"/>
                  </a:lnTo>
                  <a:lnTo>
                    <a:pt x="1748" y="310"/>
                  </a:lnTo>
                  <a:lnTo>
                    <a:pt x="1729" y="340"/>
                  </a:lnTo>
                  <a:lnTo>
                    <a:pt x="1793" y="525"/>
                  </a:lnTo>
                  <a:lnTo>
                    <a:pt x="1814" y="463"/>
                  </a:lnTo>
                  <a:lnTo>
                    <a:pt x="1960" y="0"/>
                  </a:lnTo>
                  <a:lnTo>
                    <a:pt x="1962" y="2"/>
                  </a:lnTo>
                  <a:lnTo>
                    <a:pt x="1969" y="7"/>
                  </a:lnTo>
                  <a:lnTo>
                    <a:pt x="1981" y="14"/>
                  </a:lnTo>
                  <a:lnTo>
                    <a:pt x="1996" y="22"/>
                  </a:lnTo>
                  <a:lnTo>
                    <a:pt x="2016" y="33"/>
                  </a:lnTo>
                  <a:lnTo>
                    <a:pt x="2040" y="47"/>
                  </a:lnTo>
                  <a:lnTo>
                    <a:pt x="2069" y="61"/>
                  </a:lnTo>
                  <a:lnTo>
                    <a:pt x="2100" y="77"/>
                  </a:lnTo>
                  <a:lnTo>
                    <a:pt x="2135" y="94"/>
                  </a:lnTo>
                  <a:lnTo>
                    <a:pt x="2174" y="111"/>
                  </a:lnTo>
                  <a:lnTo>
                    <a:pt x="2217" y="129"/>
                  </a:lnTo>
                  <a:lnTo>
                    <a:pt x="2262" y="147"/>
                  </a:lnTo>
                  <a:lnTo>
                    <a:pt x="2295" y="161"/>
                  </a:lnTo>
                  <a:lnTo>
                    <a:pt x="2323" y="177"/>
                  </a:lnTo>
                  <a:lnTo>
                    <a:pt x="2349" y="193"/>
                  </a:lnTo>
                  <a:lnTo>
                    <a:pt x="2379" y="179"/>
                  </a:lnTo>
                  <a:lnTo>
                    <a:pt x="2405" y="165"/>
                  </a:lnTo>
                  <a:lnTo>
                    <a:pt x="2429" y="154"/>
                  </a:lnTo>
                  <a:lnTo>
                    <a:pt x="2449" y="143"/>
                  </a:lnTo>
                  <a:lnTo>
                    <a:pt x="2466" y="134"/>
                  </a:lnTo>
                  <a:lnTo>
                    <a:pt x="2479" y="125"/>
                  </a:lnTo>
                  <a:lnTo>
                    <a:pt x="2489" y="120"/>
                  </a:lnTo>
                  <a:lnTo>
                    <a:pt x="2494" y="116"/>
                  </a:lnTo>
                  <a:lnTo>
                    <a:pt x="2496" y="115"/>
                  </a:lnTo>
                  <a:lnTo>
                    <a:pt x="2619" y="504"/>
                  </a:lnTo>
                  <a:lnTo>
                    <a:pt x="2635" y="556"/>
                  </a:lnTo>
                  <a:lnTo>
                    <a:pt x="2691" y="400"/>
                  </a:lnTo>
                  <a:lnTo>
                    <a:pt x="2672" y="373"/>
                  </a:lnTo>
                  <a:lnTo>
                    <a:pt x="2658" y="348"/>
                  </a:lnTo>
                  <a:lnTo>
                    <a:pt x="2648" y="325"/>
                  </a:lnTo>
                  <a:lnTo>
                    <a:pt x="2641" y="306"/>
                  </a:lnTo>
                  <a:lnTo>
                    <a:pt x="2638" y="288"/>
                  </a:lnTo>
                  <a:lnTo>
                    <a:pt x="2637" y="274"/>
                  </a:lnTo>
                  <a:lnTo>
                    <a:pt x="2640" y="262"/>
                  </a:lnTo>
                  <a:lnTo>
                    <a:pt x="2645" y="251"/>
                  </a:lnTo>
                  <a:lnTo>
                    <a:pt x="2651" y="241"/>
                  </a:lnTo>
                  <a:lnTo>
                    <a:pt x="2659" y="234"/>
                  </a:lnTo>
                  <a:lnTo>
                    <a:pt x="2667" y="229"/>
                  </a:lnTo>
                  <a:lnTo>
                    <a:pt x="2676" y="224"/>
                  </a:lnTo>
                  <a:lnTo>
                    <a:pt x="2686" y="221"/>
                  </a:lnTo>
                  <a:lnTo>
                    <a:pt x="2696" y="219"/>
                  </a:lnTo>
                  <a:lnTo>
                    <a:pt x="2704" y="217"/>
                  </a:lnTo>
                  <a:lnTo>
                    <a:pt x="2712" y="216"/>
                  </a:lnTo>
                  <a:lnTo>
                    <a:pt x="2719" y="216"/>
                  </a:lnTo>
                  <a:lnTo>
                    <a:pt x="2723" y="216"/>
                  </a:lnTo>
                  <a:lnTo>
                    <a:pt x="2726" y="216"/>
                  </a:lnTo>
                  <a:lnTo>
                    <a:pt x="2731" y="216"/>
                  </a:lnTo>
                  <a:lnTo>
                    <a:pt x="2738" y="216"/>
                  </a:lnTo>
                  <a:lnTo>
                    <a:pt x="2746" y="217"/>
                  </a:lnTo>
                  <a:lnTo>
                    <a:pt x="2755" y="219"/>
                  </a:lnTo>
                  <a:lnTo>
                    <a:pt x="2764" y="221"/>
                  </a:lnTo>
                  <a:lnTo>
                    <a:pt x="2773" y="224"/>
                  </a:lnTo>
                  <a:lnTo>
                    <a:pt x="2783" y="229"/>
                  </a:lnTo>
                  <a:lnTo>
                    <a:pt x="2792" y="234"/>
                  </a:lnTo>
                  <a:lnTo>
                    <a:pt x="2799" y="241"/>
                  </a:lnTo>
                  <a:lnTo>
                    <a:pt x="2805" y="251"/>
                  </a:lnTo>
                  <a:lnTo>
                    <a:pt x="2810" y="262"/>
                  </a:lnTo>
                  <a:lnTo>
                    <a:pt x="2812" y="274"/>
                  </a:lnTo>
                  <a:lnTo>
                    <a:pt x="2812" y="288"/>
                  </a:lnTo>
                  <a:lnTo>
                    <a:pt x="2809" y="306"/>
                  </a:lnTo>
                  <a:lnTo>
                    <a:pt x="2803" y="325"/>
                  </a:lnTo>
                  <a:lnTo>
                    <a:pt x="2793" y="348"/>
                  </a:lnTo>
                  <a:lnTo>
                    <a:pt x="2779" y="373"/>
                  </a:lnTo>
                  <a:lnTo>
                    <a:pt x="2760" y="400"/>
                  </a:lnTo>
                  <a:lnTo>
                    <a:pt x="2814" y="556"/>
                  </a:lnTo>
                  <a:lnTo>
                    <a:pt x="2831" y="504"/>
                  </a:lnTo>
                  <a:lnTo>
                    <a:pt x="2953" y="115"/>
                  </a:lnTo>
                  <a:lnTo>
                    <a:pt x="2956" y="116"/>
                  </a:lnTo>
                  <a:lnTo>
                    <a:pt x="2963" y="120"/>
                  </a:lnTo>
                  <a:lnTo>
                    <a:pt x="2974" y="128"/>
                  </a:lnTo>
                  <a:lnTo>
                    <a:pt x="2989" y="137"/>
                  </a:lnTo>
                  <a:lnTo>
                    <a:pt x="3010" y="147"/>
                  </a:lnTo>
                  <a:lnTo>
                    <a:pt x="3033" y="160"/>
                  </a:lnTo>
                  <a:lnTo>
                    <a:pt x="3061" y="174"/>
                  </a:lnTo>
                  <a:lnTo>
                    <a:pt x="3093" y="189"/>
                  </a:lnTo>
                  <a:lnTo>
                    <a:pt x="3127" y="204"/>
                  </a:lnTo>
                  <a:lnTo>
                    <a:pt x="3166" y="221"/>
                  </a:lnTo>
                  <a:lnTo>
                    <a:pt x="3207" y="238"/>
                  </a:lnTo>
                  <a:lnTo>
                    <a:pt x="3242" y="253"/>
                  </a:lnTo>
                  <a:lnTo>
                    <a:pt x="3272" y="270"/>
                  </a:lnTo>
                  <a:lnTo>
                    <a:pt x="3296" y="291"/>
                  </a:lnTo>
                  <a:lnTo>
                    <a:pt x="3317" y="313"/>
                  </a:lnTo>
                  <a:lnTo>
                    <a:pt x="3333" y="339"/>
                  </a:lnTo>
                  <a:lnTo>
                    <a:pt x="3346" y="367"/>
                  </a:lnTo>
                  <a:lnTo>
                    <a:pt x="3356" y="400"/>
                  </a:lnTo>
                  <a:lnTo>
                    <a:pt x="3363" y="435"/>
                  </a:lnTo>
                  <a:lnTo>
                    <a:pt x="3367" y="473"/>
                  </a:lnTo>
                  <a:lnTo>
                    <a:pt x="3370" y="515"/>
                  </a:lnTo>
                  <a:lnTo>
                    <a:pt x="3372" y="560"/>
                  </a:lnTo>
                  <a:lnTo>
                    <a:pt x="3372" y="608"/>
                  </a:lnTo>
                  <a:lnTo>
                    <a:pt x="3373" y="661"/>
                  </a:lnTo>
                  <a:lnTo>
                    <a:pt x="3373" y="717"/>
                  </a:lnTo>
                  <a:lnTo>
                    <a:pt x="0" y="717"/>
                  </a:lnTo>
                  <a:lnTo>
                    <a:pt x="1" y="661"/>
                  </a:lnTo>
                  <a:lnTo>
                    <a:pt x="1" y="608"/>
                  </a:lnTo>
                  <a:lnTo>
                    <a:pt x="2" y="560"/>
                  </a:lnTo>
                  <a:lnTo>
                    <a:pt x="4" y="515"/>
                  </a:lnTo>
                  <a:lnTo>
                    <a:pt x="7" y="473"/>
                  </a:lnTo>
                  <a:lnTo>
                    <a:pt x="12" y="435"/>
                  </a:lnTo>
                  <a:lnTo>
                    <a:pt x="19" y="400"/>
                  </a:lnTo>
                  <a:lnTo>
                    <a:pt x="30" y="367"/>
                  </a:lnTo>
                  <a:lnTo>
                    <a:pt x="42" y="339"/>
                  </a:lnTo>
                  <a:lnTo>
                    <a:pt x="58" y="313"/>
                  </a:lnTo>
                  <a:lnTo>
                    <a:pt x="79" y="291"/>
                  </a:lnTo>
                  <a:lnTo>
                    <a:pt x="103" y="270"/>
                  </a:lnTo>
                  <a:lnTo>
                    <a:pt x="133" y="253"/>
                  </a:lnTo>
                  <a:lnTo>
                    <a:pt x="168" y="238"/>
                  </a:lnTo>
                  <a:lnTo>
                    <a:pt x="210" y="222"/>
                  </a:lnTo>
                  <a:lnTo>
                    <a:pt x="248" y="205"/>
                  </a:lnTo>
                  <a:lnTo>
                    <a:pt x="282" y="189"/>
                  </a:lnTo>
                  <a:lnTo>
                    <a:pt x="314" y="175"/>
                  </a:lnTo>
                  <a:lnTo>
                    <a:pt x="342" y="160"/>
                  </a:lnTo>
                  <a:lnTo>
                    <a:pt x="365" y="148"/>
                  </a:lnTo>
                  <a:lnTo>
                    <a:pt x="386" y="137"/>
                  </a:lnTo>
                  <a:lnTo>
                    <a:pt x="401" y="128"/>
                  </a:lnTo>
                  <a:lnTo>
                    <a:pt x="412" y="120"/>
                  </a:lnTo>
                  <a:lnTo>
                    <a:pt x="419" y="116"/>
                  </a:lnTo>
                  <a:lnTo>
                    <a:pt x="421" y="115"/>
                  </a:lnTo>
                  <a:lnTo>
                    <a:pt x="544" y="504"/>
                  </a:lnTo>
                  <a:lnTo>
                    <a:pt x="561" y="556"/>
                  </a:lnTo>
                  <a:lnTo>
                    <a:pt x="616" y="400"/>
                  </a:lnTo>
                  <a:lnTo>
                    <a:pt x="597" y="373"/>
                  </a:lnTo>
                  <a:lnTo>
                    <a:pt x="583" y="348"/>
                  </a:lnTo>
                  <a:lnTo>
                    <a:pt x="573" y="325"/>
                  </a:lnTo>
                  <a:lnTo>
                    <a:pt x="567" y="306"/>
                  </a:lnTo>
                  <a:lnTo>
                    <a:pt x="564" y="288"/>
                  </a:lnTo>
                  <a:lnTo>
                    <a:pt x="563" y="274"/>
                  </a:lnTo>
                  <a:lnTo>
                    <a:pt x="566" y="262"/>
                  </a:lnTo>
                  <a:lnTo>
                    <a:pt x="570" y="251"/>
                  </a:lnTo>
                  <a:lnTo>
                    <a:pt x="576" y="241"/>
                  </a:lnTo>
                  <a:lnTo>
                    <a:pt x="584" y="234"/>
                  </a:lnTo>
                  <a:lnTo>
                    <a:pt x="592" y="229"/>
                  </a:lnTo>
                  <a:lnTo>
                    <a:pt x="602" y="224"/>
                  </a:lnTo>
                  <a:lnTo>
                    <a:pt x="612" y="221"/>
                  </a:lnTo>
                  <a:lnTo>
                    <a:pt x="621" y="219"/>
                  </a:lnTo>
                  <a:lnTo>
                    <a:pt x="629" y="217"/>
                  </a:lnTo>
                  <a:lnTo>
                    <a:pt x="637" y="216"/>
                  </a:lnTo>
                  <a:lnTo>
                    <a:pt x="643" y="216"/>
                  </a:lnTo>
                  <a:lnTo>
                    <a:pt x="649" y="216"/>
                  </a:lnTo>
                  <a:lnTo>
                    <a:pt x="652" y="216"/>
                  </a:lnTo>
                  <a:lnTo>
                    <a:pt x="657" y="216"/>
                  </a:lnTo>
                  <a:lnTo>
                    <a:pt x="663" y="216"/>
                  </a:lnTo>
                  <a:lnTo>
                    <a:pt x="671" y="217"/>
                  </a:lnTo>
                  <a:lnTo>
                    <a:pt x="680" y="219"/>
                  </a:lnTo>
                  <a:lnTo>
                    <a:pt x="690" y="221"/>
                  </a:lnTo>
                  <a:lnTo>
                    <a:pt x="699" y="224"/>
                  </a:lnTo>
                  <a:lnTo>
                    <a:pt x="708" y="229"/>
                  </a:lnTo>
                  <a:lnTo>
                    <a:pt x="717" y="234"/>
                  </a:lnTo>
                  <a:lnTo>
                    <a:pt x="724" y="241"/>
                  </a:lnTo>
                  <a:lnTo>
                    <a:pt x="730" y="251"/>
                  </a:lnTo>
                  <a:lnTo>
                    <a:pt x="736" y="262"/>
                  </a:lnTo>
                  <a:lnTo>
                    <a:pt x="738" y="274"/>
                  </a:lnTo>
                  <a:lnTo>
                    <a:pt x="738" y="288"/>
                  </a:lnTo>
                  <a:lnTo>
                    <a:pt x="735" y="306"/>
                  </a:lnTo>
                  <a:lnTo>
                    <a:pt x="727" y="325"/>
                  </a:lnTo>
                  <a:lnTo>
                    <a:pt x="718" y="348"/>
                  </a:lnTo>
                  <a:lnTo>
                    <a:pt x="704" y="373"/>
                  </a:lnTo>
                  <a:lnTo>
                    <a:pt x="684" y="400"/>
                  </a:lnTo>
                  <a:lnTo>
                    <a:pt x="740" y="556"/>
                  </a:lnTo>
                  <a:lnTo>
                    <a:pt x="756" y="504"/>
                  </a:lnTo>
                  <a:lnTo>
                    <a:pt x="879" y="115"/>
                  </a:lnTo>
                  <a:lnTo>
                    <a:pt x="881" y="116"/>
                  </a:lnTo>
                  <a:lnTo>
                    <a:pt x="887" y="120"/>
                  </a:lnTo>
                  <a:lnTo>
                    <a:pt x="896" y="125"/>
                  </a:lnTo>
                  <a:lnTo>
                    <a:pt x="909" y="134"/>
                  </a:lnTo>
                  <a:lnTo>
                    <a:pt x="926" y="143"/>
                  </a:lnTo>
                  <a:lnTo>
                    <a:pt x="946" y="154"/>
                  </a:lnTo>
                  <a:lnTo>
                    <a:pt x="970" y="166"/>
                  </a:lnTo>
                  <a:lnTo>
                    <a:pt x="996" y="180"/>
                  </a:lnTo>
                  <a:lnTo>
                    <a:pt x="1026" y="193"/>
                  </a:lnTo>
                  <a:lnTo>
                    <a:pt x="1052" y="176"/>
                  </a:lnTo>
                  <a:lnTo>
                    <a:pt x="1080" y="160"/>
                  </a:lnTo>
                  <a:lnTo>
                    <a:pt x="1113" y="147"/>
                  </a:lnTo>
                  <a:lnTo>
                    <a:pt x="1158" y="129"/>
                  </a:lnTo>
                  <a:lnTo>
                    <a:pt x="1201" y="111"/>
                  </a:lnTo>
                  <a:lnTo>
                    <a:pt x="1240" y="94"/>
                  </a:lnTo>
                  <a:lnTo>
                    <a:pt x="1276" y="77"/>
                  </a:lnTo>
                  <a:lnTo>
                    <a:pt x="1307" y="61"/>
                  </a:lnTo>
                  <a:lnTo>
                    <a:pt x="1335" y="47"/>
                  </a:lnTo>
                  <a:lnTo>
                    <a:pt x="1359" y="33"/>
                  </a:lnTo>
                  <a:lnTo>
                    <a:pt x="1379" y="22"/>
                  </a:lnTo>
                  <a:lnTo>
                    <a:pt x="1394" y="14"/>
                  </a:lnTo>
                  <a:lnTo>
                    <a:pt x="1407" y="7"/>
                  </a:lnTo>
                  <a:lnTo>
                    <a:pt x="1413" y="2"/>
                  </a:lnTo>
                  <a:lnTo>
                    <a:pt x="14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3" name="Freeform 13">
              <a:extLst>
                <a:ext uri="{FF2B5EF4-FFF2-40B4-BE49-F238E27FC236}">
                  <a16:creationId xmlns:a16="http://schemas.microsoft.com/office/drawing/2014/main" id="{AF6F1D47-FE0F-47A3-9538-736E68265EA6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8" y="3272"/>
              <a:ext cx="43" cy="57"/>
            </a:xfrm>
            <a:custGeom>
              <a:avLst/>
              <a:gdLst>
                <a:gd name="T0" fmla="*/ 387 w 684"/>
                <a:gd name="T1" fmla="*/ 3 h 913"/>
                <a:gd name="T2" fmla="*/ 442 w 684"/>
                <a:gd name="T3" fmla="*/ 15 h 913"/>
                <a:gd name="T4" fmla="*/ 487 w 684"/>
                <a:gd name="T5" fmla="*/ 36 h 913"/>
                <a:gd name="T6" fmla="*/ 528 w 684"/>
                <a:gd name="T7" fmla="*/ 66 h 913"/>
                <a:gd name="T8" fmla="*/ 553 w 684"/>
                <a:gd name="T9" fmla="*/ 92 h 913"/>
                <a:gd name="T10" fmla="*/ 565 w 684"/>
                <a:gd name="T11" fmla="*/ 109 h 913"/>
                <a:gd name="T12" fmla="*/ 567 w 684"/>
                <a:gd name="T13" fmla="*/ 112 h 913"/>
                <a:gd name="T14" fmla="*/ 576 w 684"/>
                <a:gd name="T15" fmla="*/ 113 h 913"/>
                <a:gd name="T16" fmla="*/ 591 w 684"/>
                <a:gd name="T17" fmla="*/ 119 h 913"/>
                <a:gd name="T18" fmla="*/ 608 w 684"/>
                <a:gd name="T19" fmla="*/ 130 h 913"/>
                <a:gd name="T20" fmla="*/ 628 w 684"/>
                <a:gd name="T21" fmla="*/ 150 h 913"/>
                <a:gd name="T22" fmla="*/ 645 w 684"/>
                <a:gd name="T23" fmla="*/ 180 h 913"/>
                <a:gd name="T24" fmla="*/ 657 w 684"/>
                <a:gd name="T25" fmla="*/ 222 h 913"/>
                <a:gd name="T26" fmla="*/ 665 w 684"/>
                <a:gd name="T27" fmla="*/ 277 h 913"/>
                <a:gd name="T28" fmla="*/ 661 w 684"/>
                <a:gd name="T29" fmla="*/ 350 h 913"/>
                <a:gd name="T30" fmla="*/ 650 w 684"/>
                <a:gd name="T31" fmla="*/ 413 h 913"/>
                <a:gd name="T32" fmla="*/ 650 w 684"/>
                <a:gd name="T33" fmla="*/ 435 h 913"/>
                <a:gd name="T34" fmla="*/ 665 w 684"/>
                <a:gd name="T35" fmla="*/ 439 h 913"/>
                <a:gd name="T36" fmla="*/ 676 w 684"/>
                <a:gd name="T37" fmla="*/ 450 h 913"/>
                <a:gd name="T38" fmla="*/ 683 w 684"/>
                <a:gd name="T39" fmla="*/ 471 h 913"/>
                <a:gd name="T40" fmla="*/ 682 w 684"/>
                <a:gd name="T41" fmla="*/ 505 h 913"/>
                <a:gd name="T42" fmla="*/ 672 w 684"/>
                <a:gd name="T43" fmla="*/ 554 h 913"/>
                <a:gd name="T44" fmla="*/ 653 w 684"/>
                <a:gd name="T45" fmla="*/ 606 h 913"/>
                <a:gd name="T46" fmla="*/ 637 w 684"/>
                <a:gd name="T47" fmla="*/ 637 h 913"/>
                <a:gd name="T48" fmla="*/ 622 w 684"/>
                <a:gd name="T49" fmla="*/ 651 h 913"/>
                <a:gd name="T50" fmla="*/ 609 w 684"/>
                <a:gd name="T51" fmla="*/ 681 h 913"/>
                <a:gd name="T52" fmla="*/ 587 w 684"/>
                <a:gd name="T53" fmla="*/ 738 h 913"/>
                <a:gd name="T54" fmla="*/ 552 w 684"/>
                <a:gd name="T55" fmla="*/ 796 h 913"/>
                <a:gd name="T56" fmla="*/ 505 w 684"/>
                <a:gd name="T57" fmla="*/ 846 h 913"/>
                <a:gd name="T58" fmla="*/ 448 w 684"/>
                <a:gd name="T59" fmla="*/ 886 h 913"/>
                <a:gd name="T60" fmla="*/ 378 w 684"/>
                <a:gd name="T61" fmla="*/ 909 h 913"/>
                <a:gd name="T62" fmla="*/ 305 w 684"/>
                <a:gd name="T63" fmla="*/ 909 h 913"/>
                <a:gd name="T64" fmla="*/ 235 w 684"/>
                <a:gd name="T65" fmla="*/ 886 h 913"/>
                <a:gd name="T66" fmla="*/ 177 w 684"/>
                <a:gd name="T67" fmla="*/ 847 h 913"/>
                <a:gd name="T68" fmla="*/ 131 w 684"/>
                <a:gd name="T69" fmla="*/ 796 h 913"/>
                <a:gd name="T70" fmla="*/ 96 w 684"/>
                <a:gd name="T71" fmla="*/ 739 h 913"/>
                <a:gd name="T72" fmla="*/ 74 w 684"/>
                <a:gd name="T73" fmla="*/ 681 h 913"/>
                <a:gd name="T74" fmla="*/ 62 w 684"/>
                <a:gd name="T75" fmla="*/ 651 h 913"/>
                <a:gd name="T76" fmla="*/ 47 w 684"/>
                <a:gd name="T77" fmla="*/ 638 h 913"/>
                <a:gd name="T78" fmla="*/ 29 w 684"/>
                <a:gd name="T79" fmla="*/ 607 h 913"/>
                <a:gd name="T80" fmla="*/ 12 w 684"/>
                <a:gd name="T81" fmla="*/ 554 h 913"/>
                <a:gd name="T82" fmla="*/ 1 w 684"/>
                <a:gd name="T83" fmla="*/ 505 h 913"/>
                <a:gd name="T84" fmla="*/ 1 w 684"/>
                <a:gd name="T85" fmla="*/ 471 h 913"/>
                <a:gd name="T86" fmla="*/ 7 w 684"/>
                <a:gd name="T87" fmla="*/ 450 h 913"/>
                <a:gd name="T88" fmla="*/ 18 w 684"/>
                <a:gd name="T89" fmla="*/ 439 h 913"/>
                <a:gd name="T90" fmla="*/ 32 w 684"/>
                <a:gd name="T91" fmla="*/ 435 h 913"/>
                <a:gd name="T92" fmla="*/ 33 w 684"/>
                <a:gd name="T93" fmla="*/ 414 h 913"/>
                <a:gd name="T94" fmla="*/ 22 w 684"/>
                <a:gd name="T95" fmla="*/ 357 h 913"/>
                <a:gd name="T96" fmla="*/ 21 w 684"/>
                <a:gd name="T97" fmla="*/ 287 h 913"/>
                <a:gd name="T98" fmla="*/ 37 w 684"/>
                <a:gd name="T99" fmla="*/ 221 h 913"/>
                <a:gd name="T100" fmla="*/ 68 w 684"/>
                <a:gd name="T101" fmla="*/ 161 h 913"/>
                <a:gd name="T102" fmla="*/ 108 w 684"/>
                <a:gd name="T103" fmla="*/ 113 h 913"/>
                <a:gd name="T104" fmla="*/ 156 w 684"/>
                <a:gd name="T105" fmla="*/ 70 h 913"/>
                <a:gd name="T106" fmla="*/ 205 w 684"/>
                <a:gd name="T107" fmla="*/ 36 h 913"/>
                <a:gd name="T108" fmla="*/ 255 w 684"/>
                <a:gd name="T109" fmla="*/ 13 h 913"/>
                <a:gd name="T110" fmla="*/ 321 w 684"/>
                <a:gd name="T111" fmla="*/ 2 h 9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84" h="913">
                  <a:moveTo>
                    <a:pt x="356" y="0"/>
                  </a:moveTo>
                  <a:lnTo>
                    <a:pt x="387" y="3"/>
                  </a:lnTo>
                  <a:lnTo>
                    <a:pt x="416" y="8"/>
                  </a:lnTo>
                  <a:lnTo>
                    <a:pt x="442" y="15"/>
                  </a:lnTo>
                  <a:lnTo>
                    <a:pt x="465" y="26"/>
                  </a:lnTo>
                  <a:lnTo>
                    <a:pt x="487" y="36"/>
                  </a:lnTo>
                  <a:lnTo>
                    <a:pt x="509" y="50"/>
                  </a:lnTo>
                  <a:lnTo>
                    <a:pt x="528" y="66"/>
                  </a:lnTo>
                  <a:lnTo>
                    <a:pt x="542" y="80"/>
                  </a:lnTo>
                  <a:lnTo>
                    <a:pt x="553" y="92"/>
                  </a:lnTo>
                  <a:lnTo>
                    <a:pt x="560" y="103"/>
                  </a:lnTo>
                  <a:lnTo>
                    <a:pt x="565" y="109"/>
                  </a:lnTo>
                  <a:lnTo>
                    <a:pt x="566" y="111"/>
                  </a:lnTo>
                  <a:lnTo>
                    <a:pt x="567" y="112"/>
                  </a:lnTo>
                  <a:lnTo>
                    <a:pt x="570" y="112"/>
                  </a:lnTo>
                  <a:lnTo>
                    <a:pt x="576" y="113"/>
                  </a:lnTo>
                  <a:lnTo>
                    <a:pt x="583" y="116"/>
                  </a:lnTo>
                  <a:lnTo>
                    <a:pt x="591" y="119"/>
                  </a:lnTo>
                  <a:lnTo>
                    <a:pt x="599" y="124"/>
                  </a:lnTo>
                  <a:lnTo>
                    <a:pt x="608" y="130"/>
                  </a:lnTo>
                  <a:lnTo>
                    <a:pt x="619" y="139"/>
                  </a:lnTo>
                  <a:lnTo>
                    <a:pt x="628" y="150"/>
                  </a:lnTo>
                  <a:lnTo>
                    <a:pt x="637" y="163"/>
                  </a:lnTo>
                  <a:lnTo>
                    <a:pt x="645" y="180"/>
                  </a:lnTo>
                  <a:lnTo>
                    <a:pt x="652" y="199"/>
                  </a:lnTo>
                  <a:lnTo>
                    <a:pt x="657" y="222"/>
                  </a:lnTo>
                  <a:lnTo>
                    <a:pt x="662" y="247"/>
                  </a:lnTo>
                  <a:lnTo>
                    <a:pt x="665" y="277"/>
                  </a:lnTo>
                  <a:lnTo>
                    <a:pt x="664" y="311"/>
                  </a:lnTo>
                  <a:lnTo>
                    <a:pt x="661" y="350"/>
                  </a:lnTo>
                  <a:lnTo>
                    <a:pt x="655" y="393"/>
                  </a:lnTo>
                  <a:lnTo>
                    <a:pt x="650" y="413"/>
                  </a:lnTo>
                  <a:lnTo>
                    <a:pt x="643" y="436"/>
                  </a:lnTo>
                  <a:lnTo>
                    <a:pt x="650" y="435"/>
                  </a:lnTo>
                  <a:lnTo>
                    <a:pt x="657" y="436"/>
                  </a:lnTo>
                  <a:lnTo>
                    <a:pt x="665" y="439"/>
                  </a:lnTo>
                  <a:lnTo>
                    <a:pt x="671" y="443"/>
                  </a:lnTo>
                  <a:lnTo>
                    <a:pt x="676" y="450"/>
                  </a:lnTo>
                  <a:lnTo>
                    <a:pt x="680" y="459"/>
                  </a:lnTo>
                  <a:lnTo>
                    <a:pt x="683" y="471"/>
                  </a:lnTo>
                  <a:lnTo>
                    <a:pt x="684" y="486"/>
                  </a:lnTo>
                  <a:lnTo>
                    <a:pt x="682" y="505"/>
                  </a:lnTo>
                  <a:lnTo>
                    <a:pt x="678" y="527"/>
                  </a:lnTo>
                  <a:lnTo>
                    <a:pt x="672" y="554"/>
                  </a:lnTo>
                  <a:lnTo>
                    <a:pt x="663" y="582"/>
                  </a:lnTo>
                  <a:lnTo>
                    <a:pt x="653" y="606"/>
                  </a:lnTo>
                  <a:lnTo>
                    <a:pt x="645" y="624"/>
                  </a:lnTo>
                  <a:lnTo>
                    <a:pt x="637" y="637"/>
                  </a:lnTo>
                  <a:lnTo>
                    <a:pt x="629" y="646"/>
                  </a:lnTo>
                  <a:lnTo>
                    <a:pt x="622" y="651"/>
                  </a:lnTo>
                  <a:lnTo>
                    <a:pt x="614" y="652"/>
                  </a:lnTo>
                  <a:lnTo>
                    <a:pt x="609" y="681"/>
                  </a:lnTo>
                  <a:lnTo>
                    <a:pt x="600" y="710"/>
                  </a:lnTo>
                  <a:lnTo>
                    <a:pt x="587" y="738"/>
                  </a:lnTo>
                  <a:lnTo>
                    <a:pt x="572" y="767"/>
                  </a:lnTo>
                  <a:lnTo>
                    <a:pt x="552" y="796"/>
                  </a:lnTo>
                  <a:lnTo>
                    <a:pt x="531" y="821"/>
                  </a:lnTo>
                  <a:lnTo>
                    <a:pt x="505" y="846"/>
                  </a:lnTo>
                  <a:lnTo>
                    <a:pt x="477" y="867"/>
                  </a:lnTo>
                  <a:lnTo>
                    <a:pt x="448" y="886"/>
                  </a:lnTo>
                  <a:lnTo>
                    <a:pt x="415" y="900"/>
                  </a:lnTo>
                  <a:lnTo>
                    <a:pt x="378" y="909"/>
                  </a:lnTo>
                  <a:lnTo>
                    <a:pt x="341" y="913"/>
                  </a:lnTo>
                  <a:lnTo>
                    <a:pt x="305" y="909"/>
                  </a:lnTo>
                  <a:lnTo>
                    <a:pt x="268" y="900"/>
                  </a:lnTo>
                  <a:lnTo>
                    <a:pt x="235" y="886"/>
                  </a:lnTo>
                  <a:lnTo>
                    <a:pt x="204" y="868"/>
                  </a:lnTo>
                  <a:lnTo>
                    <a:pt x="177" y="847"/>
                  </a:lnTo>
                  <a:lnTo>
                    <a:pt x="152" y="822"/>
                  </a:lnTo>
                  <a:lnTo>
                    <a:pt x="131" y="796"/>
                  </a:lnTo>
                  <a:lnTo>
                    <a:pt x="111" y="768"/>
                  </a:lnTo>
                  <a:lnTo>
                    <a:pt x="96" y="739"/>
                  </a:lnTo>
                  <a:lnTo>
                    <a:pt x="84" y="710"/>
                  </a:lnTo>
                  <a:lnTo>
                    <a:pt x="74" y="681"/>
                  </a:lnTo>
                  <a:lnTo>
                    <a:pt x="68" y="652"/>
                  </a:lnTo>
                  <a:lnTo>
                    <a:pt x="62" y="651"/>
                  </a:lnTo>
                  <a:lnTo>
                    <a:pt x="54" y="646"/>
                  </a:lnTo>
                  <a:lnTo>
                    <a:pt x="47" y="638"/>
                  </a:lnTo>
                  <a:lnTo>
                    <a:pt x="39" y="624"/>
                  </a:lnTo>
                  <a:lnTo>
                    <a:pt x="29" y="607"/>
                  </a:lnTo>
                  <a:lnTo>
                    <a:pt x="21" y="583"/>
                  </a:lnTo>
                  <a:lnTo>
                    <a:pt x="12" y="554"/>
                  </a:lnTo>
                  <a:lnTo>
                    <a:pt x="5" y="527"/>
                  </a:lnTo>
                  <a:lnTo>
                    <a:pt x="1" y="505"/>
                  </a:lnTo>
                  <a:lnTo>
                    <a:pt x="0" y="486"/>
                  </a:lnTo>
                  <a:lnTo>
                    <a:pt x="1" y="471"/>
                  </a:lnTo>
                  <a:lnTo>
                    <a:pt x="3" y="459"/>
                  </a:lnTo>
                  <a:lnTo>
                    <a:pt x="7" y="450"/>
                  </a:lnTo>
                  <a:lnTo>
                    <a:pt x="12" y="443"/>
                  </a:lnTo>
                  <a:lnTo>
                    <a:pt x="18" y="439"/>
                  </a:lnTo>
                  <a:lnTo>
                    <a:pt x="25" y="436"/>
                  </a:lnTo>
                  <a:lnTo>
                    <a:pt x="32" y="435"/>
                  </a:lnTo>
                  <a:lnTo>
                    <a:pt x="41" y="436"/>
                  </a:lnTo>
                  <a:lnTo>
                    <a:pt x="33" y="414"/>
                  </a:lnTo>
                  <a:lnTo>
                    <a:pt x="28" y="393"/>
                  </a:lnTo>
                  <a:lnTo>
                    <a:pt x="22" y="357"/>
                  </a:lnTo>
                  <a:lnTo>
                    <a:pt x="20" y="322"/>
                  </a:lnTo>
                  <a:lnTo>
                    <a:pt x="21" y="287"/>
                  </a:lnTo>
                  <a:lnTo>
                    <a:pt x="27" y="254"/>
                  </a:lnTo>
                  <a:lnTo>
                    <a:pt x="37" y="221"/>
                  </a:lnTo>
                  <a:lnTo>
                    <a:pt x="52" y="190"/>
                  </a:lnTo>
                  <a:lnTo>
                    <a:pt x="68" y="161"/>
                  </a:lnTo>
                  <a:lnTo>
                    <a:pt x="88" y="135"/>
                  </a:lnTo>
                  <a:lnTo>
                    <a:pt x="108" y="113"/>
                  </a:lnTo>
                  <a:lnTo>
                    <a:pt x="132" y="90"/>
                  </a:lnTo>
                  <a:lnTo>
                    <a:pt x="156" y="70"/>
                  </a:lnTo>
                  <a:lnTo>
                    <a:pt x="183" y="51"/>
                  </a:lnTo>
                  <a:lnTo>
                    <a:pt x="205" y="36"/>
                  </a:lnTo>
                  <a:lnTo>
                    <a:pt x="230" y="24"/>
                  </a:lnTo>
                  <a:lnTo>
                    <a:pt x="255" y="13"/>
                  </a:lnTo>
                  <a:lnTo>
                    <a:pt x="287" y="4"/>
                  </a:lnTo>
                  <a:lnTo>
                    <a:pt x="321" y="2"/>
                  </a:lnTo>
                  <a:lnTo>
                    <a:pt x="35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4" name="Freeform 14">
              <a:extLst>
                <a:ext uri="{FF2B5EF4-FFF2-40B4-BE49-F238E27FC236}">
                  <a16:creationId xmlns:a16="http://schemas.microsoft.com/office/drawing/2014/main" id="{BA3192DB-EF52-4DEA-927C-52192CC6F6A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8" y="3272"/>
              <a:ext cx="43" cy="57"/>
            </a:xfrm>
            <a:custGeom>
              <a:avLst/>
              <a:gdLst>
                <a:gd name="T0" fmla="*/ 387 w 683"/>
                <a:gd name="T1" fmla="*/ 3 h 913"/>
                <a:gd name="T2" fmla="*/ 442 w 683"/>
                <a:gd name="T3" fmla="*/ 15 h 913"/>
                <a:gd name="T4" fmla="*/ 486 w 683"/>
                <a:gd name="T5" fmla="*/ 36 h 913"/>
                <a:gd name="T6" fmla="*/ 528 w 683"/>
                <a:gd name="T7" fmla="*/ 66 h 913"/>
                <a:gd name="T8" fmla="*/ 553 w 683"/>
                <a:gd name="T9" fmla="*/ 92 h 913"/>
                <a:gd name="T10" fmla="*/ 565 w 683"/>
                <a:gd name="T11" fmla="*/ 109 h 913"/>
                <a:gd name="T12" fmla="*/ 568 w 683"/>
                <a:gd name="T13" fmla="*/ 112 h 913"/>
                <a:gd name="T14" fmla="*/ 576 w 683"/>
                <a:gd name="T15" fmla="*/ 113 h 913"/>
                <a:gd name="T16" fmla="*/ 590 w 683"/>
                <a:gd name="T17" fmla="*/ 119 h 913"/>
                <a:gd name="T18" fmla="*/ 609 w 683"/>
                <a:gd name="T19" fmla="*/ 130 h 913"/>
                <a:gd name="T20" fmla="*/ 627 w 683"/>
                <a:gd name="T21" fmla="*/ 150 h 913"/>
                <a:gd name="T22" fmla="*/ 645 w 683"/>
                <a:gd name="T23" fmla="*/ 180 h 913"/>
                <a:gd name="T24" fmla="*/ 658 w 683"/>
                <a:gd name="T25" fmla="*/ 222 h 913"/>
                <a:gd name="T26" fmla="*/ 664 w 683"/>
                <a:gd name="T27" fmla="*/ 277 h 913"/>
                <a:gd name="T28" fmla="*/ 661 w 683"/>
                <a:gd name="T29" fmla="*/ 350 h 913"/>
                <a:gd name="T30" fmla="*/ 650 w 683"/>
                <a:gd name="T31" fmla="*/ 413 h 913"/>
                <a:gd name="T32" fmla="*/ 651 w 683"/>
                <a:gd name="T33" fmla="*/ 435 h 913"/>
                <a:gd name="T34" fmla="*/ 665 w 683"/>
                <a:gd name="T35" fmla="*/ 439 h 913"/>
                <a:gd name="T36" fmla="*/ 676 w 683"/>
                <a:gd name="T37" fmla="*/ 450 h 913"/>
                <a:gd name="T38" fmla="*/ 683 w 683"/>
                <a:gd name="T39" fmla="*/ 471 h 913"/>
                <a:gd name="T40" fmla="*/ 682 w 683"/>
                <a:gd name="T41" fmla="*/ 505 h 913"/>
                <a:gd name="T42" fmla="*/ 672 w 683"/>
                <a:gd name="T43" fmla="*/ 554 h 913"/>
                <a:gd name="T44" fmla="*/ 654 w 683"/>
                <a:gd name="T45" fmla="*/ 606 h 913"/>
                <a:gd name="T46" fmla="*/ 637 w 683"/>
                <a:gd name="T47" fmla="*/ 637 h 913"/>
                <a:gd name="T48" fmla="*/ 622 w 683"/>
                <a:gd name="T49" fmla="*/ 651 h 913"/>
                <a:gd name="T50" fmla="*/ 609 w 683"/>
                <a:gd name="T51" fmla="*/ 681 h 913"/>
                <a:gd name="T52" fmla="*/ 587 w 683"/>
                <a:gd name="T53" fmla="*/ 738 h 913"/>
                <a:gd name="T54" fmla="*/ 552 w 683"/>
                <a:gd name="T55" fmla="*/ 796 h 913"/>
                <a:gd name="T56" fmla="*/ 505 w 683"/>
                <a:gd name="T57" fmla="*/ 846 h 913"/>
                <a:gd name="T58" fmla="*/ 448 w 683"/>
                <a:gd name="T59" fmla="*/ 886 h 913"/>
                <a:gd name="T60" fmla="*/ 379 w 683"/>
                <a:gd name="T61" fmla="*/ 909 h 913"/>
                <a:gd name="T62" fmla="*/ 304 w 683"/>
                <a:gd name="T63" fmla="*/ 909 h 913"/>
                <a:gd name="T64" fmla="*/ 235 w 683"/>
                <a:gd name="T65" fmla="*/ 886 h 913"/>
                <a:gd name="T66" fmla="*/ 177 w 683"/>
                <a:gd name="T67" fmla="*/ 847 h 913"/>
                <a:gd name="T68" fmla="*/ 130 w 683"/>
                <a:gd name="T69" fmla="*/ 796 h 913"/>
                <a:gd name="T70" fmla="*/ 96 w 683"/>
                <a:gd name="T71" fmla="*/ 739 h 913"/>
                <a:gd name="T72" fmla="*/ 75 w 683"/>
                <a:gd name="T73" fmla="*/ 681 h 913"/>
                <a:gd name="T74" fmla="*/ 61 w 683"/>
                <a:gd name="T75" fmla="*/ 651 h 913"/>
                <a:gd name="T76" fmla="*/ 46 w 683"/>
                <a:gd name="T77" fmla="*/ 637 h 913"/>
                <a:gd name="T78" fmla="*/ 30 w 683"/>
                <a:gd name="T79" fmla="*/ 606 h 913"/>
                <a:gd name="T80" fmla="*/ 11 w 683"/>
                <a:gd name="T81" fmla="*/ 554 h 913"/>
                <a:gd name="T82" fmla="*/ 1 w 683"/>
                <a:gd name="T83" fmla="*/ 506 h 913"/>
                <a:gd name="T84" fmla="*/ 0 w 683"/>
                <a:gd name="T85" fmla="*/ 472 h 913"/>
                <a:gd name="T86" fmla="*/ 7 w 683"/>
                <a:gd name="T87" fmla="*/ 450 h 913"/>
                <a:gd name="T88" fmla="*/ 18 w 683"/>
                <a:gd name="T89" fmla="*/ 440 h 913"/>
                <a:gd name="T90" fmla="*/ 33 w 683"/>
                <a:gd name="T91" fmla="*/ 436 h 913"/>
                <a:gd name="T92" fmla="*/ 33 w 683"/>
                <a:gd name="T93" fmla="*/ 414 h 913"/>
                <a:gd name="T94" fmla="*/ 23 w 683"/>
                <a:gd name="T95" fmla="*/ 357 h 913"/>
                <a:gd name="T96" fmla="*/ 21 w 683"/>
                <a:gd name="T97" fmla="*/ 288 h 913"/>
                <a:gd name="T98" fmla="*/ 38 w 683"/>
                <a:gd name="T99" fmla="*/ 222 h 913"/>
                <a:gd name="T100" fmla="*/ 69 w 683"/>
                <a:gd name="T101" fmla="*/ 162 h 913"/>
                <a:gd name="T102" fmla="*/ 108 w 683"/>
                <a:gd name="T103" fmla="*/ 114 h 913"/>
                <a:gd name="T104" fmla="*/ 157 w 683"/>
                <a:gd name="T105" fmla="*/ 70 h 913"/>
                <a:gd name="T106" fmla="*/ 206 w 683"/>
                <a:gd name="T107" fmla="*/ 37 h 913"/>
                <a:gd name="T108" fmla="*/ 255 w 683"/>
                <a:gd name="T109" fmla="*/ 14 h 913"/>
                <a:gd name="T110" fmla="*/ 320 w 683"/>
                <a:gd name="T111" fmla="*/ 2 h 9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83" h="913">
                  <a:moveTo>
                    <a:pt x="355" y="0"/>
                  </a:moveTo>
                  <a:lnTo>
                    <a:pt x="387" y="3"/>
                  </a:lnTo>
                  <a:lnTo>
                    <a:pt x="415" y="8"/>
                  </a:lnTo>
                  <a:lnTo>
                    <a:pt x="442" y="15"/>
                  </a:lnTo>
                  <a:lnTo>
                    <a:pt x="465" y="26"/>
                  </a:lnTo>
                  <a:lnTo>
                    <a:pt x="486" y="36"/>
                  </a:lnTo>
                  <a:lnTo>
                    <a:pt x="508" y="50"/>
                  </a:lnTo>
                  <a:lnTo>
                    <a:pt x="528" y="66"/>
                  </a:lnTo>
                  <a:lnTo>
                    <a:pt x="542" y="80"/>
                  </a:lnTo>
                  <a:lnTo>
                    <a:pt x="553" y="92"/>
                  </a:lnTo>
                  <a:lnTo>
                    <a:pt x="561" y="103"/>
                  </a:lnTo>
                  <a:lnTo>
                    <a:pt x="565" y="109"/>
                  </a:lnTo>
                  <a:lnTo>
                    <a:pt x="567" y="111"/>
                  </a:lnTo>
                  <a:lnTo>
                    <a:pt x="568" y="112"/>
                  </a:lnTo>
                  <a:lnTo>
                    <a:pt x="571" y="112"/>
                  </a:lnTo>
                  <a:lnTo>
                    <a:pt x="576" y="113"/>
                  </a:lnTo>
                  <a:lnTo>
                    <a:pt x="583" y="116"/>
                  </a:lnTo>
                  <a:lnTo>
                    <a:pt x="590" y="119"/>
                  </a:lnTo>
                  <a:lnTo>
                    <a:pt x="599" y="124"/>
                  </a:lnTo>
                  <a:lnTo>
                    <a:pt x="609" y="130"/>
                  </a:lnTo>
                  <a:lnTo>
                    <a:pt x="618" y="139"/>
                  </a:lnTo>
                  <a:lnTo>
                    <a:pt x="627" y="150"/>
                  </a:lnTo>
                  <a:lnTo>
                    <a:pt x="636" y="163"/>
                  </a:lnTo>
                  <a:lnTo>
                    <a:pt x="645" y="180"/>
                  </a:lnTo>
                  <a:lnTo>
                    <a:pt x="652" y="199"/>
                  </a:lnTo>
                  <a:lnTo>
                    <a:pt x="658" y="222"/>
                  </a:lnTo>
                  <a:lnTo>
                    <a:pt x="662" y="247"/>
                  </a:lnTo>
                  <a:lnTo>
                    <a:pt x="664" y="277"/>
                  </a:lnTo>
                  <a:lnTo>
                    <a:pt x="664" y="311"/>
                  </a:lnTo>
                  <a:lnTo>
                    <a:pt x="661" y="350"/>
                  </a:lnTo>
                  <a:lnTo>
                    <a:pt x="655" y="393"/>
                  </a:lnTo>
                  <a:lnTo>
                    <a:pt x="650" y="413"/>
                  </a:lnTo>
                  <a:lnTo>
                    <a:pt x="643" y="436"/>
                  </a:lnTo>
                  <a:lnTo>
                    <a:pt x="651" y="435"/>
                  </a:lnTo>
                  <a:lnTo>
                    <a:pt x="658" y="436"/>
                  </a:lnTo>
                  <a:lnTo>
                    <a:pt x="665" y="439"/>
                  </a:lnTo>
                  <a:lnTo>
                    <a:pt x="671" y="443"/>
                  </a:lnTo>
                  <a:lnTo>
                    <a:pt x="676" y="450"/>
                  </a:lnTo>
                  <a:lnTo>
                    <a:pt x="680" y="459"/>
                  </a:lnTo>
                  <a:lnTo>
                    <a:pt x="683" y="471"/>
                  </a:lnTo>
                  <a:lnTo>
                    <a:pt x="683" y="486"/>
                  </a:lnTo>
                  <a:lnTo>
                    <a:pt x="682" y="505"/>
                  </a:lnTo>
                  <a:lnTo>
                    <a:pt x="678" y="527"/>
                  </a:lnTo>
                  <a:lnTo>
                    <a:pt x="672" y="554"/>
                  </a:lnTo>
                  <a:lnTo>
                    <a:pt x="663" y="582"/>
                  </a:lnTo>
                  <a:lnTo>
                    <a:pt x="654" y="606"/>
                  </a:lnTo>
                  <a:lnTo>
                    <a:pt x="646" y="624"/>
                  </a:lnTo>
                  <a:lnTo>
                    <a:pt x="637" y="637"/>
                  </a:lnTo>
                  <a:lnTo>
                    <a:pt x="629" y="646"/>
                  </a:lnTo>
                  <a:lnTo>
                    <a:pt x="622" y="651"/>
                  </a:lnTo>
                  <a:lnTo>
                    <a:pt x="615" y="652"/>
                  </a:lnTo>
                  <a:lnTo>
                    <a:pt x="609" y="681"/>
                  </a:lnTo>
                  <a:lnTo>
                    <a:pt x="599" y="710"/>
                  </a:lnTo>
                  <a:lnTo>
                    <a:pt x="587" y="738"/>
                  </a:lnTo>
                  <a:lnTo>
                    <a:pt x="571" y="767"/>
                  </a:lnTo>
                  <a:lnTo>
                    <a:pt x="552" y="796"/>
                  </a:lnTo>
                  <a:lnTo>
                    <a:pt x="530" y="821"/>
                  </a:lnTo>
                  <a:lnTo>
                    <a:pt x="505" y="846"/>
                  </a:lnTo>
                  <a:lnTo>
                    <a:pt x="478" y="867"/>
                  </a:lnTo>
                  <a:lnTo>
                    <a:pt x="448" y="886"/>
                  </a:lnTo>
                  <a:lnTo>
                    <a:pt x="414" y="900"/>
                  </a:lnTo>
                  <a:lnTo>
                    <a:pt x="379" y="909"/>
                  </a:lnTo>
                  <a:lnTo>
                    <a:pt x="341" y="913"/>
                  </a:lnTo>
                  <a:lnTo>
                    <a:pt x="304" y="909"/>
                  </a:lnTo>
                  <a:lnTo>
                    <a:pt x="268" y="900"/>
                  </a:lnTo>
                  <a:lnTo>
                    <a:pt x="235" y="886"/>
                  </a:lnTo>
                  <a:lnTo>
                    <a:pt x="205" y="868"/>
                  </a:lnTo>
                  <a:lnTo>
                    <a:pt x="177" y="847"/>
                  </a:lnTo>
                  <a:lnTo>
                    <a:pt x="152" y="822"/>
                  </a:lnTo>
                  <a:lnTo>
                    <a:pt x="130" y="796"/>
                  </a:lnTo>
                  <a:lnTo>
                    <a:pt x="112" y="768"/>
                  </a:lnTo>
                  <a:lnTo>
                    <a:pt x="96" y="739"/>
                  </a:lnTo>
                  <a:lnTo>
                    <a:pt x="84" y="710"/>
                  </a:lnTo>
                  <a:lnTo>
                    <a:pt x="75" y="681"/>
                  </a:lnTo>
                  <a:lnTo>
                    <a:pt x="69" y="652"/>
                  </a:lnTo>
                  <a:lnTo>
                    <a:pt x="61" y="651"/>
                  </a:lnTo>
                  <a:lnTo>
                    <a:pt x="54" y="646"/>
                  </a:lnTo>
                  <a:lnTo>
                    <a:pt x="46" y="637"/>
                  </a:lnTo>
                  <a:lnTo>
                    <a:pt x="38" y="624"/>
                  </a:lnTo>
                  <a:lnTo>
                    <a:pt x="30" y="606"/>
                  </a:lnTo>
                  <a:lnTo>
                    <a:pt x="20" y="583"/>
                  </a:lnTo>
                  <a:lnTo>
                    <a:pt x="11" y="554"/>
                  </a:lnTo>
                  <a:lnTo>
                    <a:pt x="5" y="528"/>
                  </a:lnTo>
                  <a:lnTo>
                    <a:pt x="1" y="506"/>
                  </a:lnTo>
                  <a:lnTo>
                    <a:pt x="0" y="487"/>
                  </a:lnTo>
                  <a:lnTo>
                    <a:pt x="0" y="472"/>
                  </a:lnTo>
                  <a:lnTo>
                    <a:pt x="3" y="459"/>
                  </a:lnTo>
                  <a:lnTo>
                    <a:pt x="7" y="450"/>
                  </a:lnTo>
                  <a:lnTo>
                    <a:pt x="12" y="444"/>
                  </a:lnTo>
                  <a:lnTo>
                    <a:pt x="18" y="440"/>
                  </a:lnTo>
                  <a:lnTo>
                    <a:pt x="26" y="437"/>
                  </a:lnTo>
                  <a:lnTo>
                    <a:pt x="33" y="436"/>
                  </a:lnTo>
                  <a:lnTo>
                    <a:pt x="40" y="436"/>
                  </a:lnTo>
                  <a:lnTo>
                    <a:pt x="33" y="414"/>
                  </a:lnTo>
                  <a:lnTo>
                    <a:pt x="29" y="393"/>
                  </a:lnTo>
                  <a:lnTo>
                    <a:pt x="23" y="357"/>
                  </a:lnTo>
                  <a:lnTo>
                    <a:pt x="19" y="322"/>
                  </a:lnTo>
                  <a:lnTo>
                    <a:pt x="21" y="288"/>
                  </a:lnTo>
                  <a:lnTo>
                    <a:pt x="28" y="255"/>
                  </a:lnTo>
                  <a:lnTo>
                    <a:pt x="38" y="222"/>
                  </a:lnTo>
                  <a:lnTo>
                    <a:pt x="51" y="191"/>
                  </a:lnTo>
                  <a:lnTo>
                    <a:pt x="69" y="162"/>
                  </a:lnTo>
                  <a:lnTo>
                    <a:pt x="87" y="136"/>
                  </a:lnTo>
                  <a:lnTo>
                    <a:pt x="108" y="114"/>
                  </a:lnTo>
                  <a:lnTo>
                    <a:pt x="132" y="90"/>
                  </a:lnTo>
                  <a:lnTo>
                    <a:pt x="157" y="70"/>
                  </a:lnTo>
                  <a:lnTo>
                    <a:pt x="183" y="51"/>
                  </a:lnTo>
                  <a:lnTo>
                    <a:pt x="206" y="37"/>
                  </a:lnTo>
                  <a:lnTo>
                    <a:pt x="229" y="25"/>
                  </a:lnTo>
                  <a:lnTo>
                    <a:pt x="255" y="14"/>
                  </a:lnTo>
                  <a:lnTo>
                    <a:pt x="286" y="6"/>
                  </a:lnTo>
                  <a:lnTo>
                    <a:pt x="320" y="2"/>
                  </a:lnTo>
                  <a:lnTo>
                    <a:pt x="3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5" name="Freeform 15">
              <a:extLst>
                <a:ext uri="{FF2B5EF4-FFF2-40B4-BE49-F238E27FC236}">
                  <a16:creationId xmlns:a16="http://schemas.microsoft.com/office/drawing/2014/main" id="{4441E12E-91F8-4C5C-B9C7-C9987DFBC662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9" y="3254"/>
              <a:ext cx="51" cy="68"/>
            </a:xfrm>
            <a:custGeom>
              <a:avLst/>
              <a:gdLst>
                <a:gd name="T0" fmla="*/ 450 w 814"/>
                <a:gd name="T1" fmla="*/ 1 h 1088"/>
                <a:gd name="T2" fmla="*/ 508 w 814"/>
                <a:gd name="T3" fmla="*/ 12 h 1088"/>
                <a:gd name="T4" fmla="*/ 557 w 814"/>
                <a:gd name="T5" fmla="*/ 32 h 1088"/>
                <a:gd name="T6" fmla="*/ 602 w 814"/>
                <a:gd name="T7" fmla="*/ 58 h 1088"/>
                <a:gd name="T8" fmla="*/ 639 w 814"/>
                <a:gd name="T9" fmla="*/ 88 h 1088"/>
                <a:gd name="T10" fmla="*/ 663 w 814"/>
                <a:gd name="T11" fmla="*/ 115 h 1088"/>
                <a:gd name="T12" fmla="*/ 673 w 814"/>
                <a:gd name="T13" fmla="*/ 130 h 1088"/>
                <a:gd name="T14" fmla="*/ 675 w 814"/>
                <a:gd name="T15" fmla="*/ 132 h 1088"/>
                <a:gd name="T16" fmla="*/ 684 w 814"/>
                <a:gd name="T17" fmla="*/ 134 h 1088"/>
                <a:gd name="T18" fmla="*/ 699 w 814"/>
                <a:gd name="T19" fmla="*/ 138 h 1088"/>
                <a:gd name="T20" fmla="*/ 717 w 814"/>
                <a:gd name="T21" fmla="*/ 150 h 1088"/>
                <a:gd name="T22" fmla="*/ 737 w 814"/>
                <a:gd name="T23" fmla="*/ 167 h 1088"/>
                <a:gd name="T24" fmla="*/ 757 w 814"/>
                <a:gd name="T25" fmla="*/ 193 h 1088"/>
                <a:gd name="T26" fmla="*/ 774 w 814"/>
                <a:gd name="T27" fmla="*/ 230 h 1088"/>
                <a:gd name="T28" fmla="*/ 786 w 814"/>
                <a:gd name="T29" fmla="*/ 278 h 1088"/>
                <a:gd name="T30" fmla="*/ 791 w 814"/>
                <a:gd name="T31" fmla="*/ 341 h 1088"/>
                <a:gd name="T32" fmla="*/ 787 w 814"/>
                <a:gd name="T33" fmla="*/ 420 h 1088"/>
                <a:gd name="T34" fmla="*/ 773 w 814"/>
                <a:gd name="T35" fmla="*/ 492 h 1088"/>
                <a:gd name="T36" fmla="*/ 774 w 814"/>
                <a:gd name="T37" fmla="*/ 518 h 1088"/>
                <a:gd name="T38" fmla="*/ 790 w 814"/>
                <a:gd name="T39" fmla="*/ 521 h 1088"/>
                <a:gd name="T40" fmla="*/ 803 w 814"/>
                <a:gd name="T41" fmla="*/ 532 h 1088"/>
                <a:gd name="T42" fmla="*/ 811 w 814"/>
                <a:gd name="T43" fmla="*/ 552 h 1088"/>
                <a:gd name="T44" fmla="*/ 814 w 814"/>
                <a:gd name="T45" fmla="*/ 583 h 1088"/>
                <a:gd name="T46" fmla="*/ 807 w 814"/>
                <a:gd name="T47" fmla="*/ 630 h 1088"/>
                <a:gd name="T48" fmla="*/ 791 w 814"/>
                <a:gd name="T49" fmla="*/ 690 h 1088"/>
                <a:gd name="T50" fmla="*/ 771 w 814"/>
                <a:gd name="T51" fmla="*/ 736 h 1088"/>
                <a:gd name="T52" fmla="*/ 755 w 814"/>
                <a:gd name="T53" fmla="*/ 763 h 1088"/>
                <a:gd name="T54" fmla="*/ 738 w 814"/>
                <a:gd name="T55" fmla="*/ 775 h 1088"/>
                <a:gd name="T56" fmla="*/ 725 w 814"/>
                <a:gd name="T57" fmla="*/ 808 h 1088"/>
                <a:gd name="T58" fmla="*/ 703 w 814"/>
                <a:gd name="T59" fmla="*/ 870 h 1088"/>
                <a:gd name="T60" fmla="*/ 668 w 814"/>
                <a:gd name="T61" fmla="*/ 932 h 1088"/>
                <a:gd name="T62" fmla="*/ 621 w 814"/>
                <a:gd name="T63" fmla="*/ 989 h 1088"/>
                <a:gd name="T64" fmla="*/ 563 w 814"/>
                <a:gd name="T65" fmla="*/ 1038 h 1088"/>
                <a:gd name="T66" fmla="*/ 494 w 814"/>
                <a:gd name="T67" fmla="*/ 1072 h 1088"/>
                <a:gd name="T68" fmla="*/ 424 w 814"/>
                <a:gd name="T69" fmla="*/ 1087 h 1088"/>
                <a:gd name="T70" fmla="*/ 354 w 814"/>
                <a:gd name="T71" fmla="*/ 1083 h 1088"/>
                <a:gd name="T72" fmla="*/ 283 w 814"/>
                <a:gd name="T73" fmla="*/ 1058 h 1088"/>
                <a:gd name="T74" fmla="*/ 219 w 814"/>
                <a:gd name="T75" fmla="*/ 1016 h 1088"/>
                <a:gd name="T76" fmla="*/ 167 w 814"/>
                <a:gd name="T77" fmla="*/ 963 h 1088"/>
                <a:gd name="T78" fmla="*/ 126 w 814"/>
                <a:gd name="T79" fmla="*/ 902 h 1088"/>
                <a:gd name="T80" fmla="*/ 97 w 814"/>
                <a:gd name="T81" fmla="*/ 840 h 1088"/>
                <a:gd name="T82" fmla="*/ 82 w 814"/>
                <a:gd name="T83" fmla="*/ 778 h 1088"/>
                <a:gd name="T84" fmla="*/ 67 w 814"/>
                <a:gd name="T85" fmla="*/ 771 h 1088"/>
                <a:gd name="T86" fmla="*/ 50 w 814"/>
                <a:gd name="T87" fmla="*/ 753 h 1088"/>
                <a:gd name="T88" fmla="*/ 33 w 814"/>
                <a:gd name="T89" fmla="*/ 717 h 1088"/>
                <a:gd name="T90" fmla="*/ 14 w 814"/>
                <a:gd name="T91" fmla="*/ 659 h 1088"/>
                <a:gd name="T92" fmla="*/ 2 w 814"/>
                <a:gd name="T93" fmla="*/ 605 h 1088"/>
                <a:gd name="T94" fmla="*/ 0 w 814"/>
                <a:gd name="T95" fmla="*/ 567 h 1088"/>
                <a:gd name="T96" fmla="*/ 6 w 814"/>
                <a:gd name="T97" fmla="*/ 541 h 1088"/>
                <a:gd name="T98" fmla="*/ 17 w 814"/>
                <a:gd name="T99" fmla="*/ 526 h 1088"/>
                <a:gd name="T100" fmla="*/ 32 w 814"/>
                <a:gd name="T101" fmla="*/ 520 h 1088"/>
                <a:gd name="T102" fmla="*/ 48 w 814"/>
                <a:gd name="T103" fmla="*/ 519 h 1088"/>
                <a:gd name="T104" fmla="*/ 35 w 814"/>
                <a:gd name="T105" fmla="*/ 468 h 1088"/>
                <a:gd name="T106" fmla="*/ 24 w 814"/>
                <a:gd name="T107" fmla="*/ 383 h 1088"/>
                <a:gd name="T108" fmla="*/ 34 w 814"/>
                <a:gd name="T109" fmla="*/ 304 h 1088"/>
                <a:gd name="T110" fmla="*/ 56 w 814"/>
                <a:gd name="T111" fmla="*/ 238 h 1088"/>
                <a:gd name="T112" fmla="*/ 89 w 814"/>
                <a:gd name="T113" fmla="*/ 182 h 1088"/>
                <a:gd name="T114" fmla="*/ 130 w 814"/>
                <a:gd name="T115" fmla="*/ 134 h 1088"/>
                <a:gd name="T116" fmla="*/ 187 w 814"/>
                <a:gd name="T117" fmla="*/ 83 h 1088"/>
                <a:gd name="T118" fmla="*/ 244 w 814"/>
                <a:gd name="T119" fmla="*/ 44 h 1088"/>
                <a:gd name="T120" fmla="*/ 304 w 814"/>
                <a:gd name="T121" fmla="*/ 16 h 1088"/>
                <a:gd name="T122" fmla="*/ 355 w 814"/>
                <a:gd name="T123" fmla="*/ 4 h 1088"/>
                <a:gd name="T124" fmla="*/ 417 w 814"/>
                <a:gd name="T125" fmla="*/ 0 h 10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14" h="1088">
                  <a:moveTo>
                    <a:pt x="417" y="0"/>
                  </a:moveTo>
                  <a:lnTo>
                    <a:pt x="450" y="1"/>
                  </a:lnTo>
                  <a:lnTo>
                    <a:pt x="481" y="6"/>
                  </a:lnTo>
                  <a:lnTo>
                    <a:pt x="508" y="12"/>
                  </a:lnTo>
                  <a:lnTo>
                    <a:pt x="535" y="22"/>
                  </a:lnTo>
                  <a:lnTo>
                    <a:pt x="557" y="32"/>
                  </a:lnTo>
                  <a:lnTo>
                    <a:pt x="579" y="43"/>
                  </a:lnTo>
                  <a:lnTo>
                    <a:pt x="602" y="58"/>
                  </a:lnTo>
                  <a:lnTo>
                    <a:pt x="623" y="74"/>
                  </a:lnTo>
                  <a:lnTo>
                    <a:pt x="639" y="88"/>
                  </a:lnTo>
                  <a:lnTo>
                    <a:pt x="653" y="103"/>
                  </a:lnTo>
                  <a:lnTo>
                    <a:pt x="663" y="115"/>
                  </a:lnTo>
                  <a:lnTo>
                    <a:pt x="669" y="124"/>
                  </a:lnTo>
                  <a:lnTo>
                    <a:pt x="673" y="130"/>
                  </a:lnTo>
                  <a:lnTo>
                    <a:pt x="674" y="132"/>
                  </a:lnTo>
                  <a:lnTo>
                    <a:pt x="675" y="132"/>
                  </a:lnTo>
                  <a:lnTo>
                    <a:pt x="679" y="133"/>
                  </a:lnTo>
                  <a:lnTo>
                    <a:pt x="684" y="134"/>
                  </a:lnTo>
                  <a:lnTo>
                    <a:pt x="690" y="136"/>
                  </a:lnTo>
                  <a:lnTo>
                    <a:pt x="699" y="138"/>
                  </a:lnTo>
                  <a:lnTo>
                    <a:pt x="708" y="144"/>
                  </a:lnTo>
                  <a:lnTo>
                    <a:pt x="717" y="150"/>
                  </a:lnTo>
                  <a:lnTo>
                    <a:pt x="727" y="157"/>
                  </a:lnTo>
                  <a:lnTo>
                    <a:pt x="737" y="167"/>
                  </a:lnTo>
                  <a:lnTo>
                    <a:pt x="748" y="178"/>
                  </a:lnTo>
                  <a:lnTo>
                    <a:pt x="757" y="193"/>
                  </a:lnTo>
                  <a:lnTo>
                    <a:pt x="766" y="209"/>
                  </a:lnTo>
                  <a:lnTo>
                    <a:pt x="774" y="230"/>
                  </a:lnTo>
                  <a:lnTo>
                    <a:pt x="780" y="252"/>
                  </a:lnTo>
                  <a:lnTo>
                    <a:pt x="786" y="278"/>
                  </a:lnTo>
                  <a:lnTo>
                    <a:pt x="790" y="308"/>
                  </a:lnTo>
                  <a:lnTo>
                    <a:pt x="791" y="341"/>
                  </a:lnTo>
                  <a:lnTo>
                    <a:pt x="790" y="379"/>
                  </a:lnTo>
                  <a:lnTo>
                    <a:pt x="787" y="420"/>
                  </a:lnTo>
                  <a:lnTo>
                    <a:pt x="779" y="468"/>
                  </a:lnTo>
                  <a:lnTo>
                    <a:pt x="773" y="492"/>
                  </a:lnTo>
                  <a:lnTo>
                    <a:pt x="766" y="519"/>
                  </a:lnTo>
                  <a:lnTo>
                    <a:pt x="774" y="518"/>
                  </a:lnTo>
                  <a:lnTo>
                    <a:pt x="781" y="519"/>
                  </a:lnTo>
                  <a:lnTo>
                    <a:pt x="790" y="521"/>
                  </a:lnTo>
                  <a:lnTo>
                    <a:pt x="797" y="525"/>
                  </a:lnTo>
                  <a:lnTo>
                    <a:pt x="803" y="532"/>
                  </a:lnTo>
                  <a:lnTo>
                    <a:pt x="808" y="540"/>
                  </a:lnTo>
                  <a:lnTo>
                    <a:pt x="811" y="552"/>
                  </a:lnTo>
                  <a:lnTo>
                    <a:pt x="813" y="566"/>
                  </a:lnTo>
                  <a:lnTo>
                    <a:pt x="814" y="583"/>
                  </a:lnTo>
                  <a:lnTo>
                    <a:pt x="812" y="605"/>
                  </a:lnTo>
                  <a:lnTo>
                    <a:pt x="807" y="630"/>
                  </a:lnTo>
                  <a:lnTo>
                    <a:pt x="800" y="658"/>
                  </a:lnTo>
                  <a:lnTo>
                    <a:pt x="791" y="690"/>
                  </a:lnTo>
                  <a:lnTo>
                    <a:pt x="780" y="716"/>
                  </a:lnTo>
                  <a:lnTo>
                    <a:pt x="771" y="736"/>
                  </a:lnTo>
                  <a:lnTo>
                    <a:pt x="763" y="752"/>
                  </a:lnTo>
                  <a:lnTo>
                    <a:pt x="755" y="763"/>
                  </a:lnTo>
                  <a:lnTo>
                    <a:pt x="747" y="771"/>
                  </a:lnTo>
                  <a:lnTo>
                    <a:pt x="738" y="775"/>
                  </a:lnTo>
                  <a:lnTo>
                    <a:pt x="732" y="777"/>
                  </a:lnTo>
                  <a:lnTo>
                    <a:pt x="725" y="808"/>
                  </a:lnTo>
                  <a:lnTo>
                    <a:pt x="716" y="839"/>
                  </a:lnTo>
                  <a:lnTo>
                    <a:pt x="703" y="870"/>
                  </a:lnTo>
                  <a:lnTo>
                    <a:pt x="687" y="901"/>
                  </a:lnTo>
                  <a:lnTo>
                    <a:pt x="668" y="932"/>
                  </a:lnTo>
                  <a:lnTo>
                    <a:pt x="645" y="962"/>
                  </a:lnTo>
                  <a:lnTo>
                    <a:pt x="621" y="989"/>
                  </a:lnTo>
                  <a:lnTo>
                    <a:pt x="593" y="1015"/>
                  </a:lnTo>
                  <a:lnTo>
                    <a:pt x="563" y="1038"/>
                  </a:lnTo>
                  <a:lnTo>
                    <a:pt x="529" y="1057"/>
                  </a:lnTo>
                  <a:lnTo>
                    <a:pt x="494" y="1072"/>
                  </a:lnTo>
                  <a:lnTo>
                    <a:pt x="459" y="1083"/>
                  </a:lnTo>
                  <a:lnTo>
                    <a:pt x="424" y="1087"/>
                  </a:lnTo>
                  <a:lnTo>
                    <a:pt x="389" y="1088"/>
                  </a:lnTo>
                  <a:lnTo>
                    <a:pt x="354" y="1083"/>
                  </a:lnTo>
                  <a:lnTo>
                    <a:pt x="319" y="1072"/>
                  </a:lnTo>
                  <a:lnTo>
                    <a:pt x="283" y="1058"/>
                  </a:lnTo>
                  <a:lnTo>
                    <a:pt x="249" y="1039"/>
                  </a:lnTo>
                  <a:lnTo>
                    <a:pt x="219" y="1016"/>
                  </a:lnTo>
                  <a:lnTo>
                    <a:pt x="191" y="990"/>
                  </a:lnTo>
                  <a:lnTo>
                    <a:pt x="167" y="963"/>
                  </a:lnTo>
                  <a:lnTo>
                    <a:pt x="144" y="933"/>
                  </a:lnTo>
                  <a:lnTo>
                    <a:pt x="126" y="902"/>
                  </a:lnTo>
                  <a:lnTo>
                    <a:pt x="110" y="871"/>
                  </a:lnTo>
                  <a:lnTo>
                    <a:pt x="97" y="840"/>
                  </a:lnTo>
                  <a:lnTo>
                    <a:pt x="88" y="808"/>
                  </a:lnTo>
                  <a:lnTo>
                    <a:pt x="82" y="778"/>
                  </a:lnTo>
                  <a:lnTo>
                    <a:pt x="75" y="776"/>
                  </a:lnTo>
                  <a:lnTo>
                    <a:pt x="67" y="771"/>
                  </a:lnTo>
                  <a:lnTo>
                    <a:pt x="59" y="764"/>
                  </a:lnTo>
                  <a:lnTo>
                    <a:pt x="50" y="753"/>
                  </a:lnTo>
                  <a:lnTo>
                    <a:pt x="42" y="736"/>
                  </a:lnTo>
                  <a:lnTo>
                    <a:pt x="33" y="717"/>
                  </a:lnTo>
                  <a:lnTo>
                    <a:pt x="23" y="691"/>
                  </a:lnTo>
                  <a:lnTo>
                    <a:pt x="14" y="659"/>
                  </a:lnTo>
                  <a:lnTo>
                    <a:pt x="6" y="631"/>
                  </a:lnTo>
                  <a:lnTo>
                    <a:pt x="2" y="605"/>
                  </a:lnTo>
                  <a:lnTo>
                    <a:pt x="0" y="584"/>
                  </a:lnTo>
                  <a:lnTo>
                    <a:pt x="0" y="567"/>
                  </a:lnTo>
                  <a:lnTo>
                    <a:pt x="2" y="553"/>
                  </a:lnTo>
                  <a:lnTo>
                    <a:pt x="6" y="541"/>
                  </a:lnTo>
                  <a:lnTo>
                    <a:pt x="11" y="533"/>
                  </a:lnTo>
                  <a:lnTo>
                    <a:pt x="17" y="526"/>
                  </a:lnTo>
                  <a:lnTo>
                    <a:pt x="24" y="522"/>
                  </a:lnTo>
                  <a:lnTo>
                    <a:pt x="32" y="520"/>
                  </a:lnTo>
                  <a:lnTo>
                    <a:pt x="40" y="519"/>
                  </a:lnTo>
                  <a:lnTo>
                    <a:pt x="48" y="519"/>
                  </a:lnTo>
                  <a:lnTo>
                    <a:pt x="40" y="493"/>
                  </a:lnTo>
                  <a:lnTo>
                    <a:pt x="35" y="468"/>
                  </a:lnTo>
                  <a:lnTo>
                    <a:pt x="27" y="424"/>
                  </a:lnTo>
                  <a:lnTo>
                    <a:pt x="24" y="383"/>
                  </a:lnTo>
                  <a:lnTo>
                    <a:pt x="26" y="342"/>
                  </a:lnTo>
                  <a:lnTo>
                    <a:pt x="34" y="304"/>
                  </a:lnTo>
                  <a:lnTo>
                    <a:pt x="44" y="270"/>
                  </a:lnTo>
                  <a:lnTo>
                    <a:pt x="56" y="238"/>
                  </a:lnTo>
                  <a:lnTo>
                    <a:pt x="71" y="209"/>
                  </a:lnTo>
                  <a:lnTo>
                    <a:pt x="89" y="182"/>
                  </a:lnTo>
                  <a:lnTo>
                    <a:pt x="108" y="157"/>
                  </a:lnTo>
                  <a:lnTo>
                    <a:pt x="130" y="134"/>
                  </a:lnTo>
                  <a:lnTo>
                    <a:pt x="157" y="108"/>
                  </a:lnTo>
                  <a:lnTo>
                    <a:pt x="187" y="83"/>
                  </a:lnTo>
                  <a:lnTo>
                    <a:pt x="218" y="62"/>
                  </a:lnTo>
                  <a:lnTo>
                    <a:pt x="244" y="44"/>
                  </a:lnTo>
                  <a:lnTo>
                    <a:pt x="273" y="29"/>
                  </a:lnTo>
                  <a:lnTo>
                    <a:pt x="304" y="16"/>
                  </a:lnTo>
                  <a:lnTo>
                    <a:pt x="328" y="9"/>
                  </a:lnTo>
                  <a:lnTo>
                    <a:pt x="355" y="4"/>
                  </a:lnTo>
                  <a:lnTo>
                    <a:pt x="382" y="1"/>
                  </a:lnTo>
                  <a:lnTo>
                    <a:pt x="41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60" name="TextBox 59">
            <a:extLst>
              <a:ext uri="{FF2B5EF4-FFF2-40B4-BE49-F238E27FC236}">
                <a16:creationId xmlns:a16="http://schemas.microsoft.com/office/drawing/2014/main" id="{4BF6A27A-B84E-4D71-8974-D9E00F59D4EE}"/>
              </a:ext>
            </a:extLst>
          </p:cNvPr>
          <p:cNvSpPr txBox="1"/>
          <p:nvPr/>
        </p:nvSpPr>
        <p:spPr>
          <a:xfrm>
            <a:off x="-12781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DFD1BE06-2F4A-4289-BA07-7E8266D518CD}"/>
              </a:ext>
            </a:extLst>
          </p:cNvPr>
          <p:cNvSpPr txBox="1"/>
          <p:nvPr/>
        </p:nvSpPr>
        <p:spPr>
          <a:xfrm>
            <a:off x="3203386" y="810569"/>
            <a:ext cx="57852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This is a sample of What end product you Will get soon …</a:t>
            </a:r>
          </a:p>
        </p:txBody>
      </p:sp>
    </p:spTree>
    <p:extLst>
      <p:ext uri="{BB962C8B-B14F-4D97-AF65-F5344CB8AC3E}">
        <p14:creationId xmlns:p14="http://schemas.microsoft.com/office/powerpoint/2010/main" val="2218862680"/>
      </p:ext>
    </p:extLst>
  </p:cSld>
  <p:clrMapOvr>
    <a:masterClrMapping/>
  </p:clrMapOvr>
  <p:transition spd="slow">
    <p:wip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ircle">
            <a:extLst>
              <a:ext uri="{FF2B5EF4-FFF2-40B4-BE49-F238E27FC236}">
                <a16:creationId xmlns:a16="http://schemas.microsoft.com/office/drawing/2014/main" id="{B05FE1A7-7273-449A-98E4-950C89D0DFF8}"/>
              </a:ext>
            </a:extLst>
          </p:cNvPr>
          <p:cNvSpPr/>
          <p:nvPr/>
        </p:nvSpPr>
        <p:spPr>
          <a:xfrm>
            <a:off x="5312648" y="3269370"/>
            <a:ext cx="1547003" cy="1547002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defTabSz="2286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5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Circle">
            <a:extLst>
              <a:ext uri="{FF2B5EF4-FFF2-40B4-BE49-F238E27FC236}">
                <a16:creationId xmlns:a16="http://schemas.microsoft.com/office/drawing/2014/main" id="{AED04DE0-DB95-4F0F-BA7F-D9D605185468}"/>
              </a:ext>
            </a:extLst>
          </p:cNvPr>
          <p:cNvSpPr/>
          <p:nvPr/>
        </p:nvSpPr>
        <p:spPr>
          <a:xfrm>
            <a:off x="5187312" y="3149256"/>
            <a:ext cx="1796487" cy="1796487"/>
          </a:xfrm>
          <a:prstGeom prst="roundRect">
            <a:avLst/>
          </a:prstGeom>
          <a:ln w="38100">
            <a:solidFill>
              <a:schemeClr val="bg1">
                <a:lumMod val="85000"/>
              </a:schemeClr>
            </a:solidFill>
            <a:prstDash val="solid"/>
            <a:miter lim="400000"/>
          </a:ln>
        </p:spPr>
        <p:txBody>
          <a:bodyPr lIns="19050" tIns="19050" rIns="19050" bIns="19050" anchor="ctr"/>
          <a:lstStyle/>
          <a:p>
            <a:pPr defTabSz="2286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5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Circle">
            <a:extLst>
              <a:ext uri="{FF2B5EF4-FFF2-40B4-BE49-F238E27FC236}">
                <a16:creationId xmlns:a16="http://schemas.microsoft.com/office/drawing/2014/main" id="{ACA00429-A0DF-4F40-A7C7-749D322EE2BD}"/>
              </a:ext>
            </a:extLst>
          </p:cNvPr>
          <p:cNvSpPr/>
          <p:nvPr/>
        </p:nvSpPr>
        <p:spPr>
          <a:xfrm rot="10800000">
            <a:off x="6889796" y="2444239"/>
            <a:ext cx="741573" cy="741573"/>
          </a:xfrm>
          <a:prstGeom prst="roundRect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defTabSz="29210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Circle">
            <a:extLst>
              <a:ext uri="{FF2B5EF4-FFF2-40B4-BE49-F238E27FC236}">
                <a16:creationId xmlns:a16="http://schemas.microsoft.com/office/drawing/2014/main" id="{1BE120F0-0EB4-4C10-8B28-53ACFA99D3C6}"/>
              </a:ext>
            </a:extLst>
          </p:cNvPr>
          <p:cNvSpPr/>
          <p:nvPr/>
        </p:nvSpPr>
        <p:spPr>
          <a:xfrm rot="10800000">
            <a:off x="4602409" y="4909186"/>
            <a:ext cx="741573" cy="741573"/>
          </a:xfrm>
          <a:prstGeom prst="roundRect">
            <a:avLst/>
          </a:prstGeom>
          <a:solidFill>
            <a:schemeClr val="accent2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defTabSz="29210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Circle">
            <a:extLst>
              <a:ext uri="{FF2B5EF4-FFF2-40B4-BE49-F238E27FC236}">
                <a16:creationId xmlns:a16="http://schemas.microsoft.com/office/drawing/2014/main" id="{15439F93-E96C-4525-B959-34830E1923D3}"/>
              </a:ext>
            </a:extLst>
          </p:cNvPr>
          <p:cNvSpPr/>
          <p:nvPr/>
        </p:nvSpPr>
        <p:spPr>
          <a:xfrm rot="10800000">
            <a:off x="6900241" y="4909186"/>
            <a:ext cx="741573" cy="741573"/>
          </a:xfrm>
          <a:prstGeom prst="roundRect">
            <a:avLst/>
          </a:prstGeom>
          <a:solidFill>
            <a:schemeClr val="accent3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defTabSz="29210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1" name="Group">
            <a:extLst>
              <a:ext uri="{FF2B5EF4-FFF2-40B4-BE49-F238E27FC236}">
                <a16:creationId xmlns:a16="http://schemas.microsoft.com/office/drawing/2014/main" id="{8126E7D5-2030-47E4-9CBD-7A0537EBA779}"/>
              </a:ext>
            </a:extLst>
          </p:cNvPr>
          <p:cNvGrpSpPr/>
          <p:nvPr/>
        </p:nvGrpSpPr>
        <p:grpSpPr>
          <a:xfrm rot="2501691">
            <a:off x="6108714" y="2821460"/>
            <a:ext cx="1" cy="2487950"/>
            <a:chOff x="0" y="0"/>
            <a:chExt cx="0" cy="6050339"/>
          </a:xfrm>
        </p:grpSpPr>
        <p:sp>
          <p:nvSpPr>
            <p:cNvPr id="12" name="Line">
              <a:extLst>
                <a:ext uri="{FF2B5EF4-FFF2-40B4-BE49-F238E27FC236}">
                  <a16:creationId xmlns:a16="http://schemas.microsoft.com/office/drawing/2014/main" id="{269D2B35-DF6F-4ABF-B40A-9E5699A69557}"/>
                </a:ext>
              </a:extLst>
            </p:cNvPr>
            <p:cNvSpPr/>
            <p:nvPr/>
          </p:nvSpPr>
          <p:spPr>
            <a:xfrm flipH="1">
              <a:off x="-1" y="0"/>
              <a:ext cx="2" cy="576640"/>
            </a:xfrm>
            <a:prstGeom prst="line">
              <a:avLst/>
            </a:prstGeom>
            <a:noFill/>
            <a:ln w="38100" cap="flat">
              <a:solidFill>
                <a:schemeClr val="bg1">
                  <a:lumMod val="85000"/>
                </a:schemeClr>
              </a:solidFill>
              <a:prstDash val="solid"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defTabSz="228600">
                <a:defRPr sz="1200"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endParaRPr sz="600" dirty="0"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3" name="Line">
              <a:extLst>
                <a:ext uri="{FF2B5EF4-FFF2-40B4-BE49-F238E27FC236}">
                  <a16:creationId xmlns:a16="http://schemas.microsoft.com/office/drawing/2014/main" id="{346581EB-657A-4B5E-BBD2-510BE0F954C5}"/>
                </a:ext>
              </a:extLst>
            </p:cNvPr>
            <p:cNvSpPr/>
            <p:nvPr/>
          </p:nvSpPr>
          <p:spPr>
            <a:xfrm flipH="1">
              <a:off x="-1" y="5473699"/>
              <a:ext cx="2" cy="576641"/>
            </a:xfrm>
            <a:prstGeom prst="line">
              <a:avLst/>
            </a:prstGeom>
            <a:noFill/>
            <a:ln w="38100" cap="flat">
              <a:solidFill>
                <a:schemeClr val="bg1">
                  <a:lumMod val="85000"/>
                </a:schemeClr>
              </a:solidFill>
              <a:prstDash val="solid"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defTabSz="228600">
                <a:defRPr sz="1200"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endParaRPr sz="600" dirty="0"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17" name="Group">
            <a:extLst>
              <a:ext uri="{FF2B5EF4-FFF2-40B4-BE49-F238E27FC236}">
                <a16:creationId xmlns:a16="http://schemas.microsoft.com/office/drawing/2014/main" id="{4DFFE0DA-29C4-4025-A3F3-451171C0F922}"/>
              </a:ext>
            </a:extLst>
          </p:cNvPr>
          <p:cNvGrpSpPr/>
          <p:nvPr/>
        </p:nvGrpSpPr>
        <p:grpSpPr>
          <a:xfrm rot="8279302">
            <a:off x="6113937" y="2758792"/>
            <a:ext cx="1" cy="2487950"/>
            <a:chOff x="0" y="0"/>
            <a:chExt cx="0" cy="6050339"/>
          </a:xfrm>
        </p:grpSpPr>
        <p:sp>
          <p:nvSpPr>
            <p:cNvPr id="18" name="Line">
              <a:extLst>
                <a:ext uri="{FF2B5EF4-FFF2-40B4-BE49-F238E27FC236}">
                  <a16:creationId xmlns:a16="http://schemas.microsoft.com/office/drawing/2014/main" id="{CEAC07E1-21F0-404A-BBCD-79A57BCFE3E3}"/>
                </a:ext>
              </a:extLst>
            </p:cNvPr>
            <p:cNvSpPr/>
            <p:nvPr/>
          </p:nvSpPr>
          <p:spPr>
            <a:xfrm flipH="1">
              <a:off x="-1" y="0"/>
              <a:ext cx="2" cy="576640"/>
            </a:xfrm>
            <a:prstGeom prst="line">
              <a:avLst/>
            </a:prstGeom>
            <a:noFill/>
            <a:ln w="38100" cap="flat">
              <a:solidFill>
                <a:schemeClr val="bg1">
                  <a:lumMod val="85000"/>
                </a:schemeClr>
              </a:solidFill>
              <a:prstDash val="solid"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defTabSz="228600">
                <a:defRPr sz="1200"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endParaRPr sz="600" dirty="0"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9" name="Line">
              <a:extLst>
                <a:ext uri="{FF2B5EF4-FFF2-40B4-BE49-F238E27FC236}">
                  <a16:creationId xmlns:a16="http://schemas.microsoft.com/office/drawing/2014/main" id="{F4BDC54C-CE59-4C62-A567-DCE52BC26877}"/>
                </a:ext>
              </a:extLst>
            </p:cNvPr>
            <p:cNvSpPr/>
            <p:nvPr/>
          </p:nvSpPr>
          <p:spPr>
            <a:xfrm flipH="1">
              <a:off x="-1" y="5473699"/>
              <a:ext cx="2" cy="576641"/>
            </a:xfrm>
            <a:prstGeom prst="line">
              <a:avLst/>
            </a:prstGeom>
            <a:noFill/>
            <a:ln w="38100" cap="flat">
              <a:solidFill>
                <a:schemeClr val="bg1">
                  <a:lumMod val="85000"/>
                </a:schemeClr>
              </a:solidFill>
              <a:prstDash val="solid"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defTabSz="228600">
                <a:defRPr sz="1200"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endParaRPr sz="600" dirty="0"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23" name="Circle">
            <a:extLst>
              <a:ext uri="{FF2B5EF4-FFF2-40B4-BE49-F238E27FC236}">
                <a16:creationId xmlns:a16="http://schemas.microsoft.com/office/drawing/2014/main" id="{EA9B69E2-0980-43CF-97D1-375ABDCDD7A5}"/>
              </a:ext>
            </a:extLst>
          </p:cNvPr>
          <p:cNvSpPr/>
          <p:nvPr/>
        </p:nvSpPr>
        <p:spPr>
          <a:xfrm rot="10800000">
            <a:off x="4560631" y="2423350"/>
            <a:ext cx="741573" cy="741573"/>
          </a:xfrm>
          <a:prstGeom prst="round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defTabSz="29210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8" name="Shape">
            <a:extLst>
              <a:ext uri="{FF2B5EF4-FFF2-40B4-BE49-F238E27FC236}">
                <a16:creationId xmlns:a16="http://schemas.microsoft.com/office/drawing/2014/main" id="{88D0C565-334F-4A88-81A1-FE3C9990FF2E}"/>
              </a:ext>
            </a:extLst>
          </p:cNvPr>
          <p:cNvSpPr/>
          <p:nvPr/>
        </p:nvSpPr>
        <p:spPr>
          <a:xfrm>
            <a:off x="4743974" y="2572374"/>
            <a:ext cx="392556" cy="3923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87" y="18100"/>
                </a:moveTo>
                <a:lnTo>
                  <a:pt x="21596" y="18099"/>
                </a:lnTo>
                <a:lnTo>
                  <a:pt x="20614" y="5335"/>
                </a:lnTo>
                <a:lnTo>
                  <a:pt x="20605" y="5337"/>
                </a:lnTo>
                <a:cubicBezTo>
                  <a:pt x="20573" y="5097"/>
                  <a:pt x="20376" y="4909"/>
                  <a:pt x="20127" y="4909"/>
                </a:cubicBezTo>
                <a:lnTo>
                  <a:pt x="16691" y="4909"/>
                </a:lnTo>
                <a:lnTo>
                  <a:pt x="16691" y="3927"/>
                </a:lnTo>
                <a:cubicBezTo>
                  <a:pt x="16691" y="1758"/>
                  <a:pt x="14932" y="0"/>
                  <a:pt x="12764" y="0"/>
                </a:cubicBezTo>
                <a:cubicBezTo>
                  <a:pt x="11300" y="0"/>
                  <a:pt x="10025" y="803"/>
                  <a:pt x="9350" y="1991"/>
                </a:cubicBezTo>
                <a:cubicBezTo>
                  <a:pt x="9705" y="2027"/>
                  <a:pt x="10048" y="2105"/>
                  <a:pt x="10377" y="2214"/>
                </a:cubicBezTo>
                <a:cubicBezTo>
                  <a:pt x="10911" y="1470"/>
                  <a:pt x="11778" y="982"/>
                  <a:pt x="12764" y="982"/>
                </a:cubicBezTo>
                <a:cubicBezTo>
                  <a:pt x="14390" y="982"/>
                  <a:pt x="15709" y="2301"/>
                  <a:pt x="15709" y="3927"/>
                </a:cubicBezTo>
                <a:lnTo>
                  <a:pt x="15709" y="4909"/>
                </a:lnTo>
                <a:lnTo>
                  <a:pt x="13337" y="4909"/>
                </a:lnTo>
                <a:cubicBezTo>
                  <a:pt x="13474" y="5221"/>
                  <a:pt x="13581" y="5549"/>
                  <a:pt x="13651" y="5891"/>
                </a:cubicBezTo>
                <a:lnTo>
                  <a:pt x="15709" y="5891"/>
                </a:lnTo>
                <a:lnTo>
                  <a:pt x="15709" y="6873"/>
                </a:lnTo>
                <a:lnTo>
                  <a:pt x="16204" y="6873"/>
                </a:lnTo>
                <a:cubicBezTo>
                  <a:pt x="16374" y="6873"/>
                  <a:pt x="16537" y="6905"/>
                  <a:pt x="16691" y="6961"/>
                </a:cubicBezTo>
                <a:lnTo>
                  <a:pt x="16691" y="5891"/>
                </a:lnTo>
                <a:lnTo>
                  <a:pt x="19674" y="5891"/>
                </a:lnTo>
                <a:lnTo>
                  <a:pt x="20429" y="15709"/>
                </a:lnTo>
                <a:lnTo>
                  <a:pt x="18247" y="15709"/>
                </a:lnTo>
                <a:lnTo>
                  <a:pt x="18323" y="16691"/>
                </a:lnTo>
                <a:lnTo>
                  <a:pt x="20504" y="16691"/>
                </a:lnTo>
                <a:lnTo>
                  <a:pt x="20580" y="17673"/>
                </a:lnTo>
                <a:lnTo>
                  <a:pt x="18398" y="17673"/>
                </a:lnTo>
                <a:lnTo>
                  <a:pt x="18474" y="18654"/>
                </a:lnTo>
                <a:lnTo>
                  <a:pt x="21109" y="18654"/>
                </a:lnTo>
                <a:cubicBezTo>
                  <a:pt x="21380" y="18654"/>
                  <a:pt x="21600" y="18435"/>
                  <a:pt x="21600" y="18164"/>
                </a:cubicBezTo>
                <a:cubicBezTo>
                  <a:pt x="21600" y="18141"/>
                  <a:pt x="21590" y="18122"/>
                  <a:pt x="21587" y="18100"/>
                </a:cubicBezTo>
                <a:moveTo>
                  <a:pt x="1020" y="20618"/>
                </a:moveTo>
                <a:lnTo>
                  <a:pt x="1096" y="19636"/>
                </a:lnTo>
                <a:lnTo>
                  <a:pt x="16577" y="19636"/>
                </a:lnTo>
                <a:lnTo>
                  <a:pt x="16653" y="20618"/>
                </a:lnTo>
                <a:cubicBezTo>
                  <a:pt x="16653" y="20618"/>
                  <a:pt x="1020" y="20618"/>
                  <a:pt x="1020" y="20618"/>
                </a:cubicBezTo>
                <a:close/>
                <a:moveTo>
                  <a:pt x="1926" y="8836"/>
                </a:moveTo>
                <a:lnTo>
                  <a:pt x="4909" y="8836"/>
                </a:lnTo>
                <a:lnTo>
                  <a:pt x="4909" y="10936"/>
                </a:lnTo>
                <a:cubicBezTo>
                  <a:pt x="4617" y="11106"/>
                  <a:pt x="4418" y="11420"/>
                  <a:pt x="4418" y="11782"/>
                </a:cubicBezTo>
                <a:cubicBezTo>
                  <a:pt x="4418" y="12324"/>
                  <a:pt x="4858" y="12764"/>
                  <a:pt x="5400" y="12764"/>
                </a:cubicBezTo>
                <a:cubicBezTo>
                  <a:pt x="5942" y="12764"/>
                  <a:pt x="6382" y="12324"/>
                  <a:pt x="6382" y="11782"/>
                </a:cubicBezTo>
                <a:cubicBezTo>
                  <a:pt x="6382" y="11420"/>
                  <a:pt x="6183" y="11106"/>
                  <a:pt x="5891" y="10936"/>
                </a:cubicBezTo>
                <a:lnTo>
                  <a:pt x="5891" y="8836"/>
                </a:lnTo>
                <a:lnTo>
                  <a:pt x="11782" y="8836"/>
                </a:lnTo>
                <a:lnTo>
                  <a:pt x="11782" y="10936"/>
                </a:lnTo>
                <a:cubicBezTo>
                  <a:pt x="11489" y="11106"/>
                  <a:pt x="11291" y="11420"/>
                  <a:pt x="11291" y="11782"/>
                </a:cubicBezTo>
                <a:cubicBezTo>
                  <a:pt x="11291" y="12324"/>
                  <a:pt x="11731" y="12764"/>
                  <a:pt x="12273" y="12764"/>
                </a:cubicBezTo>
                <a:cubicBezTo>
                  <a:pt x="12815" y="12764"/>
                  <a:pt x="13255" y="12324"/>
                  <a:pt x="13255" y="11782"/>
                </a:cubicBezTo>
                <a:cubicBezTo>
                  <a:pt x="13255" y="11420"/>
                  <a:pt x="13056" y="11106"/>
                  <a:pt x="12764" y="10936"/>
                </a:cubicBezTo>
                <a:lnTo>
                  <a:pt x="12764" y="8836"/>
                </a:lnTo>
                <a:lnTo>
                  <a:pt x="15746" y="8836"/>
                </a:lnTo>
                <a:lnTo>
                  <a:pt x="16502" y="18654"/>
                </a:lnTo>
                <a:lnTo>
                  <a:pt x="1172" y="18654"/>
                </a:lnTo>
                <a:cubicBezTo>
                  <a:pt x="1172" y="18654"/>
                  <a:pt x="1926" y="8836"/>
                  <a:pt x="1926" y="8836"/>
                </a:cubicBezTo>
                <a:close/>
                <a:moveTo>
                  <a:pt x="5891" y="6873"/>
                </a:moveTo>
                <a:cubicBezTo>
                  <a:pt x="5891" y="5246"/>
                  <a:pt x="7210" y="3927"/>
                  <a:pt x="8836" y="3927"/>
                </a:cubicBezTo>
                <a:cubicBezTo>
                  <a:pt x="10463" y="3927"/>
                  <a:pt x="11782" y="5246"/>
                  <a:pt x="11782" y="6873"/>
                </a:cubicBezTo>
                <a:lnTo>
                  <a:pt x="11782" y="7855"/>
                </a:lnTo>
                <a:lnTo>
                  <a:pt x="5891" y="7855"/>
                </a:lnTo>
                <a:cubicBezTo>
                  <a:pt x="5891" y="7855"/>
                  <a:pt x="5891" y="6873"/>
                  <a:pt x="5891" y="6873"/>
                </a:cubicBezTo>
                <a:close/>
                <a:moveTo>
                  <a:pt x="17668" y="21044"/>
                </a:moveTo>
                <a:lnTo>
                  <a:pt x="16687" y="8281"/>
                </a:lnTo>
                <a:lnTo>
                  <a:pt x="16678" y="8282"/>
                </a:lnTo>
                <a:cubicBezTo>
                  <a:pt x="16646" y="8043"/>
                  <a:pt x="16448" y="7855"/>
                  <a:pt x="16200" y="7855"/>
                </a:cubicBezTo>
                <a:lnTo>
                  <a:pt x="12764" y="7855"/>
                </a:lnTo>
                <a:lnTo>
                  <a:pt x="12764" y="6873"/>
                </a:lnTo>
                <a:cubicBezTo>
                  <a:pt x="12764" y="4704"/>
                  <a:pt x="11005" y="2945"/>
                  <a:pt x="8836" y="2945"/>
                </a:cubicBezTo>
                <a:cubicBezTo>
                  <a:pt x="6668" y="2945"/>
                  <a:pt x="4909" y="4704"/>
                  <a:pt x="4909" y="6873"/>
                </a:cubicBezTo>
                <a:lnTo>
                  <a:pt x="4909" y="7855"/>
                </a:lnTo>
                <a:lnTo>
                  <a:pt x="1473" y="7855"/>
                </a:lnTo>
                <a:cubicBezTo>
                  <a:pt x="1224" y="7855"/>
                  <a:pt x="1027" y="8043"/>
                  <a:pt x="995" y="8282"/>
                </a:cubicBezTo>
                <a:lnTo>
                  <a:pt x="986" y="8281"/>
                </a:lnTo>
                <a:lnTo>
                  <a:pt x="4" y="21044"/>
                </a:lnTo>
                <a:lnTo>
                  <a:pt x="13" y="21045"/>
                </a:lnTo>
                <a:cubicBezTo>
                  <a:pt x="10" y="21067"/>
                  <a:pt x="0" y="21087"/>
                  <a:pt x="0" y="21109"/>
                </a:cubicBezTo>
                <a:cubicBezTo>
                  <a:pt x="0" y="21381"/>
                  <a:pt x="220" y="21600"/>
                  <a:pt x="491" y="21600"/>
                </a:cubicBezTo>
                <a:lnTo>
                  <a:pt x="17182" y="21600"/>
                </a:lnTo>
                <a:cubicBezTo>
                  <a:pt x="17453" y="21600"/>
                  <a:pt x="17673" y="21381"/>
                  <a:pt x="17673" y="21109"/>
                </a:cubicBezTo>
                <a:cubicBezTo>
                  <a:pt x="17673" y="21087"/>
                  <a:pt x="17663" y="21067"/>
                  <a:pt x="17660" y="21045"/>
                </a:cubicBezTo>
                <a:cubicBezTo>
                  <a:pt x="17660" y="21045"/>
                  <a:pt x="17668" y="21044"/>
                  <a:pt x="17668" y="21044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defTabSz="2286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5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0" name="Shape">
            <a:extLst>
              <a:ext uri="{FF2B5EF4-FFF2-40B4-BE49-F238E27FC236}">
                <a16:creationId xmlns:a16="http://schemas.microsoft.com/office/drawing/2014/main" id="{9931E5CB-54A9-4FC2-A99E-6BFA24396505}"/>
              </a:ext>
            </a:extLst>
          </p:cNvPr>
          <p:cNvSpPr/>
          <p:nvPr/>
        </p:nvSpPr>
        <p:spPr>
          <a:xfrm>
            <a:off x="4821439" y="5070914"/>
            <a:ext cx="303339" cy="4190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500" y="9818"/>
                </a:moveTo>
                <a:lnTo>
                  <a:pt x="2700" y="9818"/>
                </a:lnTo>
                <a:lnTo>
                  <a:pt x="2700" y="10800"/>
                </a:lnTo>
                <a:lnTo>
                  <a:pt x="13500" y="10800"/>
                </a:lnTo>
                <a:cubicBezTo>
                  <a:pt x="13500" y="10800"/>
                  <a:pt x="13500" y="9818"/>
                  <a:pt x="13500" y="9818"/>
                </a:cubicBezTo>
                <a:close/>
                <a:moveTo>
                  <a:pt x="18900" y="11782"/>
                </a:moveTo>
                <a:lnTo>
                  <a:pt x="2700" y="11782"/>
                </a:lnTo>
                <a:lnTo>
                  <a:pt x="2700" y="12764"/>
                </a:lnTo>
                <a:lnTo>
                  <a:pt x="18900" y="12764"/>
                </a:lnTo>
                <a:cubicBezTo>
                  <a:pt x="18900" y="12764"/>
                  <a:pt x="18900" y="11782"/>
                  <a:pt x="18900" y="11782"/>
                </a:cubicBezTo>
                <a:close/>
                <a:moveTo>
                  <a:pt x="4050" y="1964"/>
                </a:moveTo>
                <a:lnTo>
                  <a:pt x="2700" y="1964"/>
                </a:lnTo>
                <a:lnTo>
                  <a:pt x="2700" y="7855"/>
                </a:lnTo>
                <a:lnTo>
                  <a:pt x="4050" y="7855"/>
                </a:lnTo>
                <a:cubicBezTo>
                  <a:pt x="4050" y="7855"/>
                  <a:pt x="4050" y="1964"/>
                  <a:pt x="4050" y="1964"/>
                </a:cubicBezTo>
                <a:close/>
                <a:moveTo>
                  <a:pt x="18900" y="13745"/>
                </a:moveTo>
                <a:lnTo>
                  <a:pt x="2700" y="13745"/>
                </a:lnTo>
                <a:lnTo>
                  <a:pt x="2700" y="14727"/>
                </a:lnTo>
                <a:lnTo>
                  <a:pt x="18900" y="14727"/>
                </a:lnTo>
                <a:cubicBezTo>
                  <a:pt x="18900" y="14727"/>
                  <a:pt x="18900" y="13745"/>
                  <a:pt x="18900" y="13745"/>
                </a:cubicBezTo>
                <a:close/>
                <a:moveTo>
                  <a:pt x="16200" y="15709"/>
                </a:moveTo>
                <a:lnTo>
                  <a:pt x="2700" y="15709"/>
                </a:lnTo>
                <a:lnTo>
                  <a:pt x="2700" y="16691"/>
                </a:lnTo>
                <a:lnTo>
                  <a:pt x="16200" y="16691"/>
                </a:lnTo>
                <a:cubicBezTo>
                  <a:pt x="16200" y="16691"/>
                  <a:pt x="16200" y="15709"/>
                  <a:pt x="16200" y="15709"/>
                </a:cubicBezTo>
                <a:close/>
                <a:moveTo>
                  <a:pt x="20250" y="19924"/>
                </a:moveTo>
                <a:lnTo>
                  <a:pt x="18702" y="18798"/>
                </a:lnTo>
                <a:cubicBezTo>
                  <a:pt x="18580" y="18710"/>
                  <a:pt x="18412" y="18655"/>
                  <a:pt x="18225" y="18655"/>
                </a:cubicBezTo>
                <a:cubicBezTo>
                  <a:pt x="18039" y="18655"/>
                  <a:pt x="17870" y="18710"/>
                  <a:pt x="17748" y="18798"/>
                </a:cubicBezTo>
                <a:lnTo>
                  <a:pt x="15525" y="20415"/>
                </a:lnTo>
                <a:lnTo>
                  <a:pt x="13302" y="18798"/>
                </a:lnTo>
                <a:cubicBezTo>
                  <a:pt x="13180" y="18710"/>
                  <a:pt x="13012" y="18655"/>
                  <a:pt x="12825" y="18655"/>
                </a:cubicBezTo>
                <a:cubicBezTo>
                  <a:pt x="12604" y="18655"/>
                  <a:pt x="12418" y="18737"/>
                  <a:pt x="12294" y="18856"/>
                </a:cubicBezTo>
                <a:lnTo>
                  <a:pt x="12285" y="18851"/>
                </a:lnTo>
                <a:lnTo>
                  <a:pt x="10800" y="20291"/>
                </a:lnTo>
                <a:lnTo>
                  <a:pt x="9315" y="18851"/>
                </a:lnTo>
                <a:lnTo>
                  <a:pt x="9306" y="18856"/>
                </a:lnTo>
                <a:cubicBezTo>
                  <a:pt x="9182" y="18737"/>
                  <a:pt x="8996" y="18655"/>
                  <a:pt x="8775" y="18655"/>
                </a:cubicBezTo>
                <a:cubicBezTo>
                  <a:pt x="8589" y="18655"/>
                  <a:pt x="8420" y="18710"/>
                  <a:pt x="8298" y="18798"/>
                </a:cubicBezTo>
                <a:lnTo>
                  <a:pt x="6075" y="20415"/>
                </a:lnTo>
                <a:lnTo>
                  <a:pt x="3852" y="18798"/>
                </a:lnTo>
                <a:cubicBezTo>
                  <a:pt x="3730" y="18710"/>
                  <a:pt x="3562" y="18655"/>
                  <a:pt x="3375" y="18655"/>
                </a:cubicBezTo>
                <a:cubicBezTo>
                  <a:pt x="3188" y="18655"/>
                  <a:pt x="3020" y="18710"/>
                  <a:pt x="2898" y="18798"/>
                </a:cubicBezTo>
                <a:lnTo>
                  <a:pt x="1350" y="19924"/>
                </a:lnTo>
                <a:lnTo>
                  <a:pt x="1350" y="982"/>
                </a:lnTo>
                <a:lnTo>
                  <a:pt x="20250" y="982"/>
                </a:lnTo>
                <a:cubicBezTo>
                  <a:pt x="20250" y="982"/>
                  <a:pt x="20250" y="19924"/>
                  <a:pt x="20250" y="19924"/>
                </a:cubicBezTo>
                <a:close/>
                <a:moveTo>
                  <a:pt x="20925" y="0"/>
                </a:moveTo>
                <a:lnTo>
                  <a:pt x="675" y="0"/>
                </a:lnTo>
                <a:cubicBezTo>
                  <a:pt x="302" y="0"/>
                  <a:pt x="0" y="220"/>
                  <a:pt x="0" y="491"/>
                </a:cubicBezTo>
                <a:lnTo>
                  <a:pt x="0" y="21109"/>
                </a:lnTo>
                <a:cubicBezTo>
                  <a:pt x="0" y="21380"/>
                  <a:pt x="302" y="21600"/>
                  <a:pt x="675" y="21600"/>
                </a:cubicBezTo>
                <a:cubicBezTo>
                  <a:pt x="862" y="21600"/>
                  <a:pt x="1031" y="21545"/>
                  <a:pt x="1152" y="21456"/>
                </a:cubicBezTo>
                <a:lnTo>
                  <a:pt x="3375" y="19840"/>
                </a:lnTo>
                <a:lnTo>
                  <a:pt x="5598" y="21456"/>
                </a:lnTo>
                <a:cubicBezTo>
                  <a:pt x="5720" y="21545"/>
                  <a:pt x="5888" y="21600"/>
                  <a:pt x="6075" y="21600"/>
                </a:cubicBezTo>
                <a:cubicBezTo>
                  <a:pt x="6262" y="21600"/>
                  <a:pt x="6431" y="21545"/>
                  <a:pt x="6552" y="21456"/>
                </a:cubicBezTo>
                <a:lnTo>
                  <a:pt x="8702" y="19893"/>
                </a:lnTo>
                <a:lnTo>
                  <a:pt x="10260" y="21404"/>
                </a:lnTo>
                <a:lnTo>
                  <a:pt x="10269" y="21399"/>
                </a:lnTo>
                <a:cubicBezTo>
                  <a:pt x="10393" y="21518"/>
                  <a:pt x="10579" y="21600"/>
                  <a:pt x="10800" y="21600"/>
                </a:cubicBezTo>
                <a:cubicBezTo>
                  <a:pt x="11021" y="21600"/>
                  <a:pt x="11207" y="21518"/>
                  <a:pt x="11331" y="21399"/>
                </a:cubicBezTo>
                <a:lnTo>
                  <a:pt x="11340" y="21404"/>
                </a:lnTo>
                <a:lnTo>
                  <a:pt x="12898" y="19893"/>
                </a:lnTo>
                <a:lnTo>
                  <a:pt x="15048" y="21456"/>
                </a:lnTo>
                <a:cubicBezTo>
                  <a:pt x="15170" y="21545"/>
                  <a:pt x="15338" y="21600"/>
                  <a:pt x="15525" y="21600"/>
                </a:cubicBezTo>
                <a:cubicBezTo>
                  <a:pt x="15712" y="21600"/>
                  <a:pt x="15881" y="21545"/>
                  <a:pt x="16002" y="21456"/>
                </a:cubicBezTo>
                <a:lnTo>
                  <a:pt x="18225" y="19840"/>
                </a:lnTo>
                <a:lnTo>
                  <a:pt x="20448" y="21456"/>
                </a:lnTo>
                <a:cubicBezTo>
                  <a:pt x="20570" y="21545"/>
                  <a:pt x="20738" y="21600"/>
                  <a:pt x="20925" y="21600"/>
                </a:cubicBezTo>
                <a:cubicBezTo>
                  <a:pt x="21298" y="21600"/>
                  <a:pt x="21600" y="21380"/>
                  <a:pt x="21600" y="21109"/>
                </a:cubicBezTo>
                <a:lnTo>
                  <a:pt x="21600" y="491"/>
                </a:lnTo>
                <a:cubicBezTo>
                  <a:pt x="21600" y="220"/>
                  <a:pt x="21298" y="0"/>
                  <a:pt x="20925" y="0"/>
                </a:cubicBezTo>
                <a:moveTo>
                  <a:pt x="16200" y="1964"/>
                </a:moveTo>
                <a:lnTo>
                  <a:pt x="14850" y="1964"/>
                </a:lnTo>
                <a:lnTo>
                  <a:pt x="14850" y="7855"/>
                </a:lnTo>
                <a:lnTo>
                  <a:pt x="16200" y="7855"/>
                </a:lnTo>
                <a:cubicBezTo>
                  <a:pt x="16200" y="7855"/>
                  <a:pt x="16200" y="1964"/>
                  <a:pt x="16200" y="1964"/>
                </a:cubicBezTo>
                <a:close/>
                <a:moveTo>
                  <a:pt x="18900" y="1964"/>
                </a:moveTo>
                <a:lnTo>
                  <a:pt x="17550" y="1964"/>
                </a:lnTo>
                <a:lnTo>
                  <a:pt x="17550" y="7855"/>
                </a:lnTo>
                <a:lnTo>
                  <a:pt x="18900" y="7855"/>
                </a:lnTo>
                <a:cubicBezTo>
                  <a:pt x="18900" y="7855"/>
                  <a:pt x="18900" y="1964"/>
                  <a:pt x="18900" y="1964"/>
                </a:cubicBezTo>
                <a:close/>
                <a:moveTo>
                  <a:pt x="10800" y="1964"/>
                </a:moveTo>
                <a:lnTo>
                  <a:pt x="9450" y="1964"/>
                </a:lnTo>
                <a:lnTo>
                  <a:pt x="9450" y="7855"/>
                </a:lnTo>
                <a:lnTo>
                  <a:pt x="10800" y="7855"/>
                </a:lnTo>
                <a:cubicBezTo>
                  <a:pt x="10800" y="7855"/>
                  <a:pt x="10800" y="1964"/>
                  <a:pt x="10800" y="1964"/>
                </a:cubicBezTo>
                <a:close/>
                <a:moveTo>
                  <a:pt x="8100" y="1964"/>
                </a:moveTo>
                <a:lnTo>
                  <a:pt x="5400" y="1964"/>
                </a:lnTo>
                <a:lnTo>
                  <a:pt x="5400" y="7855"/>
                </a:lnTo>
                <a:lnTo>
                  <a:pt x="8100" y="7855"/>
                </a:lnTo>
                <a:cubicBezTo>
                  <a:pt x="8100" y="7855"/>
                  <a:pt x="8100" y="1964"/>
                  <a:pt x="8100" y="1964"/>
                </a:cubicBezTo>
                <a:close/>
                <a:moveTo>
                  <a:pt x="13500" y="1964"/>
                </a:moveTo>
                <a:lnTo>
                  <a:pt x="12150" y="1964"/>
                </a:lnTo>
                <a:lnTo>
                  <a:pt x="12150" y="7855"/>
                </a:lnTo>
                <a:lnTo>
                  <a:pt x="13500" y="7855"/>
                </a:lnTo>
                <a:cubicBezTo>
                  <a:pt x="13500" y="7855"/>
                  <a:pt x="13500" y="1964"/>
                  <a:pt x="13500" y="1964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defTabSz="2286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5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1" name="Shape">
            <a:extLst>
              <a:ext uri="{FF2B5EF4-FFF2-40B4-BE49-F238E27FC236}">
                <a16:creationId xmlns:a16="http://schemas.microsoft.com/office/drawing/2014/main" id="{EE8D6BCB-150A-438A-8687-8DBF87FFDFFB}"/>
              </a:ext>
            </a:extLst>
          </p:cNvPr>
          <p:cNvSpPr/>
          <p:nvPr/>
        </p:nvSpPr>
        <p:spPr>
          <a:xfrm>
            <a:off x="7068093" y="2622821"/>
            <a:ext cx="383634" cy="3834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8345"/>
                </a:moveTo>
                <a:cubicBezTo>
                  <a:pt x="9444" y="8345"/>
                  <a:pt x="8345" y="9444"/>
                  <a:pt x="8345" y="10800"/>
                </a:cubicBezTo>
                <a:cubicBezTo>
                  <a:pt x="8345" y="12156"/>
                  <a:pt x="9444" y="13255"/>
                  <a:pt x="10800" y="13255"/>
                </a:cubicBezTo>
                <a:cubicBezTo>
                  <a:pt x="12156" y="13255"/>
                  <a:pt x="13255" y="12156"/>
                  <a:pt x="13255" y="10800"/>
                </a:cubicBezTo>
                <a:cubicBezTo>
                  <a:pt x="13255" y="9444"/>
                  <a:pt x="12156" y="8345"/>
                  <a:pt x="10800" y="8345"/>
                </a:cubicBezTo>
                <a:moveTo>
                  <a:pt x="11291" y="20593"/>
                </a:moveTo>
                <a:lnTo>
                  <a:pt x="11291" y="17182"/>
                </a:lnTo>
                <a:cubicBezTo>
                  <a:pt x="11291" y="16910"/>
                  <a:pt x="11071" y="16691"/>
                  <a:pt x="10800" y="16691"/>
                </a:cubicBezTo>
                <a:cubicBezTo>
                  <a:pt x="10529" y="16691"/>
                  <a:pt x="10309" y="16910"/>
                  <a:pt x="10309" y="17182"/>
                </a:cubicBezTo>
                <a:lnTo>
                  <a:pt x="10309" y="20593"/>
                </a:lnTo>
                <a:cubicBezTo>
                  <a:pt x="5280" y="20344"/>
                  <a:pt x="1255" y="16319"/>
                  <a:pt x="1006" y="11291"/>
                </a:cubicBezTo>
                <a:lnTo>
                  <a:pt x="4418" y="11291"/>
                </a:lnTo>
                <a:cubicBezTo>
                  <a:pt x="4690" y="11291"/>
                  <a:pt x="4909" y="11071"/>
                  <a:pt x="4909" y="10800"/>
                </a:cubicBezTo>
                <a:cubicBezTo>
                  <a:pt x="4909" y="10529"/>
                  <a:pt x="4690" y="10309"/>
                  <a:pt x="4418" y="10309"/>
                </a:cubicBezTo>
                <a:lnTo>
                  <a:pt x="1006" y="10309"/>
                </a:lnTo>
                <a:cubicBezTo>
                  <a:pt x="1255" y="5281"/>
                  <a:pt x="5280" y="1256"/>
                  <a:pt x="10309" y="1007"/>
                </a:cubicBezTo>
                <a:lnTo>
                  <a:pt x="10309" y="4418"/>
                </a:lnTo>
                <a:cubicBezTo>
                  <a:pt x="10309" y="4690"/>
                  <a:pt x="10529" y="4909"/>
                  <a:pt x="10800" y="4909"/>
                </a:cubicBezTo>
                <a:cubicBezTo>
                  <a:pt x="11071" y="4909"/>
                  <a:pt x="11291" y="4690"/>
                  <a:pt x="11291" y="4418"/>
                </a:cubicBezTo>
                <a:lnTo>
                  <a:pt x="11291" y="1007"/>
                </a:lnTo>
                <a:cubicBezTo>
                  <a:pt x="16320" y="1256"/>
                  <a:pt x="20345" y="5281"/>
                  <a:pt x="20594" y="10309"/>
                </a:cubicBezTo>
                <a:lnTo>
                  <a:pt x="17182" y="10309"/>
                </a:lnTo>
                <a:cubicBezTo>
                  <a:pt x="16910" y="10309"/>
                  <a:pt x="16691" y="10529"/>
                  <a:pt x="16691" y="10800"/>
                </a:cubicBezTo>
                <a:cubicBezTo>
                  <a:pt x="16691" y="11071"/>
                  <a:pt x="16910" y="11291"/>
                  <a:pt x="17182" y="11291"/>
                </a:cubicBezTo>
                <a:lnTo>
                  <a:pt x="20594" y="11291"/>
                </a:lnTo>
                <a:cubicBezTo>
                  <a:pt x="20345" y="16319"/>
                  <a:pt x="16320" y="20344"/>
                  <a:pt x="11291" y="20593"/>
                </a:cubicBezTo>
                <a:moveTo>
                  <a:pt x="10800" y="0"/>
                </a:moveTo>
                <a:cubicBezTo>
                  <a:pt x="10800" y="0"/>
                  <a:pt x="10800" y="0"/>
                  <a:pt x="10800" y="0"/>
                </a:cubicBezTo>
                <a:cubicBezTo>
                  <a:pt x="10800" y="0"/>
                  <a:pt x="10800" y="0"/>
                  <a:pt x="10800" y="0"/>
                </a:cubicBezTo>
                <a:cubicBezTo>
                  <a:pt x="4835" y="0"/>
                  <a:pt x="0" y="4836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6"/>
                  <a:pt x="16765" y="0"/>
                  <a:pt x="10800" y="0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defTabSz="2286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5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3" name="Shape">
            <a:extLst>
              <a:ext uri="{FF2B5EF4-FFF2-40B4-BE49-F238E27FC236}">
                <a16:creationId xmlns:a16="http://schemas.microsoft.com/office/drawing/2014/main" id="{DB44A80A-3A91-40CB-8F9C-A98743E09E28}"/>
              </a:ext>
            </a:extLst>
          </p:cNvPr>
          <p:cNvSpPr/>
          <p:nvPr/>
        </p:nvSpPr>
        <p:spPr>
          <a:xfrm>
            <a:off x="7124667" y="5086581"/>
            <a:ext cx="312261" cy="3834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4909"/>
                </a:moveTo>
                <a:cubicBezTo>
                  <a:pt x="5498" y="4909"/>
                  <a:pt x="1200" y="4030"/>
                  <a:pt x="1200" y="2945"/>
                </a:cubicBezTo>
                <a:cubicBezTo>
                  <a:pt x="1200" y="1861"/>
                  <a:pt x="5498" y="982"/>
                  <a:pt x="10800" y="982"/>
                </a:cubicBezTo>
                <a:cubicBezTo>
                  <a:pt x="16102" y="982"/>
                  <a:pt x="20400" y="1861"/>
                  <a:pt x="20400" y="2945"/>
                </a:cubicBezTo>
                <a:cubicBezTo>
                  <a:pt x="20400" y="4030"/>
                  <a:pt x="16102" y="4909"/>
                  <a:pt x="10800" y="4909"/>
                </a:cubicBezTo>
                <a:moveTo>
                  <a:pt x="20400" y="6873"/>
                </a:moveTo>
                <a:cubicBezTo>
                  <a:pt x="20400" y="7957"/>
                  <a:pt x="16102" y="8836"/>
                  <a:pt x="10800" y="8836"/>
                </a:cubicBezTo>
                <a:cubicBezTo>
                  <a:pt x="5498" y="8836"/>
                  <a:pt x="1200" y="7957"/>
                  <a:pt x="1200" y="6873"/>
                </a:cubicBezTo>
                <a:lnTo>
                  <a:pt x="1200" y="4291"/>
                </a:lnTo>
                <a:cubicBezTo>
                  <a:pt x="2993" y="5240"/>
                  <a:pt x="6615" y="5891"/>
                  <a:pt x="10800" y="5891"/>
                </a:cubicBezTo>
                <a:cubicBezTo>
                  <a:pt x="14986" y="5891"/>
                  <a:pt x="18607" y="5240"/>
                  <a:pt x="20400" y="4291"/>
                </a:cubicBezTo>
                <a:cubicBezTo>
                  <a:pt x="20400" y="4291"/>
                  <a:pt x="20400" y="6873"/>
                  <a:pt x="20400" y="6873"/>
                </a:cubicBezTo>
                <a:close/>
                <a:moveTo>
                  <a:pt x="10800" y="10800"/>
                </a:moveTo>
                <a:cubicBezTo>
                  <a:pt x="5498" y="10800"/>
                  <a:pt x="1200" y="9921"/>
                  <a:pt x="1200" y="8836"/>
                </a:cubicBezTo>
                <a:cubicBezTo>
                  <a:pt x="1200" y="8672"/>
                  <a:pt x="1309" y="8514"/>
                  <a:pt x="1494" y="8362"/>
                </a:cubicBezTo>
                <a:cubicBezTo>
                  <a:pt x="3370" y="9232"/>
                  <a:pt x="6830" y="9818"/>
                  <a:pt x="10800" y="9818"/>
                </a:cubicBezTo>
                <a:cubicBezTo>
                  <a:pt x="14770" y="9818"/>
                  <a:pt x="18230" y="9232"/>
                  <a:pt x="20106" y="8362"/>
                </a:cubicBezTo>
                <a:cubicBezTo>
                  <a:pt x="20291" y="8514"/>
                  <a:pt x="20400" y="8672"/>
                  <a:pt x="20400" y="8836"/>
                </a:cubicBezTo>
                <a:cubicBezTo>
                  <a:pt x="20400" y="9921"/>
                  <a:pt x="16102" y="10800"/>
                  <a:pt x="10800" y="10800"/>
                </a:cubicBezTo>
                <a:moveTo>
                  <a:pt x="20400" y="12764"/>
                </a:moveTo>
                <a:cubicBezTo>
                  <a:pt x="20400" y="13848"/>
                  <a:pt x="16102" y="14727"/>
                  <a:pt x="10800" y="14727"/>
                </a:cubicBezTo>
                <a:cubicBezTo>
                  <a:pt x="5498" y="14727"/>
                  <a:pt x="1200" y="13848"/>
                  <a:pt x="1200" y="12764"/>
                </a:cubicBezTo>
                <a:lnTo>
                  <a:pt x="1200" y="10182"/>
                </a:lnTo>
                <a:cubicBezTo>
                  <a:pt x="2993" y="11131"/>
                  <a:pt x="6615" y="11782"/>
                  <a:pt x="10800" y="11782"/>
                </a:cubicBezTo>
                <a:cubicBezTo>
                  <a:pt x="14986" y="11782"/>
                  <a:pt x="18607" y="11131"/>
                  <a:pt x="20400" y="10182"/>
                </a:cubicBezTo>
                <a:cubicBezTo>
                  <a:pt x="20400" y="10182"/>
                  <a:pt x="20400" y="12764"/>
                  <a:pt x="20400" y="12764"/>
                </a:cubicBezTo>
                <a:close/>
                <a:moveTo>
                  <a:pt x="10800" y="16691"/>
                </a:moveTo>
                <a:cubicBezTo>
                  <a:pt x="5498" y="16691"/>
                  <a:pt x="1200" y="15812"/>
                  <a:pt x="1200" y="14727"/>
                </a:cubicBezTo>
                <a:cubicBezTo>
                  <a:pt x="1200" y="14563"/>
                  <a:pt x="1309" y="14405"/>
                  <a:pt x="1494" y="14253"/>
                </a:cubicBezTo>
                <a:cubicBezTo>
                  <a:pt x="3370" y="15123"/>
                  <a:pt x="6830" y="15709"/>
                  <a:pt x="10800" y="15709"/>
                </a:cubicBezTo>
                <a:cubicBezTo>
                  <a:pt x="14770" y="15709"/>
                  <a:pt x="18230" y="15123"/>
                  <a:pt x="20106" y="14253"/>
                </a:cubicBezTo>
                <a:cubicBezTo>
                  <a:pt x="20291" y="14405"/>
                  <a:pt x="20400" y="14563"/>
                  <a:pt x="20400" y="14727"/>
                </a:cubicBezTo>
                <a:cubicBezTo>
                  <a:pt x="20400" y="15812"/>
                  <a:pt x="16102" y="16691"/>
                  <a:pt x="10800" y="16691"/>
                </a:cubicBezTo>
                <a:moveTo>
                  <a:pt x="20400" y="18655"/>
                </a:moveTo>
                <a:cubicBezTo>
                  <a:pt x="20400" y="19739"/>
                  <a:pt x="16102" y="20618"/>
                  <a:pt x="10800" y="20618"/>
                </a:cubicBezTo>
                <a:cubicBezTo>
                  <a:pt x="5498" y="20618"/>
                  <a:pt x="1200" y="19739"/>
                  <a:pt x="1200" y="18655"/>
                </a:cubicBezTo>
                <a:lnTo>
                  <a:pt x="1200" y="16073"/>
                </a:lnTo>
                <a:cubicBezTo>
                  <a:pt x="2993" y="17022"/>
                  <a:pt x="6615" y="17673"/>
                  <a:pt x="10800" y="17673"/>
                </a:cubicBezTo>
                <a:cubicBezTo>
                  <a:pt x="14986" y="17673"/>
                  <a:pt x="18607" y="17022"/>
                  <a:pt x="20400" y="16073"/>
                </a:cubicBezTo>
                <a:cubicBezTo>
                  <a:pt x="20400" y="16073"/>
                  <a:pt x="20400" y="18655"/>
                  <a:pt x="20400" y="18655"/>
                </a:cubicBezTo>
                <a:close/>
                <a:moveTo>
                  <a:pt x="21600" y="2945"/>
                </a:moveTo>
                <a:cubicBezTo>
                  <a:pt x="21600" y="1319"/>
                  <a:pt x="16765" y="0"/>
                  <a:pt x="10800" y="0"/>
                </a:cubicBezTo>
                <a:cubicBezTo>
                  <a:pt x="4835" y="0"/>
                  <a:pt x="0" y="1319"/>
                  <a:pt x="0" y="2945"/>
                </a:cubicBezTo>
                <a:lnTo>
                  <a:pt x="0" y="6873"/>
                </a:lnTo>
                <a:cubicBezTo>
                  <a:pt x="0" y="7218"/>
                  <a:pt x="229" y="7547"/>
                  <a:pt x="628" y="7855"/>
                </a:cubicBezTo>
                <a:cubicBezTo>
                  <a:pt x="229" y="8162"/>
                  <a:pt x="0" y="8492"/>
                  <a:pt x="0" y="8836"/>
                </a:cubicBezTo>
                <a:lnTo>
                  <a:pt x="0" y="12764"/>
                </a:lnTo>
                <a:cubicBezTo>
                  <a:pt x="0" y="13109"/>
                  <a:pt x="229" y="13438"/>
                  <a:pt x="628" y="13745"/>
                </a:cubicBezTo>
                <a:cubicBezTo>
                  <a:pt x="229" y="14053"/>
                  <a:pt x="0" y="14383"/>
                  <a:pt x="0" y="14727"/>
                </a:cubicBezTo>
                <a:lnTo>
                  <a:pt x="0" y="18655"/>
                </a:lnTo>
                <a:cubicBezTo>
                  <a:pt x="0" y="20281"/>
                  <a:pt x="4835" y="21600"/>
                  <a:pt x="10800" y="21600"/>
                </a:cubicBezTo>
                <a:cubicBezTo>
                  <a:pt x="16765" y="21600"/>
                  <a:pt x="21600" y="20281"/>
                  <a:pt x="21600" y="18655"/>
                </a:cubicBezTo>
                <a:lnTo>
                  <a:pt x="21600" y="14727"/>
                </a:lnTo>
                <a:cubicBezTo>
                  <a:pt x="21600" y="14383"/>
                  <a:pt x="21371" y="14053"/>
                  <a:pt x="20972" y="13745"/>
                </a:cubicBezTo>
                <a:cubicBezTo>
                  <a:pt x="21371" y="13438"/>
                  <a:pt x="21600" y="13109"/>
                  <a:pt x="21600" y="12764"/>
                </a:cubicBezTo>
                <a:lnTo>
                  <a:pt x="21600" y="8836"/>
                </a:lnTo>
                <a:cubicBezTo>
                  <a:pt x="21600" y="8492"/>
                  <a:pt x="21371" y="8162"/>
                  <a:pt x="20972" y="7855"/>
                </a:cubicBezTo>
                <a:cubicBezTo>
                  <a:pt x="21371" y="7547"/>
                  <a:pt x="21600" y="7218"/>
                  <a:pt x="21600" y="6873"/>
                </a:cubicBezTo>
                <a:cubicBezTo>
                  <a:pt x="21600" y="6873"/>
                  <a:pt x="21600" y="2945"/>
                  <a:pt x="21600" y="2945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defTabSz="2286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5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642EF38-949E-497C-9C84-0618510D375A}"/>
              </a:ext>
            </a:extLst>
          </p:cNvPr>
          <p:cNvSpPr txBox="1"/>
          <p:nvPr/>
        </p:nvSpPr>
        <p:spPr>
          <a:xfrm>
            <a:off x="1920189" y="2288469"/>
            <a:ext cx="15297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Add Title Here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4C5484F-5248-4331-ADE8-989BFB9081FA}"/>
              </a:ext>
            </a:extLst>
          </p:cNvPr>
          <p:cNvSpPr txBox="1"/>
          <p:nvPr/>
        </p:nvSpPr>
        <p:spPr>
          <a:xfrm>
            <a:off x="1920189" y="2707067"/>
            <a:ext cx="24960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Perspiciatis unde omnis ut iste voluptatem sed fringilla.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0EF0EFF-B2F4-41F3-9FAF-7873AFD0E289}"/>
              </a:ext>
            </a:extLst>
          </p:cNvPr>
          <p:cNvSpPr txBox="1"/>
          <p:nvPr/>
        </p:nvSpPr>
        <p:spPr>
          <a:xfrm>
            <a:off x="8742033" y="2288469"/>
            <a:ext cx="15297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>
                <a:solidFill>
                  <a:schemeClr val="accent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Add Title Here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35E2AA7-2305-460B-90F8-CBD01DA1BBA8}"/>
              </a:ext>
            </a:extLst>
          </p:cNvPr>
          <p:cNvSpPr txBox="1"/>
          <p:nvPr/>
        </p:nvSpPr>
        <p:spPr>
          <a:xfrm>
            <a:off x="7775807" y="2707067"/>
            <a:ext cx="24960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Perspiciatis unde omnis ut iste voluptatem sed fringilla.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69A4174B-141E-4944-9492-A1B305A2E1C0}"/>
              </a:ext>
            </a:extLst>
          </p:cNvPr>
          <p:cNvSpPr txBox="1"/>
          <p:nvPr/>
        </p:nvSpPr>
        <p:spPr>
          <a:xfrm>
            <a:off x="1920189" y="4818631"/>
            <a:ext cx="15297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Add Title Here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C939B82-1963-4F34-825F-A64B3C4D0F45}"/>
              </a:ext>
            </a:extLst>
          </p:cNvPr>
          <p:cNvSpPr txBox="1"/>
          <p:nvPr/>
        </p:nvSpPr>
        <p:spPr>
          <a:xfrm>
            <a:off x="1920189" y="5237229"/>
            <a:ext cx="24960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Perspiciatis unde omnis ut iste voluptatem sed fringilla.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A7755C4-80D6-4B5D-8A12-13C0B8F72ECC}"/>
              </a:ext>
            </a:extLst>
          </p:cNvPr>
          <p:cNvSpPr txBox="1"/>
          <p:nvPr/>
        </p:nvSpPr>
        <p:spPr>
          <a:xfrm>
            <a:off x="8742033" y="4818631"/>
            <a:ext cx="15297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>
                <a:solidFill>
                  <a:schemeClr val="accent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Add Title Here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26068AE-45FD-41DC-907B-F3D0A5546680}"/>
              </a:ext>
            </a:extLst>
          </p:cNvPr>
          <p:cNvSpPr txBox="1"/>
          <p:nvPr/>
        </p:nvSpPr>
        <p:spPr>
          <a:xfrm>
            <a:off x="7775807" y="5237229"/>
            <a:ext cx="24960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Perspiciatis unde omnis ut iste voluptatem sed fringilla.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E76CA1A2-CE61-4221-8D78-E52D1C6CFC1A}"/>
              </a:ext>
            </a:extLst>
          </p:cNvPr>
          <p:cNvSpPr txBox="1"/>
          <p:nvPr/>
        </p:nvSpPr>
        <p:spPr>
          <a:xfrm>
            <a:off x="-12781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96CAD8D-1A30-4E0B-BCA3-CCE021B3DAD0}"/>
              </a:ext>
            </a:extLst>
          </p:cNvPr>
          <p:cNvSpPr txBox="1"/>
          <p:nvPr/>
        </p:nvSpPr>
        <p:spPr>
          <a:xfrm>
            <a:off x="3203386" y="810569"/>
            <a:ext cx="57852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This is a sample of What end product you Will get soon …</a:t>
            </a:r>
          </a:p>
        </p:txBody>
      </p:sp>
    </p:spTree>
    <p:extLst>
      <p:ext uri="{BB962C8B-B14F-4D97-AF65-F5344CB8AC3E}">
        <p14:creationId xmlns:p14="http://schemas.microsoft.com/office/powerpoint/2010/main" val="3188733421"/>
      </p:ext>
    </p:extLst>
  </p:cSld>
  <p:clrMapOvr>
    <a:masterClrMapping/>
  </p:clrMapOvr>
  <p:transition spd="slow">
    <p:wip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ne">
            <a:extLst>
              <a:ext uri="{FF2B5EF4-FFF2-40B4-BE49-F238E27FC236}">
                <a16:creationId xmlns:a16="http://schemas.microsoft.com/office/drawing/2014/main" id="{66F9BEA0-746A-4B70-AC18-B3538D4EEE2D}"/>
              </a:ext>
            </a:extLst>
          </p:cNvPr>
          <p:cNvSpPr/>
          <p:nvPr/>
        </p:nvSpPr>
        <p:spPr>
          <a:xfrm flipH="1">
            <a:off x="1881938" y="2772902"/>
            <a:ext cx="1138788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  <a:custDash>
              <a:ds d="200000" sp="200000"/>
            </a:custDash>
            <a:miter lim="400000"/>
          </a:ln>
        </p:spPr>
        <p:txBody>
          <a:bodyPr lIns="25400" tIns="25400" rIns="25400" bIns="25400" anchor="ctr"/>
          <a:lstStyle/>
          <a:p>
            <a:pPr defTabSz="228600">
              <a:defRPr sz="12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 sz="500" dirty="0">
              <a:latin typeface="Calibri" panose="020F0502020204030204" pitchFamily="34" charset="0"/>
              <a:ea typeface="Open Sans" panose="020B060603050402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Line">
            <a:extLst>
              <a:ext uri="{FF2B5EF4-FFF2-40B4-BE49-F238E27FC236}">
                <a16:creationId xmlns:a16="http://schemas.microsoft.com/office/drawing/2014/main" id="{9F908702-1D47-4E6C-951B-1F42B5176F59}"/>
              </a:ext>
            </a:extLst>
          </p:cNvPr>
          <p:cNvSpPr/>
          <p:nvPr/>
        </p:nvSpPr>
        <p:spPr>
          <a:xfrm flipH="1">
            <a:off x="1881938" y="3710544"/>
            <a:ext cx="1138788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  <a:custDash>
              <a:ds d="200000" sp="200000"/>
            </a:custDash>
            <a:miter lim="400000"/>
          </a:ln>
        </p:spPr>
        <p:txBody>
          <a:bodyPr lIns="25400" tIns="25400" rIns="25400" bIns="25400" anchor="ctr"/>
          <a:lstStyle/>
          <a:p>
            <a:pPr defTabSz="228600">
              <a:defRPr sz="12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 sz="500" dirty="0">
              <a:latin typeface="Calibri" panose="020F0502020204030204" pitchFamily="34" charset="0"/>
              <a:ea typeface="Open Sans" panose="020B060603050402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Line">
            <a:extLst>
              <a:ext uri="{FF2B5EF4-FFF2-40B4-BE49-F238E27FC236}">
                <a16:creationId xmlns:a16="http://schemas.microsoft.com/office/drawing/2014/main" id="{DFB58D8E-A0DF-492D-AA53-5358ABF773E6}"/>
              </a:ext>
            </a:extLst>
          </p:cNvPr>
          <p:cNvSpPr/>
          <p:nvPr/>
        </p:nvSpPr>
        <p:spPr>
          <a:xfrm flipH="1">
            <a:off x="1881938" y="4628452"/>
            <a:ext cx="1138788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  <a:custDash>
              <a:ds d="200000" sp="200000"/>
            </a:custDash>
            <a:miter lim="400000"/>
          </a:ln>
        </p:spPr>
        <p:txBody>
          <a:bodyPr lIns="25400" tIns="25400" rIns="25400" bIns="25400" anchor="ctr"/>
          <a:lstStyle/>
          <a:p>
            <a:pPr defTabSz="228600">
              <a:defRPr sz="12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 sz="500" dirty="0">
              <a:latin typeface="Calibri" panose="020F0502020204030204" pitchFamily="34" charset="0"/>
              <a:ea typeface="Open Sans" panose="020B060603050402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Line">
            <a:extLst>
              <a:ext uri="{FF2B5EF4-FFF2-40B4-BE49-F238E27FC236}">
                <a16:creationId xmlns:a16="http://schemas.microsoft.com/office/drawing/2014/main" id="{E20E4268-FB04-4CAB-9EB4-0D096AA03629}"/>
              </a:ext>
            </a:extLst>
          </p:cNvPr>
          <p:cNvSpPr/>
          <p:nvPr/>
        </p:nvSpPr>
        <p:spPr>
          <a:xfrm flipH="1">
            <a:off x="1881938" y="5509772"/>
            <a:ext cx="1138789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  <a:custDash>
              <a:ds d="200000" sp="200000"/>
            </a:custDash>
            <a:miter lim="400000"/>
          </a:ln>
        </p:spPr>
        <p:txBody>
          <a:bodyPr lIns="25400" tIns="25400" rIns="25400" bIns="25400" anchor="ctr"/>
          <a:lstStyle/>
          <a:p>
            <a:pPr defTabSz="228600">
              <a:defRPr sz="12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 sz="500" dirty="0">
              <a:latin typeface="Calibri" panose="020F0502020204030204" pitchFamily="34" charset="0"/>
              <a:ea typeface="Open Sans" panose="020B0606030504020204" pitchFamily="34" charset="0"/>
              <a:cs typeface="Calibri" panose="020F0502020204030204" pitchFamily="34" charset="0"/>
            </a:endParaRPr>
          </a:p>
        </p:txBody>
      </p:sp>
      <p:sp>
        <p:nvSpPr>
          <p:cNvPr id="53" name="Line">
            <a:extLst>
              <a:ext uri="{FF2B5EF4-FFF2-40B4-BE49-F238E27FC236}">
                <a16:creationId xmlns:a16="http://schemas.microsoft.com/office/drawing/2014/main" id="{9E6E85F2-BDC0-4821-A246-B539F8208999}"/>
              </a:ext>
            </a:extLst>
          </p:cNvPr>
          <p:cNvSpPr/>
          <p:nvPr/>
        </p:nvSpPr>
        <p:spPr>
          <a:xfrm flipH="1">
            <a:off x="5133138" y="2772902"/>
            <a:ext cx="1138788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  <a:custDash>
              <a:ds d="200000" sp="200000"/>
            </a:custDash>
            <a:miter lim="400000"/>
          </a:ln>
        </p:spPr>
        <p:txBody>
          <a:bodyPr lIns="25400" tIns="25400" rIns="25400" bIns="25400" anchor="ctr"/>
          <a:lstStyle/>
          <a:p>
            <a:pPr defTabSz="228600">
              <a:defRPr sz="12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 sz="500" dirty="0">
              <a:latin typeface="Calibri" panose="020F0502020204030204" pitchFamily="34" charset="0"/>
              <a:ea typeface="Open Sans" panose="020B0606030504020204" pitchFamily="34" charset="0"/>
              <a:cs typeface="Calibri" panose="020F0502020204030204" pitchFamily="34" charset="0"/>
            </a:endParaRPr>
          </a:p>
        </p:txBody>
      </p:sp>
      <p:sp>
        <p:nvSpPr>
          <p:cNvPr id="54" name="Line">
            <a:extLst>
              <a:ext uri="{FF2B5EF4-FFF2-40B4-BE49-F238E27FC236}">
                <a16:creationId xmlns:a16="http://schemas.microsoft.com/office/drawing/2014/main" id="{85907DDE-098B-40C1-8A87-DA1D41103C63}"/>
              </a:ext>
            </a:extLst>
          </p:cNvPr>
          <p:cNvSpPr/>
          <p:nvPr/>
        </p:nvSpPr>
        <p:spPr>
          <a:xfrm flipH="1">
            <a:off x="5133138" y="3710544"/>
            <a:ext cx="1138788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  <a:custDash>
              <a:ds d="200000" sp="200000"/>
            </a:custDash>
            <a:miter lim="400000"/>
          </a:ln>
        </p:spPr>
        <p:txBody>
          <a:bodyPr lIns="25400" tIns="25400" rIns="25400" bIns="25400" anchor="ctr"/>
          <a:lstStyle/>
          <a:p>
            <a:pPr defTabSz="228600">
              <a:defRPr sz="12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 sz="500" dirty="0">
              <a:latin typeface="Calibri" panose="020F0502020204030204" pitchFamily="34" charset="0"/>
              <a:ea typeface="Open Sans" panose="020B0606030504020204" pitchFamily="34" charset="0"/>
              <a:cs typeface="Calibri" panose="020F0502020204030204" pitchFamily="34" charset="0"/>
            </a:endParaRPr>
          </a:p>
        </p:txBody>
      </p:sp>
      <p:sp>
        <p:nvSpPr>
          <p:cNvPr id="55" name="Line">
            <a:extLst>
              <a:ext uri="{FF2B5EF4-FFF2-40B4-BE49-F238E27FC236}">
                <a16:creationId xmlns:a16="http://schemas.microsoft.com/office/drawing/2014/main" id="{1E394C03-20CA-4814-A4D7-D599A604B813}"/>
              </a:ext>
            </a:extLst>
          </p:cNvPr>
          <p:cNvSpPr/>
          <p:nvPr/>
        </p:nvSpPr>
        <p:spPr>
          <a:xfrm flipH="1">
            <a:off x="5133138" y="4628452"/>
            <a:ext cx="1138788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  <a:custDash>
              <a:ds d="200000" sp="200000"/>
            </a:custDash>
            <a:miter lim="400000"/>
          </a:ln>
        </p:spPr>
        <p:txBody>
          <a:bodyPr lIns="25400" tIns="25400" rIns="25400" bIns="25400" anchor="ctr"/>
          <a:lstStyle/>
          <a:p>
            <a:pPr defTabSz="228600">
              <a:defRPr sz="12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 sz="500" dirty="0">
              <a:latin typeface="Calibri" panose="020F0502020204030204" pitchFamily="34" charset="0"/>
              <a:ea typeface="Open Sans" panose="020B0606030504020204" pitchFamily="34" charset="0"/>
              <a:cs typeface="Calibri" panose="020F0502020204030204" pitchFamily="34" charset="0"/>
            </a:endParaRPr>
          </a:p>
        </p:txBody>
      </p:sp>
      <p:sp>
        <p:nvSpPr>
          <p:cNvPr id="56" name="Line">
            <a:extLst>
              <a:ext uri="{FF2B5EF4-FFF2-40B4-BE49-F238E27FC236}">
                <a16:creationId xmlns:a16="http://schemas.microsoft.com/office/drawing/2014/main" id="{E3F2A9F0-C42B-4C6F-B269-26E0B178A933}"/>
              </a:ext>
            </a:extLst>
          </p:cNvPr>
          <p:cNvSpPr/>
          <p:nvPr/>
        </p:nvSpPr>
        <p:spPr>
          <a:xfrm flipH="1">
            <a:off x="5133138" y="5509772"/>
            <a:ext cx="1138789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  <a:custDash>
              <a:ds d="200000" sp="200000"/>
            </a:custDash>
            <a:miter lim="400000"/>
          </a:ln>
        </p:spPr>
        <p:txBody>
          <a:bodyPr lIns="25400" tIns="25400" rIns="25400" bIns="25400" anchor="ctr"/>
          <a:lstStyle/>
          <a:p>
            <a:pPr defTabSz="228600">
              <a:defRPr sz="12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 sz="500" dirty="0">
              <a:latin typeface="Calibri" panose="020F0502020204030204" pitchFamily="34" charset="0"/>
              <a:ea typeface="Open Sans" panose="020B0606030504020204" pitchFamily="34" charset="0"/>
              <a:cs typeface="Calibri" panose="020F0502020204030204" pitchFamily="34" charset="0"/>
            </a:endParaRPr>
          </a:p>
        </p:txBody>
      </p:sp>
      <p:sp>
        <p:nvSpPr>
          <p:cNvPr id="57" name="Line">
            <a:extLst>
              <a:ext uri="{FF2B5EF4-FFF2-40B4-BE49-F238E27FC236}">
                <a16:creationId xmlns:a16="http://schemas.microsoft.com/office/drawing/2014/main" id="{FA1B1170-BF5C-4FB3-8911-471656542384}"/>
              </a:ext>
            </a:extLst>
          </p:cNvPr>
          <p:cNvSpPr/>
          <p:nvPr/>
        </p:nvSpPr>
        <p:spPr>
          <a:xfrm flipH="1">
            <a:off x="7812838" y="2772902"/>
            <a:ext cx="1138788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  <a:custDash>
              <a:ds d="200000" sp="200000"/>
            </a:custDash>
            <a:miter lim="400000"/>
          </a:ln>
        </p:spPr>
        <p:txBody>
          <a:bodyPr lIns="25400" tIns="25400" rIns="25400" bIns="25400" anchor="ctr"/>
          <a:lstStyle/>
          <a:p>
            <a:pPr defTabSz="228600">
              <a:defRPr sz="12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 sz="500" dirty="0">
              <a:latin typeface="Calibri" panose="020F0502020204030204" pitchFamily="34" charset="0"/>
              <a:ea typeface="Open Sans" panose="020B0606030504020204" pitchFamily="34" charset="0"/>
              <a:cs typeface="Calibri" panose="020F0502020204030204" pitchFamily="34" charset="0"/>
            </a:endParaRPr>
          </a:p>
        </p:txBody>
      </p:sp>
      <p:sp>
        <p:nvSpPr>
          <p:cNvPr id="58" name="Line">
            <a:extLst>
              <a:ext uri="{FF2B5EF4-FFF2-40B4-BE49-F238E27FC236}">
                <a16:creationId xmlns:a16="http://schemas.microsoft.com/office/drawing/2014/main" id="{D1BE4EA2-07C8-4F51-B4C9-CE6A237CEB78}"/>
              </a:ext>
            </a:extLst>
          </p:cNvPr>
          <p:cNvSpPr/>
          <p:nvPr/>
        </p:nvSpPr>
        <p:spPr>
          <a:xfrm flipH="1">
            <a:off x="7812838" y="3710544"/>
            <a:ext cx="1138788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  <a:custDash>
              <a:ds d="200000" sp="200000"/>
            </a:custDash>
            <a:miter lim="400000"/>
          </a:ln>
        </p:spPr>
        <p:txBody>
          <a:bodyPr lIns="25400" tIns="25400" rIns="25400" bIns="25400" anchor="ctr"/>
          <a:lstStyle/>
          <a:p>
            <a:pPr defTabSz="228600">
              <a:defRPr sz="12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 sz="500" dirty="0">
              <a:latin typeface="Calibri" panose="020F0502020204030204" pitchFamily="34" charset="0"/>
              <a:ea typeface="Open Sans" panose="020B0606030504020204" pitchFamily="34" charset="0"/>
              <a:cs typeface="Calibri" panose="020F0502020204030204" pitchFamily="34" charset="0"/>
            </a:endParaRPr>
          </a:p>
        </p:txBody>
      </p:sp>
      <p:sp>
        <p:nvSpPr>
          <p:cNvPr id="59" name="Line">
            <a:extLst>
              <a:ext uri="{FF2B5EF4-FFF2-40B4-BE49-F238E27FC236}">
                <a16:creationId xmlns:a16="http://schemas.microsoft.com/office/drawing/2014/main" id="{280AA0C2-F5B4-4733-A4A7-A001A614699C}"/>
              </a:ext>
            </a:extLst>
          </p:cNvPr>
          <p:cNvSpPr/>
          <p:nvPr/>
        </p:nvSpPr>
        <p:spPr>
          <a:xfrm flipH="1">
            <a:off x="7812838" y="4628452"/>
            <a:ext cx="1138788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  <a:custDash>
              <a:ds d="200000" sp="200000"/>
            </a:custDash>
            <a:miter lim="400000"/>
          </a:ln>
        </p:spPr>
        <p:txBody>
          <a:bodyPr lIns="25400" tIns="25400" rIns="25400" bIns="25400" anchor="ctr"/>
          <a:lstStyle/>
          <a:p>
            <a:pPr defTabSz="228600">
              <a:defRPr sz="12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 sz="500" dirty="0">
              <a:latin typeface="Calibri" panose="020F0502020204030204" pitchFamily="34" charset="0"/>
              <a:ea typeface="Open Sans" panose="020B0606030504020204" pitchFamily="34" charset="0"/>
              <a:cs typeface="Calibri" panose="020F0502020204030204" pitchFamily="34" charset="0"/>
            </a:endParaRPr>
          </a:p>
        </p:txBody>
      </p:sp>
      <p:sp>
        <p:nvSpPr>
          <p:cNvPr id="60" name="Line">
            <a:extLst>
              <a:ext uri="{FF2B5EF4-FFF2-40B4-BE49-F238E27FC236}">
                <a16:creationId xmlns:a16="http://schemas.microsoft.com/office/drawing/2014/main" id="{2567B486-57C8-465F-AFF7-55D7CC058040}"/>
              </a:ext>
            </a:extLst>
          </p:cNvPr>
          <p:cNvSpPr/>
          <p:nvPr/>
        </p:nvSpPr>
        <p:spPr>
          <a:xfrm flipH="1">
            <a:off x="7812838" y="5509772"/>
            <a:ext cx="1138789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  <a:custDash>
              <a:ds d="200000" sp="200000"/>
            </a:custDash>
            <a:miter lim="400000"/>
          </a:ln>
        </p:spPr>
        <p:txBody>
          <a:bodyPr lIns="25400" tIns="25400" rIns="25400" bIns="25400" anchor="ctr"/>
          <a:lstStyle/>
          <a:p>
            <a:pPr defTabSz="228600">
              <a:defRPr sz="12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 sz="500" dirty="0">
              <a:latin typeface="Calibri" panose="020F0502020204030204" pitchFamily="34" charset="0"/>
              <a:ea typeface="Open Sans" panose="020B0606030504020204" pitchFamily="34" charset="0"/>
              <a:cs typeface="Calibri" panose="020F0502020204030204" pitchFamily="34" charset="0"/>
            </a:endParaRPr>
          </a:p>
        </p:txBody>
      </p:sp>
      <p:sp>
        <p:nvSpPr>
          <p:cNvPr id="41" name="Rectangle">
            <a:extLst>
              <a:ext uri="{FF2B5EF4-FFF2-40B4-BE49-F238E27FC236}">
                <a16:creationId xmlns:a16="http://schemas.microsoft.com/office/drawing/2014/main" id="{E093CD10-7C98-4EFC-8765-6204C256360F}"/>
              </a:ext>
            </a:extLst>
          </p:cNvPr>
          <p:cNvSpPr/>
          <p:nvPr/>
        </p:nvSpPr>
        <p:spPr>
          <a:xfrm>
            <a:off x="5845103" y="3418444"/>
            <a:ext cx="2279651" cy="584201"/>
          </a:xfrm>
          <a:prstGeom prst="roundRect">
            <a:avLst/>
          </a:prstGeom>
          <a:solidFill>
            <a:schemeClr val="accent2"/>
          </a:solidFill>
          <a:ln w="63500">
            <a:noFill/>
            <a:miter lim="400000"/>
          </a:ln>
        </p:spPr>
        <p:txBody>
          <a:bodyPr lIns="25400" tIns="25400" rIns="25400" bIns="25400" anchor="ctr"/>
          <a:lstStyle/>
          <a:p>
            <a:pPr defTabSz="29210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2" name="Rectangle">
            <a:extLst>
              <a:ext uri="{FF2B5EF4-FFF2-40B4-BE49-F238E27FC236}">
                <a16:creationId xmlns:a16="http://schemas.microsoft.com/office/drawing/2014/main" id="{8D31B1C7-9AA5-4ABF-A7C2-69816BF83E5E}"/>
              </a:ext>
            </a:extLst>
          </p:cNvPr>
          <p:cNvSpPr/>
          <p:nvPr/>
        </p:nvSpPr>
        <p:spPr>
          <a:xfrm>
            <a:off x="8474329" y="3418444"/>
            <a:ext cx="2279651" cy="584201"/>
          </a:xfrm>
          <a:prstGeom prst="roundRect">
            <a:avLst/>
          </a:prstGeom>
          <a:solidFill>
            <a:schemeClr val="accent2"/>
          </a:solidFill>
          <a:ln w="63500">
            <a:noFill/>
            <a:miter lim="400000"/>
          </a:ln>
        </p:spPr>
        <p:txBody>
          <a:bodyPr lIns="25400" tIns="25400" rIns="25400" bIns="25400" anchor="ctr"/>
          <a:lstStyle/>
          <a:p>
            <a:pPr defTabSz="29210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3" name="Rectangle">
            <a:extLst>
              <a:ext uri="{FF2B5EF4-FFF2-40B4-BE49-F238E27FC236}">
                <a16:creationId xmlns:a16="http://schemas.microsoft.com/office/drawing/2014/main" id="{2C99012C-26B1-43C4-AF7A-FA5E9AA23C5C}"/>
              </a:ext>
            </a:extLst>
          </p:cNvPr>
          <p:cNvSpPr/>
          <p:nvPr/>
        </p:nvSpPr>
        <p:spPr>
          <a:xfrm>
            <a:off x="5845103" y="4336352"/>
            <a:ext cx="2279651" cy="584201"/>
          </a:xfrm>
          <a:prstGeom prst="roundRect">
            <a:avLst/>
          </a:prstGeom>
          <a:solidFill>
            <a:schemeClr val="accent3"/>
          </a:solidFill>
          <a:ln w="63500">
            <a:noFill/>
            <a:miter lim="400000"/>
          </a:ln>
        </p:spPr>
        <p:txBody>
          <a:bodyPr lIns="25400" tIns="25400" rIns="25400" bIns="25400" anchor="ctr"/>
          <a:lstStyle/>
          <a:p>
            <a:pPr defTabSz="29210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4" name="Rectangle">
            <a:extLst>
              <a:ext uri="{FF2B5EF4-FFF2-40B4-BE49-F238E27FC236}">
                <a16:creationId xmlns:a16="http://schemas.microsoft.com/office/drawing/2014/main" id="{77AD7D43-D110-4973-9FCC-692FBC297D3E}"/>
              </a:ext>
            </a:extLst>
          </p:cNvPr>
          <p:cNvSpPr/>
          <p:nvPr/>
        </p:nvSpPr>
        <p:spPr>
          <a:xfrm>
            <a:off x="8474329" y="4336352"/>
            <a:ext cx="2279651" cy="584201"/>
          </a:xfrm>
          <a:prstGeom prst="roundRect">
            <a:avLst/>
          </a:prstGeom>
          <a:solidFill>
            <a:schemeClr val="accent3"/>
          </a:solidFill>
          <a:ln w="63500">
            <a:noFill/>
            <a:miter lim="400000"/>
          </a:ln>
        </p:spPr>
        <p:txBody>
          <a:bodyPr lIns="25400" tIns="25400" rIns="25400" bIns="25400" anchor="ctr"/>
          <a:lstStyle/>
          <a:p>
            <a:pPr defTabSz="29210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5" name="Rectangle">
            <a:extLst>
              <a:ext uri="{FF2B5EF4-FFF2-40B4-BE49-F238E27FC236}">
                <a16:creationId xmlns:a16="http://schemas.microsoft.com/office/drawing/2014/main" id="{CF50C2AE-53FB-4572-8574-5CBA0680E4F7}"/>
              </a:ext>
            </a:extLst>
          </p:cNvPr>
          <p:cNvSpPr/>
          <p:nvPr/>
        </p:nvSpPr>
        <p:spPr>
          <a:xfrm>
            <a:off x="5845103" y="5217672"/>
            <a:ext cx="2279651" cy="584201"/>
          </a:xfrm>
          <a:prstGeom prst="roundRect">
            <a:avLst/>
          </a:prstGeom>
          <a:solidFill>
            <a:schemeClr val="accent4"/>
          </a:solidFill>
          <a:ln w="63500">
            <a:noFill/>
            <a:miter lim="400000"/>
          </a:ln>
        </p:spPr>
        <p:txBody>
          <a:bodyPr lIns="25400" tIns="25400" rIns="25400" bIns="25400" anchor="ctr"/>
          <a:lstStyle/>
          <a:p>
            <a:pPr defTabSz="29210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6" name="Rectangle">
            <a:extLst>
              <a:ext uri="{FF2B5EF4-FFF2-40B4-BE49-F238E27FC236}">
                <a16:creationId xmlns:a16="http://schemas.microsoft.com/office/drawing/2014/main" id="{40B5C999-515D-456B-92CE-4CFA5A7592BE}"/>
              </a:ext>
            </a:extLst>
          </p:cNvPr>
          <p:cNvSpPr/>
          <p:nvPr/>
        </p:nvSpPr>
        <p:spPr>
          <a:xfrm>
            <a:off x="8474329" y="5217672"/>
            <a:ext cx="2279651" cy="584201"/>
          </a:xfrm>
          <a:prstGeom prst="roundRect">
            <a:avLst/>
          </a:prstGeom>
          <a:solidFill>
            <a:schemeClr val="accent4"/>
          </a:solidFill>
          <a:ln w="63500">
            <a:noFill/>
            <a:miter lim="400000"/>
          </a:ln>
        </p:spPr>
        <p:txBody>
          <a:bodyPr lIns="25400" tIns="25400" rIns="25400" bIns="25400" anchor="ctr"/>
          <a:lstStyle/>
          <a:p>
            <a:pPr defTabSz="29210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" name="Rectangle">
            <a:extLst>
              <a:ext uri="{FF2B5EF4-FFF2-40B4-BE49-F238E27FC236}">
                <a16:creationId xmlns:a16="http://schemas.microsoft.com/office/drawing/2014/main" id="{AB867717-A196-42B7-83D9-88D570B16A3B}"/>
              </a:ext>
            </a:extLst>
          </p:cNvPr>
          <p:cNvSpPr/>
          <p:nvPr/>
        </p:nvSpPr>
        <p:spPr>
          <a:xfrm>
            <a:off x="5845103" y="2480802"/>
            <a:ext cx="2279651" cy="584201"/>
          </a:xfrm>
          <a:prstGeom prst="roundRect">
            <a:avLst/>
          </a:prstGeom>
          <a:solidFill>
            <a:schemeClr val="accent1"/>
          </a:solidFill>
          <a:ln w="63500">
            <a:noFill/>
            <a:miter lim="400000"/>
          </a:ln>
        </p:spPr>
        <p:txBody>
          <a:bodyPr lIns="25400" tIns="25400" rIns="25400" bIns="25400" anchor="ctr"/>
          <a:lstStyle/>
          <a:p>
            <a:pPr defTabSz="29210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0" name="Rectangle">
            <a:extLst>
              <a:ext uri="{FF2B5EF4-FFF2-40B4-BE49-F238E27FC236}">
                <a16:creationId xmlns:a16="http://schemas.microsoft.com/office/drawing/2014/main" id="{A1CC6BE2-2572-4482-AECD-C5F86F3A9352}"/>
              </a:ext>
            </a:extLst>
          </p:cNvPr>
          <p:cNvSpPr/>
          <p:nvPr/>
        </p:nvSpPr>
        <p:spPr>
          <a:xfrm>
            <a:off x="8474329" y="2480802"/>
            <a:ext cx="2279651" cy="584201"/>
          </a:xfrm>
          <a:prstGeom prst="roundRect">
            <a:avLst/>
          </a:prstGeom>
          <a:solidFill>
            <a:schemeClr val="accent1"/>
          </a:solidFill>
          <a:ln w="63500">
            <a:noFill/>
            <a:miter lim="400000"/>
          </a:ln>
        </p:spPr>
        <p:txBody>
          <a:bodyPr lIns="25400" tIns="25400" rIns="25400" bIns="25400" anchor="ctr"/>
          <a:lstStyle/>
          <a:p>
            <a:pPr defTabSz="29210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Rectangle">
            <a:extLst>
              <a:ext uri="{FF2B5EF4-FFF2-40B4-BE49-F238E27FC236}">
                <a16:creationId xmlns:a16="http://schemas.microsoft.com/office/drawing/2014/main" id="{02CFC8AB-731E-42BE-8126-ED004430A4F1}"/>
              </a:ext>
            </a:extLst>
          </p:cNvPr>
          <p:cNvSpPr/>
          <p:nvPr/>
        </p:nvSpPr>
        <p:spPr>
          <a:xfrm>
            <a:off x="3110564" y="2480802"/>
            <a:ext cx="2279651" cy="584201"/>
          </a:xfrm>
          <a:prstGeom prst="roundRect">
            <a:avLst/>
          </a:prstGeom>
          <a:solidFill>
            <a:schemeClr val="accent1"/>
          </a:solidFill>
          <a:ln w="63500">
            <a:noFill/>
            <a:miter lim="400000"/>
          </a:ln>
        </p:spPr>
        <p:txBody>
          <a:bodyPr lIns="25400" tIns="25400" rIns="25400" bIns="25400" anchor="ctr"/>
          <a:lstStyle/>
          <a:p>
            <a:pPr defTabSz="29210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Rectangle">
            <a:extLst>
              <a:ext uri="{FF2B5EF4-FFF2-40B4-BE49-F238E27FC236}">
                <a16:creationId xmlns:a16="http://schemas.microsoft.com/office/drawing/2014/main" id="{3DD2D754-62EB-42C6-A21F-5B76B66DAD8A}"/>
              </a:ext>
            </a:extLst>
          </p:cNvPr>
          <p:cNvSpPr/>
          <p:nvPr/>
        </p:nvSpPr>
        <p:spPr>
          <a:xfrm>
            <a:off x="3110564" y="3418444"/>
            <a:ext cx="2279651" cy="584201"/>
          </a:xfrm>
          <a:prstGeom prst="roundRect">
            <a:avLst/>
          </a:prstGeom>
          <a:solidFill>
            <a:schemeClr val="accent2"/>
          </a:solidFill>
          <a:ln w="63500">
            <a:noFill/>
            <a:miter lim="400000"/>
          </a:ln>
        </p:spPr>
        <p:txBody>
          <a:bodyPr lIns="25400" tIns="25400" rIns="25400" bIns="25400" anchor="ctr"/>
          <a:lstStyle/>
          <a:p>
            <a:pPr defTabSz="29210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Rectangle">
            <a:extLst>
              <a:ext uri="{FF2B5EF4-FFF2-40B4-BE49-F238E27FC236}">
                <a16:creationId xmlns:a16="http://schemas.microsoft.com/office/drawing/2014/main" id="{345B164B-7D94-43FE-AD22-6DAFEE88BF19}"/>
              </a:ext>
            </a:extLst>
          </p:cNvPr>
          <p:cNvSpPr/>
          <p:nvPr/>
        </p:nvSpPr>
        <p:spPr>
          <a:xfrm>
            <a:off x="3110564" y="5217672"/>
            <a:ext cx="2279651" cy="584201"/>
          </a:xfrm>
          <a:prstGeom prst="roundRect">
            <a:avLst/>
          </a:prstGeom>
          <a:solidFill>
            <a:schemeClr val="accent4"/>
          </a:solidFill>
          <a:ln w="63500">
            <a:noFill/>
            <a:miter lim="400000"/>
          </a:ln>
        </p:spPr>
        <p:txBody>
          <a:bodyPr lIns="25400" tIns="25400" rIns="25400" bIns="25400" anchor="ctr"/>
          <a:lstStyle/>
          <a:p>
            <a:pPr defTabSz="29210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Rectangle">
            <a:extLst>
              <a:ext uri="{FF2B5EF4-FFF2-40B4-BE49-F238E27FC236}">
                <a16:creationId xmlns:a16="http://schemas.microsoft.com/office/drawing/2014/main" id="{1A6F7EB9-B9D3-40A8-840E-AF3A08ACA9F0}"/>
              </a:ext>
            </a:extLst>
          </p:cNvPr>
          <p:cNvSpPr/>
          <p:nvPr/>
        </p:nvSpPr>
        <p:spPr>
          <a:xfrm>
            <a:off x="3110564" y="4336352"/>
            <a:ext cx="2279651" cy="584201"/>
          </a:xfrm>
          <a:prstGeom prst="roundRect">
            <a:avLst/>
          </a:prstGeom>
          <a:solidFill>
            <a:schemeClr val="accent3"/>
          </a:solidFill>
          <a:ln w="63500">
            <a:noFill/>
            <a:miter lim="400000"/>
          </a:ln>
        </p:spPr>
        <p:txBody>
          <a:bodyPr lIns="25400" tIns="25400" rIns="25400" bIns="25400" anchor="ctr"/>
          <a:lstStyle/>
          <a:p>
            <a:pPr defTabSz="29210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Circle">
            <a:extLst>
              <a:ext uri="{FF2B5EF4-FFF2-40B4-BE49-F238E27FC236}">
                <a16:creationId xmlns:a16="http://schemas.microsoft.com/office/drawing/2014/main" id="{50F8ECB8-FDCD-4150-9FA7-48FC150B1EAC}"/>
              </a:ext>
            </a:extLst>
          </p:cNvPr>
          <p:cNvSpPr/>
          <p:nvPr/>
        </p:nvSpPr>
        <p:spPr>
          <a:xfrm>
            <a:off x="1558087" y="2655427"/>
            <a:ext cx="234951" cy="234951"/>
          </a:xfrm>
          <a:prstGeom prst="round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defTabSz="29210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Circle">
            <a:extLst>
              <a:ext uri="{FF2B5EF4-FFF2-40B4-BE49-F238E27FC236}">
                <a16:creationId xmlns:a16="http://schemas.microsoft.com/office/drawing/2014/main" id="{BE1F1AAF-B06D-4516-9646-F1D6AED966BB}"/>
              </a:ext>
            </a:extLst>
          </p:cNvPr>
          <p:cNvSpPr/>
          <p:nvPr/>
        </p:nvSpPr>
        <p:spPr>
          <a:xfrm>
            <a:off x="1558087" y="3593069"/>
            <a:ext cx="234951" cy="234951"/>
          </a:xfrm>
          <a:prstGeom prst="roundRect">
            <a:avLst/>
          </a:prstGeom>
          <a:solidFill>
            <a:schemeClr val="accent2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defTabSz="29210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Circle">
            <a:extLst>
              <a:ext uri="{FF2B5EF4-FFF2-40B4-BE49-F238E27FC236}">
                <a16:creationId xmlns:a16="http://schemas.microsoft.com/office/drawing/2014/main" id="{9E88A471-8E83-48F1-B5F9-C315AE45E358}"/>
              </a:ext>
            </a:extLst>
          </p:cNvPr>
          <p:cNvSpPr/>
          <p:nvPr/>
        </p:nvSpPr>
        <p:spPr>
          <a:xfrm>
            <a:off x="1558087" y="4510977"/>
            <a:ext cx="234951" cy="234951"/>
          </a:xfrm>
          <a:prstGeom prst="roundRect">
            <a:avLst/>
          </a:prstGeom>
          <a:solidFill>
            <a:schemeClr val="accent3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defTabSz="29210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Circle">
            <a:extLst>
              <a:ext uri="{FF2B5EF4-FFF2-40B4-BE49-F238E27FC236}">
                <a16:creationId xmlns:a16="http://schemas.microsoft.com/office/drawing/2014/main" id="{FD254850-89D2-4719-891A-77578B65791F}"/>
              </a:ext>
            </a:extLst>
          </p:cNvPr>
          <p:cNvSpPr/>
          <p:nvPr/>
        </p:nvSpPr>
        <p:spPr>
          <a:xfrm>
            <a:off x="1558087" y="5392297"/>
            <a:ext cx="234951" cy="234951"/>
          </a:xfrm>
          <a:prstGeom prst="roundRect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defTabSz="29210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5710F57-4679-466F-A373-DC34435B1C0A}"/>
              </a:ext>
            </a:extLst>
          </p:cNvPr>
          <p:cNvSpPr txBox="1"/>
          <p:nvPr/>
        </p:nvSpPr>
        <p:spPr>
          <a:xfrm>
            <a:off x="5997939" y="2542070"/>
            <a:ext cx="21619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Perspiciatis unde omnis ut iste voluptatem sed fringilla.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61C42B5-F2DD-418E-8091-A5E775ED9EAE}"/>
              </a:ext>
            </a:extLst>
          </p:cNvPr>
          <p:cNvSpPr txBox="1"/>
          <p:nvPr/>
        </p:nvSpPr>
        <p:spPr>
          <a:xfrm>
            <a:off x="8592004" y="2542070"/>
            <a:ext cx="21619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Perspiciatis unde omnis ut iste voluptatem sed fringilla.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F64B042-9F51-48F7-AFED-3BEE9AE4B096}"/>
              </a:ext>
            </a:extLst>
          </p:cNvPr>
          <p:cNvSpPr txBox="1"/>
          <p:nvPr/>
        </p:nvSpPr>
        <p:spPr>
          <a:xfrm>
            <a:off x="5997939" y="3479712"/>
            <a:ext cx="21619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Perspiciatis unde omnis ut iste voluptatem sed fringilla.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1DAD0B0-A4BA-41C7-8F79-5136D0B91181}"/>
              </a:ext>
            </a:extLst>
          </p:cNvPr>
          <p:cNvSpPr txBox="1"/>
          <p:nvPr/>
        </p:nvSpPr>
        <p:spPr>
          <a:xfrm>
            <a:off x="8592004" y="3479712"/>
            <a:ext cx="21619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Perspiciatis unde omnis ut iste voluptatem sed fringilla.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58AF60B-944C-4B1E-B255-849558C55527}"/>
              </a:ext>
            </a:extLst>
          </p:cNvPr>
          <p:cNvSpPr txBox="1"/>
          <p:nvPr/>
        </p:nvSpPr>
        <p:spPr>
          <a:xfrm>
            <a:off x="5997939" y="4397620"/>
            <a:ext cx="21619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Perspiciatis unde omnis ut iste voluptatem sed fringilla.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8B48580-C90E-4BDF-A5F2-186B722467CE}"/>
              </a:ext>
            </a:extLst>
          </p:cNvPr>
          <p:cNvSpPr txBox="1"/>
          <p:nvPr/>
        </p:nvSpPr>
        <p:spPr>
          <a:xfrm>
            <a:off x="8592004" y="4397620"/>
            <a:ext cx="21619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Perspiciatis unde omnis ut iste voluptatem sed fringilla.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DDC99E7-D055-474C-9D90-07DC4C6DAA26}"/>
              </a:ext>
            </a:extLst>
          </p:cNvPr>
          <p:cNvSpPr txBox="1"/>
          <p:nvPr/>
        </p:nvSpPr>
        <p:spPr>
          <a:xfrm>
            <a:off x="5997939" y="5278940"/>
            <a:ext cx="21619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Perspiciatis unde omnis ut iste voluptatem sed fringilla.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7D25B83-6617-4E19-8058-7B19E452E6A0}"/>
              </a:ext>
            </a:extLst>
          </p:cNvPr>
          <p:cNvSpPr txBox="1"/>
          <p:nvPr/>
        </p:nvSpPr>
        <p:spPr>
          <a:xfrm>
            <a:off x="8592004" y="5278940"/>
            <a:ext cx="21619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Perspiciatis unde omnis ut iste voluptatem sed fringilla.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9931A65-89F0-492A-8B7C-D946F5EA2DB7}"/>
              </a:ext>
            </a:extLst>
          </p:cNvPr>
          <p:cNvSpPr/>
          <p:nvPr/>
        </p:nvSpPr>
        <p:spPr>
          <a:xfrm>
            <a:off x="3421581" y="2619014"/>
            <a:ext cx="181579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Write Title Here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629A43E8-E158-480A-B435-64D0E12FA32F}"/>
              </a:ext>
            </a:extLst>
          </p:cNvPr>
          <p:cNvSpPr/>
          <p:nvPr/>
        </p:nvSpPr>
        <p:spPr>
          <a:xfrm>
            <a:off x="3421581" y="3556656"/>
            <a:ext cx="181579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Write Title Here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4AAB4333-524F-45F5-A12F-E0267812A453}"/>
              </a:ext>
            </a:extLst>
          </p:cNvPr>
          <p:cNvSpPr/>
          <p:nvPr/>
        </p:nvSpPr>
        <p:spPr>
          <a:xfrm>
            <a:off x="3421581" y="4474564"/>
            <a:ext cx="181579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Write Title Here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C598A00D-8F4A-493F-847E-6557E19901F7}"/>
              </a:ext>
            </a:extLst>
          </p:cNvPr>
          <p:cNvSpPr/>
          <p:nvPr/>
        </p:nvSpPr>
        <p:spPr>
          <a:xfrm>
            <a:off x="3421581" y="5355883"/>
            <a:ext cx="181579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Write Title Here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701E869F-4E62-4692-8182-C10A087D0038}"/>
              </a:ext>
            </a:extLst>
          </p:cNvPr>
          <p:cNvSpPr txBox="1"/>
          <p:nvPr/>
        </p:nvSpPr>
        <p:spPr>
          <a:xfrm>
            <a:off x="-12781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92C27794-FB95-4A04-BCA4-80BA1955D34C}"/>
              </a:ext>
            </a:extLst>
          </p:cNvPr>
          <p:cNvSpPr txBox="1"/>
          <p:nvPr/>
        </p:nvSpPr>
        <p:spPr>
          <a:xfrm>
            <a:off x="3203386" y="810569"/>
            <a:ext cx="57852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This is a sample of What end product you Will get soon …</a:t>
            </a:r>
          </a:p>
        </p:txBody>
      </p:sp>
    </p:spTree>
    <p:extLst>
      <p:ext uri="{BB962C8B-B14F-4D97-AF65-F5344CB8AC3E}">
        <p14:creationId xmlns:p14="http://schemas.microsoft.com/office/powerpoint/2010/main" val="2354192986"/>
      </p:ext>
    </p:extLst>
  </p:cSld>
  <p:clrMapOvr>
    <a:masterClrMapping/>
  </p:clrMapOvr>
  <p:transition spd="slow">
    <p:wip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7DA19523-726E-4705-999B-AEA8206A2103}"/>
              </a:ext>
            </a:extLst>
          </p:cNvPr>
          <p:cNvSpPr/>
          <p:nvPr/>
        </p:nvSpPr>
        <p:spPr>
          <a:xfrm>
            <a:off x="1568536" y="3126615"/>
            <a:ext cx="4813215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wonderful serenity has taken possession of my entire soul, like these sweet mornings of spring which I enjoy with my whole heart. I am alone, and feel the charm of existence </a:t>
            </a:r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8180BA27-0BDF-4FA9-A7C8-685DE0524B4A}"/>
              </a:ext>
            </a:extLst>
          </p:cNvPr>
          <p:cNvSpPr txBox="1">
            <a:spLocks/>
          </p:cNvSpPr>
          <p:nvPr/>
        </p:nvSpPr>
        <p:spPr>
          <a:xfrm>
            <a:off x="1568537" y="2506356"/>
            <a:ext cx="2199174" cy="513991"/>
          </a:xfrm>
          <a:prstGeom prst="rect">
            <a:avLst/>
          </a:prstGeom>
        </p:spPr>
        <p:txBody>
          <a:bodyPr/>
          <a:lstStyle>
            <a:lvl1pPr marL="0" indent="0" algn="ctr" defTabSz="1460754" rtl="0" eaLnBrk="1" latinLnBrk="0" hangingPunct="1">
              <a:lnSpc>
                <a:spcPct val="90000"/>
              </a:lnSpc>
              <a:spcBef>
                <a:spcPts val="1598"/>
              </a:spcBef>
              <a:buFont typeface="Arial" panose="020B0604020202020204" pitchFamily="34" charset="0"/>
              <a:buNone/>
              <a:defRPr sz="4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095566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83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5943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19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556320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286697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017074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47451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77828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208205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400" dirty="0">
                <a:solidFill>
                  <a:schemeClr val="accent4"/>
                </a:solidFill>
                <a:latin typeface="Calibri" panose="020F0502020204030204" pitchFamily="34" charset="0"/>
              </a:rPr>
              <a:t>Our </a:t>
            </a:r>
            <a:r>
              <a:rPr lang="id-ID" sz="2400" dirty="0">
                <a:solidFill>
                  <a:schemeClr val="accent4"/>
                </a:solidFill>
                <a:latin typeface="Calibri" panose="020F0502020204030204" pitchFamily="34" charset="0"/>
              </a:rPr>
              <a:t>Vision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D5E2DB1-A6BE-4789-93C4-4F3EFF855A04}"/>
              </a:ext>
            </a:extLst>
          </p:cNvPr>
          <p:cNvSpPr/>
          <p:nvPr/>
        </p:nvSpPr>
        <p:spPr>
          <a:xfrm>
            <a:off x="1568535" y="4960069"/>
            <a:ext cx="4813215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mine.</a:t>
            </a:r>
          </a:p>
        </p:txBody>
      </p:sp>
      <p:sp>
        <p:nvSpPr>
          <p:cNvPr id="26" name="Text Placeholder 2">
            <a:extLst>
              <a:ext uri="{FF2B5EF4-FFF2-40B4-BE49-F238E27FC236}">
                <a16:creationId xmlns:a16="http://schemas.microsoft.com/office/drawing/2014/main" id="{A7B5813B-C195-4C4D-A286-7EC232549538}"/>
              </a:ext>
            </a:extLst>
          </p:cNvPr>
          <p:cNvSpPr txBox="1">
            <a:spLocks/>
          </p:cNvSpPr>
          <p:nvPr/>
        </p:nvSpPr>
        <p:spPr>
          <a:xfrm>
            <a:off x="1568536" y="4339810"/>
            <a:ext cx="2199174" cy="513991"/>
          </a:xfrm>
          <a:prstGeom prst="rect">
            <a:avLst/>
          </a:prstGeom>
        </p:spPr>
        <p:txBody>
          <a:bodyPr/>
          <a:lstStyle>
            <a:lvl1pPr marL="0" indent="0" algn="ctr" defTabSz="1460754" rtl="0" eaLnBrk="1" latinLnBrk="0" hangingPunct="1">
              <a:lnSpc>
                <a:spcPct val="90000"/>
              </a:lnSpc>
              <a:spcBef>
                <a:spcPts val="1598"/>
              </a:spcBef>
              <a:buFont typeface="Arial" panose="020B0604020202020204" pitchFamily="34" charset="0"/>
              <a:buNone/>
              <a:defRPr sz="4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095566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83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5943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19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556320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286697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017074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47451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77828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208205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400" dirty="0">
                <a:solidFill>
                  <a:schemeClr val="accent4"/>
                </a:solidFill>
                <a:latin typeface="Calibri" panose="020F0502020204030204" pitchFamily="34" charset="0"/>
              </a:rPr>
              <a:t>Our Mission</a:t>
            </a:r>
            <a:endParaRPr lang="id-ID" sz="2400" dirty="0">
              <a:solidFill>
                <a:schemeClr val="accent4"/>
              </a:solidFill>
              <a:latin typeface="Calibri" panose="020F0502020204030204" pitchFamily="34" charset="0"/>
            </a:endParaRPr>
          </a:p>
        </p:txBody>
      </p:sp>
      <p:sp>
        <p:nvSpPr>
          <p:cNvPr id="18" name="Shape 1407">
            <a:extLst>
              <a:ext uri="{FF2B5EF4-FFF2-40B4-BE49-F238E27FC236}">
                <a16:creationId xmlns:a16="http://schemas.microsoft.com/office/drawing/2014/main" id="{B0E145F1-3995-4E06-93F4-12671FA5A0DC}"/>
              </a:ext>
            </a:extLst>
          </p:cNvPr>
          <p:cNvSpPr/>
          <p:nvPr/>
        </p:nvSpPr>
        <p:spPr>
          <a:xfrm>
            <a:off x="8369849" y="3977297"/>
            <a:ext cx="2135592" cy="21355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1"/>
          </a:solidFill>
          <a:ln w="12700" cap="flat">
            <a:solidFill>
              <a:schemeClr val="bg1">
                <a:lumMod val="65000"/>
              </a:schemeClr>
            </a:solidFill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ctr">
            <a:noAutofit/>
          </a:bodyPr>
          <a:lstStyle/>
          <a:p>
            <a:pPr lvl="0" algn="ctr">
              <a:lnSpc>
                <a:spcPct val="90000"/>
              </a:lnSpc>
              <a:defRPr sz="1800">
                <a:solidFill>
                  <a:srgbClr val="000000"/>
                </a:solidFill>
              </a:defRPr>
            </a:pPr>
            <a:r>
              <a:rPr lang="en-US" sz="3200" dirty="0">
                <a:solidFill>
                  <a:srgbClr val="FFFFFF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main</a:t>
            </a:r>
          </a:p>
        </p:txBody>
      </p:sp>
      <p:sp>
        <p:nvSpPr>
          <p:cNvPr id="19" name="Shape 1408">
            <a:extLst>
              <a:ext uri="{FF2B5EF4-FFF2-40B4-BE49-F238E27FC236}">
                <a16:creationId xmlns:a16="http://schemas.microsoft.com/office/drawing/2014/main" id="{6D836200-A9BE-43CF-9F5B-E3DC55E5859D}"/>
              </a:ext>
            </a:extLst>
          </p:cNvPr>
          <p:cNvSpPr/>
          <p:nvPr/>
        </p:nvSpPr>
        <p:spPr>
          <a:xfrm>
            <a:off x="7422017" y="2383937"/>
            <a:ext cx="1454932" cy="14549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16796"/>
                </a:move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ubicBezTo>
                  <a:pt x="20639" y="6724"/>
                  <a:pt x="20639" y="12954"/>
                  <a:pt x="16796" y="16796"/>
                </a:cubicBezTo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ctr">
            <a:noAutofit/>
          </a:bodyPr>
          <a:lstStyle/>
          <a:p>
            <a:pPr lvl="0" algn="ctr" defTabSz="584200">
              <a:lnSpc>
                <a:spcPct val="100000"/>
              </a:lnSpc>
              <a:spcBef>
                <a:spcPts val="0"/>
              </a:spcBef>
              <a:defRPr sz="1800">
                <a:solidFill>
                  <a:srgbClr val="000000"/>
                </a:solidFill>
              </a:defRPr>
            </a:pPr>
            <a:r>
              <a:rPr lang="en-US" sz="2000" dirty="0">
                <a:solidFill>
                  <a:srgbClr val="FFFFFF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  <a:sym typeface="Helvetica Neue"/>
              </a:rPr>
              <a:t>main</a:t>
            </a:r>
          </a:p>
        </p:txBody>
      </p:sp>
      <p:sp>
        <p:nvSpPr>
          <p:cNvPr id="22" name="Shape 1409">
            <a:extLst>
              <a:ext uri="{FF2B5EF4-FFF2-40B4-BE49-F238E27FC236}">
                <a16:creationId xmlns:a16="http://schemas.microsoft.com/office/drawing/2014/main" id="{56AE97C8-9F85-4E7D-A07C-3B9CE3933A70}"/>
              </a:ext>
            </a:extLst>
          </p:cNvPr>
          <p:cNvSpPr/>
          <p:nvPr/>
        </p:nvSpPr>
        <p:spPr>
          <a:xfrm>
            <a:off x="7093254" y="4026283"/>
            <a:ext cx="1067796" cy="10677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16796"/>
                </a:move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ubicBezTo>
                  <a:pt x="20639" y="6724"/>
                  <a:pt x="20639" y="12954"/>
                  <a:pt x="16796" y="16796"/>
                </a:cubicBezTo>
              </a:path>
            </a:pathLst>
          </a:custGeom>
          <a:solidFill>
            <a:schemeClr val="accent4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ctr">
            <a:noAutofit/>
          </a:bodyPr>
          <a:lstStyle/>
          <a:p>
            <a:pPr lvl="0" algn="ctr" defTabSz="584200">
              <a:lnSpc>
                <a:spcPct val="100000"/>
              </a:lnSpc>
              <a:spcBef>
                <a:spcPts val="0"/>
              </a:spcBef>
              <a:defRPr sz="1800">
                <a:solidFill>
                  <a:srgbClr val="000000"/>
                </a:solidFill>
              </a:defRPr>
            </a:pPr>
            <a:r>
              <a:rPr lang="en-US" sz="2000" dirty="0">
                <a:solidFill>
                  <a:srgbClr val="FFFFFF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  <a:sym typeface="Helvetica Neue"/>
              </a:rPr>
              <a:t>main</a:t>
            </a:r>
          </a:p>
        </p:txBody>
      </p:sp>
      <p:sp>
        <p:nvSpPr>
          <p:cNvPr id="10" name="Shape 1409">
            <a:extLst>
              <a:ext uri="{FF2B5EF4-FFF2-40B4-BE49-F238E27FC236}">
                <a16:creationId xmlns:a16="http://schemas.microsoft.com/office/drawing/2014/main" id="{4C381D31-42AB-4B9E-B457-3547846B474B}"/>
              </a:ext>
            </a:extLst>
          </p:cNvPr>
          <p:cNvSpPr/>
          <p:nvPr/>
        </p:nvSpPr>
        <p:spPr>
          <a:xfrm>
            <a:off x="9115783" y="2067533"/>
            <a:ext cx="1840548" cy="18405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16796"/>
                </a:move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ubicBezTo>
                  <a:pt x="20639" y="6724"/>
                  <a:pt x="20639" y="12954"/>
                  <a:pt x="16796" y="16796"/>
                </a:cubicBezTo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ctr">
            <a:noAutofit/>
          </a:bodyPr>
          <a:lstStyle/>
          <a:p>
            <a:pPr lvl="0" algn="ctr" defTabSz="584200">
              <a:lnSpc>
                <a:spcPct val="100000"/>
              </a:lnSpc>
              <a:spcBef>
                <a:spcPts val="0"/>
              </a:spcBef>
              <a:defRPr sz="1800">
                <a:solidFill>
                  <a:srgbClr val="000000"/>
                </a:solidFill>
              </a:defRPr>
            </a:pPr>
            <a:r>
              <a:rPr lang="en-US" sz="2000" dirty="0">
                <a:solidFill>
                  <a:srgbClr val="FFFFFF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  <a:sym typeface="Helvetica Neue"/>
              </a:rPr>
              <a:t>main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E02FCBA-81E1-411A-93C1-152C48D83165}"/>
              </a:ext>
            </a:extLst>
          </p:cNvPr>
          <p:cNvSpPr txBox="1"/>
          <p:nvPr/>
        </p:nvSpPr>
        <p:spPr>
          <a:xfrm>
            <a:off x="-12781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3CC7CCE-F261-48B4-B92B-EA6AE564FAAB}"/>
              </a:ext>
            </a:extLst>
          </p:cNvPr>
          <p:cNvSpPr txBox="1"/>
          <p:nvPr/>
        </p:nvSpPr>
        <p:spPr>
          <a:xfrm>
            <a:off x="3203386" y="810569"/>
            <a:ext cx="57852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This is a sample of What end product you Will get soon …</a:t>
            </a:r>
          </a:p>
        </p:txBody>
      </p:sp>
    </p:spTree>
    <p:extLst>
      <p:ext uri="{BB962C8B-B14F-4D97-AF65-F5344CB8AC3E}">
        <p14:creationId xmlns:p14="http://schemas.microsoft.com/office/powerpoint/2010/main" val="3981985800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ounded Rectangle 5">
            <a:extLst>
              <a:ext uri="{FF2B5EF4-FFF2-40B4-BE49-F238E27FC236}">
                <a16:creationId xmlns:a16="http://schemas.microsoft.com/office/drawing/2014/main" id="{82A52575-4476-4C37-8DA9-414155721953}"/>
              </a:ext>
            </a:extLst>
          </p:cNvPr>
          <p:cNvSpPr/>
          <p:nvPr/>
        </p:nvSpPr>
        <p:spPr>
          <a:xfrm>
            <a:off x="1468603" y="4513346"/>
            <a:ext cx="3666812" cy="503189"/>
          </a:xfrm>
          <a:prstGeom prst="roundRect">
            <a:avLst/>
          </a:prstGeom>
          <a:solidFill>
            <a:schemeClr val="accent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9A52FF0-C01C-4210-83AF-D4124549C32B}"/>
              </a:ext>
            </a:extLst>
          </p:cNvPr>
          <p:cNvSpPr/>
          <p:nvPr/>
        </p:nvSpPr>
        <p:spPr>
          <a:xfrm>
            <a:off x="1517574" y="3587514"/>
            <a:ext cx="1700234" cy="349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400" b="1" dirty="0">
                <a:solidFill>
                  <a:schemeClr val="accent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Business</a:t>
            </a:r>
            <a:endParaRPr lang="id-ID" sz="1400" b="1" dirty="0">
              <a:solidFill>
                <a:schemeClr val="accent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4CFE51D5-DAD1-40FF-B6CC-C74334B4B9B7}"/>
              </a:ext>
            </a:extLst>
          </p:cNvPr>
          <p:cNvCxnSpPr/>
          <p:nvPr/>
        </p:nvCxnSpPr>
        <p:spPr>
          <a:xfrm>
            <a:off x="1569083" y="4020875"/>
            <a:ext cx="3402664" cy="0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ounded Rectangle 8">
            <a:extLst>
              <a:ext uri="{FF2B5EF4-FFF2-40B4-BE49-F238E27FC236}">
                <a16:creationId xmlns:a16="http://schemas.microsoft.com/office/drawing/2014/main" id="{C4106F3C-7FB3-47FC-B540-58486B8BAD2E}"/>
              </a:ext>
            </a:extLst>
          </p:cNvPr>
          <p:cNvSpPr/>
          <p:nvPr/>
        </p:nvSpPr>
        <p:spPr>
          <a:xfrm>
            <a:off x="1517574" y="4125729"/>
            <a:ext cx="1908465" cy="306467"/>
          </a:xfrm>
          <a:prstGeom prst="round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Product Name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ECF8F73D-189C-4659-89BA-CD223758A625}"/>
              </a:ext>
            </a:extLst>
          </p:cNvPr>
          <p:cNvSpPr/>
          <p:nvPr/>
        </p:nvSpPr>
        <p:spPr>
          <a:xfrm>
            <a:off x="2838315" y="3587513"/>
            <a:ext cx="1175447" cy="349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Sold</a:t>
            </a:r>
            <a:endParaRPr lang="id-ID" sz="1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159AD5D3-E533-429B-818A-FC833EAFDA49}"/>
              </a:ext>
            </a:extLst>
          </p:cNvPr>
          <p:cNvSpPr/>
          <p:nvPr/>
        </p:nvSpPr>
        <p:spPr>
          <a:xfrm>
            <a:off x="3271514" y="3587514"/>
            <a:ext cx="1700234" cy="349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id-ID" sz="1400" b="1" dirty="0">
                <a:latin typeface="Calibri" panose="020F0502020204030204" pitchFamily="34" charset="0"/>
                <a:cs typeface="Calibri" panose="020F0502020204030204" pitchFamily="34" charset="0"/>
              </a:rPr>
              <a:t>Price</a:t>
            </a:r>
          </a:p>
        </p:txBody>
      </p:sp>
      <p:sp>
        <p:nvSpPr>
          <p:cNvPr id="42" name="Rounded Rectangle 11">
            <a:extLst>
              <a:ext uri="{FF2B5EF4-FFF2-40B4-BE49-F238E27FC236}">
                <a16:creationId xmlns:a16="http://schemas.microsoft.com/office/drawing/2014/main" id="{85A84571-F6F7-4F22-B532-D30093A2C21A}"/>
              </a:ext>
            </a:extLst>
          </p:cNvPr>
          <p:cNvSpPr/>
          <p:nvPr/>
        </p:nvSpPr>
        <p:spPr>
          <a:xfrm>
            <a:off x="2985971" y="4125728"/>
            <a:ext cx="880137" cy="306467"/>
          </a:xfrm>
          <a:prstGeom prst="round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01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3" name="Rounded Rectangle 12">
            <a:extLst>
              <a:ext uri="{FF2B5EF4-FFF2-40B4-BE49-F238E27FC236}">
                <a16:creationId xmlns:a16="http://schemas.microsoft.com/office/drawing/2014/main" id="{6CA5F104-BE78-4B66-BB48-5B8B4AFDF2E7}"/>
              </a:ext>
            </a:extLst>
          </p:cNvPr>
          <p:cNvSpPr/>
          <p:nvPr/>
        </p:nvSpPr>
        <p:spPr>
          <a:xfrm>
            <a:off x="3773283" y="4122156"/>
            <a:ext cx="1221641" cy="306467"/>
          </a:xfrm>
          <a:prstGeom prst="round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$90.00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4" name="Rounded Rectangle 14">
            <a:extLst>
              <a:ext uri="{FF2B5EF4-FFF2-40B4-BE49-F238E27FC236}">
                <a16:creationId xmlns:a16="http://schemas.microsoft.com/office/drawing/2014/main" id="{268B8A23-1F18-4228-8C7B-185EB2A9E91A}"/>
              </a:ext>
            </a:extLst>
          </p:cNvPr>
          <p:cNvSpPr/>
          <p:nvPr/>
        </p:nvSpPr>
        <p:spPr>
          <a:xfrm>
            <a:off x="1528368" y="4621772"/>
            <a:ext cx="1908465" cy="306467"/>
          </a:xfrm>
          <a:prstGeom prst="round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Product Name</a:t>
            </a:r>
          </a:p>
        </p:txBody>
      </p:sp>
      <p:sp>
        <p:nvSpPr>
          <p:cNvPr id="45" name="Rounded Rectangle 15">
            <a:extLst>
              <a:ext uri="{FF2B5EF4-FFF2-40B4-BE49-F238E27FC236}">
                <a16:creationId xmlns:a16="http://schemas.microsoft.com/office/drawing/2014/main" id="{D4ADC4F0-191E-44CF-B3DC-F3B9D518AA1E}"/>
              </a:ext>
            </a:extLst>
          </p:cNvPr>
          <p:cNvSpPr/>
          <p:nvPr/>
        </p:nvSpPr>
        <p:spPr>
          <a:xfrm>
            <a:off x="2996764" y="4621771"/>
            <a:ext cx="880137" cy="306467"/>
          </a:xfrm>
          <a:prstGeom prst="round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01</a:t>
            </a:r>
            <a:endParaRPr lang="en-US" sz="1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6" name="Rounded Rectangle 16">
            <a:extLst>
              <a:ext uri="{FF2B5EF4-FFF2-40B4-BE49-F238E27FC236}">
                <a16:creationId xmlns:a16="http://schemas.microsoft.com/office/drawing/2014/main" id="{576B2377-00BD-4623-81D9-ECE6DFD4BF1D}"/>
              </a:ext>
            </a:extLst>
          </p:cNvPr>
          <p:cNvSpPr/>
          <p:nvPr/>
        </p:nvSpPr>
        <p:spPr>
          <a:xfrm>
            <a:off x="3784077" y="4618199"/>
            <a:ext cx="1221641" cy="306467"/>
          </a:xfrm>
          <a:prstGeom prst="round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id-ID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$90.00</a:t>
            </a:r>
            <a:endParaRPr lang="en-US" sz="1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7" name="Rounded Rectangle 18">
            <a:extLst>
              <a:ext uri="{FF2B5EF4-FFF2-40B4-BE49-F238E27FC236}">
                <a16:creationId xmlns:a16="http://schemas.microsoft.com/office/drawing/2014/main" id="{D6D1ACAA-5218-4B58-B4FE-6CFB41E03638}"/>
              </a:ext>
            </a:extLst>
          </p:cNvPr>
          <p:cNvSpPr/>
          <p:nvPr/>
        </p:nvSpPr>
        <p:spPr>
          <a:xfrm>
            <a:off x="1539161" y="5117816"/>
            <a:ext cx="1908465" cy="306467"/>
          </a:xfrm>
          <a:prstGeom prst="round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Product Name</a:t>
            </a:r>
          </a:p>
        </p:txBody>
      </p:sp>
      <p:sp>
        <p:nvSpPr>
          <p:cNvPr id="48" name="Rounded Rectangle 19">
            <a:extLst>
              <a:ext uri="{FF2B5EF4-FFF2-40B4-BE49-F238E27FC236}">
                <a16:creationId xmlns:a16="http://schemas.microsoft.com/office/drawing/2014/main" id="{E7AAD209-A6B0-4179-B773-CB93B6019528}"/>
              </a:ext>
            </a:extLst>
          </p:cNvPr>
          <p:cNvSpPr/>
          <p:nvPr/>
        </p:nvSpPr>
        <p:spPr>
          <a:xfrm>
            <a:off x="3007557" y="5117815"/>
            <a:ext cx="880137" cy="306467"/>
          </a:xfrm>
          <a:prstGeom prst="round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01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9" name="Rounded Rectangle 20">
            <a:extLst>
              <a:ext uri="{FF2B5EF4-FFF2-40B4-BE49-F238E27FC236}">
                <a16:creationId xmlns:a16="http://schemas.microsoft.com/office/drawing/2014/main" id="{90D7972C-3ECB-4498-BEF0-8CCB44CB29A8}"/>
              </a:ext>
            </a:extLst>
          </p:cNvPr>
          <p:cNvSpPr/>
          <p:nvPr/>
        </p:nvSpPr>
        <p:spPr>
          <a:xfrm>
            <a:off x="3794870" y="5114243"/>
            <a:ext cx="1221641" cy="306467"/>
          </a:xfrm>
          <a:prstGeom prst="round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$90.00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F1CADE2-C223-425C-9847-36B9722D6477}"/>
              </a:ext>
            </a:extLst>
          </p:cNvPr>
          <p:cNvSpPr txBox="1"/>
          <p:nvPr/>
        </p:nvSpPr>
        <p:spPr>
          <a:xfrm>
            <a:off x="-12781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353413A-74E6-464C-B55D-F5415ACCADD1}"/>
              </a:ext>
            </a:extLst>
          </p:cNvPr>
          <p:cNvSpPr txBox="1"/>
          <p:nvPr/>
        </p:nvSpPr>
        <p:spPr>
          <a:xfrm>
            <a:off x="1521055" y="1521955"/>
            <a:ext cx="364452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Main table showing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You that we are working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Really hard …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A3BB852-5647-4D73-A468-22D89F7716CD}"/>
              </a:ext>
            </a:extLst>
          </p:cNvPr>
          <p:cNvSpPr/>
          <p:nvPr/>
        </p:nvSpPr>
        <p:spPr>
          <a:xfrm>
            <a:off x="2870367" y="2883720"/>
            <a:ext cx="1819839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4F07988-37EF-4990-85B7-9190F95EC07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DB0B891-BBE0-4413-BCC2-224D19292B9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045000905"/>
      </p:ext>
    </p:extLst>
  </p:cSld>
  <p:clrMapOvr>
    <a:masterClrMapping/>
  </p:clrMapOvr>
  <p:transition spd="slow">
    <p:wip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Rectangle 16"/>
          <p:cNvSpPr>
            <a:spLocks noChangeArrowheads="1"/>
          </p:cNvSpPr>
          <p:nvPr/>
        </p:nvSpPr>
        <p:spPr bwMode="auto">
          <a:xfrm>
            <a:off x="1426738" y="4869946"/>
            <a:ext cx="1582794" cy="550802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12700" cap="flat" cmpd="sng" algn="ctr">
            <a:solidFill>
              <a:srgbClr val="878787">
                <a:lumMod val="20000"/>
                <a:lumOff val="80000"/>
              </a:srgbClr>
            </a:solidFill>
            <a:prstDash val="solid"/>
            <a:miter lim="800000"/>
          </a:ln>
          <a:effectLst/>
        </p:spPr>
        <p:txBody>
          <a:bodyPr tIns="0" bIns="0"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3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72</a:t>
            </a: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%</a:t>
            </a:r>
          </a:p>
        </p:txBody>
      </p:sp>
      <p:sp>
        <p:nvSpPr>
          <p:cNvPr id="227" name="TextBox 226"/>
          <p:cNvSpPr txBox="1"/>
          <p:nvPr/>
        </p:nvSpPr>
        <p:spPr>
          <a:xfrm>
            <a:off x="2334403" y="4938576"/>
            <a:ext cx="5838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</a:rPr>
              <a:t>MALE</a:t>
            </a:r>
            <a:b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</a:rPr>
            </a:b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</a:rPr>
              <a:t>USERS</a:t>
            </a:r>
          </a:p>
        </p:txBody>
      </p:sp>
      <p:sp>
        <p:nvSpPr>
          <p:cNvPr id="228" name="Rectangle 16"/>
          <p:cNvSpPr>
            <a:spLocks noChangeArrowheads="1"/>
          </p:cNvSpPr>
          <p:nvPr/>
        </p:nvSpPr>
        <p:spPr bwMode="auto">
          <a:xfrm>
            <a:off x="3996791" y="4869946"/>
            <a:ext cx="1613176" cy="550802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12700" cap="flat" cmpd="sng" algn="ctr">
            <a:solidFill>
              <a:srgbClr val="878787">
                <a:lumMod val="20000"/>
                <a:lumOff val="80000"/>
              </a:srgbClr>
            </a:solidFill>
            <a:prstDash val="solid"/>
            <a:miter lim="800000"/>
          </a:ln>
          <a:effectLst/>
        </p:spPr>
        <p:txBody>
          <a:bodyPr tIns="0" bIns="0"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3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86</a:t>
            </a: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%</a:t>
            </a:r>
          </a:p>
        </p:txBody>
      </p:sp>
      <p:sp>
        <p:nvSpPr>
          <p:cNvPr id="229" name="TextBox 228"/>
          <p:cNvSpPr txBox="1"/>
          <p:nvPr/>
        </p:nvSpPr>
        <p:spPr>
          <a:xfrm>
            <a:off x="4859745" y="4938576"/>
            <a:ext cx="7088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</a:rPr>
              <a:t>FEMALE</a:t>
            </a:r>
            <a:b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</a:rPr>
            </a:b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</a:rPr>
              <a:t>USERS</a:t>
            </a:r>
          </a:p>
        </p:txBody>
      </p:sp>
      <p:sp>
        <p:nvSpPr>
          <p:cNvPr id="163" name="Freeform 6"/>
          <p:cNvSpPr>
            <a:spLocks/>
          </p:cNvSpPr>
          <p:nvPr/>
        </p:nvSpPr>
        <p:spPr bwMode="auto">
          <a:xfrm>
            <a:off x="2677408" y="2814276"/>
            <a:ext cx="370161" cy="369019"/>
          </a:xfrm>
          <a:custGeom>
            <a:avLst/>
            <a:gdLst>
              <a:gd name="T0" fmla="*/ 207 w 207"/>
              <a:gd name="T1" fmla="*/ 181 h 206"/>
              <a:gd name="T2" fmla="*/ 26 w 207"/>
              <a:gd name="T3" fmla="*/ 0 h 206"/>
              <a:gd name="T4" fmla="*/ 0 w 207"/>
              <a:gd name="T5" fmla="*/ 44 h 206"/>
              <a:gd name="T6" fmla="*/ 163 w 207"/>
              <a:gd name="T7" fmla="*/ 206 h 206"/>
              <a:gd name="T8" fmla="*/ 207 w 207"/>
              <a:gd name="T9" fmla="*/ 181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7" h="206">
                <a:moveTo>
                  <a:pt x="207" y="181"/>
                </a:moveTo>
                <a:cubicBezTo>
                  <a:pt x="162" y="107"/>
                  <a:pt x="100" y="45"/>
                  <a:pt x="26" y="0"/>
                </a:cubicBezTo>
                <a:cubicBezTo>
                  <a:pt x="0" y="44"/>
                  <a:pt x="0" y="44"/>
                  <a:pt x="0" y="44"/>
                </a:cubicBezTo>
                <a:cubicBezTo>
                  <a:pt x="66" y="85"/>
                  <a:pt x="122" y="140"/>
                  <a:pt x="163" y="206"/>
                </a:cubicBezTo>
                <a:lnTo>
                  <a:pt x="207" y="18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64" name="Freeform 7"/>
          <p:cNvSpPr>
            <a:spLocks/>
          </p:cNvSpPr>
          <p:nvPr/>
        </p:nvSpPr>
        <p:spPr bwMode="auto">
          <a:xfrm>
            <a:off x="2240984" y="2671468"/>
            <a:ext cx="444421" cy="198789"/>
          </a:xfrm>
          <a:custGeom>
            <a:avLst/>
            <a:gdLst>
              <a:gd name="T0" fmla="*/ 0 w 248"/>
              <a:gd name="T1" fmla="*/ 0 h 111"/>
              <a:gd name="T2" fmla="*/ 0 w 248"/>
              <a:gd name="T3" fmla="*/ 51 h 111"/>
              <a:gd name="T4" fmla="*/ 222 w 248"/>
              <a:gd name="T5" fmla="*/ 111 h 111"/>
              <a:gd name="T6" fmla="*/ 248 w 248"/>
              <a:gd name="T7" fmla="*/ 67 h 111"/>
              <a:gd name="T8" fmla="*/ 0 w 248"/>
              <a:gd name="T9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8" h="111">
                <a:moveTo>
                  <a:pt x="0" y="0"/>
                </a:moveTo>
                <a:cubicBezTo>
                  <a:pt x="0" y="51"/>
                  <a:pt x="0" y="51"/>
                  <a:pt x="0" y="51"/>
                </a:cubicBezTo>
                <a:cubicBezTo>
                  <a:pt x="80" y="53"/>
                  <a:pt x="156" y="75"/>
                  <a:pt x="222" y="111"/>
                </a:cubicBezTo>
                <a:cubicBezTo>
                  <a:pt x="248" y="67"/>
                  <a:pt x="248" y="67"/>
                  <a:pt x="248" y="67"/>
                </a:cubicBezTo>
                <a:cubicBezTo>
                  <a:pt x="174" y="26"/>
                  <a:pt x="90" y="2"/>
                  <a:pt x="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65" name="Freeform 8"/>
          <p:cNvSpPr>
            <a:spLocks/>
          </p:cNvSpPr>
          <p:nvPr/>
        </p:nvSpPr>
        <p:spPr bwMode="auto">
          <a:xfrm>
            <a:off x="2990445" y="3177582"/>
            <a:ext cx="198789" cy="442136"/>
          </a:xfrm>
          <a:custGeom>
            <a:avLst/>
            <a:gdLst>
              <a:gd name="T0" fmla="*/ 45 w 111"/>
              <a:gd name="T1" fmla="*/ 0 h 247"/>
              <a:gd name="T2" fmla="*/ 0 w 111"/>
              <a:gd name="T3" fmla="*/ 26 h 247"/>
              <a:gd name="T4" fmla="*/ 60 w 111"/>
              <a:gd name="T5" fmla="*/ 247 h 247"/>
              <a:gd name="T6" fmla="*/ 111 w 111"/>
              <a:gd name="T7" fmla="*/ 247 h 247"/>
              <a:gd name="T8" fmla="*/ 45 w 111"/>
              <a:gd name="T9" fmla="*/ 0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1" h="247">
                <a:moveTo>
                  <a:pt x="45" y="0"/>
                </a:moveTo>
                <a:cubicBezTo>
                  <a:pt x="0" y="26"/>
                  <a:pt x="0" y="26"/>
                  <a:pt x="0" y="26"/>
                </a:cubicBezTo>
                <a:cubicBezTo>
                  <a:pt x="37" y="92"/>
                  <a:pt x="58" y="167"/>
                  <a:pt x="60" y="247"/>
                </a:cubicBezTo>
                <a:cubicBezTo>
                  <a:pt x="111" y="247"/>
                  <a:pt x="111" y="247"/>
                  <a:pt x="111" y="247"/>
                </a:cubicBezTo>
                <a:cubicBezTo>
                  <a:pt x="109" y="158"/>
                  <a:pt x="85" y="74"/>
                  <a:pt x="45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66" name="Freeform 9"/>
          <p:cNvSpPr>
            <a:spLocks/>
          </p:cNvSpPr>
          <p:nvPr/>
        </p:nvSpPr>
        <p:spPr bwMode="auto">
          <a:xfrm>
            <a:off x="2990446" y="3665416"/>
            <a:ext cx="198789" cy="444421"/>
          </a:xfrm>
          <a:custGeom>
            <a:avLst/>
            <a:gdLst>
              <a:gd name="T0" fmla="*/ 60 w 111"/>
              <a:gd name="T1" fmla="*/ 0 h 248"/>
              <a:gd name="T2" fmla="*/ 0 w 111"/>
              <a:gd name="T3" fmla="*/ 222 h 248"/>
              <a:gd name="T4" fmla="*/ 45 w 111"/>
              <a:gd name="T5" fmla="*/ 248 h 248"/>
              <a:gd name="T6" fmla="*/ 111 w 111"/>
              <a:gd name="T7" fmla="*/ 0 h 248"/>
              <a:gd name="T8" fmla="*/ 60 w 111"/>
              <a:gd name="T9" fmla="*/ 0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1" h="248">
                <a:moveTo>
                  <a:pt x="60" y="0"/>
                </a:moveTo>
                <a:cubicBezTo>
                  <a:pt x="58" y="80"/>
                  <a:pt x="37" y="156"/>
                  <a:pt x="0" y="222"/>
                </a:cubicBezTo>
                <a:cubicBezTo>
                  <a:pt x="45" y="248"/>
                  <a:pt x="45" y="248"/>
                  <a:pt x="45" y="248"/>
                </a:cubicBezTo>
                <a:cubicBezTo>
                  <a:pt x="85" y="174"/>
                  <a:pt x="109" y="90"/>
                  <a:pt x="111" y="0"/>
                </a:cubicBezTo>
                <a:lnTo>
                  <a:pt x="6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67" name="Freeform 10"/>
          <p:cNvSpPr>
            <a:spLocks/>
          </p:cNvSpPr>
          <p:nvPr/>
        </p:nvSpPr>
        <p:spPr bwMode="auto">
          <a:xfrm>
            <a:off x="2677409" y="4101840"/>
            <a:ext cx="370161" cy="370161"/>
          </a:xfrm>
          <a:custGeom>
            <a:avLst/>
            <a:gdLst>
              <a:gd name="T0" fmla="*/ 207 w 207"/>
              <a:gd name="T1" fmla="*/ 26 h 207"/>
              <a:gd name="T2" fmla="*/ 163 w 207"/>
              <a:gd name="T3" fmla="*/ 0 h 207"/>
              <a:gd name="T4" fmla="*/ 0 w 207"/>
              <a:gd name="T5" fmla="*/ 163 h 207"/>
              <a:gd name="T6" fmla="*/ 26 w 207"/>
              <a:gd name="T7" fmla="*/ 207 h 207"/>
              <a:gd name="T8" fmla="*/ 207 w 207"/>
              <a:gd name="T9" fmla="*/ 26 h 2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7" h="207">
                <a:moveTo>
                  <a:pt x="207" y="26"/>
                </a:moveTo>
                <a:cubicBezTo>
                  <a:pt x="163" y="0"/>
                  <a:pt x="163" y="0"/>
                  <a:pt x="163" y="0"/>
                </a:cubicBezTo>
                <a:cubicBezTo>
                  <a:pt x="122" y="66"/>
                  <a:pt x="66" y="122"/>
                  <a:pt x="0" y="163"/>
                </a:cubicBezTo>
                <a:cubicBezTo>
                  <a:pt x="26" y="207"/>
                  <a:pt x="26" y="207"/>
                  <a:pt x="26" y="207"/>
                </a:cubicBezTo>
                <a:cubicBezTo>
                  <a:pt x="100" y="162"/>
                  <a:pt x="162" y="100"/>
                  <a:pt x="207" y="2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68" name="Freeform 11"/>
          <p:cNvSpPr>
            <a:spLocks/>
          </p:cNvSpPr>
          <p:nvPr/>
        </p:nvSpPr>
        <p:spPr bwMode="auto">
          <a:xfrm>
            <a:off x="2240984" y="4417161"/>
            <a:ext cx="444421" cy="196505"/>
          </a:xfrm>
          <a:custGeom>
            <a:avLst/>
            <a:gdLst>
              <a:gd name="T0" fmla="*/ 248 w 248"/>
              <a:gd name="T1" fmla="*/ 44 h 110"/>
              <a:gd name="T2" fmla="*/ 222 w 248"/>
              <a:gd name="T3" fmla="*/ 0 h 110"/>
              <a:gd name="T4" fmla="*/ 0 w 248"/>
              <a:gd name="T5" fmla="*/ 59 h 110"/>
              <a:gd name="T6" fmla="*/ 0 w 248"/>
              <a:gd name="T7" fmla="*/ 110 h 110"/>
              <a:gd name="T8" fmla="*/ 248 w 248"/>
              <a:gd name="T9" fmla="*/ 44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8" h="110">
                <a:moveTo>
                  <a:pt x="248" y="44"/>
                </a:moveTo>
                <a:cubicBezTo>
                  <a:pt x="222" y="0"/>
                  <a:pt x="222" y="0"/>
                  <a:pt x="222" y="0"/>
                </a:cubicBezTo>
                <a:cubicBezTo>
                  <a:pt x="156" y="36"/>
                  <a:pt x="80" y="57"/>
                  <a:pt x="0" y="59"/>
                </a:cubicBezTo>
                <a:cubicBezTo>
                  <a:pt x="0" y="110"/>
                  <a:pt x="0" y="110"/>
                  <a:pt x="0" y="110"/>
                </a:cubicBezTo>
                <a:cubicBezTo>
                  <a:pt x="90" y="108"/>
                  <a:pt x="174" y="84"/>
                  <a:pt x="248" y="4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69" name="Freeform 12"/>
          <p:cNvSpPr>
            <a:spLocks/>
          </p:cNvSpPr>
          <p:nvPr/>
        </p:nvSpPr>
        <p:spPr bwMode="auto">
          <a:xfrm>
            <a:off x="1753151" y="4417162"/>
            <a:ext cx="442136" cy="196505"/>
          </a:xfrm>
          <a:custGeom>
            <a:avLst/>
            <a:gdLst>
              <a:gd name="T0" fmla="*/ 0 w 247"/>
              <a:gd name="T1" fmla="*/ 44 h 110"/>
              <a:gd name="T2" fmla="*/ 247 w 247"/>
              <a:gd name="T3" fmla="*/ 110 h 110"/>
              <a:gd name="T4" fmla="*/ 247 w 247"/>
              <a:gd name="T5" fmla="*/ 59 h 110"/>
              <a:gd name="T6" fmla="*/ 26 w 247"/>
              <a:gd name="T7" fmla="*/ 0 h 110"/>
              <a:gd name="T8" fmla="*/ 0 w 247"/>
              <a:gd name="T9" fmla="*/ 44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7" h="110">
                <a:moveTo>
                  <a:pt x="0" y="44"/>
                </a:moveTo>
                <a:cubicBezTo>
                  <a:pt x="74" y="84"/>
                  <a:pt x="158" y="108"/>
                  <a:pt x="247" y="110"/>
                </a:cubicBezTo>
                <a:cubicBezTo>
                  <a:pt x="247" y="59"/>
                  <a:pt x="247" y="59"/>
                  <a:pt x="247" y="59"/>
                </a:cubicBezTo>
                <a:cubicBezTo>
                  <a:pt x="167" y="57"/>
                  <a:pt x="92" y="36"/>
                  <a:pt x="26" y="0"/>
                </a:cubicBezTo>
                <a:lnTo>
                  <a:pt x="0" y="4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70" name="Freeform 13"/>
          <p:cNvSpPr>
            <a:spLocks/>
          </p:cNvSpPr>
          <p:nvPr/>
        </p:nvSpPr>
        <p:spPr bwMode="auto">
          <a:xfrm>
            <a:off x="1389845" y="4101841"/>
            <a:ext cx="369018" cy="370161"/>
          </a:xfrm>
          <a:custGeom>
            <a:avLst/>
            <a:gdLst>
              <a:gd name="T0" fmla="*/ 44 w 206"/>
              <a:gd name="T1" fmla="*/ 0 h 207"/>
              <a:gd name="T2" fmla="*/ 0 w 206"/>
              <a:gd name="T3" fmla="*/ 26 h 207"/>
              <a:gd name="T4" fmla="*/ 181 w 206"/>
              <a:gd name="T5" fmla="*/ 207 h 207"/>
              <a:gd name="T6" fmla="*/ 206 w 206"/>
              <a:gd name="T7" fmla="*/ 163 h 207"/>
              <a:gd name="T8" fmla="*/ 44 w 206"/>
              <a:gd name="T9" fmla="*/ 0 h 2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6" h="207">
                <a:moveTo>
                  <a:pt x="44" y="0"/>
                </a:moveTo>
                <a:cubicBezTo>
                  <a:pt x="0" y="26"/>
                  <a:pt x="0" y="26"/>
                  <a:pt x="0" y="26"/>
                </a:cubicBezTo>
                <a:cubicBezTo>
                  <a:pt x="45" y="100"/>
                  <a:pt x="107" y="162"/>
                  <a:pt x="181" y="207"/>
                </a:cubicBezTo>
                <a:cubicBezTo>
                  <a:pt x="206" y="163"/>
                  <a:pt x="206" y="163"/>
                  <a:pt x="206" y="163"/>
                </a:cubicBezTo>
                <a:cubicBezTo>
                  <a:pt x="140" y="122"/>
                  <a:pt x="85" y="66"/>
                  <a:pt x="4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71" name="Freeform 14"/>
          <p:cNvSpPr>
            <a:spLocks/>
          </p:cNvSpPr>
          <p:nvPr/>
        </p:nvSpPr>
        <p:spPr bwMode="auto">
          <a:xfrm>
            <a:off x="1247037" y="3665416"/>
            <a:ext cx="198789" cy="444421"/>
          </a:xfrm>
          <a:custGeom>
            <a:avLst/>
            <a:gdLst>
              <a:gd name="T0" fmla="*/ 0 w 111"/>
              <a:gd name="T1" fmla="*/ 0 h 248"/>
              <a:gd name="T2" fmla="*/ 67 w 111"/>
              <a:gd name="T3" fmla="*/ 248 h 248"/>
              <a:gd name="T4" fmla="*/ 111 w 111"/>
              <a:gd name="T5" fmla="*/ 222 h 248"/>
              <a:gd name="T6" fmla="*/ 51 w 111"/>
              <a:gd name="T7" fmla="*/ 0 h 248"/>
              <a:gd name="T8" fmla="*/ 0 w 111"/>
              <a:gd name="T9" fmla="*/ 0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1" h="248">
                <a:moveTo>
                  <a:pt x="0" y="0"/>
                </a:moveTo>
                <a:cubicBezTo>
                  <a:pt x="2" y="90"/>
                  <a:pt x="26" y="174"/>
                  <a:pt x="67" y="248"/>
                </a:cubicBezTo>
                <a:cubicBezTo>
                  <a:pt x="111" y="222"/>
                  <a:pt x="111" y="222"/>
                  <a:pt x="111" y="222"/>
                </a:cubicBezTo>
                <a:cubicBezTo>
                  <a:pt x="75" y="156"/>
                  <a:pt x="53" y="80"/>
                  <a:pt x="51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72" name="Freeform 15"/>
          <p:cNvSpPr>
            <a:spLocks/>
          </p:cNvSpPr>
          <p:nvPr/>
        </p:nvSpPr>
        <p:spPr bwMode="auto">
          <a:xfrm>
            <a:off x="1247036" y="3177582"/>
            <a:ext cx="198789" cy="442136"/>
          </a:xfrm>
          <a:custGeom>
            <a:avLst/>
            <a:gdLst>
              <a:gd name="T0" fmla="*/ 51 w 111"/>
              <a:gd name="T1" fmla="*/ 247 h 247"/>
              <a:gd name="T2" fmla="*/ 111 w 111"/>
              <a:gd name="T3" fmla="*/ 26 h 247"/>
              <a:gd name="T4" fmla="*/ 67 w 111"/>
              <a:gd name="T5" fmla="*/ 0 h 247"/>
              <a:gd name="T6" fmla="*/ 0 w 111"/>
              <a:gd name="T7" fmla="*/ 247 h 247"/>
              <a:gd name="T8" fmla="*/ 51 w 111"/>
              <a:gd name="T9" fmla="*/ 247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1" h="247">
                <a:moveTo>
                  <a:pt x="51" y="247"/>
                </a:moveTo>
                <a:cubicBezTo>
                  <a:pt x="53" y="167"/>
                  <a:pt x="75" y="92"/>
                  <a:pt x="111" y="26"/>
                </a:cubicBezTo>
                <a:cubicBezTo>
                  <a:pt x="67" y="0"/>
                  <a:pt x="67" y="0"/>
                  <a:pt x="67" y="0"/>
                </a:cubicBezTo>
                <a:cubicBezTo>
                  <a:pt x="26" y="74"/>
                  <a:pt x="2" y="158"/>
                  <a:pt x="0" y="247"/>
                </a:cubicBezTo>
                <a:lnTo>
                  <a:pt x="51" y="24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73" name="Freeform 16"/>
          <p:cNvSpPr>
            <a:spLocks/>
          </p:cNvSpPr>
          <p:nvPr/>
        </p:nvSpPr>
        <p:spPr bwMode="auto">
          <a:xfrm>
            <a:off x="1389844" y="2814276"/>
            <a:ext cx="369018" cy="369019"/>
          </a:xfrm>
          <a:custGeom>
            <a:avLst/>
            <a:gdLst>
              <a:gd name="T0" fmla="*/ 0 w 206"/>
              <a:gd name="T1" fmla="*/ 181 h 206"/>
              <a:gd name="T2" fmla="*/ 44 w 206"/>
              <a:gd name="T3" fmla="*/ 206 h 206"/>
              <a:gd name="T4" fmla="*/ 206 w 206"/>
              <a:gd name="T5" fmla="*/ 44 h 206"/>
              <a:gd name="T6" fmla="*/ 181 w 206"/>
              <a:gd name="T7" fmla="*/ 0 h 206"/>
              <a:gd name="T8" fmla="*/ 0 w 206"/>
              <a:gd name="T9" fmla="*/ 181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6" h="206">
                <a:moveTo>
                  <a:pt x="0" y="181"/>
                </a:moveTo>
                <a:cubicBezTo>
                  <a:pt x="44" y="206"/>
                  <a:pt x="44" y="206"/>
                  <a:pt x="44" y="206"/>
                </a:cubicBezTo>
                <a:cubicBezTo>
                  <a:pt x="85" y="140"/>
                  <a:pt x="140" y="85"/>
                  <a:pt x="206" y="44"/>
                </a:cubicBezTo>
                <a:cubicBezTo>
                  <a:pt x="181" y="0"/>
                  <a:pt x="181" y="0"/>
                  <a:pt x="181" y="0"/>
                </a:cubicBezTo>
                <a:cubicBezTo>
                  <a:pt x="107" y="45"/>
                  <a:pt x="45" y="107"/>
                  <a:pt x="0" y="181"/>
                </a:cubicBezTo>
                <a:close/>
              </a:path>
            </a:pathLst>
          </a:custGeom>
          <a:solidFill>
            <a:srgbClr val="E1E9EA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kern="0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74" name="Freeform 17"/>
          <p:cNvSpPr>
            <a:spLocks/>
          </p:cNvSpPr>
          <p:nvPr/>
        </p:nvSpPr>
        <p:spPr bwMode="auto">
          <a:xfrm>
            <a:off x="1753150" y="2671468"/>
            <a:ext cx="442136" cy="198789"/>
          </a:xfrm>
          <a:custGeom>
            <a:avLst/>
            <a:gdLst>
              <a:gd name="T0" fmla="*/ 0 w 247"/>
              <a:gd name="T1" fmla="*/ 67 h 111"/>
              <a:gd name="T2" fmla="*/ 25 w 247"/>
              <a:gd name="T3" fmla="*/ 111 h 111"/>
              <a:gd name="T4" fmla="*/ 247 w 247"/>
              <a:gd name="T5" fmla="*/ 51 h 111"/>
              <a:gd name="T6" fmla="*/ 247 w 247"/>
              <a:gd name="T7" fmla="*/ 0 h 111"/>
              <a:gd name="T8" fmla="*/ 0 w 247"/>
              <a:gd name="T9" fmla="*/ 67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7" h="111">
                <a:moveTo>
                  <a:pt x="0" y="67"/>
                </a:moveTo>
                <a:cubicBezTo>
                  <a:pt x="25" y="111"/>
                  <a:pt x="25" y="111"/>
                  <a:pt x="25" y="111"/>
                </a:cubicBezTo>
                <a:cubicBezTo>
                  <a:pt x="92" y="75"/>
                  <a:pt x="167" y="53"/>
                  <a:pt x="247" y="51"/>
                </a:cubicBezTo>
                <a:cubicBezTo>
                  <a:pt x="247" y="0"/>
                  <a:pt x="247" y="0"/>
                  <a:pt x="247" y="0"/>
                </a:cubicBezTo>
                <a:cubicBezTo>
                  <a:pt x="158" y="2"/>
                  <a:pt x="74" y="26"/>
                  <a:pt x="0" y="67"/>
                </a:cubicBezTo>
                <a:close/>
              </a:path>
            </a:pathLst>
          </a:custGeom>
          <a:solidFill>
            <a:srgbClr val="E1E9EA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kern="0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75" name="Oval 5"/>
          <p:cNvSpPr>
            <a:spLocks noChangeArrowheads="1"/>
          </p:cNvSpPr>
          <p:nvPr/>
        </p:nvSpPr>
        <p:spPr bwMode="auto">
          <a:xfrm>
            <a:off x="1427547" y="2851979"/>
            <a:ext cx="1582320" cy="158232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 vert="horz" wrap="square" lIns="0" tIns="18288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77" name="Freeform 6"/>
          <p:cNvSpPr>
            <a:spLocks/>
          </p:cNvSpPr>
          <p:nvPr/>
        </p:nvSpPr>
        <p:spPr bwMode="auto">
          <a:xfrm>
            <a:off x="5262651" y="2814276"/>
            <a:ext cx="370161" cy="369019"/>
          </a:xfrm>
          <a:custGeom>
            <a:avLst/>
            <a:gdLst>
              <a:gd name="T0" fmla="*/ 207 w 207"/>
              <a:gd name="T1" fmla="*/ 181 h 206"/>
              <a:gd name="T2" fmla="*/ 26 w 207"/>
              <a:gd name="T3" fmla="*/ 0 h 206"/>
              <a:gd name="T4" fmla="*/ 0 w 207"/>
              <a:gd name="T5" fmla="*/ 44 h 206"/>
              <a:gd name="T6" fmla="*/ 163 w 207"/>
              <a:gd name="T7" fmla="*/ 206 h 206"/>
              <a:gd name="T8" fmla="*/ 207 w 207"/>
              <a:gd name="T9" fmla="*/ 181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7" h="206">
                <a:moveTo>
                  <a:pt x="207" y="181"/>
                </a:moveTo>
                <a:cubicBezTo>
                  <a:pt x="162" y="107"/>
                  <a:pt x="100" y="45"/>
                  <a:pt x="26" y="0"/>
                </a:cubicBezTo>
                <a:cubicBezTo>
                  <a:pt x="0" y="44"/>
                  <a:pt x="0" y="44"/>
                  <a:pt x="0" y="44"/>
                </a:cubicBezTo>
                <a:cubicBezTo>
                  <a:pt x="66" y="85"/>
                  <a:pt x="122" y="140"/>
                  <a:pt x="163" y="206"/>
                </a:cubicBezTo>
                <a:lnTo>
                  <a:pt x="207" y="18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78" name="Freeform 7"/>
          <p:cNvSpPr>
            <a:spLocks/>
          </p:cNvSpPr>
          <p:nvPr/>
        </p:nvSpPr>
        <p:spPr bwMode="auto">
          <a:xfrm>
            <a:off x="4826227" y="2671468"/>
            <a:ext cx="444421" cy="198789"/>
          </a:xfrm>
          <a:custGeom>
            <a:avLst/>
            <a:gdLst>
              <a:gd name="T0" fmla="*/ 0 w 248"/>
              <a:gd name="T1" fmla="*/ 0 h 111"/>
              <a:gd name="T2" fmla="*/ 0 w 248"/>
              <a:gd name="T3" fmla="*/ 51 h 111"/>
              <a:gd name="T4" fmla="*/ 222 w 248"/>
              <a:gd name="T5" fmla="*/ 111 h 111"/>
              <a:gd name="T6" fmla="*/ 248 w 248"/>
              <a:gd name="T7" fmla="*/ 67 h 111"/>
              <a:gd name="T8" fmla="*/ 0 w 248"/>
              <a:gd name="T9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8" h="111">
                <a:moveTo>
                  <a:pt x="0" y="0"/>
                </a:moveTo>
                <a:cubicBezTo>
                  <a:pt x="0" y="51"/>
                  <a:pt x="0" y="51"/>
                  <a:pt x="0" y="51"/>
                </a:cubicBezTo>
                <a:cubicBezTo>
                  <a:pt x="80" y="53"/>
                  <a:pt x="156" y="75"/>
                  <a:pt x="222" y="111"/>
                </a:cubicBezTo>
                <a:cubicBezTo>
                  <a:pt x="248" y="67"/>
                  <a:pt x="248" y="67"/>
                  <a:pt x="248" y="67"/>
                </a:cubicBezTo>
                <a:cubicBezTo>
                  <a:pt x="174" y="26"/>
                  <a:pt x="90" y="2"/>
                  <a:pt x="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79" name="Freeform 8"/>
          <p:cNvSpPr>
            <a:spLocks/>
          </p:cNvSpPr>
          <p:nvPr/>
        </p:nvSpPr>
        <p:spPr bwMode="auto">
          <a:xfrm>
            <a:off x="5575688" y="3177582"/>
            <a:ext cx="198789" cy="442136"/>
          </a:xfrm>
          <a:custGeom>
            <a:avLst/>
            <a:gdLst>
              <a:gd name="T0" fmla="*/ 45 w 111"/>
              <a:gd name="T1" fmla="*/ 0 h 247"/>
              <a:gd name="T2" fmla="*/ 0 w 111"/>
              <a:gd name="T3" fmla="*/ 26 h 247"/>
              <a:gd name="T4" fmla="*/ 60 w 111"/>
              <a:gd name="T5" fmla="*/ 247 h 247"/>
              <a:gd name="T6" fmla="*/ 111 w 111"/>
              <a:gd name="T7" fmla="*/ 247 h 247"/>
              <a:gd name="T8" fmla="*/ 45 w 111"/>
              <a:gd name="T9" fmla="*/ 0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1" h="247">
                <a:moveTo>
                  <a:pt x="45" y="0"/>
                </a:moveTo>
                <a:cubicBezTo>
                  <a:pt x="0" y="26"/>
                  <a:pt x="0" y="26"/>
                  <a:pt x="0" y="26"/>
                </a:cubicBezTo>
                <a:cubicBezTo>
                  <a:pt x="37" y="92"/>
                  <a:pt x="58" y="167"/>
                  <a:pt x="60" y="247"/>
                </a:cubicBezTo>
                <a:cubicBezTo>
                  <a:pt x="111" y="247"/>
                  <a:pt x="111" y="247"/>
                  <a:pt x="111" y="247"/>
                </a:cubicBezTo>
                <a:cubicBezTo>
                  <a:pt x="109" y="158"/>
                  <a:pt x="85" y="74"/>
                  <a:pt x="4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80" name="Freeform 9"/>
          <p:cNvSpPr>
            <a:spLocks/>
          </p:cNvSpPr>
          <p:nvPr/>
        </p:nvSpPr>
        <p:spPr bwMode="auto">
          <a:xfrm>
            <a:off x="5575689" y="3665416"/>
            <a:ext cx="198789" cy="444421"/>
          </a:xfrm>
          <a:custGeom>
            <a:avLst/>
            <a:gdLst>
              <a:gd name="T0" fmla="*/ 60 w 111"/>
              <a:gd name="T1" fmla="*/ 0 h 248"/>
              <a:gd name="T2" fmla="*/ 0 w 111"/>
              <a:gd name="T3" fmla="*/ 222 h 248"/>
              <a:gd name="T4" fmla="*/ 45 w 111"/>
              <a:gd name="T5" fmla="*/ 248 h 248"/>
              <a:gd name="T6" fmla="*/ 111 w 111"/>
              <a:gd name="T7" fmla="*/ 0 h 248"/>
              <a:gd name="T8" fmla="*/ 60 w 111"/>
              <a:gd name="T9" fmla="*/ 0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1" h="248">
                <a:moveTo>
                  <a:pt x="60" y="0"/>
                </a:moveTo>
                <a:cubicBezTo>
                  <a:pt x="58" y="80"/>
                  <a:pt x="37" y="156"/>
                  <a:pt x="0" y="222"/>
                </a:cubicBezTo>
                <a:cubicBezTo>
                  <a:pt x="45" y="248"/>
                  <a:pt x="45" y="248"/>
                  <a:pt x="45" y="248"/>
                </a:cubicBezTo>
                <a:cubicBezTo>
                  <a:pt x="85" y="174"/>
                  <a:pt x="109" y="90"/>
                  <a:pt x="111" y="0"/>
                </a:cubicBezTo>
                <a:lnTo>
                  <a:pt x="6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81" name="Freeform 10"/>
          <p:cNvSpPr>
            <a:spLocks/>
          </p:cNvSpPr>
          <p:nvPr/>
        </p:nvSpPr>
        <p:spPr bwMode="auto">
          <a:xfrm>
            <a:off x="5262653" y="4101840"/>
            <a:ext cx="370161" cy="370161"/>
          </a:xfrm>
          <a:custGeom>
            <a:avLst/>
            <a:gdLst>
              <a:gd name="T0" fmla="*/ 207 w 207"/>
              <a:gd name="T1" fmla="*/ 26 h 207"/>
              <a:gd name="T2" fmla="*/ 163 w 207"/>
              <a:gd name="T3" fmla="*/ 0 h 207"/>
              <a:gd name="T4" fmla="*/ 0 w 207"/>
              <a:gd name="T5" fmla="*/ 163 h 207"/>
              <a:gd name="T6" fmla="*/ 26 w 207"/>
              <a:gd name="T7" fmla="*/ 207 h 207"/>
              <a:gd name="T8" fmla="*/ 207 w 207"/>
              <a:gd name="T9" fmla="*/ 26 h 2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7" h="207">
                <a:moveTo>
                  <a:pt x="207" y="26"/>
                </a:moveTo>
                <a:cubicBezTo>
                  <a:pt x="163" y="0"/>
                  <a:pt x="163" y="0"/>
                  <a:pt x="163" y="0"/>
                </a:cubicBezTo>
                <a:cubicBezTo>
                  <a:pt x="122" y="66"/>
                  <a:pt x="66" y="122"/>
                  <a:pt x="0" y="163"/>
                </a:cubicBezTo>
                <a:cubicBezTo>
                  <a:pt x="26" y="207"/>
                  <a:pt x="26" y="207"/>
                  <a:pt x="26" y="207"/>
                </a:cubicBezTo>
                <a:cubicBezTo>
                  <a:pt x="100" y="162"/>
                  <a:pt x="162" y="100"/>
                  <a:pt x="207" y="2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82" name="Freeform 11"/>
          <p:cNvSpPr>
            <a:spLocks/>
          </p:cNvSpPr>
          <p:nvPr/>
        </p:nvSpPr>
        <p:spPr bwMode="auto">
          <a:xfrm>
            <a:off x="4826228" y="4417161"/>
            <a:ext cx="444421" cy="196505"/>
          </a:xfrm>
          <a:custGeom>
            <a:avLst/>
            <a:gdLst>
              <a:gd name="T0" fmla="*/ 248 w 248"/>
              <a:gd name="T1" fmla="*/ 44 h 110"/>
              <a:gd name="T2" fmla="*/ 222 w 248"/>
              <a:gd name="T3" fmla="*/ 0 h 110"/>
              <a:gd name="T4" fmla="*/ 0 w 248"/>
              <a:gd name="T5" fmla="*/ 59 h 110"/>
              <a:gd name="T6" fmla="*/ 0 w 248"/>
              <a:gd name="T7" fmla="*/ 110 h 110"/>
              <a:gd name="T8" fmla="*/ 248 w 248"/>
              <a:gd name="T9" fmla="*/ 44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8" h="110">
                <a:moveTo>
                  <a:pt x="248" y="44"/>
                </a:moveTo>
                <a:cubicBezTo>
                  <a:pt x="222" y="0"/>
                  <a:pt x="222" y="0"/>
                  <a:pt x="222" y="0"/>
                </a:cubicBezTo>
                <a:cubicBezTo>
                  <a:pt x="156" y="36"/>
                  <a:pt x="80" y="57"/>
                  <a:pt x="0" y="59"/>
                </a:cubicBezTo>
                <a:cubicBezTo>
                  <a:pt x="0" y="110"/>
                  <a:pt x="0" y="110"/>
                  <a:pt x="0" y="110"/>
                </a:cubicBezTo>
                <a:cubicBezTo>
                  <a:pt x="90" y="108"/>
                  <a:pt x="174" y="84"/>
                  <a:pt x="248" y="4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83" name="Freeform 12"/>
          <p:cNvSpPr>
            <a:spLocks/>
          </p:cNvSpPr>
          <p:nvPr/>
        </p:nvSpPr>
        <p:spPr bwMode="auto">
          <a:xfrm>
            <a:off x="4338395" y="4417162"/>
            <a:ext cx="442136" cy="196505"/>
          </a:xfrm>
          <a:custGeom>
            <a:avLst/>
            <a:gdLst>
              <a:gd name="T0" fmla="*/ 0 w 247"/>
              <a:gd name="T1" fmla="*/ 44 h 110"/>
              <a:gd name="T2" fmla="*/ 247 w 247"/>
              <a:gd name="T3" fmla="*/ 110 h 110"/>
              <a:gd name="T4" fmla="*/ 247 w 247"/>
              <a:gd name="T5" fmla="*/ 59 h 110"/>
              <a:gd name="T6" fmla="*/ 26 w 247"/>
              <a:gd name="T7" fmla="*/ 0 h 110"/>
              <a:gd name="T8" fmla="*/ 0 w 247"/>
              <a:gd name="T9" fmla="*/ 44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7" h="110">
                <a:moveTo>
                  <a:pt x="0" y="44"/>
                </a:moveTo>
                <a:cubicBezTo>
                  <a:pt x="74" y="84"/>
                  <a:pt x="158" y="108"/>
                  <a:pt x="247" y="110"/>
                </a:cubicBezTo>
                <a:cubicBezTo>
                  <a:pt x="247" y="59"/>
                  <a:pt x="247" y="59"/>
                  <a:pt x="247" y="59"/>
                </a:cubicBezTo>
                <a:cubicBezTo>
                  <a:pt x="167" y="57"/>
                  <a:pt x="92" y="36"/>
                  <a:pt x="26" y="0"/>
                </a:cubicBezTo>
                <a:lnTo>
                  <a:pt x="0" y="4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84" name="Freeform 13"/>
          <p:cNvSpPr>
            <a:spLocks/>
          </p:cNvSpPr>
          <p:nvPr/>
        </p:nvSpPr>
        <p:spPr bwMode="auto">
          <a:xfrm>
            <a:off x="3975088" y="4101841"/>
            <a:ext cx="369018" cy="370161"/>
          </a:xfrm>
          <a:custGeom>
            <a:avLst/>
            <a:gdLst>
              <a:gd name="T0" fmla="*/ 44 w 206"/>
              <a:gd name="T1" fmla="*/ 0 h 207"/>
              <a:gd name="T2" fmla="*/ 0 w 206"/>
              <a:gd name="T3" fmla="*/ 26 h 207"/>
              <a:gd name="T4" fmla="*/ 181 w 206"/>
              <a:gd name="T5" fmla="*/ 207 h 207"/>
              <a:gd name="T6" fmla="*/ 206 w 206"/>
              <a:gd name="T7" fmla="*/ 163 h 207"/>
              <a:gd name="T8" fmla="*/ 44 w 206"/>
              <a:gd name="T9" fmla="*/ 0 h 2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6" h="207">
                <a:moveTo>
                  <a:pt x="44" y="0"/>
                </a:moveTo>
                <a:cubicBezTo>
                  <a:pt x="0" y="26"/>
                  <a:pt x="0" y="26"/>
                  <a:pt x="0" y="26"/>
                </a:cubicBezTo>
                <a:cubicBezTo>
                  <a:pt x="45" y="100"/>
                  <a:pt x="107" y="162"/>
                  <a:pt x="181" y="207"/>
                </a:cubicBezTo>
                <a:cubicBezTo>
                  <a:pt x="206" y="163"/>
                  <a:pt x="206" y="163"/>
                  <a:pt x="206" y="163"/>
                </a:cubicBezTo>
                <a:cubicBezTo>
                  <a:pt x="140" y="122"/>
                  <a:pt x="85" y="66"/>
                  <a:pt x="44" y="0"/>
                </a:cubicBezTo>
                <a:close/>
              </a:path>
            </a:pathLst>
          </a:custGeom>
          <a:solidFill>
            <a:srgbClr val="E1E9EA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kern="0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85" name="Freeform 14"/>
          <p:cNvSpPr>
            <a:spLocks/>
          </p:cNvSpPr>
          <p:nvPr/>
        </p:nvSpPr>
        <p:spPr bwMode="auto">
          <a:xfrm>
            <a:off x="3832281" y="3665416"/>
            <a:ext cx="198789" cy="444421"/>
          </a:xfrm>
          <a:custGeom>
            <a:avLst/>
            <a:gdLst>
              <a:gd name="T0" fmla="*/ 0 w 111"/>
              <a:gd name="T1" fmla="*/ 0 h 248"/>
              <a:gd name="T2" fmla="*/ 67 w 111"/>
              <a:gd name="T3" fmla="*/ 248 h 248"/>
              <a:gd name="T4" fmla="*/ 111 w 111"/>
              <a:gd name="T5" fmla="*/ 222 h 248"/>
              <a:gd name="T6" fmla="*/ 51 w 111"/>
              <a:gd name="T7" fmla="*/ 0 h 248"/>
              <a:gd name="T8" fmla="*/ 0 w 111"/>
              <a:gd name="T9" fmla="*/ 0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1" h="248">
                <a:moveTo>
                  <a:pt x="0" y="0"/>
                </a:moveTo>
                <a:cubicBezTo>
                  <a:pt x="2" y="90"/>
                  <a:pt x="26" y="174"/>
                  <a:pt x="67" y="248"/>
                </a:cubicBezTo>
                <a:cubicBezTo>
                  <a:pt x="111" y="222"/>
                  <a:pt x="111" y="222"/>
                  <a:pt x="111" y="222"/>
                </a:cubicBezTo>
                <a:cubicBezTo>
                  <a:pt x="75" y="156"/>
                  <a:pt x="53" y="80"/>
                  <a:pt x="51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E1E9EA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kern="0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86" name="Freeform 15"/>
          <p:cNvSpPr>
            <a:spLocks/>
          </p:cNvSpPr>
          <p:nvPr/>
        </p:nvSpPr>
        <p:spPr bwMode="auto">
          <a:xfrm>
            <a:off x="3832280" y="3177582"/>
            <a:ext cx="198789" cy="442136"/>
          </a:xfrm>
          <a:custGeom>
            <a:avLst/>
            <a:gdLst>
              <a:gd name="T0" fmla="*/ 51 w 111"/>
              <a:gd name="T1" fmla="*/ 247 h 247"/>
              <a:gd name="T2" fmla="*/ 111 w 111"/>
              <a:gd name="T3" fmla="*/ 26 h 247"/>
              <a:gd name="T4" fmla="*/ 67 w 111"/>
              <a:gd name="T5" fmla="*/ 0 h 247"/>
              <a:gd name="T6" fmla="*/ 0 w 111"/>
              <a:gd name="T7" fmla="*/ 247 h 247"/>
              <a:gd name="T8" fmla="*/ 51 w 111"/>
              <a:gd name="T9" fmla="*/ 247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1" h="247">
                <a:moveTo>
                  <a:pt x="51" y="247"/>
                </a:moveTo>
                <a:cubicBezTo>
                  <a:pt x="53" y="167"/>
                  <a:pt x="75" y="92"/>
                  <a:pt x="111" y="26"/>
                </a:cubicBezTo>
                <a:cubicBezTo>
                  <a:pt x="67" y="0"/>
                  <a:pt x="67" y="0"/>
                  <a:pt x="67" y="0"/>
                </a:cubicBezTo>
                <a:cubicBezTo>
                  <a:pt x="26" y="74"/>
                  <a:pt x="2" y="158"/>
                  <a:pt x="0" y="247"/>
                </a:cubicBezTo>
                <a:lnTo>
                  <a:pt x="51" y="247"/>
                </a:lnTo>
                <a:close/>
              </a:path>
            </a:pathLst>
          </a:custGeom>
          <a:solidFill>
            <a:srgbClr val="E1E9EA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kern="0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87" name="Freeform 16"/>
          <p:cNvSpPr>
            <a:spLocks/>
          </p:cNvSpPr>
          <p:nvPr/>
        </p:nvSpPr>
        <p:spPr bwMode="auto">
          <a:xfrm>
            <a:off x="3975089" y="2814276"/>
            <a:ext cx="369018" cy="369019"/>
          </a:xfrm>
          <a:custGeom>
            <a:avLst/>
            <a:gdLst>
              <a:gd name="T0" fmla="*/ 0 w 206"/>
              <a:gd name="T1" fmla="*/ 181 h 206"/>
              <a:gd name="T2" fmla="*/ 44 w 206"/>
              <a:gd name="T3" fmla="*/ 206 h 206"/>
              <a:gd name="T4" fmla="*/ 206 w 206"/>
              <a:gd name="T5" fmla="*/ 44 h 206"/>
              <a:gd name="T6" fmla="*/ 181 w 206"/>
              <a:gd name="T7" fmla="*/ 0 h 206"/>
              <a:gd name="T8" fmla="*/ 0 w 206"/>
              <a:gd name="T9" fmla="*/ 181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6" h="206">
                <a:moveTo>
                  <a:pt x="0" y="181"/>
                </a:moveTo>
                <a:cubicBezTo>
                  <a:pt x="44" y="206"/>
                  <a:pt x="44" y="206"/>
                  <a:pt x="44" y="206"/>
                </a:cubicBezTo>
                <a:cubicBezTo>
                  <a:pt x="85" y="140"/>
                  <a:pt x="140" y="85"/>
                  <a:pt x="206" y="44"/>
                </a:cubicBezTo>
                <a:cubicBezTo>
                  <a:pt x="181" y="0"/>
                  <a:pt x="181" y="0"/>
                  <a:pt x="181" y="0"/>
                </a:cubicBezTo>
                <a:cubicBezTo>
                  <a:pt x="107" y="45"/>
                  <a:pt x="45" y="107"/>
                  <a:pt x="0" y="181"/>
                </a:cubicBezTo>
                <a:close/>
              </a:path>
            </a:pathLst>
          </a:custGeom>
          <a:solidFill>
            <a:srgbClr val="E1E9EA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188" name="Freeform 17"/>
          <p:cNvSpPr>
            <a:spLocks/>
          </p:cNvSpPr>
          <p:nvPr/>
        </p:nvSpPr>
        <p:spPr bwMode="auto">
          <a:xfrm>
            <a:off x="4338395" y="2671468"/>
            <a:ext cx="442136" cy="198789"/>
          </a:xfrm>
          <a:custGeom>
            <a:avLst/>
            <a:gdLst>
              <a:gd name="T0" fmla="*/ 0 w 247"/>
              <a:gd name="T1" fmla="*/ 67 h 111"/>
              <a:gd name="T2" fmla="*/ 25 w 247"/>
              <a:gd name="T3" fmla="*/ 111 h 111"/>
              <a:gd name="T4" fmla="*/ 247 w 247"/>
              <a:gd name="T5" fmla="*/ 51 h 111"/>
              <a:gd name="T6" fmla="*/ 247 w 247"/>
              <a:gd name="T7" fmla="*/ 0 h 111"/>
              <a:gd name="T8" fmla="*/ 0 w 247"/>
              <a:gd name="T9" fmla="*/ 67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7" h="111">
                <a:moveTo>
                  <a:pt x="0" y="67"/>
                </a:moveTo>
                <a:cubicBezTo>
                  <a:pt x="25" y="111"/>
                  <a:pt x="25" y="111"/>
                  <a:pt x="25" y="111"/>
                </a:cubicBezTo>
                <a:cubicBezTo>
                  <a:pt x="92" y="75"/>
                  <a:pt x="167" y="53"/>
                  <a:pt x="247" y="51"/>
                </a:cubicBezTo>
                <a:cubicBezTo>
                  <a:pt x="247" y="0"/>
                  <a:pt x="247" y="0"/>
                  <a:pt x="247" y="0"/>
                </a:cubicBezTo>
                <a:cubicBezTo>
                  <a:pt x="158" y="2"/>
                  <a:pt x="74" y="26"/>
                  <a:pt x="0" y="67"/>
                </a:cubicBezTo>
                <a:close/>
              </a:path>
            </a:pathLst>
          </a:custGeom>
          <a:solidFill>
            <a:srgbClr val="E1E9EA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kern="0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89" name="Oval 5"/>
          <p:cNvSpPr>
            <a:spLocks noChangeArrowheads="1"/>
          </p:cNvSpPr>
          <p:nvPr/>
        </p:nvSpPr>
        <p:spPr bwMode="auto">
          <a:xfrm>
            <a:off x="4012792" y="2851979"/>
            <a:ext cx="1582320" cy="158232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vert="horz" wrap="square" lIns="0" tIns="18288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02" name="TextBox 142">
            <a:extLst>
              <a:ext uri="{FF2B5EF4-FFF2-40B4-BE49-F238E27FC236}">
                <a16:creationId xmlns:a16="http://schemas.microsoft.com/office/drawing/2014/main" id="{D9ACD80F-82B6-4EFB-9FEF-D7153D73A041}"/>
              </a:ext>
            </a:extLst>
          </p:cNvPr>
          <p:cNvSpPr txBox="1"/>
          <p:nvPr/>
        </p:nvSpPr>
        <p:spPr>
          <a:xfrm flipH="1">
            <a:off x="7620031" y="3040399"/>
            <a:ext cx="3117273" cy="4067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5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amet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, 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psum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 dolor sit 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amet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, 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ps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amet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, 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psum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 dolor sit</a:t>
            </a:r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4F890FA4-85A5-4B52-A0AE-41FC9822283B}"/>
              </a:ext>
            </a:extLst>
          </p:cNvPr>
          <p:cNvSpPr/>
          <p:nvPr/>
        </p:nvSpPr>
        <p:spPr>
          <a:xfrm>
            <a:off x="6847009" y="2989032"/>
            <a:ext cx="475098" cy="47509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104" name="TextBox 142">
            <a:extLst>
              <a:ext uri="{FF2B5EF4-FFF2-40B4-BE49-F238E27FC236}">
                <a16:creationId xmlns:a16="http://schemas.microsoft.com/office/drawing/2014/main" id="{1A12CE0D-EDB5-4B15-911E-87CB6C51FC21}"/>
              </a:ext>
            </a:extLst>
          </p:cNvPr>
          <p:cNvSpPr txBox="1"/>
          <p:nvPr/>
        </p:nvSpPr>
        <p:spPr>
          <a:xfrm flipH="1">
            <a:off x="7601133" y="3905453"/>
            <a:ext cx="3136170" cy="4067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5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amet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, 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psum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 dolor sit 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amet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, 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ps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amet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, 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psum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 dolor sit</a:t>
            </a:r>
          </a:p>
        </p:txBody>
      </p:sp>
      <p:sp>
        <p:nvSpPr>
          <p:cNvPr id="105" name="Oval 104">
            <a:extLst>
              <a:ext uri="{FF2B5EF4-FFF2-40B4-BE49-F238E27FC236}">
                <a16:creationId xmlns:a16="http://schemas.microsoft.com/office/drawing/2014/main" id="{F0B6547F-323E-41E0-B65D-5EAFD44FEE2A}"/>
              </a:ext>
            </a:extLst>
          </p:cNvPr>
          <p:cNvSpPr/>
          <p:nvPr/>
        </p:nvSpPr>
        <p:spPr>
          <a:xfrm>
            <a:off x="6847009" y="3854086"/>
            <a:ext cx="475098" cy="47509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106" name="TextBox 142">
            <a:extLst>
              <a:ext uri="{FF2B5EF4-FFF2-40B4-BE49-F238E27FC236}">
                <a16:creationId xmlns:a16="http://schemas.microsoft.com/office/drawing/2014/main" id="{E1E082D4-B199-4508-871B-B4528E9BD326}"/>
              </a:ext>
            </a:extLst>
          </p:cNvPr>
          <p:cNvSpPr txBox="1"/>
          <p:nvPr/>
        </p:nvSpPr>
        <p:spPr>
          <a:xfrm flipH="1">
            <a:off x="7601134" y="4770507"/>
            <a:ext cx="3136170" cy="4067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5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amet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, 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psum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 dolor sit 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amet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, 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ps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amet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, 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psum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 dolor sit</a:t>
            </a:r>
          </a:p>
        </p:txBody>
      </p:sp>
      <p:sp>
        <p:nvSpPr>
          <p:cNvPr id="107" name="Oval 106">
            <a:extLst>
              <a:ext uri="{FF2B5EF4-FFF2-40B4-BE49-F238E27FC236}">
                <a16:creationId xmlns:a16="http://schemas.microsoft.com/office/drawing/2014/main" id="{EE589EA9-8067-408E-96A1-BC9EF4659312}"/>
              </a:ext>
            </a:extLst>
          </p:cNvPr>
          <p:cNvSpPr/>
          <p:nvPr/>
        </p:nvSpPr>
        <p:spPr>
          <a:xfrm>
            <a:off x="6847009" y="4719140"/>
            <a:ext cx="475098" cy="47509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libri" panose="020F0502020204030204" pitchFamily="34" charset="0"/>
            </a:endParaRPr>
          </a:p>
        </p:txBody>
      </p:sp>
      <p:grpSp>
        <p:nvGrpSpPr>
          <p:cNvPr id="38" name="Group 260">
            <a:extLst>
              <a:ext uri="{FF2B5EF4-FFF2-40B4-BE49-F238E27FC236}">
                <a16:creationId xmlns:a16="http://schemas.microsoft.com/office/drawing/2014/main" id="{A1739132-8662-4FFA-9F02-9006290B46C1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980910" y="3423273"/>
            <a:ext cx="483616" cy="484286"/>
            <a:chOff x="-3659" y="-1111"/>
            <a:chExt cx="2881" cy="2885"/>
          </a:xfrm>
          <a:solidFill>
            <a:schemeClr val="bg1"/>
          </a:solidFill>
        </p:grpSpPr>
        <p:sp>
          <p:nvSpPr>
            <p:cNvPr id="39" name="Freeform 262">
              <a:extLst>
                <a:ext uri="{FF2B5EF4-FFF2-40B4-BE49-F238E27FC236}">
                  <a16:creationId xmlns:a16="http://schemas.microsoft.com/office/drawing/2014/main" id="{F688D626-FAEF-4A91-BD5D-EDBEC6FAF828}"/>
                </a:ext>
              </a:extLst>
            </p:cNvPr>
            <p:cNvSpPr>
              <a:spLocks/>
            </p:cNvSpPr>
            <p:nvPr/>
          </p:nvSpPr>
          <p:spPr bwMode="auto">
            <a:xfrm>
              <a:off x="-2908" y="-358"/>
              <a:ext cx="567" cy="558"/>
            </a:xfrm>
            <a:custGeom>
              <a:avLst/>
              <a:gdLst>
                <a:gd name="T0" fmla="*/ 1135 w 1135"/>
                <a:gd name="T1" fmla="*/ 0 h 1115"/>
                <a:gd name="T2" fmla="*/ 1135 w 1135"/>
                <a:gd name="T3" fmla="*/ 1115 h 1115"/>
                <a:gd name="T4" fmla="*/ 0 w 1135"/>
                <a:gd name="T5" fmla="*/ 1115 h 1115"/>
                <a:gd name="T6" fmla="*/ 9 w 1135"/>
                <a:gd name="T7" fmla="*/ 899 h 1115"/>
                <a:gd name="T8" fmla="*/ 23 w 1135"/>
                <a:gd name="T9" fmla="*/ 688 h 1115"/>
                <a:gd name="T10" fmla="*/ 40 w 1135"/>
                <a:gd name="T11" fmla="*/ 483 h 1115"/>
                <a:gd name="T12" fmla="*/ 63 w 1135"/>
                <a:gd name="T13" fmla="*/ 284 h 1115"/>
                <a:gd name="T14" fmla="*/ 89 w 1135"/>
                <a:gd name="T15" fmla="*/ 89 h 1115"/>
                <a:gd name="T16" fmla="*/ 287 w 1135"/>
                <a:gd name="T17" fmla="*/ 63 h 1115"/>
                <a:gd name="T18" fmla="*/ 491 w 1135"/>
                <a:gd name="T19" fmla="*/ 40 h 1115"/>
                <a:gd name="T20" fmla="*/ 700 w 1135"/>
                <a:gd name="T21" fmla="*/ 21 h 1115"/>
                <a:gd name="T22" fmla="*/ 916 w 1135"/>
                <a:gd name="T23" fmla="*/ 9 h 1115"/>
                <a:gd name="T24" fmla="*/ 1135 w 1135"/>
                <a:gd name="T25" fmla="*/ 0 h 1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35" h="1115">
                  <a:moveTo>
                    <a:pt x="1135" y="0"/>
                  </a:moveTo>
                  <a:lnTo>
                    <a:pt x="1135" y="1115"/>
                  </a:lnTo>
                  <a:lnTo>
                    <a:pt x="0" y="1115"/>
                  </a:lnTo>
                  <a:lnTo>
                    <a:pt x="9" y="899"/>
                  </a:lnTo>
                  <a:lnTo>
                    <a:pt x="23" y="688"/>
                  </a:lnTo>
                  <a:lnTo>
                    <a:pt x="40" y="483"/>
                  </a:lnTo>
                  <a:lnTo>
                    <a:pt x="63" y="284"/>
                  </a:lnTo>
                  <a:lnTo>
                    <a:pt x="89" y="89"/>
                  </a:lnTo>
                  <a:lnTo>
                    <a:pt x="287" y="63"/>
                  </a:lnTo>
                  <a:lnTo>
                    <a:pt x="491" y="40"/>
                  </a:lnTo>
                  <a:lnTo>
                    <a:pt x="700" y="21"/>
                  </a:lnTo>
                  <a:lnTo>
                    <a:pt x="916" y="9"/>
                  </a:lnTo>
                  <a:lnTo>
                    <a:pt x="113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40" name="Freeform 263">
              <a:extLst>
                <a:ext uri="{FF2B5EF4-FFF2-40B4-BE49-F238E27FC236}">
                  <a16:creationId xmlns:a16="http://schemas.microsoft.com/office/drawing/2014/main" id="{D227702F-74BF-4ACB-8008-F36BF38B7E98}"/>
                </a:ext>
              </a:extLst>
            </p:cNvPr>
            <p:cNvSpPr>
              <a:spLocks/>
            </p:cNvSpPr>
            <p:nvPr/>
          </p:nvSpPr>
          <p:spPr bwMode="auto">
            <a:xfrm>
              <a:off x="-2908" y="456"/>
              <a:ext cx="567" cy="565"/>
            </a:xfrm>
            <a:custGeom>
              <a:avLst/>
              <a:gdLst>
                <a:gd name="T0" fmla="*/ 0 w 1135"/>
                <a:gd name="T1" fmla="*/ 0 h 1131"/>
                <a:gd name="T2" fmla="*/ 1135 w 1135"/>
                <a:gd name="T3" fmla="*/ 0 h 1131"/>
                <a:gd name="T4" fmla="*/ 1135 w 1135"/>
                <a:gd name="T5" fmla="*/ 1131 h 1131"/>
                <a:gd name="T6" fmla="*/ 916 w 1135"/>
                <a:gd name="T7" fmla="*/ 1124 h 1131"/>
                <a:gd name="T8" fmla="*/ 700 w 1135"/>
                <a:gd name="T9" fmla="*/ 1110 h 1131"/>
                <a:gd name="T10" fmla="*/ 491 w 1135"/>
                <a:gd name="T11" fmla="*/ 1091 h 1131"/>
                <a:gd name="T12" fmla="*/ 287 w 1135"/>
                <a:gd name="T13" fmla="*/ 1068 h 1131"/>
                <a:gd name="T14" fmla="*/ 89 w 1135"/>
                <a:gd name="T15" fmla="*/ 1041 h 1131"/>
                <a:gd name="T16" fmla="*/ 63 w 1135"/>
                <a:gd name="T17" fmla="*/ 845 h 1131"/>
                <a:gd name="T18" fmla="*/ 40 w 1135"/>
                <a:gd name="T19" fmla="*/ 641 h 1131"/>
                <a:gd name="T20" fmla="*/ 21 w 1135"/>
                <a:gd name="T21" fmla="*/ 432 h 1131"/>
                <a:gd name="T22" fmla="*/ 9 w 1135"/>
                <a:gd name="T23" fmla="*/ 219 h 1131"/>
                <a:gd name="T24" fmla="*/ 0 w 1135"/>
                <a:gd name="T25" fmla="*/ 0 h 1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35" h="1131">
                  <a:moveTo>
                    <a:pt x="0" y="0"/>
                  </a:moveTo>
                  <a:lnTo>
                    <a:pt x="1135" y="0"/>
                  </a:lnTo>
                  <a:lnTo>
                    <a:pt x="1135" y="1131"/>
                  </a:lnTo>
                  <a:lnTo>
                    <a:pt x="916" y="1124"/>
                  </a:lnTo>
                  <a:lnTo>
                    <a:pt x="700" y="1110"/>
                  </a:lnTo>
                  <a:lnTo>
                    <a:pt x="491" y="1091"/>
                  </a:lnTo>
                  <a:lnTo>
                    <a:pt x="287" y="1068"/>
                  </a:lnTo>
                  <a:lnTo>
                    <a:pt x="89" y="1041"/>
                  </a:lnTo>
                  <a:lnTo>
                    <a:pt x="63" y="845"/>
                  </a:lnTo>
                  <a:lnTo>
                    <a:pt x="40" y="641"/>
                  </a:lnTo>
                  <a:lnTo>
                    <a:pt x="21" y="432"/>
                  </a:lnTo>
                  <a:lnTo>
                    <a:pt x="9" y="21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41" name="Freeform 264">
              <a:extLst>
                <a:ext uri="{FF2B5EF4-FFF2-40B4-BE49-F238E27FC236}">
                  <a16:creationId xmlns:a16="http://schemas.microsoft.com/office/drawing/2014/main" id="{896FDC29-5672-4EEF-BBF7-CA60D772E684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59" y="-262"/>
              <a:ext cx="531" cy="462"/>
            </a:xfrm>
            <a:custGeom>
              <a:avLst/>
              <a:gdLst>
                <a:gd name="T0" fmla="*/ 1061 w 1061"/>
                <a:gd name="T1" fmla="*/ 0 h 924"/>
                <a:gd name="T2" fmla="*/ 1035 w 1061"/>
                <a:gd name="T3" fmla="*/ 225 h 924"/>
                <a:gd name="T4" fmla="*/ 1014 w 1061"/>
                <a:gd name="T5" fmla="*/ 455 h 924"/>
                <a:gd name="T6" fmla="*/ 1000 w 1061"/>
                <a:gd name="T7" fmla="*/ 687 h 924"/>
                <a:gd name="T8" fmla="*/ 989 w 1061"/>
                <a:gd name="T9" fmla="*/ 924 h 924"/>
                <a:gd name="T10" fmla="*/ 0 w 1061"/>
                <a:gd name="T11" fmla="*/ 924 h 924"/>
                <a:gd name="T12" fmla="*/ 19 w 1061"/>
                <a:gd name="T13" fmla="*/ 766 h 924"/>
                <a:gd name="T14" fmla="*/ 46 w 1061"/>
                <a:gd name="T15" fmla="*/ 611 h 924"/>
                <a:gd name="T16" fmla="*/ 81 w 1061"/>
                <a:gd name="T17" fmla="*/ 459 h 924"/>
                <a:gd name="T18" fmla="*/ 125 w 1061"/>
                <a:gd name="T19" fmla="*/ 309 h 924"/>
                <a:gd name="T20" fmla="*/ 260 w 1061"/>
                <a:gd name="T21" fmla="*/ 250 h 924"/>
                <a:gd name="T22" fmla="*/ 404 w 1061"/>
                <a:gd name="T23" fmla="*/ 193 h 924"/>
                <a:gd name="T24" fmla="*/ 556 w 1061"/>
                <a:gd name="T25" fmla="*/ 141 h 924"/>
                <a:gd name="T26" fmla="*/ 718 w 1061"/>
                <a:gd name="T27" fmla="*/ 90 h 924"/>
                <a:gd name="T28" fmla="*/ 886 w 1061"/>
                <a:gd name="T29" fmla="*/ 42 h 924"/>
                <a:gd name="T30" fmla="*/ 1061 w 1061"/>
                <a:gd name="T31" fmla="*/ 0 h 9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61" h="924">
                  <a:moveTo>
                    <a:pt x="1061" y="0"/>
                  </a:moveTo>
                  <a:lnTo>
                    <a:pt x="1035" y="225"/>
                  </a:lnTo>
                  <a:lnTo>
                    <a:pt x="1014" y="455"/>
                  </a:lnTo>
                  <a:lnTo>
                    <a:pt x="1000" y="687"/>
                  </a:lnTo>
                  <a:lnTo>
                    <a:pt x="989" y="924"/>
                  </a:lnTo>
                  <a:lnTo>
                    <a:pt x="0" y="924"/>
                  </a:lnTo>
                  <a:lnTo>
                    <a:pt x="19" y="766"/>
                  </a:lnTo>
                  <a:lnTo>
                    <a:pt x="46" y="611"/>
                  </a:lnTo>
                  <a:lnTo>
                    <a:pt x="81" y="459"/>
                  </a:lnTo>
                  <a:lnTo>
                    <a:pt x="125" y="309"/>
                  </a:lnTo>
                  <a:lnTo>
                    <a:pt x="260" y="250"/>
                  </a:lnTo>
                  <a:lnTo>
                    <a:pt x="404" y="193"/>
                  </a:lnTo>
                  <a:lnTo>
                    <a:pt x="556" y="141"/>
                  </a:lnTo>
                  <a:lnTo>
                    <a:pt x="718" y="90"/>
                  </a:lnTo>
                  <a:lnTo>
                    <a:pt x="886" y="42"/>
                  </a:lnTo>
                  <a:lnTo>
                    <a:pt x="10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42" name="Freeform 265">
              <a:extLst>
                <a:ext uri="{FF2B5EF4-FFF2-40B4-BE49-F238E27FC236}">
                  <a16:creationId xmlns:a16="http://schemas.microsoft.com/office/drawing/2014/main" id="{0D52F469-5283-4B48-B0A8-31BCE92DC190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59" y="456"/>
              <a:ext cx="531" cy="470"/>
            </a:xfrm>
            <a:custGeom>
              <a:avLst/>
              <a:gdLst>
                <a:gd name="T0" fmla="*/ 0 w 1061"/>
                <a:gd name="T1" fmla="*/ 0 h 940"/>
                <a:gd name="T2" fmla="*/ 989 w 1061"/>
                <a:gd name="T3" fmla="*/ 0 h 940"/>
                <a:gd name="T4" fmla="*/ 998 w 1061"/>
                <a:gd name="T5" fmla="*/ 239 h 940"/>
                <a:gd name="T6" fmla="*/ 1014 w 1061"/>
                <a:gd name="T7" fmla="*/ 476 h 940"/>
                <a:gd name="T8" fmla="*/ 1035 w 1061"/>
                <a:gd name="T9" fmla="*/ 711 h 940"/>
                <a:gd name="T10" fmla="*/ 1061 w 1061"/>
                <a:gd name="T11" fmla="*/ 940 h 940"/>
                <a:gd name="T12" fmla="*/ 886 w 1061"/>
                <a:gd name="T13" fmla="*/ 897 h 940"/>
                <a:gd name="T14" fmla="*/ 718 w 1061"/>
                <a:gd name="T15" fmla="*/ 850 h 940"/>
                <a:gd name="T16" fmla="*/ 556 w 1061"/>
                <a:gd name="T17" fmla="*/ 799 h 940"/>
                <a:gd name="T18" fmla="*/ 404 w 1061"/>
                <a:gd name="T19" fmla="*/ 746 h 940"/>
                <a:gd name="T20" fmla="*/ 260 w 1061"/>
                <a:gd name="T21" fmla="*/ 690 h 940"/>
                <a:gd name="T22" fmla="*/ 125 w 1061"/>
                <a:gd name="T23" fmla="*/ 632 h 940"/>
                <a:gd name="T24" fmla="*/ 81 w 1061"/>
                <a:gd name="T25" fmla="*/ 478 h 940"/>
                <a:gd name="T26" fmla="*/ 44 w 1061"/>
                <a:gd name="T27" fmla="*/ 320 h 940"/>
                <a:gd name="T28" fmla="*/ 18 w 1061"/>
                <a:gd name="T29" fmla="*/ 160 h 940"/>
                <a:gd name="T30" fmla="*/ 0 w 1061"/>
                <a:gd name="T31" fmla="*/ 0 h 9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61" h="940">
                  <a:moveTo>
                    <a:pt x="0" y="0"/>
                  </a:moveTo>
                  <a:lnTo>
                    <a:pt x="989" y="0"/>
                  </a:lnTo>
                  <a:lnTo>
                    <a:pt x="998" y="239"/>
                  </a:lnTo>
                  <a:lnTo>
                    <a:pt x="1014" y="476"/>
                  </a:lnTo>
                  <a:lnTo>
                    <a:pt x="1035" y="711"/>
                  </a:lnTo>
                  <a:lnTo>
                    <a:pt x="1061" y="940"/>
                  </a:lnTo>
                  <a:lnTo>
                    <a:pt x="886" y="897"/>
                  </a:lnTo>
                  <a:lnTo>
                    <a:pt x="718" y="850"/>
                  </a:lnTo>
                  <a:lnTo>
                    <a:pt x="556" y="799"/>
                  </a:lnTo>
                  <a:lnTo>
                    <a:pt x="404" y="746"/>
                  </a:lnTo>
                  <a:lnTo>
                    <a:pt x="260" y="690"/>
                  </a:lnTo>
                  <a:lnTo>
                    <a:pt x="125" y="632"/>
                  </a:lnTo>
                  <a:lnTo>
                    <a:pt x="81" y="478"/>
                  </a:lnTo>
                  <a:lnTo>
                    <a:pt x="44" y="320"/>
                  </a:lnTo>
                  <a:lnTo>
                    <a:pt x="18" y="16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43" name="Freeform 266">
              <a:extLst>
                <a:ext uri="{FF2B5EF4-FFF2-40B4-BE49-F238E27FC236}">
                  <a16:creationId xmlns:a16="http://schemas.microsoft.com/office/drawing/2014/main" id="{E0F5FBD8-A3D0-4777-8C72-DE867D7C6CC5}"/>
                </a:ext>
              </a:extLst>
            </p:cNvPr>
            <p:cNvSpPr>
              <a:spLocks/>
            </p:cNvSpPr>
            <p:nvPr/>
          </p:nvSpPr>
          <p:spPr bwMode="auto">
            <a:xfrm>
              <a:off x="-1310" y="-262"/>
              <a:ext cx="531" cy="462"/>
            </a:xfrm>
            <a:custGeom>
              <a:avLst/>
              <a:gdLst>
                <a:gd name="T0" fmla="*/ 0 w 1062"/>
                <a:gd name="T1" fmla="*/ 0 h 924"/>
                <a:gd name="T2" fmla="*/ 177 w 1062"/>
                <a:gd name="T3" fmla="*/ 42 h 924"/>
                <a:gd name="T4" fmla="*/ 344 w 1062"/>
                <a:gd name="T5" fmla="*/ 90 h 924"/>
                <a:gd name="T6" fmla="*/ 506 w 1062"/>
                <a:gd name="T7" fmla="*/ 141 h 924"/>
                <a:gd name="T8" fmla="*/ 658 w 1062"/>
                <a:gd name="T9" fmla="*/ 193 h 924"/>
                <a:gd name="T10" fmla="*/ 802 w 1062"/>
                <a:gd name="T11" fmla="*/ 250 h 924"/>
                <a:gd name="T12" fmla="*/ 939 w 1062"/>
                <a:gd name="T13" fmla="*/ 309 h 924"/>
                <a:gd name="T14" fmla="*/ 981 w 1062"/>
                <a:gd name="T15" fmla="*/ 459 h 924"/>
                <a:gd name="T16" fmla="*/ 1016 w 1062"/>
                <a:gd name="T17" fmla="*/ 611 h 924"/>
                <a:gd name="T18" fmla="*/ 1044 w 1062"/>
                <a:gd name="T19" fmla="*/ 766 h 924"/>
                <a:gd name="T20" fmla="*/ 1062 w 1062"/>
                <a:gd name="T21" fmla="*/ 924 h 924"/>
                <a:gd name="T22" fmla="*/ 72 w 1062"/>
                <a:gd name="T23" fmla="*/ 924 h 924"/>
                <a:gd name="T24" fmla="*/ 63 w 1062"/>
                <a:gd name="T25" fmla="*/ 687 h 924"/>
                <a:gd name="T26" fmla="*/ 48 w 1062"/>
                <a:gd name="T27" fmla="*/ 455 h 924"/>
                <a:gd name="T28" fmla="*/ 27 w 1062"/>
                <a:gd name="T29" fmla="*/ 225 h 924"/>
                <a:gd name="T30" fmla="*/ 0 w 1062"/>
                <a:gd name="T31" fmla="*/ 0 h 9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62" h="924">
                  <a:moveTo>
                    <a:pt x="0" y="0"/>
                  </a:moveTo>
                  <a:lnTo>
                    <a:pt x="177" y="42"/>
                  </a:lnTo>
                  <a:lnTo>
                    <a:pt x="344" y="90"/>
                  </a:lnTo>
                  <a:lnTo>
                    <a:pt x="506" y="141"/>
                  </a:lnTo>
                  <a:lnTo>
                    <a:pt x="658" y="193"/>
                  </a:lnTo>
                  <a:lnTo>
                    <a:pt x="802" y="250"/>
                  </a:lnTo>
                  <a:lnTo>
                    <a:pt x="939" y="309"/>
                  </a:lnTo>
                  <a:lnTo>
                    <a:pt x="981" y="459"/>
                  </a:lnTo>
                  <a:lnTo>
                    <a:pt x="1016" y="611"/>
                  </a:lnTo>
                  <a:lnTo>
                    <a:pt x="1044" y="766"/>
                  </a:lnTo>
                  <a:lnTo>
                    <a:pt x="1062" y="924"/>
                  </a:lnTo>
                  <a:lnTo>
                    <a:pt x="72" y="924"/>
                  </a:lnTo>
                  <a:lnTo>
                    <a:pt x="63" y="687"/>
                  </a:lnTo>
                  <a:lnTo>
                    <a:pt x="48" y="455"/>
                  </a:lnTo>
                  <a:lnTo>
                    <a:pt x="27" y="22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44" name="Freeform 267">
              <a:extLst>
                <a:ext uri="{FF2B5EF4-FFF2-40B4-BE49-F238E27FC236}">
                  <a16:creationId xmlns:a16="http://schemas.microsoft.com/office/drawing/2014/main" id="{D5E0B9D9-EBE0-41C9-BF52-633E3E8A88A7}"/>
                </a:ext>
              </a:extLst>
            </p:cNvPr>
            <p:cNvSpPr>
              <a:spLocks/>
            </p:cNvSpPr>
            <p:nvPr/>
          </p:nvSpPr>
          <p:spPr bwMode="auto">
            <a:xfrm>
              <a:off x="-2812" y="-1111"/>
              <a:ext cx="471" cy="532"/>
            </a:xfrm>
            <a:custGeom>
              <a:avLst/>
              <a:gdLst>
                <a:gd name="T0" fmla="*/ 944 w 944"/>
                <a:gd name="T1" fmla="*/ 0 h 1064"/>
                <a:gd name="T2" fmla="*/ 944 w 944"/>
                <a:gd name="T3" fmla="*/ 992 h 1064"/>
                <a:gd name="T4" fmla="*/ 704 w 944"/>
                <a:gd name="T5" fmla="*/ 1001 h 1064"/>
                <a:gd name="T6" fmla="*/ 465 w 944"/>
                <a:gd name="T7" fmla="*/ 1016 h 1064"/>
                <a:gd name="T8" fmla="*/ 230 w 944"/>
                <a:gd name="T9" fmla="*/ 1038 h 1064"/>
                <a:gd name="T10" fmla="*/ 0 w 944"/>
                <a:gd name="T11" fmla="*/ 1064 h 1064"/>
                <a:gd name="T12" fmla="*/ 44 w 944"/>
                <a:gd name="T13" fmla="*/ 888 h 1064"/>
                <a:gd name="T14" fmla="*/ 89 w 944"/>
                <a:gd name="T15" fmla="*/ 720 h 1064"/>
                <a:gd name="T16" fmla="*/ 140 w 944"/>
                <a:gd name="T17" fmla="*/ 558 h 1064"/>
                <a:gd name="T18" fmla="*/ 193 w 944"/>
                <a:gd name="T19" fmla="*/ 405 h 1064"/>
                <a:gd name="T20" fmla="*/ 249 w 944"/>
                <a:gd name="T21" fmla="*/ 261 h 1064"/>
                <a:gd name="T22" fmla="*/ 309 w 944"/>
                <a:gd name="T23" fmla="*/ 126 h 1064"/>
                <a:gd name="T24" fmla="*/ 463 w 944"/>
                <a:gd name="T25" fmla="*/ 80 h 1064"/>
                <a:gd name="T26" fmla="*/ 621 w 944"/>
                <a:gd name="T27" fmla="*/ 45 h 1064"/>
                <a:gd name="T28" fmla="*/ 782 w 944"/>
                <a:gd name="T29" fmla="*/ 17 h 1064"/>
                <a:gd name="T30" fmla="*/ 944 w 944"/>
                <a:gd name="T31" fmla="*/ 0 h 10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44" h="1064">
                  <a:moveTo>
                    <a:pt x="944" y="0"/>
                  </a:moveTo>
                  <a:lnTo>
                    <a:pt x="944" y="992"/>
                  </a:lnTo>
                  <a:lnTo>
                    <a:pt x="704" y="1001"/>
                  </a:lnTo>
                  <a:lnTo>
                    <a:pt x="465" y="1016"/>
                  </a:lnTo>
                  <a:lnTo>
                    <a:pt x="230" y="1038"/>
                  </a:lnTo>
                  <a:lnTo>
                    <a:pt x="0" y="1064"/>
                  </a:lnTo>
                  <a:lnTo>
                    <a:pt x="44" y="888"/>
                  </a:lnTo>
                  <a:lnTo>
                    <a:pt x="89" y="720"/>
                  </a:lnTo>
                  <a:lnTo>
                    <a:pt x="140" y="558"/>
                  </a:lnTo>
                  <a:lnTo>
                    <a:pt x="193" y="405"/>
                  </a:lnTo>
                  <a:lnTo>
                    <a:pt x="249" y="261"/>
                  </a:lnTo>
                  <a:lnTo>
                    <a:pt x="309" y="126"/>
                  </a:lnTo>
                  <a:lnTo>
                    <a:pt x="463" y="80"/>
                  </a:lnTo>
                  <a:lnTo>
                    <a:pt x="621" y="45"/>
                  </a:lnTo>
                  <a:lnTo>
                    <a:pt x="782" y="17"/>
                  </a:lnTo>
                  <a:lnTo>
                    <a:pt x="9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45" name="Freeform 268">
              <a:extLst>
                <a:ext uri="{FF2B5EF4-FFF2-40B4-BE49-F238E27FC236}">
                  <a16:creationId xmlns:a16="http://schemas.microsoft.com/office/drawing/2014/main" id="{17DA4E3B-2B7F-4852-9460-A4D6792A8AC4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84" y="-358"/>
              <a:ext cx="554" cy="558"/>
            </a:xfrm>
            <a:custGeom>
              <a:avLst/>
              <a:gdLst>
                <a:gd name="T0" fmla="*/ 0 w 1109"/>
                <a:gd name="T1" fmla="*/ 0 h 1115"/>
                <a:gd name="T2" fmla="*/ 214 w 1109"/>
                <a:gd name="T3" fmla="*/ 9 h 1115"/>
                <a:gd name="T4" fmla="*/ 425 w 1109"/>
                <a:gd name="T5" fmla="*/ 23 h 1115"/>
                <a:gd name="T6" fmla="*/ 628 w 1109"/>
                <a:gd name="T7" fmla="*/ 40 h 1115"/>
                <a:gd name="T8" fmla="*/ 826 w 1109"/>
                <a:gd name="T9" fmla="*/ 63 h 1115"/>
                <a:gd name="T10" fmla="*/ 1019 w 1109"/>
                <a:gd name="T11" fmla="*/ 89 h 1115"/>
                <a:gd name="T12" fmla="*/ 1046 w 1109"/>
                <a:gd name="T13" fmla="*/ 284 h 1115"/>
                <a:gd name="T14" fmla="*/ 1069 w 1109"/>
                <a:gd name="T15" fmla="*/ 483 h 1115"/>
                <a:gd name="T16" fmla="*/ 1088 w 1109"/>
                <a:gd name="T17" fmla="*/ 688 h 1115"/>
                <a:gd name="T18" fmla="*/ 1100 w 1109"/>
                <a:gd name="T19" fmla="*/ 899 h 1115"/>
                <a:gd name="T20" fmla="*/ 1109 w 1109"/>
                <a:gd name="T21" fmla="*/ 1115 h 1115"/>
                <a:gd name="T22" fmla="*/ 0 w 1109"/>
                <a:gd name="T23" fmla="*/ 1115 h 1115"/>
                <a:gd name="T24" fmla="*/ 0 w 1109"/>
                <a:gd name="T25" fmla="*/ 0 h 1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09" h="1115">
                  <a:moveTo>
                    <a:pt x="0" y="0"/>
                  </a:moveTo>
                  <a:lnTo>
                    <a:pt x="214" y="9"/>
                  </a:lnTo>
                  <a:lnTo>
                    <a:pt x="425" y="23"/>
                  </a:lnTo>
                  <a:lnTo>
                    <a:pt x="628" y="40"/>
                  </a:lnTo>
                  <a:lnTo>
                    <a:pt x="826" y="63"/>
                  </a:lnTo>
                  <a:lnTo>
                    <a:pt x="1019" y="89"/>
                  </a:lnTo>
                  <a:lnTo>
                    <a:pt x="1046" y="284"/>
                  </a:lnTo>
                  <a:lnTo>
                    <a:pt x="1069" y="483"/>
                  </a:lnTo>
                  <a:lnTo>
                    <a:pt x="1088" y="688"/>
                  </a:lnTo>
                  <a:lnTo>
                    <a:pt x="1100" y="899"/>
                  </a:lnTo>
                  <a:lnTo>
                    <a:pt x="1109" y="1115"/>
                  </a:lnTo>
                  <a:lnTo>
                    <a:pt x="0" y="111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46" name="Freeform 269">
              <a:extLst>
                <a:ext uri="{FF2B5EF4-FFF2-40B4-BE49-F238E27FC236}">
                  <a16:creationId xmlns:a16="http://schemas.microsoft.com/office/drawing/2014/main" id="{6BD795AB-B110-4E62-AD24-CBCFEEF980B0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84" y="-1110"/>
              <a:ext cx="459" cy="531"/>
            </a:xfrm>
            <a:custGeom>
              <a:avLst/>
              <a:gdLst>
                <a:gd name="T0" fmla="*/ 0 w 919"/>
                <a:gd name="T1" fmla="*/ 0 h 1063"/>
                <a:gd name="T2" fmla="*/ 156 w 919"/>
                <a:gd name="T3" fmla="*/ 20 h 1063"/>
                <a:gd name="T4" fmla="*/ 309 w 919"/>
                <a:gd name="T5" fmla="*/ 46 h 1063"/>
                <a:gd name="T6" fmla="*/ 462 w 919"/>
                <a:gd name="T7" fmla="*/ 81 h 1063"/>
                <a:gd name="T8" fmla="*/ 611 w 919"/>
                <a:gd name="T9" fmla="*/ 125 h 1063"/>
                <a:gd name="T10" fmla="*/ 669 w 919"/>
                <a:gd name="T11" fmla="*/ 260 h 1063"/>
                <a:gd name="T12" fmla="*/ 725 w 919"/>
                <a:gd name="T13" fmla="*/ 404 h 1063"/>
                <a:gd name="T14" fmla="*/ 777 w 919"/>
                <a:gd name="T15" fmla="*/ 557 h 1063"/>
                <a:gd name="T16" fmla="*/ 828 w 919"/>
                <a:gd name="T17" fmla="*/ 719 h 1063"/>
                <a:gd name="T18" fmla="*/ 876 w 919"/>
                <a:gd name="T19" fmla="*/ 887 h 1063"/>
                <a:gd name="T20" fmla="*/ 919 w 919"/>
                <a:gd name="T21" fmla="*/ 1063 h 1063"/>
                <a:gd name="T22" fmla="*/ 695 w 919"/>
                <a:gd name="T23" fmla="*/ 1037 h 1063"/>
                <a:gd name="T24" fmla="*/ 467 w 919"/>
                <a:gd name="T25" fmla="*/ 1015 h 1063"/>
                <a:gd name="T26" fmla="*/ 235 w 919"/>
                <a:gd name="T27" fmla="*/ 1001 h 1063"/>
                <a:gd name="T28" fmla="*/ 0 w 919"/>
                <a:gd name="T29" fmla="*/ 991 h 1063"/>
                <a:gd name="T30" fmla="*/ 0 w 919"/>
                <a:gd name="T31" fmla="*/ 0 h 10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19" h="1063">
                  <a:moveTo>
                    <a:pt x="0" y="0"/>
                  </a:moveTo>
                  <a:lnTo>
                    <a:pt x="156" y="20"/>
                  </a:lnTo>
                  <a:lnTo>
                    <a:pt x="309" y="46"/>
                  </a:lnTo>
                  <a:lnTo>
                    <a:pt x="462" y="81"/>
                  </a:lnTo>
                  <a:lnTo>
                    <a:pt x="611" y="125"/>
                  </a:lnTo>
                  <a:lnTo>
                    <a:pt x="669" y="260"/>
                  </a:lnTo>
                  <a:lnTo>
                    <a:pt x="725" y="404"/>
                  </a:lnTo>
                  <a:lnTo>
                    <a:pt x="777" y="557"/>
                  </a:lnTo>
                  <a:lnTo>
                    <a:pt x="828" y="719"/>
                  </a:lnTo>
                  <a:lnTo>
                    <a:pt x="876" y="887"/>
                  </a:lnTo>
                  <a:lnTo>
                    <a:pt x="919" y="1063"/>
                  </a:lnTo>
                  <a:lnTo>
                    <a:pt x="695" y="1037"/>
                  </a:lnTo>
                  <a:lnTo>
                    <a:pt x="467" y="1015"/>
                  </a:lnTo>
                  <a:lnTo>
                    <a:pt x="235" y="1001"/>
                  </a:lnTo>
                  <a:lnTo>
                    <a:pt x="0" y="99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47" name="Freeform 270">
              <a:extLst>
                <a:ext uri="{FF2B5EF4-FFF2-40B4-BE49-F238E27FC236}">
                  <a16:creationId xmlns:a16="http://schemas.microsoft.com/office/drawing/2014/main" id="{5CD317D9-9E51-444A-86E8-79B4FEA3B815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41" y="-893"/>
              <a:ext cx="450" cy="451"/>
            </a:xfrm>
            <a:custGeom>
              <a:avLst/>
              <a:gdLst>
                <a:gd name="T0" fmla="*/ 900 w 900"/>
                <a:gd name="T1" fmla="*/ 0 h 903"/>
                <a:gd name="T2" fmla="*/ 849 w 900"/>
                <a:gd name="T3" fmla="*/ 172 h 903"/>
                <a:gd name="T4" fmla="*/ 800 w 900"/>
                <a:gd name="T5" fmla="*/ 350 h 903"/>
                <a:gd name="T6" fmla="*/ 756 w 900"/>
                <a:gd name="T7" fmla="*/ 531 h 903"/>
                <a:gd name="T8" fmla="*/ 716 w 900"/>
                <a:gd name="T9" fmla="*/ 718 h 903"/>
                <a:gd name="T10" fmla="*/ 530 w 900"/>
                <a:gd name="T11" fmla="*/ 759 h 903"/>
                <a:gd name="T12" fmla="*/ 347 w 900"/>
                <a:gd name="T13" fmla="*/ 803 h 903"/>
                <a:gd name="T14" fmla="*/ 170 w 900"/>
                <a:gd name="T15" fmla="*/ 850 h 903"/>
                <a:gd name="T16" fmla="*/ 0 w 900"/>
                <a:gd name="T17" fmla="*/ 903 h 903"/>
                <a:gd name="T18" fmla="*/ 88 w 900"/>
                <a:gd name="T19" fmla="*/ 771 h 903"/>
                <a:gd name="T20" fmla="*/ 184 w 900"/>
                <a:gd name="T21" fmla="*/ 643 h 903"/>
                <a:gd name="T22" fmla="*/ 290 w 900"/>
                <a:gd name="T23" fmla="*/ 520 h 903"/>
                <a:gd name="T24" fmla="*/ 400 w 900"/>
                <a:gd name="T25" fmla="*/ 402 h 903"/>
                <a:gd name="T26" fmla="*/ 518 w 900"/>
                <a:gd name="T27" fmla="*/ 292 h 903"/>
                <a:gd name="T28" fmla="*/ 640 w 900"/>
                <a:gd name="T29" fmla="*/ 186 h 903"/>
                <a:gd name="T30" fmla="*/ 769 w 900"/>
                <a:gd name="T31" fmla="*/ 90 h 903"/>
                <a:gd name="T32" fmla="*/ 900 w 900"/>
                <a:gd name="T33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0" h="903">
                  <a:moveTo>
                    <a:pt x="900" y="0"/>
                  </a:moveTo>
                  <a:lnTo>
                    <a:pt x="849" y="172"/>
                  </a:lnTo>
                  <a:lnTo>
                    <a:pt x="800" y="350"/>
                  </a:lnTo>
                  <a:lnTo>
                    <a:pt x="756" y="531"/>
                  </a:lnTo>
                  <a:lnTo>
                    <a:pt x="716" y="718"/>
                  </a:lnTo>
                  <a:lnTo>
                    <a:pt x="530" y="759"/>
                  </a:lnTo>
                  <a:lnTo>
                    <a:pt x="347" y="803"/>
                  </a:lnTo>
                  <a:lnTo>
                    <a:pt x="170" y="850"/>
                  </a:lnTo>
                  <a:lnTo>
                    <a:pt x="0" y="903"/>
                  </a:lnTo>
                  <a:lnTo>
                    <a:pt x="88" y="771"/>
                  </a:lnTo>
                  <a:lnTo>
                    <a:pt x="184" y="643"/>
                  </a:lnTo>
                  <a:lnTo>
                    <a:pt x="290" y="520"/>
                  </a:lnTo>
                  <a:lnTo>
                    <a:pt x="400" y="402"/>
                  </a:lnTo>
                  <a:lnTo>
                    <a:pt x="518" y="292"/>
                  </a:lnTo>
                  <a:lnTo>
                    <a:pt x="640" y="186"/>
                  </a:lnTo>
                  <a:lnTo>
                    <a:pt x="769" y="90"/>
                  </a:lnTo>
                  <a:lnTo>
                    <a:pt x="90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48" name="Freeform 271">
              <a:extLst>
                <a:ext uri="{FF2B5EF4-FFF2-40B4-BE49-F238E27FC236}">
                  <a16:creationId xmlns:a16="http://schemas.microsoft.com/office/drawing/2014/main" id="{4B37C70D-AD8D-4DAB-9A1C-9F0387BB3E94}"/>
                </a:ext>
              </a:extLst>
            </p:cNvPr>
            <p:cNvSpPr>
              <a:spLocks/>
            </p:cNvSpPr>
            <p:nvPr/>
          </p:nvSpPr>
          <p:spPr bwMode="auto">
            <a:xfrm>
              <a:off x="-1447" y="-893"/>
              <a:ext cx="451" cy="451"/>
            </a:xfrm>
            <a:custGeom>
              <a:avLst/>
              <a:gdLst>
                <a:gd name="T0" fmla="*/ 0 w 901"/>
                <a:gd name="T1" fmla="*/ 0 h 903"/>
                <a:gd name="T2" fmla="*/ 131 w 901"/>
                <a:gd name="T3" fmla="*/ 90 h 903"/>
                <a:gd name="T4" fmla="*/ 259 w 901"/>
                <a:gd name="T5" fmla="*/ 186 h 903"/>
                <a:gd name="T6" fmla="*/ 382 w 901"/>
                <a:gd name="T7" fmla="*/ 292 h 903"/>
                <a:gd name="T8" fmla="*/ 500 w 901"/>
                <a:gd name="T9" fmla="*/ 402 h 903"/>
                <a:gd name="T10" fmla="*/ 612 w 901"/>
                <a:gd name="T11" fmla="*/ 520 h 903"/>
                <a:gd name="T12" fmla="*/ 715 w 901"/>
                <a:gd name="T13" fmla="*/ 643 h 903"/>
                <a:gd name="T14" fmla="*/ 812 w 901"/>
                <a:gd name="T15" fmla="*/ 771 h 903"/>
                <a:gd name="T16" fmla="*/ 901 w 901"/>
                <a:gd name="T17" fmla="*/ 903 h 903"/>
                <a:gd name="T18" fmla="*/ 729 w 901"/>
                <a:gd name="T19" fmla="*/ 850 h 903"/>
                <a:gd name="T20" fmla="*/ 552 w 901"/>
                <a:gd name="T21" fmla="*/ 803 h 903"/>
                <a:gd name="T22" fmla="*/ 372 w 901"/>
                <a:gd name="T23" fmla="*/ 759 h 903"/>
                <a:gd name="T24" fmla="*/ 184 w 901"/>
                <a:gd name="T25" fmla="*/ 718 h 903"/>
                <a:gd name="T26" fmla="*/ 145 w 901"/>
                <a:gd name="T27" fmla="*/ 531 h 903"/>
                <a:gd name="T28" fmla="*/ 100 w 901"/>
                <a:gd name="T29" fmla="*/ 350 h 903"/>
                <a:gd name="T30" fmla="*/ 52 w 901"/>
                <a:gd name="T31" fmla="*/ 172 h 903"/>
                <a:gd name="T32" fmla="*/ 0 w 901"/>
                <a:gd name="T33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1" h="903">
                  <a:moveTo>
                    <a:pt x="0" y="0"/>
                  </a:moveTo>
                  <a:lnTo>
                    <a:pt x="131" y="90"/>
                  </a:lnTo>
                  <a:lnTo>
                    <a:pt x="259" y="186"/>
                  </a:lnTo>
                  <a:lnTo>
                    <a:pt x="382" y="292"/>
                  </a:lnTo>
                  <a:lnTo>
                    <a:pt x="500" y="402"/>
                  </a:lnTo>
                  <a:lnTo>
                    <a:pt x="612" y="520"/>
                  </a:lnTo>
                  <a:lnTo>
                    <a:pt x="715" y="643"/>
                  </a:lnTo>
                  <a:lnTo>
                    <a:pt x="812" y="771"/>
                  </a:lnTo>
                  <a:lnTo>
                    <a:pt x="901" y="903"/>
                  </a:lnTo>
                  <a:lnTo>
                    <a:pt x="729" y="850"/>
                  </a:lnTo>
                  <a:lnTo>
                    <a:pt x="552" y="803"/>
                  </a:lnTo>
                  <a:lnTo>
                    <a:pt x="372" y="759"/>
                  </a:lnTo>
                  <a:lnTo>
                    <a:pt x="184" y="718"/>
                  </a:lnTo>
                  <a:lnTo>
                    <a:pt x="145" y="531"/>
                  </a:lnTo>
                  <a:lnTo>
                    <a:pt x="100" y="350"/>
                  </a:lnTo>
                  <a:lnTo>
                    <a:pt x="52" y="17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49" name="Freeform 272">
              <a:extLst>
                <a:ext uri="{FF2B5EF4-FFF2-40B4-BE49-F238E27FC236}">
                  <a16:creationId xmlns:a16="http://schemas.microsoft.com/office/drawing/2014/main" id="{C1757886-F44D-449D-8ED2-E661C856F89F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41" y="1105"/>
              <a:ext cx="450" cy="451"/>
            </a:xfrm>
            <a:custGeom>
              <a:avLst/>
              <a:gdLst>
                <a:gd name="T0" fmla="*/ 0 w 900"/>
                <a:gd name="T1" fmla="*/ 0 h 903"/>
                <a:gd name="T2" fmla="*/ 170 w 900"/>
                <a:gd name="T3" fmla="*/ 53 h 903"/>
                <a:gd name="T4" fmla="*/ 347 w 900"/>
                <a:gd name="T5" fmla="*/ 100 h 903"/>
                <a:gd name="T6" fmla="*/ 530 w 900"/>
                <a:gd name="T7" fmla="*/ 144 h 903"/>
                <a:gd name="T8" fmla="*/ 716 w 900"/>
                <a:gd name="T9" fmla="*/ 184 h 903"/>
                <a:gd name="T10" fmla="*/ 756 w 900"/>
                <a:gd name="T11" fmla="*/ 372 h 903"/>
                <a:gd name="T12" fmla="*/ 800 w 900"/>
                <a:gd name="T13" fmla="*/ 553 h 903"/>
                <a:gd name="T14" fmla="*/ 849 w 900"/>
                <a:gd name="T15" fmla="*/ 730 h 903"/>
                <a:gd name="T16" fmla="*/ 900 w 900"/>
                <a:gd name="T17" fmla="*/ 903 h 903"/>
                <a:gd name="T18" fmla="*/ 769 w 900"/>
                <a:gd name="T19" fmla="*/ 813 h 903"/>
                <a:gd name="T20" fmla="*/ 640 w 900"/>
                <a:gd name="T21" fmla="*/ 716 h 903"/>
                <a:gd name="T22" fmla="*/ 518 w 900"/>
                <a:gd name="T23" fmla="*/ 613 h 903"/>
                <a:gd name="T24" fmla="*/ 400 w 900"/>
                <a:gd name="T25" fmla="*/ 500 h 903"/>
                <a:gd name="T26" fmla="*/ 290 w 900"/>
                <a:gd name="T27" fmla="*/ 383 h 903"/>
                <a:gd name="T28" fmla="*/ 184 w 900"/>
                <a:gd name="T29" fmla="*/ 260 h 903"/>
                <a:gd name="T30" fmla="*/ 88 w 900"/>
                <a:gd name="T31" fmla="*/ 132 h 903"/>
                <a:gd name="T32" fmla="*/ 0 w 900"/>
                <a:gd name="T33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0" h="903">
                  <a:moveTo>
                    <a:pt x="0" y="0"/>
                  </a:moveTo>
                  <a:lnTo>
                    <a:pt x="170" y="53"/>
                  </a:lnTo>
                  <a:lnTo>
                    <a:pt x="347" y="100"/>
                  </a:lnTo>
                  <a:lnTo>
                    <a:pt x="530" y="144"/>
                  </a:lnTo>
                  <a:lnTo>
                    <a:pt x="716" y="184"/>
                  </a:lnTo>
                  <a:lnTo>
                    <a:pt x="756" y="372"/>
                  </a:lnTo>
                  <a:lnTo>
                    <a:pt x="800" y="553"/>
                  </a:lnTo>
                  <a:lnTo>
                    <a:pt x="849" y="730"/>
                  </a:lnTo>
                  <a:lnTo>
                    <a:pt x="900" y="903"/>
                  </a:lnTo>
                  <a:lnTo>
                    <a:pt x="769" y="813"/>
                  </a:lnTo>
                  <a:lnTo>
                    <a:pt x="640" y="716"/>
                  </a:lnTo>
                  <a:lnTo>
                    <a:pt x="518" y="613"/>
                  </a:lnTo>
                  <a:lnTo>
                    <a:pt x="400" y="500"/>
                  </a:lnTo>
                  <a:lnTo>
                    <a:pt x="290" y="383"/>
                  </a:lnTo>
                  <a:lnTo>
                    <a:pt x="184" y="260"/>
                  </a:lnTo>
                  <a:lnTo>
                    <a:pt x="88" y="13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50" name="Freeform 273">
              <a:extLst>
                <a:ext uri="{FF2B5EF4-FFF2-40B4-BE49-F238E27FC236}">
                  <a16:creationId xmlns:a16="http://schemas.microsoft.com/office/drawing/2014/main" id="{B83EC850-FDE1-47FA-B0B1-C9F8B678E46A}"/>
                </a:ext>
              </a:extLst>
            </p:cNvPr>
            <p:cNvSpPr>
              <a:spLocks/>
            </p:cNvSpPr>
            <p:nvPr/>
          </p:nvSpPr>
          <p:spPr bwMode="auto">
            <a:xfrm>
              <a:off x="-1447" y="1105"/>
              <a:ext cx="451" cy="451"/>
            </a:xfrm>
            <a:custGeom>
              <a:avLst/>
              <a:gdLst>
                <a:gd name="T0" fmla="*/ 901 w 901"/>
                <a:gd name="T1" fmla="*/ 0 h 903"/>
                <a:gd name="T2" fmla="*/ 812 w 901"/>
                <a:gd name="T3" fmla="*/ 132 h 903"/>
                <a:gd name="T4" fmla="*/ 715 w 901"/>
                <a:gd name="T5" fmla="*/ 260 h 903"/>
                <a:gd name="T6" fmla="*/ 612 w 901"/>
                <a:gd name="T7" fmla="*/ 383 h 903"/>
                <a:gd name="T8" fmla="*/ 500 w 901"/>
                <a:gd name="T9" fmla="*/ 500 h 903"/>
                <a:gd name="T10" fmla="*/ 382 w 901"/>
                <a:gd name="T11" fmla="*/ 613 h 903"/>
                <a:gd name="T12" fmla="*/ 259 w 901"/>
                <a:gd name="T13" fmla="*/ 716 h 903"/>
                <a:gd name="T14" fmla="*/ 131 w 901"/>
                <a:gd name="T15" fmla="*/ 813 h 903"/>
                <a:gd name="T16" fmla="*/ 0 w 901"/>
                <a:gd name="T17" fmla="*/ 903 h 903"/>
                <a:gd name="T18" fmla="*/ 52 w 901"/>
                <a:gd name="T19" fmla="*/ 730 h 903"/>
                <a:gd name="T20" fmla="*/ 100 w 901"/>
                <a:gd name="T21" fmla="*/ 553 h 903"/>
                <a:gd name="T22" fmla="*/ 145 w 901"/>
                <a:gd name="T23" fmla="*/ 372 h 903"/>
                <a:gd name="T24" fmla="*/ 184 w 901"/>
                <a:gd name="T25" fmla="*/ 184 h 903"/>
                <a:gd name="T26" fmla="*/ 372 w 901"/>
                <a:gd name="T27" fmla="*/ 144 h 903"/>
                <a:gd name="T28" fmla="*/ 552 w 901"/>
                <a:gd name="T29" fmla="*/ 100 h 903"/>
                <a:gd name="T30" fmla="*/ 729 w 901"/>
                <a:gd name="T31" fmla="*/ 53 h 903"/>
                <a:gd name="T32" fmla="*/ 901 w 901"/>
                <a:gd name="T33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1" h="903">
                  <a:moveTo>
                    <a:pt x="901" y="0"/>
                  </a:moveTo>
                  <a:lnTo>
                    <a:pt x="812" y="132"/>
                  </a:lnTo>
                  <a:lnTo>
                    <a:pt x="715" y="260"/>
                  </a:lnTo>
                  <a:lnTo>
                    <a:pt x="612" y="383"/>
                  </a:lnTo>
                  <a:lnTo>
                    <a:pt x="500" y="500"/>
                  </a:lnTo>
                  <a:lnTo>
                    <a:pt x="382" y="613"/>
                  </a:lnTo>
                  <a:lnTo>
                    <a:pt x="259" y="716"/>
                  </a:lnTo>
                  <a:lnTo>
                    <a:pt x="131" y="813"/>
                  </a:lnTo>
                  <a:lnTo>
                    <a:pt x="0" y="903"/>
                  </a:lnTo>
                  <a:lnTo>
                    <a:pt x="52" y="730"/>
                  </a:lnTo>
                  <a:lnTo>
                    <a:pt x="100" y="553"/>
                  </a:lnTo>
                  <a:lnTo>
                    <a:pt x="145" y="372"/>
                  </a:lnTo>
                  <a:lnTo>
                    <a:pt x="184" y="184"/>
                  </a:lnTo>
                  <a:lnTo>
                    <a:pt x="372" y="144"/>
                  </a:lnTo>
                  <a:lnTo>
                    <a:pt x="552" y="100"/>
                  </a:lnTo>
                  <a:lnTo>
                    <a:pt x="729" y="53"/>
                  </a:lnTo>
                  <a:lnTo>
                    <a:pt x="9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51" name="Freeform 274">
              <a:extLst>
                <a:ext uri="{FF2B5EF4-FFF2-40B4-BE49-F238E27FC236}">
                  <a16:creationId xmlns:a16="http://schemas.microsoft.com/office/drawing/2014/main" id="{59550D6A-3D94-4FEC-BED1-7FE8DFCA765F}"/>
                </a:ext>
              </a:extLst>
            </p:cNvPr>
            <p:cNvSpPr>
              <a:spLocks/>
            </p:cNvSpPr>
            <p:nvPr/>
          </p:nvSpPr>
          <p:spPr bwMode="auto">
            <a:xfrm>
              <a:off x="-2812" y="1242"/>
              <a:ext cx="471" cy="532"/>
            </a:xfrm>
            <a:custGeom>
              <a:avLst/>
              <a:gdLst>
                <a:gd name="T0" fmla="*/ 0 w 944"/>
                <a:gd name="T1" fmla="*/ 0 h 1064"/>
                <a:gd name="T2" fmla="*/ 230 w 944"/>
                <a:gd name="T3" fmla="*/ 26 h 1064"/>
                <a:gd name="T4" fmla="*/ 465 w 944"/>
                <a:gd name="T5" fmla="*/ 47 h 1064"/>
                <a:gd name="T6" fmla="*/ 704 w 944"/>
                <a:gd name="T7" fmla="*/ 63 h 1064"/>
                <a:gd name="T8" fmla="*/ 944 w 944"/>
                <a:gd name="T9" fmla="*/ 72 h 1064"/>
                <a:gd name="T10" fmla="*/ 944 w 944"/>
                <a:gd name="T11" fmla="*/ 1064 h 1064"/>
                <a:gd name="T12" fmla="*/ 782 w 944"/>
                <a:gd name="T13" fmla="*/ 1047 h 1064"/>
                <a:gd name="T14" fmla="*/ 621 w 944"/>
                <a:gd name="T15" fmla="*/ 1019 h 1064"/>
                <a:gd name="T16" fmla="*/ 463 w 944"/>
                <a:gd name="T17" fmla="*/ 983 h 1064"/>
                <a:gd name="T18" fmla="*/ 309 w 944"/>
                <a:gd name="T19" fmla="*/ 938 h 1064"/>
                <a:gd name="T20" fmla="*/ 249 w 944"/>
                <a:gd name="T21" fmla="*/ 802 h 1064"/>
                <a:gd name="T22" fmla="*/ 193 w 944"/>
                <a:gd name="T23" fmla="*/ 658 h 1064"/>
                <a:gd name="T24" fmla="*/ 140 w 944"/>
                <a:gd name="T25" fmla="*/ 506 h 1064"/>
                <a:gd name="T26" fmla="*/ 89 w 944"/>
                <a:gd name="T27" fmla="*/ 344 h 1064"/>
                <a:gd name="T28" fmla="*/ 44 w 944"/>
                <a:gd name="T29" fmla="*/ 175 h 1064"/>
                <a:gd name="T30" fmla="*/ 0 w 944"/>
                <a:gd name="T31" fmla="*/ 0 h 10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44" h="1064">
                  <a:moveTo>
                    <a:pt x="0" y="0"/>
                  </a:moveTo>
                  <a:lnTo>
                    <a:pt x="230" y="26"/>
                  </a:lnTo>
                  <a:lnTo>
                    <a:pt x="465" y="47"/>
                  </a:lnTo>
                  <a:lnTo>
                    <a:pt x="704" y="63"/>
                  </a:lnTo>
                  <a:lnTo>
                    <a:pt x="944" y="72"/>
                  </a:lnTo>
                  <a:lnTo>
                    <a:pt x="944" y="1064"/>
                  </a:lnTo>
                  <a:lnTo>
                    <a:pt x="782" y="1047"/>
                  </a:lnTo>
                  <a:lnTo>
                    <a:pt x="621" y="1019"/>
                  </a:lnTo>
                  <a:lnTo>
                    <a:pt x="463" y="983"/>
                  </a:lnTo>
                  <a:lnTo>
                    <a:pt x="309" y="938"/>
                  </a:lnTo>
                  <a:lnTo>
                    <a:pt x="249" y="802"/>
                  </a:lnTo>
                  <a:lnTo>
                    <a:pt x="193" y="658"/>
                  </a:lnTo>
                  <a:lnTo>
                    <a:pt x="140" y="506"/>
                  </a:lnTo>
                  <a:lnTo>
                    <a:pt x="89" y="344"/>
                  </a:lnTo>
                  <a:lnTo>
                    <a:pt x="44" y="17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52" name="Freeform 275">
              <a:extLst>
                <a:ext uri="{FF2B5EF4-FFF2-40B4-BE49-F238E27FC236}">
                  <a16:creationId xmlns:a16="http://schemas.microsoft.com/office/drawing/2014/main" id="{6DA6A0F7-1A01-4002-919D-BF27D9718526}"/>
                </a:ext>
              </a:extLst>
            </p:cNvPr>
            <p:cNvSpPr>
              <a:spLocks/>
            </p:cNvSpPr>
            <p:nvPr/>
          </p:nvSpPr>
          <p:spPr bwMode="auto">
            <a:xfrm>
              <a:off x="-1310" y="456"/>
              <a:ext cx="532" cy="470"/>
            </a:xfrm>
            <a:custGeom>
              <a:avLst/>
              <a:gdLst>
                <a:gd name="T0" fmla="*/ 72 w 1063"/>
                <a:gd name="T1" fmla="*/ 0 h 940"/>
                <a:gd name="T2" fmla="*/ 1063 w 1063"/>
                <a:gd name="T3" fmla="*/ 0 h 940"/>
                <a:gd name="T4" fmla="*/ 1046 w 1063"/>
                <a:gd name="T5" fmla="*/ 160 h 940"/>
                <a:gd name="T6" fmla="*/ 1018 w 1063"/>
                <a:gd name="T7" fmla="*/ 320 h 940"/>
                <a:gd name="T8" fmla="*/ 983 w 1063"/>
                <a:gd name="T9" fmla="*/ 478 h 940"/>
                <a:gd name="T10" fmla="*/ 939 w 1063"/>
                <a:gd name="T11" fmla="*/ 632 h 940"/>
                <a:gd name="T12" fmla="*/ 802 w 1063"/>
                <a:gd name="T13" fmla="*/ 690 h 940"/>
                <a:gd name="T14" fmla="*/ 658 w 1063"/>
                <a:gd name="T15" fmla="*/ 746 h 940"/>
                <a:gd name="T16" fmla="*/ 506 w 1063"/>
                <a:gd name="T17" fmla="*/ 799 h 940"/>
                <a:gd name="T18" fmla="*/ 344 w 1063"/>
                <a:gd name="T19" fmla="*/ 850 h 940"/>
                <a:gd name="T20" fmla="*/ 177 w 1063"/>
                <a:gd name="T21" fmla="*/ 897 h 940"/>
                <a:gd name="T22" fmla="*/ 0 w 1063"/>
                <a:gd name="T23" fmla="*/ 940 h 940"/>
                <a:gd name="T24" fmla="*/ 27 w 1063"/>
                <a:gd name="T25" fmla="*/ 711 h 940"/>
                <a:gd name="T26" fmla="*/ 48 w 1063"/>
                <a:gd name="T27" fmla="*/ 476 h 940"/>
                <a:gd name="T28" fmla="*/ 63 w 1063"/>
                <a:gd name="T29" fmla="*/ 239 h 940"/>
                <a:gd name="T30" fmla="*/ 72 w 1063"/>
                <a:gd name="T31" fmla="*/ 0 h 9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63" h="940">
                  <a:moveTo>
                    <a:pt x="72" y="0"/>
                  </a:moveTo>
                  <a:lnTo>
                    <a:pt x="1063" y="0"/>
                  </a:lnTo>
                  <a:lnTo>
                    <a:pt x="1046" y="160"/>
                  </a:lnTo>
                  <a:lnTo>
                    <a:pt x="1018" y="320"/>
                  </a:lnTo>
                  <a:lnTo>
                    <a:pt x="983" y="478"/>
                  </a:lnTo>
                  <a:lnTo>
                    <a:pt x="939" y="632"/>
                  </a:lnTo>
                  <a:lnTo>
                    <a:pt x="802" y="690"/>
                  </a:lnTo>
                  <a:lnTo>
                    <a:pt x="658" y="746"/>
                  </a:lnTo>
                  <a:lnTo>
                    <a:pt x="506" y="799"/>
                  </a:lnTo>
                  <a:lnTo>
                    <a:pt x="344" y="850"/>
                  </a:lnTo>
                  <a:lnTo>
                    <a:pt x="177" y="897"/>
                  </a:lnTo>
                  <a:lnTo>
                    <a:pt x="0" y="940"/>
                  </a:lnTo>
                  <a:lnTo>
                    <a:pt x="27" y="711"/>
                  </a:lnTo>
                  <a:lnTo>
                    <a:pt x="48" y="476"/>
                  </a:lnTo>
                  <a:lnTo>
                    <a:pt x="63" y="239"/>
                  </a:lnTo>
                  <a:lnTo>
                    <a:pt x="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53" name="Freeform 276">
              <a:extLst>
                <a:ext uri="{FF2B5EF4-FFF2-40B4-BE49-F238E27FC236}">
                  <a16:creationId xmlns:a16="http://schemas.microsoft.com/office/drawing/2014/main" id="{ACD05C79-908D-4B32-8EAF-B01ECB1938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084" y="1242"/>
              <a:ext cx="459" cy="531"/>
            </a:xfrm>
            <a:custGeom>
              <a:avLst/>
              <a:gdLst>
                <a:gd name="T0" fmla="*/ 0 w 919"/>
                <a:gd name="T1" fmla="*/ 1062 h 1062"/>
                <a:gd name="T2" fmla="*/ 0 w 919"/>
                <a:gd name="T3" fmla="*/ 1062 h 1062"/>
                <a:gd name="T4" fmla="*/ 0 w 919"/>
                <a:gd name="T5" fmla="*/ 1062 h 1062"/>
                <a:gd name="T6" fmla="*/ 0 w 919"/>
                <a:gd name="T7" fmla="*/ 1062 h 1062"/>
                <a:gd name="T8" fmla="*/ 919 w 919"/>
                <a:gd name="T9" fmla="*/ 0 h 1062"/>
                <a:gd name="T10" fmla="*/ 876 w 919"/>
                <a:gd name="T11" fmla="*/ 175 h 1062"/>
                <a:gd name="T12" fmla="*/ 828 w 919"/>
                <a:gd name="T13" fmla="*/ 344 h 1062"/>
                <a:gd name="T14" fmla="*/ 777 w 919"/>
                <a:gd name="T15" fmla="*/ 506 h 1062"/>
                <a:gd name="T16" fmla="*/ 725 w 919"/>
                <a:gd name="T17" fmla="*/ 658 h 1062"/>
                <a:gd name="T18" fmla="*/ 669 w 919"/>
                <a:gd name="T19" fmla="*/ 802 h 1062"/>
                <a:gd name="T20" fmla="*/ 611 w 919"/>
                <a:gd name="T21" fmla="*/ 938 h 1062"/>
                <a:gd name="T22" fmla="*/ 462 w 919"/>
                <a:gd name="T23" fmla="*/ 982 h 1062"/>
                <a:gd name="T24" fmla="*/ 309 w 919"/>
                <a:gd name="T25" fmla="*/ 1017 h 1062"/>
                <a:gd name="T26" fmla="*/ 156 w 919"/>
                <a:gd name="T27" fmla="*/ 1043 h 1062"/>
                <a:gd name="T28" fmla="*/ 0 w 919"/>
                <a:gd name="T29" fmla="*/ 1062 h 1062"/>
                <a:gd name="T30" fmla="*/ 0 w 919"/>
                <a:gd name="T31" fmla="*/ 72 h 1062"/>
                <a:gd name="T32" fmla="*/ 235 w 919"/>
                <a:gd name="T33" fmla="*/ 61 h 1062"/>
                <a:gd name="T34" fmla="*/ 467 w 919"/>
                <a:gd name="T35" fmla="*/ 47 h 1062"/>
                <a:gd name="T36" fmla="*/ 695 w 919"/>
                <a:gd name="T37" fmla="*/ 26 h 1062"/>
                <a:gd name="T38" fmla="*/ 919 w 919"/>
                <a:gd name="T39" fmla="*/ 0 h 10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19" h="1062">
                  <a:moveTo>
                    <a:pt x="0" y="1062"/>
                  </a:moveTo>
                  <a:lnTo>
                    <a:pt x="0" y="1062"/>
                  </a:lnTo>
                  <a:lnTo>
                    <a:pt x="0" y="1062"/>
                  </a:lnTo>
                  <a:lnTo>
                    <a:pt x="0" y="1062"/>
                  </a:lnTo>
                  <a:close/>
                  <a:moveTo>
                    <a:pt x="919" y="0"/>
                  </a:moveTo>
                  <a:lnTo>
                    <a:pt x="876" y="175"/>
                  </a:lnTo>
                  <a:lnTo>
                    <a:pt x="828" y="344"/>
                  </a:lnTo>
                  <a:lnTo>
                    <a:pt x="777" y="506"/>
                  </a:lnTo>
                  <a:lnTo>
                    <a:pt x="725" y="658"/>
                  </a:lnTo>
                  <a:lnTo>
                    <a:pt x="669" y="802"/>
                  </a:lnTo>
                  <a:lnTo>
                    <a:pt x="611" y="938"/>
                  </a:lnTo>
                  <a:lnTo>
                    <a:pt x="462" y="982"/>
                  </a:lnTo>
                  <a:lnTo>
                    <a:pt x="309" y="1017"/>
                  </a:lnTo>
                  <a:lnTo>
                    <a:pt x="156" y="1043"/>
                  </a:lnTo>
                  <a:lnTo>
                    <a:pt x="0" y="1062"/>
                  </a:lnTo>
                  <a:lnTo>
                    <a:pt x="0" y="72"/>
                  </a:lnTo>
                  <a:lnTo>
                    <a:pt x="235" y="61"/>
                  </a:lnTo>
                  <a:lnTo>
                    <a:pt x="467" y="47"/>
                  </a:lnTo>
                  <a:lnTo>
                    <a:pt x="695" y="26"/>
                  </a:lnTo>
                  <a:lnTo>
                    <a:pt x="9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54" name="Freeform 277">
              <a:extLst>
                <a:ext uri="{FF2B5EF4-FFF2-40B4-BE49-F238E27FC236}">
                  <a16:creationId xmlns:a16="http://schemas.microsoft.com/office/drawing/2014/main" id="{C6ACC5B5-8680-4960-8696-047042341C04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84" y="456"/>
              <a:ext cx="554" cy="565"/>
            </a:xfrm>
            <a:custGeom>
              <a:avLst/>
              <a:gdLst>
                <a:gd name="T0" fmla="*/ 0 w 1109"/>
                <a:gd name="T1" fmla="*/ 0 h 1131"/>
                <a:gd name="T2" fmla="*/ 1109 w 1109"/>
                <a:gd name="T3" fmla="*/ 0 h 1131"/>
                <a:gd name="T4" fmla="*/ 1102 w 1109"/>
                <a:gd name="T5" fmla="*/ 219 h 1131"/>
                <a:gd name="T6" fmla="*/ 1088 w 1109"/>
                <a:gd name="T7" fmla="*/ 432 h 1131"/>
                <a:gd name="T8" fmla="*/ 1070 w 1109"/>
                <a:gd name="T9" fmla="*/ 641 h 1131"/>
                <a:gd name="T10" fmla="*/ 1048 w 1109"/>
                <a:gd name="T11" fmla="*/ 845 h 1131"/>
                <a:gd name="T12" fmla="*/ 1019 w 1109"/>
                <a:gd name="T13" fmla="*/ 1041 h 1131"/>
                <a:gd name="T14" fmla="*/ 826 w 1109"/>
                <a:gd name="T15" fmla="*/ 1068 h 1131"/>
                <a:gd name="T16" fmla="*/ 628 w 1109"/>
                <a:gd name="T17" fmla="*/ 1091 h 1131"/>
                <a:gd name="T18" fmla="*/ 425 w 1109"/>
                <a:gd name="T19" fmla="*/ 1108 h 1131"/>
                <a:gd name="T20" fmla="*/ 214 w 1109"/>
                <a:gd name="T21" fmla="*/ 1122 h 1131"/>
                <a:gd name="T22" fmla="*/ 0 w 1109"/>
                <a:gd name="T23" fmla="*/ 1131 h 1131"/>
                <a:gd name="T24" fmla="*/ 0 w 1109"/>
                <a:gd name="T25" fmla="*/ 0 h 1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09" h="1131">
                  <a:moveTo>
                    <a:pt x="0" y="0"/>
                  </a:moveTo>
                  <a:lnTo>
                    <a:pt x="1109" y="0"/>
                  </a:lnTo>
                  <a:lnTo>
                    <a:pt x="1102" y="219"/>
                  </a:lnTo>
                  <a:lnTo>
                    <a:pt x="1088" y="432"/>
                  </a:lnTo>
                  <a:lnTo>
                    <a:pt x="1070" y="641"/>
                  </a:lnTo>
                  <a:lnTo>
                    <a:pt x="1048" y="845"/>
                  </a:lnTo>
                  <a:lnTo>
                    <a:pt x="1019" y="1041"/>
                  </a:lnTo>
                  <a:lnTo>
                    <a:pt x="826" y="1068"/>
                  </a:lnTo>
                  <a:lnTo>
                    <a:pt x="628" y="1091"/>
                  </a:lnTo>
                  <a:lnTo>
                    <a:pt x="425" y="1108"/>
                  </a:lnTo>
                  <a:lnTo>
                    <a:pt x="214" y="1122"/>
                  </a:lnTo>
                  <a:lnTo>
                    <a:pt x="0" y="113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</p:grpSp>
      <p:grpSp>
        <p:nvGrpSpPr>
          <p:cNvPr id="55" name="Group 260">
            <a:extLst>
              <a:ext uri="{FF2B5EF4-FFF2-40B4-BE49-F238E27FC236}">
                <a16:creationId xmlns:a16="http://schemas.microsoft.com/office/drawing/2014/main" id="{A1739132-8662-4FFA-9F02-9006290B46C1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548358" y="3400996"/>
            <a:ext cx="483616" cy="484286"/>
            <a:chOff x="-3659" y="-1111"/>
            <a:chExt cx="2881" cy="2885"/>
          </a:xfrm>
          <a:solidFill>
            <a:schemeClr val="bg1"/>
          </a:solidFill>
        </p:grpSpPr>
        <p:sp>
          <p:nvSpPr>
            <p:cNvPr id="56" name="Freeform 262">
              <a:extLst>
                <a:ext uri="{FF2B5EF4-FFF2-40B4-BE49-F238E27FC236}">
                  <a16:creationId xmlns:a16="http://schemas.microsoft.com/office/drawing/2014/main" id="{F688D626-FAEF-4A91-BD5D-EDBEC6FAF828}"/>
                </a:ext>
              </a:extLst>
            </p:cNvPr>
            <p:cNvSpPr>
              <a:spLocks/>
            </p:cNvSpPr>
            <p:nvPr/>
          </p:nvSpPr>
          <p:spPr bwMode="auto">
            <a:xfrm>
              <a:off x="-2908" y="-358"/>
              <a:ext cx="567" cy="558"/>
            </a:xfrm>
            <a:custGeom>
              <a:avLst/>
              <a:gdLst>
                <a:gd name="T0" fmla="*/ 1135 w 1135"/>
                <a:gd name="T1" fmla="*/ 0 h 1115"/>
                <a:gd name="T2" fmla="*/ 1135 w 1135"/>
                <a:gd name="T3" fmla="*/ 1115 h 1115"/>
                <a:gd name="T4" fmla="*/ 0 w 1135"/>
                <a:gd name="T5" fmla="*/ 1115 h 1115"/>
                <a:gd name="T6" fmla="*/ 9 w 1135"/>
                <a:gd name="T7" fmla="*/ 899 h 1115"/>
                <a:gd name="T8" fmla="*/ 23 w 1135"/>
                <a:gd name="T9" fmla="*/ 688 h 1115"/>
                <a:gd name="T10" fmla="*/ 40 w 1135"/>
                <a:gd name="T11" fmla="*/ 483 h 1115"/>
                <a:gd name="T12" fmla="*/ 63 w 1135"/>
                <a:gd name="T13" fmla="*/ 284 h 1115"/>
                <a:gd name="T14" fmla="*/ 89 w 1135"/>
                <a:gd name="T15" fmla="*/ 89 h 1115"/>
                <a:gd name="T16" fmla="*/ 287 w 1135"/>
                <a:gd name="T17" fmla="*/ 63 h 1115"/>
                <a:gd name="T18" fmla="*/ 491 w 1135"/>
                <a:gd name="T19" fmla="*/ 40 h 1115"/>
                <a:gd name="T20" fmla="*/ 700 w 1135"/>
                <a:gd name="T21" fmla="*/ 21 h 1115"/>
                <a:gd name="T22" fmla="*/ 916 w 1135"/>
                <a:gd name="T23" fmla="*/ 9 h 1115"/>
                <a:gd name="T24" fmla="*/ 1135 w 1135"/>
                <a:gd name="T25" fmla="*/ 0 h 1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35" h="1115">
                  <a:moveTo>
                    <a:pt x="1135" y="0"/>
                  </a:moveTo>
                  <a:lnTo>
                    <a:pt x="1135" y="1115"/>
                  </a:lnTo>
                  <a:lnTo>
                    <a:pt x="0" y="1115"/>
                  </a:lnTo>
                  <a:lnTo>
                    <a:pt x="9" y="899"/>
                  </a:lnTo>
                  <a:lnTo>
                    <a:pt x="23" y="688"/>
                  </a:lnTo>
                  <a:lnTo>
                    <a:pt x="40" y="483"/>
                  </a:lnTo>
                  <a:lnTo>
                    <a:pt x="63" y="284"/>
                  </a:lnTo>
                  <a:lnTo>
                    <a:pt x="89" y="89"/>
                  </a:lnTo>
                  <a:lnTo>
                    <a:pt x="287" y="63"/>
                  </a:lnTo>
                  <a:lnTo>
                    <a:pt x="491" y="40"/>
                  </a:lnTo>
                  <a:lnTo>
                    <a:pt x="700" y="21"/>
                  </a:lnTo>
                  <a:lnTo>
                    <a:pt x="916" y="9"/>
                  </a:lnTo>
                  <a:lnTo>
                    <a:pt x="113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57" name="Freeform 263">
              <a:extLst>
                <a:ext uri="{FF2B5EF4-FFF2-40B4-BE49-F238E27FC236}">
                  <a16:creationId xmlns:a16="http://schemas.microsoft.com/office/drawing/2014/main" id="{D227702F-74BF-4ACB-8008-F36BF38B7E98}"/>
                </a:ext>
              </a:extLst>
            </p:cNvPr>
            <p:cNvSpPr>
              <a:spLocks/>
            </p:cNvSpPr>
            <p:nvPr/>
          </p:nvSpPr>
          <p:spPr bwMode="auto">
            <a:xfrm>
              <a:off x="-2908" y="456"/>
              <a:ext cx="567" cy="565"/>
            </a:xfrm>
            <a:custGeom>
              <a:avLst/>
              <a:gdLst>
                <a:gd name="T0" fmla="*/ 0 w 1135"/>
                <a:gd name="T1" fmla="*/ 0 h 1131"/>
                <a:gd name="T2" fmla="*/ 1135 w 1135"/>
                <a:gd name="T3" fmla="*/ 0 h 1131"/>
                <a:gd name="T4" fmla="*/ 1135 w 1135"/>
                <a:gd name="T5" fmla="*/ 1131 h 1131"/>
                <a:gd name="T6" fmla="*/ 916 w 1135"/>
                <a:gd name="T7" fmla="*/ 1124 h 1131"/>
                <a:gd name="T8" fmla="*/ 700 w 1135"/>
                <a:gd name="T9" fmla="*/ 1110 h 1131"/>
                <a:gd name="T10" fmla="*/ 491 w 1135"/>
                <a:gd name="T11" fmla="*/ 1091 h 1131"/>
                <a:gd name="T12" fmla="*/ 287 w 1135"/>
                <a:gd name="T13" fmla="*/ 1068 h 1131"/>
                <a:gd name="T14" fmla="*/ 89 w 1135"/>
                <a:gd name="T15" fmla="*/ 1041 h 1131"/>
                <a:gd name="T16" fmla="*/ 63 w 1135"/>
                <a:gd name="T17" fmla="*/ 845 h 1131"/>
                <a:gd name="T18" fmla="*/ 40 w 1135"/>
                <a:gd name="T19" fmla="*/ 641 h 1131"/>
                <a:gd name="T20" fmla="*/ 21 w 1135"/>
                <a:gd name="T21" fmla="*/ 432 h 1131"/>
                <a:gd name="T22" fmla="*/ 9 w 1135"/>
                <a:gd name="T23" fmla="*/ 219 h 1131"/>
                <a:gd name="T24" fmla="*/ 0 w 1135"/>
                <a:gd name="T25" fmla="*/ 0 h 1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35" h="1131">
                  <a:moveTo>
                    <a:pt x="0" y="0"/>
                  </a:moveTo>
                  <a:lnTo>
                    <a:pt x="1135" y="0"/>
                  </a:lnTo>
                  <a:lnTo>
                    <a:pt x="1135" y="1131"/>
                  </a:lnTo>
                  <a:lnTo>
                    <a:pt x="916" y="1124"/>
                  </a:lnTo>
                  <a:lnTo>
                    <a:pt x="700" y="1110"/>
                  </a:lnTo>
                  <a:lnTo>
                    <a:pt x="491" y="1091"/>
                  </a:lnTo>
                  <a:lnTo>
                    <a:pt x="287" y="1068"/>
                  </a:lnTo>
                  <a:lnTo>
                    <a:pt x="89" y="1041"/>
                  </a:lnTo>
                  <a:lnTo>
                    <a:pt x="63" y="845"/>
                  </a:lnTo>
                  <a:lnTo>
                    <a:pt x="40" y="641"/>
                  </a:lnTo>
                  <a:lnTo>
                    <a:pt x="21" y="432"/>
                  </a:lnTo>
                  <a:lnTo>
                    <a:pt x="9" y="21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58" name="Freeform 264">
              <a:extLst>
                <a:ext uri="{FF2B5EF4-FFF2-40B4-BE49-F238E27FC236}">
                  <a16:creationId xmlns:a16="http://schemas.microsoft.com/office/drawing/2014/main" id="{896FDC29-5672-4EEF-BBF7-CA60D772E684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59" y="-262"/>
              <a:ext cx="531" cy="462"/>
            </a:xfrm>
            <a:custGeom>
              <a:avLst/>
              <a:gdLst>
                <a:gd name="T0" fmla="*/ 1061 w 1061"/>
                <a:gd name="T1" fmla="*/ 0 h 924"/>
                <a:gd name="T2" fmla="*/ 1035 w 1061"/>
                <a:gd name="T3" fmla="*/ 225 h 924"/>
                <a:gd name="T4" fmla="*/ 1014 w 1061"/>
                <a:gd name="T5" fmla="*/ 455 h 924"/>
                <a:gd name="T6" fmla="*/ 1000 w 1061"/>
                <a:gd name="T7" fmla="*/ 687 h 924"/>
                <a:gd name="T8" fmla="*/ 989 w 1061"/>
                <a:gd name="T9" fmla="*/ 924 h 924"/>
                <a:gd name="T10" fmla="*/ 0 w 1061"/>
                <a:gd name="T11" fmla="*/ 924 h 924"/>
                <a:gd name="T12" fmla="*/ 19 w 1061"/>
                <a:gd name="T13" fmla="*/ 766 h 924"/>
                <a:gd name="T14" fmla="*/ 46 w 1061"/>
                <a:gd name="T15" fmla="*/ 611 h 924"/>
                <a:gd name="T16" fmla="*/ 81 w 1061"/>
                <a:gd name="T17" fmla="*/ 459 h 924"/>
                <a:gd name="T18" fmla="*/ 125 w 1061"/>
                <a:gd name="T19" fmla="*/ 309 h 924"/>
                <a:gd name="T20" fmla="*/ 260 w 1061"/>
                <a:gd name="T21" fmla="*/ 250 h 924"/>
                <a:gd name="T22" fmla="*/ 404 w 1061"/>
                <a:gd name="T23" fmla="*/ 193 h 924"/>
                <a:gd name="T24" fmla="*/ 556 w 1061"/>
                <a:gd name="T25" fmla="*/ 141 h 924"/>
                <a:gd name="T26" fmla="*/ 718 w 1061"/>
                <a:gd name="T27" fmla="*/ 90 h 924"/>
                <a:gd name="T28" fmla="*/ 886 w 1061"/>
                <a:gd name="T29" fmla="*/ 42 h 924"/>
                <a:gd name="T30" fmla="*/ 1061 w 1061"/>
                <a:gd name="T31" fmla="*/ 0 h 9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61" h="924">
                  <a:moveTo>
                    <a:pt x="1061" y="0"/>
                  </a:moveTo>
                  <a:lnTo>
                    <a:pt x="1035" y="225"/>
                  </a:lnTo>
                  <a:lnTo>
                    <a:pt x="1014" y="455"/>
                  </a:lnTo>
                  <a:lnTo>
                    <a:pt x="1000" y="687"/>
                  </a:lnTo>
                  <a:lnTo>
                    <a:pt x="989" y="924"/>
                  </a:lnTo>
                  <a:lnTo>
                    <a:pt x="0" y="924"/>
                  </a:lnTo>
                  <a:lnTo>
                    <a:pt x="19" y="766"/>
                  </a:lnTo>
                  <a:lnTo>
                    <a:pt x="46" y="611"/>
                  </a:lnTo>
                  <a:lnTo>
                    <a:pt x="81" y="459"/>
                  </a:lnTo>
                  <a:lnTo>
                    <a:pt x="125" y="309"/>
                  </a:lnTo>
                  <a:lnTo>
                    <a:pt x="260" y="250"/>
                  </a:lnTo>
                  <a:lnTo>
                    <a:pt x="404" y="193"/>
                  </a:lnTo>
                  <a:lnTo>
                    <a:pt x="556" y="141"/>
                  </a:lnTo>
                  <a:lnTo>
                    <a:pt x="718" y="90"/>
                  </a:lnTo>
                  <a:lnTo>
                    <a:pt x="886" y="42"/>
                  </a:lnTo>
                  <a:lnTo>
                    <a:pt x="10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59" name="Freeform 265">
              <a:extLst>
                <a:ext uri="{FF2B5EF4-FFF2-40B4-BE49-F238E27FC236}">
                  <a16:creationId xmlns:a16="http://schemas.microsoft.com/office/drawing/2014/main" id="{0D52F469-5283-4B48-B0A8-31BCE92DC190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59" y="456"/>
              <a:ext cx="531" cy="470"/>
            </a:xfrm>
            <a:custGeom>
              <a:avLst/>
              <a:gdLst>
                <a:gd name="T0" fmla="*/ 0 w 1061"/>
                <a:gd name="T1" fmla="*/ 0 h 940"/>
                <a:gd name="T2" fmla="*/ 989 w 1061"/>
                <a:gd name="T3" fmla="*/ 0 h 940"/>
                <a:gd name="T4" fmla="*/ 998 w 1061"/>
                <a:gd name="T5" fmla="*/ 239 h 940"/>
                <a:gd name="T6" fmla="*/ 1014 w 1061"/>
                <a:gd name="T7" fmla="*/ 476 h 940"/>
                <a:gd name="T8" fmla="*/ 1035 w 1061"/>
                <a:gd name="T9" fmla="*/ 711 h 940"/>
                <a:gd name="T10" fmla="*/ 1061 w 1061"/>
                <a:gd name="T11" fmla="*/ 940 h 940"/>
                <a:gd name="T12" fmla="*/ 886 w 1061"/>
                <a:gd name="T13" fmla="*/ 897 h 940"/>
                <a:gd name="T14" fmla="*/ 718 w 1061"/>
                <a:gd name="T15" fmla="*/ 850 h 940"/>
                <a:gd name="T16" fmla="*/ 556 w 1061"/>
                <a:gd name="T17" fmla="*/ 799 h 940"/>
                <a:gd name="T18" fmla="*/ 404 w 1061"/>
                <a:gd name="T19" fmla="*/ 746 h 940"/>
                <a:gd name="T20" fmla="*/ 260 w 1061"/>
                <a:gd name="T21" fmla="*/ 690 h 940"/>
                <a:gd name="T22" fmla="*/ 125 w 1061"/>
                <a:gd name="T23" fmla="*/ 632 h 940"/>
                <a:gd name="T24" fmla="*/ 81 w 1061"/>
                <a:gd name="T25" fmla="*/ 478 h 940"/>
                <a:gd name="T26" fmla="*/ 44 w 1061"/>
                <a:gd name="T27" fmla="*/ 320 h 940"/>
                <a:gd name="T28" fmla="*/ 18 w 1061"/>
                <a:gd name="T29" fmla="*/ 160 h 940"/>
                <a:gd name="T30" fmla="*/ 0 w 1061"/>
                <a:gd name="T31" fmla="*/ 0 h 9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61" h="940">
                  <a:moveTo>
                    <a:pt x="0" y="0"/>
                  </a:moveTo>
                  <a:lnTo>
                    <a:pt x="989" y="0"/>
                  </a:lnTo>
                  <a:lnTo>
                    <a:pt x="998" y="239"/>
                  </a:lnTo>
                  <a:lnTo>
                    <a:pt x="1014" y="476"/>
                  </a:lnTo>
                  <a:lnTo>
                    <a:pt x="1035" y="711"/>
                  </a:lnTo>
                  <a:lnTo>
                    <a:pt x="1061" y="940"/>
                  </a:lnTo>
                  <a:lnTo>
                    <a:pt x="886" y="897"/>
                  </a:lnTo>
                  <a:lnTo>
                    <a:pt x="718" y="850"/>
                  </a:lnTo>
                  <a:lnTo>
                    <a:pt x="556" y="799"/>
                  </a:lnTo>
                  <a:lnTo>
                    <a:pt x="404" y="746"/>
                  </a:lnTo>
                  <a:lnTo>
                    <a:pt x="260" y="690"/>
                  </a:lnTo>
                  <a:lnTo>
                    <a:pt x="125" y="632"/>
                  </a:lnTo>
                  <a:lnTo>
                    <a:pt x="81" y="478"/>
                  </a:lnTo>
                  <a:lnTo>
                    <a:pt x="44" y="320"/>
                  </a:lnTo>
                  <a:lnTo>
                    <a:pt x="18" y="16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60" name="Freeform 266">
              <a:extLst>
                <a:ext uri="{FF2B5EF4-FFF2-40B4-BE49-F238E27FC236}">
                  <a16:creationId xmlns:a16="http://schemas.microsoft.com/office/drawing/2014/main" id="{E0F5FBD8-A3D0-4777-8C72-DE867D7C6CC5}"/>
                </a:ext>
              </a:extLst>
            </p:cNvPr>
            <p:cNvSpPr>
              <a:spLocks/>
            </p:cNvSpPr>
            <p:nvPr/>
          </p:nvSpPr>
          <p:spPr bwMode="auto">
            <a:xfrm>
              <a:off x="-1310" y="-262"/>
              <a:ext cx="531" cy="462"/>
            </a:xfrm>
            <a:custGeom>
              <a:avLst/>
              <a:gdLst>
                <a:gd name="T0" fmla="*/ 0 w 1062"/>
                <a:gd name="T1" fmla="*/ 0 h 924"/>
                <a:gd name="T2" fmla="*/ 177 w 1062"/>
                <a:gd name="T3" fmla="*/ 42 h 924"/>
                <a:gd name="T4" fmla="*/ 344 w 1062"/>
                <a:gd name="T5" fmla="*/ 90 h 924"/>
                <a:gd name="T6" fmla="*/ 506 w 1062"/>
                <a:gd name="T7" fmla="*/ 141 h 924"/>
                <a:gd name="T8" fmla="*/ 658 w 1062"/>
                <a:gd name="T9" fmla="*/ 193 h 924"/>
                <a:gd name="T10" fmla="*/ 802 w 1062"/>
                <a:gd name="T11" fmla="*/ 250 h 924"/>
                <a:gd name="T12" fmla="*/ 939 w 1062"/>
                <a:gd name="T13" fmla="*/ 309 h 924"/>
                <a:gd name="T14" fmla="*/ 981 w 1062"/>
                <a:gd name="T15" fmla="*/ 459 h 924"/>
                <a:gd name="T16" fmla="*/ 1016 w 1062"/>
                <a:gd name="T17" fmla="*/ 611 h 924"/>
                <a:gd name="T18" fmla="*/ 1044 w 1062"/>
                <a:gd name="T19" fmla="*/ 766 h 924"/>
                <a:gd name="T20" fmla="*/ 1062 w 1062"/>
                <a:gd name="T21" fmla="*/ 924 h 924"/>
                <a:gd name="T22" fmla="*/ 72 w 1062"/>
                <a:gd name="T23" fmla="*/ 924 h 924"/>
                <a:gd name="T24" fmla="*/ 63 w 1062"/>
                <a:gd name="T25" fmla="*/ 687 h 924"/>
                <a:gd name="T26" fmla="*/ 48 w 1062"/>
                <a:gd name="T27" fmla="*/ 455 h 924"/>
                <a:gd name="T28" fmla="*/ 27 w 1062"/>
                <a:gd name="T29" fmla="*/ 225 h 924"/>
                <a:gd name="T30" fmla="*/ 0 w 1062"/>
                <a:gd name="T31" fmla="*/ 0 h 9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62" h="924">
                  <a:moveTo>
                    <a:pt x="0" y="0"/>
                  </a:moveTo>
                  <a:lnTo>
                    <a:pt x="177" y="42"/>
                  </a:lnTo>
                  <a:lnTo>
                    <a:pt x="344" y="90"/>
                  </a:lnTo>
                  <a:lnTo>
                    <a:pt x="506" y="141"/>
                  </a:lnTo>
                  <a:lnTo>
                    <a:pt x="658" y="193"/>
                  </a:lnTo>
                  <a:lnTo>
                    <a:pt x="802" y="250"/>
                  </a:lnTo>
                  <a:lnTo>
                    <a:pt x="939" y="309"/>
                  </a:lnTo>
                  <a:lnTo>
                    <a:pt x="981" y="459"/>
                  </a:lnTo>
                  <a:lnTo>
                    <a:pt x="1016" y="611"/>
                  </a:lnTo>
                  <a:lnTo>
                    <a:pt x="1044" y="766"/>
                  </a:lnTo>
                  <a:lnTo>
                    <a:pt x="1062" y="924"/>
                  </a:lnTo>
                  <a:lnTo>
                    <a:pt x="72" y="924"/>
                  </a:lnTo>
                  <a:lnTo>
                    <a:pt x="63" y="687"/>
                  </a:lnTo>
                  <a:lnTo>
                    <a:pt x="48" y="455"/>
                  </a:lnTo>
                  <a:lnTo>
                    <a:pt x="27" y="22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61" name="Freeform 267">
              <a:extLst>
                <a:ext uri="{FF2B5EF4-FFF2-40B4-BE49-F238E27FC236}">
                  <a16:creationId xmlns:a16="http://schemas.microsoft.com/office/drawing/2014/main" id="{D5E0B9D9-EBE0-41C9-BF52-633E3E8A88A7}"/>
                </a:ext>
              </a:extLst>
            </p:cNvPr>
            <p:cNvSpPr>
              <a:spLocks/>
            </p:cNvSpPr>
            <p:nvPr/>
          </p:nvSpPr>
          <p:spPr bwMode="auto">
            <a:xfrm>
              <a:off x="-2812" y="-1111"/>
              <a:ext cx="471" cy="532"/>
            </a:xfrm>
            <a:custGeom>
              <a:avLst/>
              <a:gdLst>
                <a:gd name="T0" fmla="*/ 944 w 944"/>
                <a:gd name="T1" fmla="*/ 0 h 1064"/>
                <a:gd name="T2" fmla="*/ 944 w 944"/>
                <a:gd name="T3" fmla="*/ 992 h 1064"/>
                <a:gd name="T4" fmla="*/ 704 w 944"/>
                <a:gd name="T5" fmla="*/ 1001 h 1064"/>
                <a:gd name="T6" fmla="*/ 465 w 944"/>
                <a:gd name="T7" fmla="*/ 1016 h 1064"/>
                <a:gd name="T8" fmla="*/ 230 w 944"/>
                <a:gd name="T9" fmla="*/ 1038 h 1064"/>
                <a:gd name="T10" fmla="*/ 0 w 944"/>
                <a:gd name="T11" fmla="*/ 1064 h 1064"/>
                <a:gd name="T12" fmla="*/ 44 w 944"/>
                <a:gd name="T13" fmla="*/ 888 h 1064"/>
                <a:gd name="T14" fmla="*/ 89 w 944"/>
                <a:gd name="T15" fmla="*/ 720 h 1064"/>
                <a:gd name="T16" fmla="*/ 140 w 944"/>
                <a:gd name="T17" fmla="*/ 558 h 1064"/>
                <a:gd name="T18" fmla="*/ 193 w 944"/>
                <a:gd name="T19" fmla="*/ 405 h 1064"/>
                <a:gd name="T20" fmla="*/ 249 w 944"/>
                <a:gd name="T21" fmla="*/ 261 h 1064"/>
                <a:gd name="T22" fmla="*/ 309 w 944"/>
                <a:gd name="T23" fmla="*/ 126 h 1064"/>
                <a:gd name="T24" fmla="*/ 463 w 944"/>
                <a:gd name="T25" fmla="*/ 80 h 1064"/>
                <a:gd name="T26" fmla="*/ 621 w 944"/>
                <a:gd name="T27" fmla="*/ 45 h 1064"/>
                <a:gd name="T28" fmla="*/ 782 w 944"/>
                <a:gd name="T29" fmla="*/ 17 h 1064"/>
                <a:gd name="T30" fmla="*/ 944 w 944"/>
                <a:gd name="T31" fmla="*/ 0 h 10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44" h="1064">
                  <a:moveTo>
                    <a:pt x="944" y="0"/>
                  </a:moveTo>
                  <a:lnTo>
                    <a:pt x="944" y="992"/>
                  </a:lnTo>
                  <a:lnTo>
                    <a:pt x="704" y="1001"/>
                  </a:lnTo>
                  <a:lnTo>
                    <a:pt x="465" y="1016"/>
                  </a:lnTo>
                  <a:lnTo>
                    <a:pt x="230" y="1038"/>
                  </a:lnTo>
                  <a:lnTo>
                    <a:pt x="0" y="1064"/>
                  </a:lnTo>
                  <a:lnTo>
                    <a:pt x="44" y="888"/>
                  </a:lnTo>
                  <a:lnTo>
                    <a:pt x="89" y="720"/>
                  </a:lnTo>
                  <a:lnTo>
                    <a:pt x="140" y="558"/>
                  </a:lnTo>
                  <a:lnTo>
                    <a:pt x="193" y="405"/>
                  </a:lnTo>
                  <a:lnTo>
                    <a:pt x="249" y="261"/>
                  </a:lnTo>
                  <a:lnTo>
                    <a:pt x="309" y="126"/>
                  </a:lnTo>
                  <a:lnTo>
                    <a:pt x="463" y="80"/>
                  </a:lnTo>
                  <a:lnTo>
                    <a:pt x="621" y="45"/>
                  </a:lnTo>
                  <a:lnTo>
                    <a:pt x="782" y="17"/>
                  </a:lnTo>
                  <a:lnTo>
                    <a:pt x="9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62" name="Freeform 268">
              <a:extLst>
                <a:ext uri="{FF2B5EF4-FFF2-40B4-BE49-F238E27FC236}">
                  <a16:creationId xmlns:a16="http://schemas.microsoft.com/office/drawing/2014/main" id="{17DA4E3B-2B7F-4852-9460-A4D6792A8AC4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84" y="-358"/>
              <a:ext cx="554" cy="558"/>
            </a:xfrm>
            <a:custGeom>
              <a:avLst/>
              <a:gdLst>
                <a:gd name="T0" fmla="*/ 0 w 1109"/>
                <a:gd name="T1" fmla="*/ 0 h 1115"/>
                <a:gd name="T2" fmla="*/ 214 w 1109"/>
                <a:gd name="T3" fmla="*/ 9 h 1115"/>
                <a:gd name="T4" fmla="*/ 425 w 1109"/>
                <a:gd name="T5" fmla="*/ 23 h 1115"/>
                <a:gd name="T6" fmla="*/ 628 w 1109"/>
                <a:gd name="T7" fmla="*/ 40 h 1115"/>
                <a:gd name="T8" fmla="*/ 826 w 1109"/>
                <a:gd name="T9" fmla="*/ 63 h 1115"/>
                <a:gd name="T10" fmla="*/ 1019 w 1109"/>
                <a:gd name="T11" fmla="*/ 89 h 1115"/>
                <a:gd name="T12" fmla="*/ 1046 w 1109"/>
                <a:gd name="T13" fmla="*/ 284 h 1115"/>
                <a:gd name="T14" fmla="*/ 1069 w 1109"/>
                <a:gd name="T15" fmla="*/ 483 h 1115"/>
                <a:gd name="T16" fmla="*/ 1088 w 1109"/>
                <a:gd name="T17" fmla="*/ 688 h 1115"/>
                <a:gd name="T18" fmla="*/ 1100 w 1109"/>
                <a:gd name="T19" fmla="*/ 899 h 1115"/>
                <a:gd name="T20" fmla="*/ 1109 w 1109"/>
                <a:gd name="T21" fmla="*/ 1115 h 1115"/>
                <a:gd name="T22" fmla="*/ 0 w 1109"/>
                <a:gd name="T23" fmla="*/ 1115 h 1115"/>
                <a:gd name="T24" fmla="*/ 0 w 1109"/>
                <a:gd name="T25" fmla="*/ 0 h 1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09" h="1115">
                  <a:moveTo>
                    <a:pt x="0" y="0"/>
                  </a:moveTo>
                  <a:lnTo>
                    <a:pt x="214" y="9"/>
                  </a:lnTo>
                  <a:lnTo>
                    <a:pt x="425" y="23"/>
                  </a:lnTo>
                  <a:lnTo>
                    <a:pt x="628" y="40"/>
                  </a:lnTo>
                  <a:lnTo>
                    <a:pt x="826" y="63"/>
                  </a:lnTo>
                  <a:lnTo>
                    <a:pt x="1019" y="89"/>
                  </a:lnTo>
                  <a:lnTo>
                    <a:pt x="1046" y="284"/>
                  </a:lnTo>
                  <a:lnTo>
                    <a:pt x="1069" y="483"/>
                  </a:lnTo>
                  <a:lnTo>
                    <a:pt x="1088" y="688"/>
                  </a:lnTo>
                  <a:lnTo>
                    <a:pt x="1100" y="899"/>
                  </a:lnTo>
                  <a:lnTo>
                    <a:pt x="1109" y="1115"/>
                  </a:lnTo>
                  <a:lnTo>
                    <a:pt x="0" y="111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63" name="Freeform 269">
              <a:extLst>
                <a:ext uri="{FF2B5EF4-FFF2-40B4-BE49-F238E27FC236}">
                  <a16:creationId xmlns:a16="http://schemas.microsoft.com/office/drawing/2014/main" id="{6BD795AB-B110-4E62-AD24-CBCFEEF980B0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84" y="-1110"/>
              <a:ext cx="459" cy="531"/>
            </a:xfrm>
            <a:custGeom>
              <a:avLst/>
              <a:gdLst>
                <a:gd name="T0" fmla="*/ 0 w 919"/>
                <a:gd name="T1" fmla="*/ 0 h 1063"/>
                <a:gd name="T2" fmla="*/ 156 w 919"/>
                <a:gd name="T3" fmla="*/ 20 h 1063"/>
                <a:gd name="T4" fmla="*/ 309 w 919"/>
                <a:gd name="T5" fmla="*/ 46 h 1063"/>
                <a:gd name="T6" fmla="*/ 462 w 919"/>
                <a:gd name="T7" fmla="*/ 81 h 1063"/>
                <a:gd name="T8" fmla="*/ 611 w 919"/>
                <a:gd name="T9" fmla="*/ 125 h 1063"/>
                <a:gd name="T10" fmla="*/ 669 w 919"/>
                <a:gd name="T11" fmla="*/ 260 h 1063"/>
                <a:gd name="T12" fmla="*/ 725 w 919"/>
                <a:gd name="T13" fmla="*/ 404 h 1063"/>
                <a:gd name="T14" fmla="*/ 777 w 919"/>
                <a:gd name="T15" fmla="*/ 557 h 1063"/>
                <a:gd name="T16" fmla="*/ 828 w 919"/>
                <a:gd name="T17" fmla="*/ 719 h 1063"/>
                <a:gd name="T18" fmla="*/ 876 w 919"/>
                <a:gd name="T19" fmla="*/ 887 h 1063"/>
                <a:gd name="T20" fmla="*/ 919 w 919"/>
                <a:gd name="T21" fmla="*/ 1063 h 1063"/>
                <a:gd name="T22" fmla="*/ 695 w 919"/>
                <a:gd name="T23" fmla="*/ 1037 h 1063"/>
                <a:gd name="T24" fmla="*/ 467 w 919"/>
                <a:gd name="T25" fmla="*/ 1015 h 1063"/>
                <a:gd name="T26" fmla="*/ 235 w 919"/>
                <a:gd name="T27" fmla="*/ 1001 h 1063"/>
                <a:gd name="T28" fmla="*/ 0 w 919"/>
                <a:gd name="T29" fmla="*/ 991 h 1063"/>
                <a:gd name="T30" fmla="*/ 0 w 919"/>
                <a:gd name="T31" fmla="*/ 0 h 10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19" h="1063">
                  <a:moveTo>
                    <a:pt x="0" y="0"/>
                  </a:moveTo>
                  <a:lnTo>
                    <a:pt x="156" y="20"/>
                  </a:lnTo>
                  <a:lnTo>
                    <a:pt x="309" y="46"/>
                  </a:lnTo>
                  <a:lnTo>
                    <a:pt x="462" y="81"/>
                  </a:lnTo>
                  <a:lnTo>
                    <a:pt x="611" y="125"/>
                  </a:lnTo>
                  <a:lnTo>
                    <a:pt x="669" y="260"/>
                  </a:lnTo>
                  <a:lnTo>
                    <a:pt x="725" y="404"/>
                  </a:lnTo>
                  <a:lnTo>
                    <a:pt x="777" y="557"/>
                  </a:lnTo>
                  <a:lnTo>
                    <a:pt x="828" y="719"/>
                  </a:lnTo>
                  <a:lnTo>
                    <a:pt x="876" y="887"/>
                  </a:lnTo>
                  <a:lnTo>
                    <a:pt x="919" y="1063"/>
                  </a:lnTo>
                  <a:lnTo>
                    <a:pt x="695" y="1037"/>
                  </a:lnTo>
                  <a:lnTo>
                    <a:pt x="467" y="1015"/>
                  </a:lnTo>
                  <a:lnTo>
                    <a:pt x="235" y="1001"/>
                  </a:lnTo>
                  <a:lnTo>
                    <a:pt x="0" y="99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64" name="Freeform 270">
              <a:extLst>
                <a:ext uri="{FF2B5EF4-FFF2-40B4-BE49-F238E27FC236}">
                  <a16:creationId xmlns:a16="http://schemas.microsoft.com/office/drawing/2014/main" id="{5CD317D9-9E51-444A-86E8-79B4FEA3B815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41" y="-893"/>
              <a:ext cx="450" cy="451"/>
            </a:xfrm>
            <a:custGeom>
              <a:avLst/>
              <a:gdLst>
                <a:gd name="T0" fmla="*/ 900 w 900"/>
                <a:gd name="T1" fmla="*/ 0 h 903"/>
                <a:gd name="T2" fmla="*/ 849 w 900"/>
                <a:gd name="T3" fmla="*/ 172 h 903"/>
                <a:gd name="T4" fmla="*/ 800 w 900"/>
                <a:gd name="T5" fmla="*/ 350 h 903"/>
                <a:gd name="T6" fmla="*/ 756 w 900"/>
                <a:gd name="T7" fmla="*/ 531 h 903"/>
                <a:gd name="T8" fmla="*/ 716 w 900"/>
                <a:gd name="T9" fmla="*/ 718 h 903"/>
                <a:gd name="T10" fmla="*/ 530 w 900"/>
                <a:gd name="T11" fmla="*/ 759 h 903"/>
                <a:gd name="T12" fmla="*/ 347 w 900"/>
                <a:gd name="T13" fmla="*/ 803 h 903"/>
                <a:gd name="T14" fmla="*/ 170 w 900"/>
                <a:gd name="T15" fmla="*/ 850 h 903"/>
                <a:gd name="T16" fmla="*/ 0 w 900"/>
                <a:gd name="T17" fmla="*/ 903 h 903"/>
                <a:gd name="T18" fmla="*/ 88 w 900"/>
                <a:gd name="T19" fmla="*/ 771 h 903"/>
                <a:gd name="T20" fmla="*/ 184 w 900"/>
                <a:gd name="T21" fmla="*/ 643 h 903"/>
                <a:gd name="T22" fmla="*/ 290 w 900"/>
                <a:gd name="T23" fmla="*/ 520 h 903"/>
                <a:gd name="T24" fmla="*/ 400 w 900"/>
                <a:gd name="T25" fmla="*/ 402 h 903"/>
                <a:gd name="T26" fmla="*/ 518 w 900"/>
                <a:gd name="T27" fmla="*/ 292 h 903"/>
                <a:gd name="T28" fmla="*/ 640 w 900"/>
                <a:gd name="T29" fmla="*/ 186 h 903"/>
                <a:gd name="T30" fmla="*/ 769 w 900"/>
                <a:gd name="T31" fmla="*/ 90 h 903"/>
                <a:gd name="T32" fmla="*/ 900 w 900"/>
                <a:gd name="T33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0" h="903">
                  <a:moveTo>
                    <a:pt x="900" y="0"/>
                  </a:moveTo>
                  <a:lnTo>
                    <a:pt x="849" y="172"/>
                  </a:lnTo>
                  <a:lnTo>
                    <a:pt x="800" y="350"/>
                  </a:lnTo>
                  <a:lnTo>
                    <a:pt x="756" y="531"/>
                  </a:lnTo>
                  <a:lnTo>
                    <a:pt x="716" y="718"/>
                  </a:lnTo>
                  <a:lnTo>
                    <a:pt x="530" y="759"/>
                  </a:lnTo>
                  <a:lnTo>
                    <a:pt x="347" y="803"/>
                  </a:lnTo>
                  <a:lnTo>
                    <a:pt x="170" y="850"/>
                  </a:lnTo>
                  <a:lnTo>
                    <a:pt x="0" y="903"/>
                  </a:lnTo>
                  <a:lnTo>
                    <a:pt x="88" y="771"/>
                  </a:lnTo>
                  <a:lnTo>
                    <a:pt x="184" y="643"/>
                  </a:lnTo>
                  <a:lnTo>
                    <a:pt x="290" y="520"/>
                  </a:lnTo>
                  <a:lnTo>
                    <a:pt x="400" y="402"/>
                  </a:lnTo>
                  <a:lnTo>
                    <a:pt x="518" y="292"/>
                  </a:lnTo>
                  <a:lnTo>
                    <a:pt x="640" y="186"/>
                  </a:lnTo>
                  <a:lnTo>
                    <a:pt x="769" y="90"/>
                  </a:lnTo>
                  <a:lnTo>
                    <a:pt x="90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65" name="Freeform 271">
              <a:extLst>
                <a:ext uri="{FF2B5EF4-FFF2-40B4-BE49-F238E27FC236}">
                  <a16:creationId xmlns:a16="http://schemas.microsoft.com/office/drawing/2014/main" id="{4B37C70D-AD8D-4DAB-9A1C-9F0387BB3E94}"/>
                </a:ext>
              </a:extLst>
            </p:cNvPr>
            <p:cNvSpPr>
              <a:spLocks/>
            </p:cNvSpPr>
            <p:nvPr/>
          </p:nvSpPr>
          <p:spPr bwMode="auto">
            <a:xfrm>
              <a:off x="-1447" y="-893"/>
              <a:ext cx="451" cy="451"/>
            </a:xfrm>
            <a:custGeom>
              <a:avLst/>
              <a:gdLst>
                <a:gd name="T0" fmla="*/ 0 w 901"/>
                <a:gd name="T1" fmla="*/ 0 h 903"/>
                <a:gd name="T2" fmla="*/ 131 w 901"/>
                <a:gd name="T3" fmla="*/ 90 h 903"/>
                <a:gd name="T4" fmla="*/ 259 w 901"/>
                <a:gd name="T5" fmla="*/ 186 h 903"/>
                <a:gd name="T6" fmla="*/ 382 w 901"/>
                <a:gd name="T7" fmla="*/ 292 h 903"/>
                <a:gd name="T8" fmla="*/ 500 w 901"/>
                <a:gd name="T9" fmla="*/ 402 h 903"/>
                <a:gd name="T10" fmla="*/ 612 w 901"/>
                <a:gd name="T11" fmla="*/ 520 h 903"/>
                <a:gd name="T12" fmla="*/ 715 w 901"/>
                <a:gd name="T13" fmla="*/ 643 h 903"/>
                <a:gd name="T14" fmla="*/ 812 w 901"/>
                <a:gd name="T15" fmla="*/ 771 h 903"/>
                <a:gd name="T16" fmla="*/ 901 w 901"/>
                <a:gd name="T17" fmla="*/ 903 h 903"/>
                <a:gd name="T18" fmla="*/ 729 w 901"/>
                <a:gd name="T19" fmla="*/ 850 h 903"/>
                <a:gd name="T20" fmla="*/ 552 w 901"/>
                <a:gd name="T21" fmla="*/ 803 h 903"/>
                <a:gd name="T22" fmla="*/ 372 w 901"/>
                <a:gd name="T23" fmla="*/ 759 h 903"/>
                <a:gd name="T24" fmla="*/ 184 w 901"/>
                <a:gd name="T25" fmla="*/ 718 h 903"/>
                <a:gd name="T26" fmla="*/ 145 w 901"/>
                <a:gd name="T27" fmla="*/ 531 h 903"/>
                <a:gd name="T28" fmla="*/ 100 w 901"/>
                <a:gd name="T29" fmla="*/ 350 h 903"/>
                <a:gd name="T30" fmla="*/ 52 w 901"/>
                <a:gd name="T31" fmla="*/ 172 h 903"/>
                <a:gd name="T32" fmla="*/ 0 w 901"/>
                <a:gd name="T33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1" h="903">
                  <a:moveTo>
                    <a:pt x="0" y="0"/>
                  </a:moveTo>
                  <a:lnTo>
                    <a:pt x="131" y="90"/>
                  </a:lnTo>
                  <a:lnTo>
                    <a:pt x="259" y="186"/>
                  </a:lnTo>
                  <a:lnTo>
                    <a:pt x="382" y="292"/>
                  </a:lnTo>
                  <a:lnTo>
                    <a:pt x="500" y="402"/>
                  </a:lnTo>
                  <a:lnTo>
                    <a:pt x="612" y="520"/>
                  </a:lnTo>
                  <a:lnTo>
                    <a:pt x="715" y="643"/>
                  </a:lnTo>
                  <a:lnTo>
                    <a:pt x="812" y="771"/>
                  </a:lnTo>
                  <a:lnTo>
                    <a:pt x="901" y="903"/>
                  </a:lnTo>
                  <a:lnTo>
                    <a:pt x="729" y="850"/>
                  </a:lnTo>
                  <a:lnTo>
                    <a:pt x="552" y="803"/>
                  </a:lnTo>
                  <a:lnTo>
                    <a:pt x="372" y="759"/>
                  </a:lnTo>
                  <a:lnTo>
                    <a:pt x="184" y="718"/>
                  </a:lnTo>
                  <a:lnTo>
                    <a:pt x="145" y="531"/>
                  </a:lnTo>
                  <a:lnTo>
                    <a:pt x="100" y="350"/>
                  </a:lnTo>
                  <a:lnTo>
                    <a:pt x="52" y="17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66" name="Freeform 272">
              <a:extLst>
                <a:ext uri="{FF2B5EF4-FFF2-40B4-BE49-F238E27FC236}">
                  <a16:creationId xmlns:a16="http://schemas.microsoft.com/office/drawing/2014/main" id="{C1757886-F44D-449D-8ED2-E661C856F89F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41" y="1105"/>
              <a:ext cx="450" cy="451"/>
            </a:xfrm>
            <a:custGeom>
              <a:avLst/>
              <a:gdLst>
                <a:gd name="T0" fmla="*/ 0 w 900"/>
                <a:gd name="T1" fmla="*/ 0 h 903"/>
                <a:gd name="T2" fmla="*/ 170 w 900"/>
                <a:gd name="T3" fmla="*/ 53 h 903"/>
                <a:gd name="T4" fmla="*/ 347 w 900"/>
                <a:gd name="T5" fmla="*/ 100 h 903"/>
                <a:gd name="T6" fmla="*/ 530 w 900"/>
                <a:gd name="T7" fmla="*/ 144 h 903"/>
                <a:gd name="T8" fmla="*/ 716 w 900"/>
                <a:gd name="T9" fmla="*/ 184 h 903"/>
                <a:gd name="T10" fmla="*/ 756 w 900"/>
                <a:gd name="T11" fmla="*/ 372 h 903"/>
                <a:gd name="T12" fmla="*/ 800 w 900"/>
                <a:gd name="T13" fmla="*/ 553 h 903"/>
                <a:gd name="T14" fmla="*/ 849 w 900"/>
                <a:gd name="T15" fmla="*/ 730 h 903"/>
                <a:gd name="T16" fmla="*/ 900 w 900"/>
                <a:gd name="T17" fmla="*/ 903 h 903"/>
                <a:gd name="T18" fmla="*/ 769 w 900"/>
                <a:gd name="T19" fmla="*/ 813 h 903"/>
                <a:gd name="T20" fmla="*/ 640 w 900"/>
                <a:gd name="T21" fmla="*/ 716 h 903"/>
                <a:gd name="T22" fmla="*/ 518 w 900"/>
                <a:gd name="T23" fmla="*/ 613 h 903"/>
                <a:gd name="T24" fmla="*/ 400 w 900"/>
                <a:gd name="T25" fmla="*/ 500 h 903"/>
                <a:gd name="T26" fmla="*/ 290 w 900"/>
                <a:gd name="T27" fmla="*/ 383 h 903"/>
                <a:gd name="T28" fmla="*/ 184 w 900"/>
                <a:gd name="T29" fmla="*/ 260 h 903"/>
                <a:gd name="T30" fmla="*/ 88 w 900"/>
                <a:gd name="T31" fmla="*/ 132 h 903"/>
                <a:gd name="T32" fmla="*/ 0 w 900"/>
                <a:gd name="T33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0" h="903">
                  <a:moveTo>
                    <a:pt x="0" y="0"/>
                  </a:moveTo>
                  <a:lnTo>
                    <a:pt x="170" y="53"/>
                  </a:lnTo>
                  <a:lnTo>
                    <a:pt x="347" y="100"/>
                  </a:lnTo>
                  <a:lnTo>
                    <a:pt x="530" y="144"/>
                  </a:lnTo>
                  <a:lnTo>
                    <a:pt x="716" y="184"/>
                  </a:lnTo>
                  <a:lnTo>
                    <a:pt x="756" y="372"/>
                  </a:lnTo>
                  <a:lnTo>
                    <a:pt x="800" y="553"/>
                  </a:lnTo>
                  <a:lnTo>
                    <a:pt x="849" y="730"/>
                  </a:lnTo>
                  <a:lnTo>
                    <a:pt x="900" y="903"/>
                  </a:lnTo>
                  <a:lnTo>
                    <a:pt x="769" y="813"/>
                  </a:lnTo>
                  <a:lnTo>
                    <a:pt x="640" y="716"/>
                  </a:lnTo>
                  <a:lnTo>
                    <a:pt x="518" y="613"/>
                  </a:lnTo>
                  <a:lnTo>
                    <a:pt x="400" y="500"/>
                  </a:lnTo>
                  <a:lnTo>
                    <a:pt x="290" y="383"/>
                  </a:lnTo>
                  <a:lnTo>
                    <a:pt x="184" y="260"/>
                  </a:lnTo>
                  <a:lnTo>
                    <a:pt x="88" y="13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67" name="Freeform 273">
              <a:extLst>
                <a:ext uri="{FF2B5EF4-FFF2-40B4-BE49-F238E27FC236}">
                  <a16:creationId xmlns:a16="http://schemas.microsoft.com/office/drawing/2014/main" id="{B83EC850-FDE1-47FA-B0B1-C9F8B678E46A}"/>
                </a:ext>
              </a:extLst>
            </p:cNvPr>
            <p:cNvSpPr>
              <a:spLocks/>
            </p:cNvSpPr>
            <p:nvPr/>
          </p:nvSpPr>
          <p:spPr bwMode="auto">
            <a:xfrm>
              <a:off x="-1447" y="1105"/>
              <a:ext cx="451" cy="451"/>
            </a:xfrm>
            <a:custGeom>
              <a:avLst/>
              <a:gdLst>
                <a:gd name="T0" fmla="*/ 901 w 901"/>
                <a:gd name="T1" fmla="*/ 0 h 903"/>
                <a:gd name="T2" fmla="*/ 812 w 901"/>
                <a:gd name="T3" fmla="*/ 132 h 903"/>
                <a:gd name="T4" fmla="*/ 715 w 901"/>
                <a:gd name="T5" fmla="*/ 260 h 903"/>
                <a:gd name="T6" fmla="*/ 612 w 901"/>
                <a:gd name="T7" fmla="*/ 383 h 903"/>
                <a:gd name="T8" fmla="*/ 500 w 901"/>
                <a:gd name="T9" fmla="*/ 500 h 903"/>
                <a:gd name="T10" fmla="*/ 382 w 901"/>
                <a:gd name="T11" fmla="*/ 613 h 903"/>
                <a:gd name="T12" fmla="*/ 259 w 901"/>
                <a:gd name="T13" fmla="*/ 716 h 903"/>
                <a:gd name="T14" fmla="*/ 131 w 901"/>
                <a:gd name="T15" fmla="*/ 813 h 903"/>
                <a:gd name="T16" fmla="*/ 0 w 901"/>
                <a:gd name="T17" fmla="*/ 903 h 903"/>
                <a:gd name="T18" fmla="*/ 52 w 901"/>
                <a:gd name="T19" fmla="*/ 730 h 903"/>
                <a:gd name="T20" fmla="*/ 100 w 901"/>
                <a:gd name="T21" fmla="*/ 553 h 903"/>
                <a:gd name="T22" fmla="*/ 145 w 901"/>
                <a:gd name="T23" fmla="*/ 372 h 903"/>
                <a:gd name="T24" fmla="*/ 184 w 901"/>
                <a:gd name="T25" fmla="*/ 184 h 903"/>
                <a:gd name="T26" fmla="*/ 372 w 901"/>
                <a:gd name="T27" fmla="*/ 144 h 903"/>
                <a:gd name="T28" fmla="*/ 552 w 901"/>
                <a:gd name="T29" fmla="*/ 100 h 903"/>
                <a:gd name="T30" fmla="*/ 729 w 901"/>
                <a:gd name="T31" fmla="*/ 53 h 903"/>
                <a:gd name="T32" fmla="*/ 901 w 901"/>
                <a:gd name="T33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1" h="903">
                  <a:moveTo>
                    <a:pt x="901" y="0"/>
                  </a:moveTo>
                  <a:lnTo>
                    <a:pt x="812" y="132"/>
                  </a:lnTo>
                  <a:lnTo>
                    <a:pt x="715" y="260"/>
                  </a:lnTo>
                  <a:lnTo>
                    <a:pt x="612" y="383"/>
                  </a:lnTo>
                  <a:lnTo>
                    <a:pt x="500" y="500"/>
                  </a:lnTo>
                  <a:lnTo>
                    <a:pt x="382" y="613"/>
                  </a:lnTo>
                  <a:lnTo>
                    <a:pt x="259" y="716"/>
                  </a:lnTo>
                  <a:lnTo>
                    <a:pt x="131" y="813"/>
                  </a:lnTo>
                  <a:lnTo>
                    <a:pt x="0" y="903"/>
                  </a:lnTo>
                  <a:lnTo>
                    <a:pt x="52" y="730"/>
                  </a:lnTo>
                  <a:lnTo>
                    <a:pt x="100" y="553"/>
                  </a:lnTo>
                  <a:lnTo>
                    <a:pt x="145" y="372"/>
                  </a:lnTo>
                  <a:lnTo>
                    <a:pt x="184" y="184"/>
                  </a:lnTo>
                  <a:lnTo>
                    <a:pt x="372" y="144"/>
                  </a:lnTo>
                  <a:lnTo>
                    <a:pt x="552" y="100"/>
                  </a:lnTo>
                  <a:lnTo>
                    <a:pt x="729" y="53"/>
                  </a:lnTo>
                  <a:lnTo>
                    <a:pt x="9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68" name="Freeform 274">
              <a:extLst>
                <a:ext uri="{FF2B5EF4-FFF2-40B4-BE49-F238E27FC236}">
                  <a16:creationId xmlns:a16="http://schemas.microsoft.com/office/drawing/2014/main" id="{59550D6A-3D94-4FEC-BED1-7FE8DFCA765F}"/>
                </a:ext>
              </a:extLst>
            </p:cNvPr>
            <p:cNvSpPr>
              <a:spLocks/>
            </p:cNvSpPr>
            <p:nvPr/>
          </p:nvSpPr>
          <p:spPr bwMode="auto">
            <a:xfrm>
              <a:off x="-2812" y="1242"/>
              <a:ext cx="471" cy="532"/>
            </a:xfrm>
            <a:custGeom>
              <a:avLst/>
              <a:gdLst>
                <a:gd name="T0" fmla="*/ 0 w 944"/>
                <a:gd name="T1" fmla="*/ 0 h 1064"/>
                <a:gd name="T2" fmla="*/ 230 w 944"/>
                <a:gd name="T3" fmla="*/ 26 h 1064"/>
                <a:gd name="T4" fmla="*/ 465 w 944"/>
                <a:gd name="T5" fmla="*/ 47 h 1064"/>
                <a:gd name="T6" fmla="*/ 704 w 944"/>
                <a:gd name="T7" fmla="*/ 63 h 1064"/>
                <a:gd name="T8" fmla="*/ 944 w 944"/>
                <a:gd name="T9" fmla="*/ 72 h 1064"/>
                <a:gd name="T10" fmla="*/ 944 w 944"/>
                <a:gd name="T11" fmla="*/ 1064 h 1064"/>
                <a:gd name="T12" fmla="*/ 782 w 944"/>
                <a:gd name="T13" fmla="*/ 1047 h 1064"/>
                <a:gd name="T14" fmla="*/ 621 w 944"/>
                <a:gd name="T15" fmla="*/ 1019 h 1064"/>
                <a:gd name="T16" fmla="*/ 463 w 944"/>
                <a:gd name="T17" fmla="*/ 983 h 1064"/>
                <a:gd name="T18" fmla="*/ 309 w 944"/>
                <a:gd name="T19" fmla="*/ 938 h 1064"/>
                <a:gd name="T20" fmla="*/ 249 w 944"/>
                <a:gd name="T21" fmla="*/ 802 h 1064"/>
                <a:gd name="T22" fmla="*/ 193 w 944"/>
                <a:gd name="T23" fmla="*/ 658 h 1064"/>
                <a:gd name="T24" fmla="*/ 140 w 944"/>
                <a:gd name="T25" fmla="*/ 506 h 1064"/>
                <a:gd name="T26" fmla="*/ 89 w 944"/>
                <a:gd name="T27" fmla="*/ 344 h 1064"/>
                <a:gd name="T28" fmla="*/ 44 w 944"/>
                <a:gd name="T29" fmla="*/ 175 h 1064"/>
                <a:gd name="T30" fmla="*/ 0 w 944"/>
                <a:gd name="T31" fmla="*/ 0 h 10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44" h="1064">
                  <a:moveTo>
                    <a:pt x="0" y="0"/>
                  </a:moveTo>
                  <a:lnTo>
                    <a:pt x="230" y="26"/>
                  </a:lnTo>
                  <a:lnTo>
                    <a:pt x="465" y="47"/>
                  </a:lnTo>
                  <a:lnTo>
                    <a:pt x="704" y="63"/>
                  </a:lnTo>
                  <a:lnTo>
                    <a:pt x="944" y="72"/>
                  </a:lnTo>
                  <a:lnTo>
                    <a:pt x="944" y="1064"/>
                  </a:lnTo>
                  <a:lnTo>
                    <a:pt x="782" y="1047"/>
                  </a:lnTo>
                  <a:lnTo>
                    <a:pt x="621" y="1019"/>
                  </a:lnTo>
                  <a:lnTo>
                    <a:pt x="463" y="983"/>
                  </a:lnTo>
                  <a:lnTo>
                    <a:pt x="309" y="938"/>
                  </a:lnTo>
                  <a:lnTo>
                    <a:pt x="249" y="802"/>
                  </a:lnTo>
                  <a:lnTo>
                    <a:pt x="193" y="658"/>
                  </a:lnTo>
                  <a:lnTo>
                    <a:pt x="140" y="506"/>
                  </a:lnTo>
                  <a:lnTo>
                    <a:pt x="89" y="344"/>
                  </a:lnTo>
                  <a:lnTo>
                    <a:pt x="44" y="17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69" name="Freeform 275">
              <a:extLst>
                <a:ext uri="{FF2B5EF4-FFF2-40B4-BE49-F238E27FC236}">
                  <a16:creationId xmlns:a16="http://schemas.microsoft.com/office/drawing/2014/main" id="{6DA6A0F7-1A01-4002-919D-BF27D9718526}"/>
                </a:ext>
              </a:extLst>
            </p:cNvPr>
            <p:cNvSpPr>
              <a:spLocks/>
            </p:cNvSpPr>
            <p:nvPr/>
          </p:nvSpPr>
          <p:spPr bwMode="auto">
            <a:xfrm>
              <a:off x="-1310" y="456"/>
              <a:ext cx="532" cy="470"/>
            </a:xfrm>
            <a:custGeom>
              <a:avLst/>
              <a:gdLst>
                <a:gd name="T0" fmla="*/ 72 w 1063"/>
                <a:gd name="T1" fmla="*/ 0 h 940"/>
                <a:gd name="T2" fmla="*/ 1063 w 1063"/>
                <a:gd name="T3" fmla="*/ 0 h 940"/>
                <a:gd name="T4" fmla="*/ 1046 w 1063"/>
                <a:gd name="T5" fmla="*/ 160 h 940"/>
                <a:gd name="T6" fmla="*/ 1018 w 1063"/>
                <a:gd name="T7" fmla="*/ 320 h 940"/>
                <a:gd name="T8" fmla="*/ 983 w 1063"/>
                <a:gd name="T9" fmla="*/ 478 h 940"/>
                <a:gd name="T10" fmla="*/ 939 w 1063"/>
                <a:gd name="T11" fmla="*/ 632 h 940"/>
                <a:gd name="T12" fmla="*/ 802 w 1063"/>
                <a:gd name="T13" fmla="*/ 690 h 940"/>
                <a:gd name="T14" fmla="*/ 658 w 1063"/>
                <a:gd name="T15" fmla="*/ 746 h 940"/>
                <a:gd name="T16" fmla="*/ 506 w 1063"/>
                <a:gd name="T17" fmla="*/ 799 h 940"/>
                <a:gd name="T18" fmla="*/ 344 w 1063"/>
                <a:gd name="T19" fmla="*/ 850 h 940"/>
                <a:gd name="T20" fmla="*/ 177 w 1063"/>
                <a:gd name="T21" fmla="*/ 897 h 940"/>
                <a:gd name="T22" fmla="*/ 0 w 1063"/>
                <a:gd name="T23" fmla="*/ 940 h 940"/>
                <a:gd name="T24" fmla="*/ 27 w 1063"/>
                <a:gd name="T25" fmla="*/ 711 h 940"/>
                <a:gd name="T26" fmla="*/ 48 w 1063"/>
                <a:gd name="T27" fmla="*/ 476 h 940"/>
                <a:gd name="T28" fmla="*/ 63 w 1063"/>
                <a:gd name="T29" fmla="*/ 239 h 940"/>
                <a:gd name="T30" fmla="*/ 72 w 1063"/>
                <a:gd name="T31" fmla="*/ 0 h 9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63" h="940">
                  <a:moveTo>
                    <a:pt x="72" y="0"/>
                  </a:moveTo>
                  <a:lnTo>
                    <a:pt x="1063" y="0"/>
                  </a:lnTo>
                  <a:lnTo>
                    <a:pt x="1046" y="160"/>
                  </a:lnTo>
                  <a:lnTo>
                    <a:pt x="1018" y="320"/>
                  </a:lnTo>
                  <a:lnTo>
                    <a:pt x="983" y="478"/>
                  </a:lnTo>
                  <a:lnTo>
                    <a:pt x="939" y="632"/>
                  </a:lnTo>
                  <a:lnTo>
                    <a:pt x="802" y="690"/>
                  </a:lnTo>
                  <a:lnTo>
                    <a:pt x="658" y="746"/>
                  </a:lnTo>
                  <a:lnTo>
                    <a:pt x="506" y="799"/>
                  </a:lnTo>
                  <a:lnTo>
                    <a:pt x="344" y="850"/>
                  </a:lnTo>
                  <a:lnTo>
                    <a:pt x="177" y="897"/>
                  </a:lnTo>
                  <a:lnTo>
                    <a:pt x="0" y="940"/>
                  </a:lnTo>
                  <a:lnTo>
                    <a:pt x="27" y="711"/>
                  </a:lnTo>
                  <a:lnTo>
                    <a:pt x="48" y="476"/>
                  </a:lnTo>
                  <a:lnTo>
                    <a:pt x="63" y="239"/>
                  </a:lnTo>
                  <a:lnTo>
                    <a:pt x="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70" name="Freeform 276">
              <a:extLst>
                <a:ext uri="{FF2B5EF4-FFF2-40B4-BE49-F238E27FC236}">
                  <a16:creationId xmlns:a16="http://schemas.microsoft.com/office/drawing/2014/main" id="{ACD05C79-908D-4B32-8EAF-B01ECB1938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084" y="1242"/>
              <a:ext cx="459" cy="531"/>
            </a:xfrm>
            <a:custGeom>
              <a:avLst/>
              <a:gdLst>
                <a:gd name="T0" fmla="*/ 0 w 919"/>
                <a:gd name="T1" fmla="*/ 1062 h 1062"/>
                <a:gd name="T2" fmla="*/ 0 w 919"/>
                <a:gd name="T3" fmla="*/ 1062 h 1062"/>
                <a:gd name="T4" fmla="*/ 0 w 919"/>
                <a:gd name="T5" fmla="*/ 1062 h 1062"/>
                <a:gd name="T6" fmla="*/ 0 w 919"/>
                <a:gd name="T7" fmla="*/ 1062 h 1062"/>
                <a:gd name="T8" fmla="*/ 919 w 919"/>
                <a:gd name="T9" fmla="*/ 0 h 1062"/>
                <a:gd name="T10" fmla="*/ 876 w 919"/>
                <a:gd name="T11" fmla="*/ 175 h 1062"/>
                <a:gd name="T12" fmla="*/ 828 w 919"/>
                <a:gd name="T13" fmla="*/ 344 h 1062"/>
                <a:gd name="T14" fmla="*/ 777 w 919"/>
                <a:gd name="T15" fmla="*/ 506 h 1062"/>
                <a:gd name="T16" fmla="*/ 725 w 919"/>
                <a:gd name="T17" fmla="*/ 658 h 1062"/>
                <a:gd name="T18" fmla="*/ 669 w 919"/>
                <a:gd name="T19" fmla="*/ 802 h 1062"/>
                <a:gd name="T20" fmla="*/ 611 w 919"/>
                <a:gd name="T21" fmla="*/ 938 h 1062"/>
                <a:gd name="T22" fmla="*/ 462 w 919"/>
                <a:gd name="T23" fmla="*/ 982 h 1062"/>
                <a:gd name="T24" fmla="*/ 309 w 919"/>
                <a:gd name="T25" fmla="*/ 1017 h 1062"/>
                <a:gd name="T26" fmla="*/ 156 w 919"/>
                <a:gd name="T27" fmla="*/ 1043 h 1062"/>
                <a:gd name="T28" fmla="*/ 0 w 919"/>
                <a:gd name="T29" fmla="*/ 1062 h 1062"/>
                <a:gd name="T30" fmla="*/ 0 w 919"/>
                <a:gd name="T31" fmla="*/ 72 h 1062"/>
                <a:gd name="T32" fmla="*/ 235 w 919"/>
                <a:gd name="T33" fmla="*/ 61 h 1062"/>
                <a:gd name="T34" fmla="*/ 467 w 919"/>
                <a:gd name="T35" fmla="*/ 47 h 1062"/>
                <a:gd name="T36" fmla="*/ 695 w 919"/>
                <a:gd name="T37" fmla="*/ 26 h 1062"/>
                <a:gd name="T38" fmla="*/ 919 w 919"/>
                <a:gd name="T39" fmla="*/ 0 h 10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19" h="1062">
                  <a:moveTo>
                    <a:pt x="0" y="1062"/>
                  </a:moveTo>
                  <a:lnTo>
                    <a:pt x="0" y="1062"/>
                  </a:lnTo>
                  <a:lnTo>
                    <a:pt x="0" y="1062"/>
                  </a:lnTo>
                  <a:lnTo>
                    <a:pt x="0" y="1062"/>
                  </a:lnTo>
                  <a:close/>
                  <a:moveTo>
                    <a:pt x="919" y="0"/>
                  </a:moveTo>
                  <a:lnTo>
                    <a:pt x="876" y="175"/>
                  </a:lnTo>
                  <a:lnTo>
                    <a:pt x="828" y="344"/>
                  </a:lnTo>
                  <a:lnTo>
                    <a:pt x="777" y="506"/>
                  </a:lnTo>
                  <a:lnTo>
                    <a:pt x="725" y="658"/>
                  </a:lnTo>
                  <a:lnTo>
                    <a:pt x="669" y="802"/>
                  </a:lnTo>
                  <a:lnTo>
                    <a:pt x="611" y="938"/>
                  </a:lnTo>
                  <a:lnTo>
                    <a:pt x="462" y="982"/>
                  </a:lnTo>
                  <a:lnTo>
                    <a:pt x="309" y="1017"/>
                  </a:lnTo>
                  <a:lnTo>
                    <a:pt x="156" y="1043"/>
                  </a:lnTo>
                  <a:lnTo>
                    <a:pt x="0" y="1062"/>
                  </a:lnTo>
                  <a:lnTo>
                    <a:pt x="0" y="72"/>
                  </a:lnTo>
                  <a:lnTo>
                    <a:pt x="235" y="61"/>
                  </a:lnTo>
                  <a:lnTo>
                    <a:pt x="467" y="47"/>
                  </a:lnTo>
                  <a:lnTo>
                    <a:pt x="695" y="26"/>
                  </a:lnTo>
                  <a:lnTo>
                    <a:pt x="9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71" name="Freeform 277">
              <a:extLst>
                <a:ext uri="{FF2B5EF4-FFF2-40B4-BE49-F238E27FC236}">
                  <a16:creationId xmlns:a16="http://schemas.microsoft.com/office/drawing/2014/main" id="{C6ACC5B5-8680-4960-8696-047042341C04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84" y="456"/>
              <a:ext cx="554" cy="565"/>
            </a:xfrm>
            <a:custGeom>
              <a:avLst/>
              <a:gdLst>
                <a:gd name="T0" fmla="*/ 0 w 1109"/>
                <a:gd name="T1" fmla="*/ 0 h 1131"/>
                <a:gd name="T2" fmla="*/ 1109 w 1109"/>
                <a:gd name="T3" fmla="*/ 0 h 1131"/>
                <a:gd name="T4" fmla="*/ 1102 w 1109"/>
                <a:gd name="T5" fmla="*/ 219 h 1131"/>
                <a:gd name="T6" fmla="*/ 1088 w 1109"/>
                <a:gd name="T7" fmla="*/ 432 h 1131"/>
                <a:gd name="T8" fmla="*/ 1070 w 1109"/>
                <a:gd name="T9" fmla="*/ 641 h 1131"/>
                <a:gd name="T10" fmla="*/ 1048 w 1109"/>
                <a:gd name="T11" fmla="*/ 845 h 1131"/>
                <a:gd name="T12" fmla="*/ 1019 w 1109"/>
                <a:gd name="T13" fmla="*/ 1041 h 1131"/>
                <a:gd name="T14" fmla="*/ 826 w 1109"/>
                <a:gd name="T15" fmla="*/ 1068 h 1131"/>
                <a:gd name="T16" fmla="*/ 628 w 1109"/>
                <a:gd name="T17" fmla="*/ 1091 h 1131"/>
                <a:gd name="T18" fmla="*/ 425 w 1109"/>
                <a:gd name="T19" fmla="*/ 1108 h 1131"/>
                <a:gd name="T20" fmla="*/ 214 w 1109"/>
                <a:gd name="T21" fmla="*/ 1122 h 1131"/>
                <a:gd name="T22" fmla="*/ 0 w 1109"/>
                <a:gd name="T23" fmla="*/ 1131 h 1131"/>
                <a:gd name="T24" fmla="*/ 0 w 1109"/>
                <a:gd name="T25" fmla="*/ 0 h 1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09" h="1131">
                  <a:moveTo>
                    <a:pt x="0" y="0"/>
                  </a:moveTo>
                  <a:lnTo>
                    <a:pt x="1109" y="0"/>
                  </a:lnTo>
                  <a:lnTo>
                    <a:pt x="1102" y="219"/>
                  </a:lnTo>
                  <a:lnTo>
                    <a:pt x="1088" y="432"/>
                  </a:lnTo>
                  <a:lnTo>
                    <a:pt x="1070" y="641"/>
                  </a:lnTo>
                  <a:lnTo>
                    <a:pt x="1048" y="845"/>
                  </a:lnTo>
                  <a:lnTo>
                    <a:pt x="1019" y="1041"/>
                  </a:lnTo>
                  <a:lnTo>
                    <a:pt x="826" y="1068"/>
                  </a:lnTo>
                  <a:lnTo>
                    <a:pt x="628" y="1091"/>
                  </a:lnTo>
                  <a:lnTo>
                    <a:pt x="425" y="1108"/>
                  </a:lnTo>
                  <a:lnTo>
                    <a:pt x="214" y="1122"/>
                  </a:lnTo>
                  <a:lnTo>
                    <a:pt x="0" y="113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</p:grpSp>
      <p:sp>
        <p:nvSpPr>
          <p:cNvPr id="86" name="TextBox 85">
            <a:extLst>
              <a:ext uri="{FF2B5EF4-FFF2-40B4-BE49-F238E27FC236}">
                <a16:creationId xmlns:a16="http://schemas.microsoft.com/office/drawing/2014/main" id="{D730BDBF-5E15-44D8-A5A7-938D4AAD4254}"/>
              </a:ext>
            </a:extLst>
          </p:cNvPr>
          <p:cNvSpPr txBox="1"/>
          <p:nvPr/>
        </p:nvSpPr>
        <p:spPr>
          <a:xfrm>
            <a:off x="-12781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759DA701-D3A0-4A2E-A2CB-3081104F3C2C}"/>
              </a:ext>
            </a:extLst>
          </p:cNvPr>
          <p:cNvSpPr txBox="1"/>
          <p:nvPr/>
        </p:nvSpPr>
        <p:spPr>
          <a:xfrm>
            <a:off x="3203386" y="810569"/>
            <a:ext cx="57852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This is a sample of What end product you Will get soon …</a:t>
            </a:r>
          </a:p>
        </p:txBody>
      </p:sp>
    </p:spTree>
    <p:extLst>
      <p:ext uri="{BB962C8B-B14F-4D97-AF65-F5344CB8AC3E}">
        <p14:creationId xmlns:p14="http://schemas.microsoft.com/office/powerpoint/2010/main" val="2602573005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ircle: Hollow 3">
            <a:extLst>
              <a:ext uri="{FF2B5EF4-FFF2-40B4-BE49-F238E27FC236}">
                <a16:creationId xmlns:a16="http://schemas.microsoft.com/office/drawing/2014/main" id="{F20DD984-9CE8-4E0D-BB21-7D5220C85EB0}"/>
              </a:ext>
            </a:extLst>
          </p:cNvPr>
          <p:cNvSpPr/>
          <p:nvPr/>
        </p:nvSpPr>
        <p:spPr>
          <a:xfrm>
            <a:off x="254577" y="6157480"/>
            <a:ext cx="457200" cy="457200"/>
          </a:xfrm>
          <a:prstGeom prst="donu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5F3CD50-5DD0-4424-A3E8-801CAE4514C2}"/>
              </a:ext>
            </a:extLst>
          </p:cNvPr>
          <p:cNvSpPr txBox="1"/>
          <p:nvPr/>
        </p:nvSpPr>
        <p:spPr>
          <a:xfrm>
            <a:off x="866775" y="6251241"/>
            <a:ext cx="15645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8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Stunning Presentation</a:t>
            </a:r>
          </a:p>
        </p:txBody>
      </p:sp>
      <p:sp>
        <p:nvSpPr>
          <p:cNvPr id="7" name="Circle: Hollow 6">
            <a:extLst>
              <a:ext uri="{FF2B5EF4-FFF2-40B4-BE49-F238E27FC236}">
                <a16:creationId xmlns:a16="http://schemas.microsoft.com/office/drawing/2014/main" id="{DCE59681-31AC-41CC-B6B0-85B71C567C33}"/>
              </a:ext>
            </a:extLst>
          </p:cNvPr>
          <p:cNvSpPr/>
          <p:nvPr/>
        </p:nvSpPr>
        <p:spPr>
          <a:xfrm>
            <a:off x="11575720" y="186666"/>
            <a:ext cx="457200" cy="457200"/>
          </a:xfrm>
          <a:prstGeom prst="donu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A69E548A-56D9-4D52-B29B-68423C2F1962}"/>
              </a:ext>
            </a:extLst>
          </p:cNvPr>
          <p:cNvGrpSpPr/>
          <p:nvPr/>
        </p:nvGrpSpPr>
        <p:grpSpPr>
          <a:xfrm>
            <a:off x="6327226" y="4238331"/>
            <a:ext cx="1084379" cy="183807"/>
            <a:chOff x="1014746" y="4447581"/>
            <a:chExt cx="2168758" cy="367614"/>
          </a:xfrm>
        </p:grpSpPr>
        <p:sp>
          <p:nvSpPr>
            <p:cNvPr id="22" name="5-Point Star 56">
              <a:extLst>
                <a:ext uri="{FF2B5EF4-FFF2-40B4-BE49-F238E27FC236}">
                  <a16:creationId xmlns:a16="http://schemas.microsoft.com/office/drawing/2014/main" id="{D109CE72-34F6-4BF0-AE50-A9A30AF9B1D5}"/>
                </a:ext>
              </a:extLst>
            </p:cNvPr>
            <p:cNvSpPr/>
            <p:nvPr/>
          </p:nvSpPr>
          <p:spPr>
            <a:xfrm>
              <a:off x="1014746" y="4447581"/>
              <a:ext cx="367614" cy="367614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3" name="5-Point Star 57">
              <a:extLst>
                <a:ext uri="{FF2B5EF4-FFF2-40B4-BE49-F238E27FC236}">
                  <a16:creationId xmlns:a16="http://schemas.microsoft.com/office/drawing/2014/main" id="{617909B2-8D3E-4223-AEDC-FF4F850F1D88}"/>
                </a:ext>
              </a:extLst>
            </p:cNvPr>
            <p:cNvSpPr/>
            <p:nvPr/>
          </p:nvSpPr>
          <p:spPr>
            <a:xfrm>
              <a:off x="1465032" y="4447581"/>
              <a:ext cx="367614" cy="367614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4" name="5-Point Star 58">
              <a:extLst>
                <a:ext uri="{FF2B5EF4-FFF2-40B4-BE49-F238E27FC236}">
                  <a16:creationId xmlns:a16="http://schemas.microsoft.com/office/drawing/2014/main" id="{E8F7E96A-66C4-4D0F-A44C-7CAD61A1CD2A}"/>
                </a:ext>
              </a:extLst>
            </p:cNvPr>
            <p:cNvSpPr/>
            <p:nvPr/>
          </p:nvSpPr>
          <p:spPr>
            <a:xfrm>
              <a:off x="1915318" y="4447581"/>
              <a:ext cx="367614" cy="367614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5" name="5-Point Star 59">
              <a:extLst>
                <a:ext uri="{FF2B5EF4-FFF2-40B4-BE49-F238E27FC236}">
                  <a16:creationId xmlns:a16="http://schemas.microsoft.com/office/drawing/2014/main" id="{6EB85DE8-AFEE-4168-815A-C9609E0A91AA}"/>
                </a:ext>
              </a:extLst>
            </p:cNvPr>
            <p:cNvSpPr/>
            <p:nvPr/>
          </p:nvSpPr>
          <p:spPr>
            <a:xfrm>
              <a:off x="2365604" y="4447581"/>
              <a:ext cx="367614" cy="367614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6" name="5-Point Star 60">
              <a:extLst>
                <a:ext uri="{FF2B5EF4-FFF2-40B4-BE49-F238E27FC236}">
                  <a16:creationId xmlns:a16="http://schemas.microsoft.com/office/drawing/2014/main" id="{1BC045F5-7A4D-4DEF-8ED4-7A9E962C440A}"/>
                </a:ext>
              </a:extLst>
            </p:cNvPr>
            <p:cNvSpPr/>
            <p:nvPr/>
          </p:nvSpPr>
          <p:spPr>
            <a:xfrm>
              <a:off x="2815890" y="4447581"/>
              <a:ext cx="367614" cy="367614"/>
            </a:xfrm>
            <a:prstGeom prst="star5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E8BD1FAB-6530-4F02-8456-5C11F6A0427A}"/>
              </a:ext>
            </a:extLst>
          </p:cNvPr>
          <p:cNvSpPr/>
          <p:nvPr/>
        </p:nvSpPr>
        <p:spPr>
          <a:xfrm>
            <a:off x="6242666" y="4405309"/>
            <a:ext cx="2154070" cy="38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dirty="0">
                <a:latin typeface="Calibri" panose="020F0502020204030204" pitchFamily="34" charset="0"/>
                <a:cs typeface="Segoe UI Light" panose="020B0502040204020203" pitchFamily="34" charset="0"/>
              </a:rPr>
              <a:t>9.10 ( Like People )</a:t>
            </a:r>
            <a:endParaRPr lang="en-US" sz="1400" dirty="0">
              <a:latin typeface="Calibri" panose="020F0502020204030204" pitchFamily="34" charset="0"/>
              <a:cs typeface="Segoe UI Light" panose="020B0502040204020203" pitchFamily="34" charset="0"/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3A603DA2-79A7-44AF-A01C-0B10A2F22B71}"/>
              </a:ext>
            </a:extLst>
          </p:cNvPr>
          <p:cNvGrpSpPr/>
          <p:nvPr/>
        </p:nvGrpSpPr>
        <p:grpSpPr>
          <a:xfrm>
            <a:off x="6327226" y="5110353"/>
            <a:ext cx="1084379" cy="183807"/>
            <a:chOff x="1014746" y="4447581"/>
            <a:chExt cx="2168758" cy="367614"/>
          </a:xfrm>
        </p:grpSpPr>
        <p:sp>
          <p:nvSpPr>
            <p:cNvPr id="29" name="5-Point Star 63">
              <a:extLst>
                <a:ext uri="{FF2B5EF4-FFF2-40B4-BE49-F238E27FC236}">
                  <a16:creationId xmlns:a16="http://schemas.microsoft.com/office/drawing/2014/main" id="{E18F252B-C4AB-4454-81BE-62A65458D3CD}"/>
                </a:ext>
              </a:extLst>
            </p:cNvPr>
            <p:cNvSpPr/>
            <p:nvPr/>
          </p:nvSpPr>
          <p:spPr>
            <a:xfrm>
              <a:off x="1014746" y="4447581"/>
              <a:ext cx="367614" cy="367614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0" name="5-Point Star 64">
              <a:extLst>
                <a:ext uri="{FF2B5EF4-FFF2-40B4-BE49-F238E27FC236}">
                  <a16:creationId xmlns:a16="http://schemas.microsoft.com/office/drawing/2014/main" id="{AE607CF8-865B-498C-ACAF-826803FFCA1A}"/>
                </a:ext>
              </a:extLst>
            </p:cNvPr>
            <p:cNvSpPr/>
            <p:nvPr/>
          </p:nvSpPr>
          <p:spPr>
            <a:xfrm>
              <a:off x="1465032" y="4447581"/>
              <a:ext cx="367614" cy="367614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1" name="5-Point Star 65">
              <a:extLst>
                <a:ext uri="{FF2B5EF4-FFF2-40B4-BE49-F238E27FC236}">
                  <a16:creationId xmlns:a16="http://schemas.microsoft.com/office/drawing/2014/main" id="{95A0FC1D-2B49-4DFE-A39C-AD72C1CD3F81}"/>
                </a:ext>
              </a:extLst>
            </p:cNvPr>
            <p:cNvSpPr/>
            <p:nvPr/>
          </p:nvSpPr>
          <p:spPr>
            <a:xfrm>
              <a:off x="1915318" y="4447581"/>
              <a:ext cx="367614" cy="367614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2" name="5-Point Star 66">
              <a:extLst>
                <a:ext uri="{FF2B5EF4-FFF2-40B4-BE49-F238E27FC236}">
                  <a16:creationId xmlns:a16="http://schemas.microsoft.com/office/drawing/2014/main" id="{4BDE78C2-412C-4666-A2A3-17CED5E08C25}"/>
                </a:ext>
              </a:extLst>
            </p:cNvPr>
            <p:cNvSpPr/>
            <p:nvPr/>
          </p:nvSpPr>
          <p:spPr>
            <a:xfrm>
              <a:off x="2365604" y="4447581"/>
              <a:ext cx="367614" cy="367614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3" name="5-Point Star 67">
              <a:extLst>
                <a:ext uri="{FF2B5EF4-FFF2-40B4-BE49-F238E27FC236}">
                  <a16:creationId xmlns:a16="http://schemas.microsoft.com/office/drawing/2014/main" id="{E1A15415-FB4C-4A29-9867-962E59B5A3E3}"/>
                </a:ext>
              </a:extLst>
            </p:cNvPr>
            <p:cNvSpPr/>
            <p:nvPr/>
          </p:nvSpPr>
          <p:spPr>
            <a:xfrm>
              <a:off x="2815890" y="4447581"/>
              <a:ext cx="367614" cy="367614"/>
            </a:xfrm>
            <a:prstGeom prst="star5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34" name="Rectangle 33">
            <a:extLst>
              <a:ext uri="{FF2B5EF4-FFF2-40B4-BE49-F238E27FC236}">
                <a16:creationId xmlns:a16="http://schemas.microsoft.com/office/drawing/2014/main" id="{1BD87041-1B69-4C71-89AB-CDBB03D2A5B3}"/>
              </a:ext>
            </a:extLst>
          </p:cNvPr>
          <p:cNvSpPr/>
          <p:nvPr/>
        </p:nvSpPr>
        <p:spPr>
          <a:xfrm>
            <a:off x="6242666" y="5277331"/>
            <a:ext cx="2154070" cy="38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dirty="0">
                <a:latin typeface="Calibri" panose="020F0502020204030204" pitchFamily="34" charset="0"/>
                <a:cs typeface="Segoe UI Light" panose="020B0502040204020203" pitchFamily="34" charset="0"/>
              </a:rPr>
              <a:t>9.10 ( Like People )</a:t>
            </a:r>
            <a:endParaRPr lang="en-US" sz="1400" dirty="0">
              <a:latin typeface="Calibri" panose="020F0502020204030204" pitchFamily="34" charset="0"/>
              <a:cs typeface="Segoe UI Light" panose="020B0502040204020203" pitchFamily="34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13DB7735-32F8-40B7-8D63-BB78FE8249A9}"/>
              </a:ext>
            </a:extLst>
          </p:cNvPr>
          <p:cNvSpPr/>
          <p:nvPr/>
        </p:nvSpPr>
        <p:spPr>
          <a:xfrm>
            <a:off x="7958495" y="4238331"/>
            <a:ext cx="285374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A Wonderful Serenity Has Taken Has Taken Possession Of My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479DC4E3-DE57-4010-894A-69AF20A419FB}"/>
              </a:ext>
            </a:extLst>
          </p:cNvPr>
          <p:cNvSpPr/>
          <p:nvPr/>
        </p:nvSpPr>
        <p:spPr>
          <a:xfrm>
            <a:off x="7958495" y="5116518"/>
            <a:ext cx="285374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A Wonderful Serenity Has Taken Has Taken Possession Of My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52B38A1-1BE1-496D-B5DA-06BBDFFDDD4D}"/>
              </a:ext>
            </a:extLst>
          </p:cNvPr>
          <p:cNvSpPr txBox="1"/>
          <p:nvPr/>
        </p:nvSpPr>
        <p:spPr>
          <a:xfrm>
            <a:off x="-12781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AA60524-AE3E-4B74-BAF7-B62FA13235E1}"/>
              </a:ext>
            </a:extLst>
          </p:cNvPr>
          <p:cNvSpPr txBox="1"/>
          <p:nvPr/>
        </p:nvSpPr>
        <p:spPr>
          <a:xfrm>
            <a:off x="1294694" y="3996815"/>
            <a:ext cx="318997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What people says on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Our service toward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Your project?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A78E2A7E-66EA-4A3E-86AD-9BAA58D0677E}"/>
              </a:ext>
            </a:extLst>
          </p:cNvPr>
          <p:cNvSpPr/>
          <p:nvPr/>
        </p:nvSpPr>
        <p:spPr>
          <a:xfrm>
            <a:off x="2644006" y="5358580"/>
            <a:ext cx="1819839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8480836-0010-4F8C-BB77-46ECEAE8EB1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983F272-99E0-4E9B-8BFC-6BFC2F9CEF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755402840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44">
            <a:extLst>
              <a:ext uri="{FF2B5EF4-FFF2-40B4-BE49-F238E27FC236}">
                <a16:creationId xmlns:a16="http://schemas.microsoft.com/office/drawing/2014/main" id="{4ABB75A4-D63A-4D51-A4E1-4498F3ABED08}"/>
              </a:ext>
            </a:extLst>
          </p:cNvPr>
          <p:cNvSpPr/>
          <p:nvPr/>
        </p:nvSpPr>
        <p:spPr>
          <a:xfrm>
            <a:off x="5490945" y="1083810"/>
            <a:ext cx="1078531" cy="4234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>
                <a:latin typeface="Calibri" panose="020F0502020204030204" pitchFamily="34" charset="0"/>
                <a:cs typeface="Segoe UI Light" panose="020B0502040204020203" pitchFamily="34" charset="0"/>
              </a:rPr>
              <a:t>Simplicity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92555A8-F992-4A37-84B6-F17B05CB5332}"/>
              </a:ext>
            </a:extLst>
          </p:cNvPr>
          <p:cNvSpPr txBox="1"/>
          <p:nvPr/>
        </p:nvSpPr>
        <p:spPr>
          <a:xfrm>
            <a:off x="-12781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C52A493-8D99-4789-B472-7D696C551089}"/>
              </a:ext>
            </a:extLst>
          </p:cNvPr>
          <p:cNvSpPr txBox="1"/>
          <p:nvPr/>
        </p:nvSpPr>
        <p:spPr>
          <a:xfrm>
            <a:off x="1344385" y="1079876"/>
            <a:ext cx="294824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Amazing run of us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Making our clients’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Job’s done !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40B67526-1DB1-41BF-B6A8-3A2463E38DAC}"/>
              </a:ext>
            </a:extLst>
          </p:cNvPr>
          <p:cNvSpPr/>
          <p:nvPr/>
        </p:nvSpPr>
        <p:spPr>
          <a:xfrm>
            <a:off x="2693697" y="2441641"/>
            <a:ext cx="1819839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C6C98D3C-96C0-4E7F-9B65-781BA44184B7}"/>
              </a:ext>
            </a:extLst>
          </p:cNvPr>
          <p:cNvSpPr/>
          <p:nvPr/>
        </p:nvSpPr>
        <p:spPr>
          <a:xfrm>
            <a:off x="5490946" y="1604913"/>
            <a:ext cx="2524112" cy="529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A Wonderful Serenity Has Taken Has Taken Possession Of My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E8C980CF-864E-433A-9B20-F6D17D9BB4A5}"/>
              </a:ext>
            </a:extLst>
          </p:cNvPr>
          <p:cNvSpPr/>
          <p:nvPr/>
        </p:nvSpPr>
        <p:spPr>
          <a:xfrm>
            <a:off x="8323500" y="1079876"/>
            <a:ext cx="1246628" cy="4234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>
                <a:latin typeface="Calibri" panose="020F0502020204030204" pitchFamily="34" charset="0"/>
                <a:cs typeface="Segoe UI Light" panose="020B0502040204020203" pitchFamily="34" charset="0"/>
              </a:rPr>
              <a:t>Minimalism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57064EF9-E70D-4467-8158-36FE7E5730D6}"/>
              </a:ext>
            </a:extLst>
          </p:cNvPr>
          <p:cNvSpPr/>
          <p:nvPr/>
        </p:nvSpPr>
        <p:spPr>
          <a:xfrm>
            <a:off x="8323501" y="1600979"/>
            <a:ext cx="2524112" cy="529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A Wonderful Serenity Has Taken Has Taken Possession Of My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123DD03-21A5-4378-AC0C-529924AE571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C8FCDC4-2F8C-4BB8-B018-3387B2F7780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40F14BE3-3FB0-4390-8D5B-ABF1C1B1211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269241692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99D78FB2-37A6-4006-BEE4-7AC1F41B0D22}"/>
              </a:ext>
            </a:extLst>
          </p:cNvPr>
          <p:cNvSpPr/>
          <p:nvPr/>
        </p:nvSpPr>
        <p:spPr>
          <a:xfrm>
            <a:off x="7447693" y="3185675"/>
            <a:ext cx="433338" cy="388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accent4"/>
                </a:solidFill>
                <a:latin typeface="Poppins Medium" panose="00000600000000000000" pitchFamily="50" charset="0"/>
                <a:cs typeface="Poppins Medium" panose="00000600000000000000" pitchFamily="50" charset="0"/>
              </a:rPr>
              <a:t>A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F80F395-1E59-4AEC-9710-7C00859434E9}"/>
              </a:ext>
            </a:extLst>
          </p:cNvPr>
          <p:cNvSpPr/>
          <p:nvPr/>
        </p:nvSpPr>
        <p:spPr>
          <a:xfrm>
            <a:off x="7447693" y="3458816"/>
            <a:ext cx="1736948" cy="325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Poppins Medium" panose="00000600000000000000" pitchFamily="50" charset="0"/>
                <a:cs typeface="Poppins Medium" panose="00000600000000000000" pitchFamily="50" charset="0"/>
              </a:rPr>
              <a:t>Great Stories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3D21299-4E1D-4791-BF4A-A709E7D73582}"/>
              </a:ext>
            </a:extLst>
          </p:cNvPr>
          <p:cNvSpPr/>
          <p:nvPr/>
        </p:nvSpPr>
        <p:spPr>
          <a:xfrm>
            <a:off x="7447692" y="3752225"/>
            <a:ext cx="35605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A wonderful serenity has taken possession of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myserenity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has taken possession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DC82218-B8B0-4BE6-87C6-2CEDA0AA1BB2}"/>
              </a:ext>
            </a:extLst>
          </p:cNvPr>
          <p:cNvSpPr/>
          <p:nvPr/>
        </p:nvSpPr>
        <p:spPr>
          <a:xfrm>
            <a:off x="7430503" y="4519465"/>
            <a:ext cx="433338" cy="388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accent4"/>
                </a:solidFill>
                <a:latin typeface="Poppins Medium" panose="00000600000000000000" pitchFamily="50" charset="0"/>
                <a:cs typeface="Poppins Medium" panose="00000600000000000000" pitchFamily="50" charset="0"/>
              </a:rPr>
              <a:t>B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8BE820DE-D9F0-411D-98F1-7FE2BF82B95B}"/>
              </a:ext>
            </a:extLst>
          </p:cNvPr>
          <p:cNvSpPr/>
          <p:nvPr/>
        </p:nvSpPr>
        <p:spPr>
          <a:xfrm>
            <a:off x="7430503" y="4792606"/>
            <a:ext cx="1736948" cy="325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Poppins Medium" panose="00000600000000000000" pitchFamily="50" charset="0"/>
                <a:cs typeface="Poppins Medium" panose="00000600000000000000" pitchFamily="50" charset="0"/>
              </a:rPr>
              <a:t>A wonderful serenity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8FA21F6-4889-4F41-92E1-CD2A85F494F7}"/>
              </a:ext>
            </a:extLst>
          </p:cNvPr>
          <p:cNvSpPr/>
          <p:nvPr/>
        </p:nvSpPr>
        <p:spPr>
          <a:xfrm>
            <a:off x="7430502" y="5086015"/>
            <a:ext cx="35605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A wonderful serenity has taken possession of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myserenity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has taken possession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80D5252-DCAC-4430-8FFC-E625E8DAEDBF}"/>
              </a:ext>
            </a:extLst>
          </p:cNvPr>
          <p:cNvSpPr txBox="1"/>
          <p:nvPr/>
        </p:nvSpPr>
        <p:spPr>
          <a:xfrm>
            <a:off x="7349372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1FC44C5-3D03-4C17-90E3-AD761D61E8EE}"/>
              </a:ext>
            </a:extLst>
          </p:cNvPr>
          <p:cNvSpPr txBox="1"/>
          <p:nvPr/>
        </p:nvSpPr>
        <p:spPr>
          <a:xfrm>
            <a:off x="7430502" y="1575851"/>
            <a:ext cx="357777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We grow on a number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We never expect, that’s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Very insane !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B7BE62A5-CC84-41FD-B880-E9D849D11A36}"/>
              </a:ext>
            </a:extLst>
          </p:cNvPr>
          <p:cNvSpPr/>
          <p:nvPr/>
        </p:nvSpPr>
        <p:spPr>
          <a:xfrm>
            <a:off x="8779814" y="2937616"/>
            <a:ext cx="1819839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AE3EAA3-005F-44EC-962B-B59E45D83DB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3367862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>
            <a:extLst>
              <a:ext uri="{FF2B5EF4-FFF2-40B4-BE49-F238E27FC236}">
                <a16:creationId xmlns:a16="http://schemas.microsoft.com/office/drawing/2014/main" id="{794D1CF3-9F4C-48BB-96EA-E2B7F7F06E17}"/>
              </a:ext>
            </a:extLst>
          </p:cNvPr>
          <p:cNvSpPr txBox="1"/>
          <p:nvPr/>
        </p:nvSpPr>
        <p:spPr>
          <a:xfrm>
            <a:off x="-12781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A36B66D-BE1B-4629-99AE-92E3A0152299}"/>
              </a:ext>
            </a:extLst>
          </p:cNvPr>
          <p:cNvSpPr txBox="1"/>
          <p:nvPr/>
        </p:nvSpPr>
        <p:spPr>
          <a:xfrm>
            <a:off x="3631283" y="2268020"/>
            <a:ext cx="259058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This is the team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That always care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About you!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4FEDA8C-AC09-46D1-B378-0BED3E5A1A16}"/>
              </a:ext>
            </a:extLst>
          </p:cNvPr>
          <p:cNvSpPr/>
          <p:nvPr/>
        </p:nvSpPr>
        <p:spPr>
          <a:xfrm>
            <a:off x="5149984" y="3629785"/>
            <a:ext cx="1819839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41AB4B9A-1F26-4AA5-B23D-0E7AF6DA2A31}"/>
              </a:ext>
            </a:extLst>
          </p:cNvPr>
          <p:cNvSpPr/>
          <p:nvPr/>
        </p:nvSpPr>
        <p:spPr>
          <a:xfrm>
            <a:off x="3631284" y="3768700"/>
            <a:ext cx="1736948" cy="325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Poppins Medium" panose="00000600000000000000" pitchFamily="50" charset="0"/>
                <a:cs typeface="Poppins Medium" panose="00000600000000000000" pitchFamily="50" charset="0"/>
              </a:rPr>
              <a:t>A wonderful serenity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95C842A-C280-4326-AABE-C1ED76B152C6}"/>
              </a:ext>
            </a:extLst>
          </p:cNvPr>
          <p:cNvSpPr/>
          <p:nvPr/>
        </p:nvSpPr>
        <p:spPr>
          <a:xfrm>
            <a:off x="3631283" y="4062109"/>
            <a:ext cx="292553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A wonderful serenity has taken pos session of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myserenity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has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134E5FE-10FD-4326-8346-23EE5EEB6BF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64A887-B47B-414C-98F7-6A367689F79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3100E500-67F3-4060-B0C0-40B89155895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831504812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ounded Rectangle 5">
            <a:extLst>
              <a:ext uri="{FF2B5EF4-FFF2-40B4-BE49-F238E27FC236}">
                <a16:creationId xmlns:a16="http://schemas.microsoft.com/office/drawing/2014/main" id="{1792F368-745F-435E-819C-CC8D38CF720E}"/>
              </a:ext>
            </a:extLst>
          </p:cNvPr>
          <p:cNvSpPr/>
          <p:nvPr/>
        </p:nvSpPr>
        <p:spPr>
          <a:xfrm>
            <a:off x="1434468" y="3921587"/>
            <a:ext cx="3666812" cy="503189"/>
          </a:xfrm>
          <a:prstGeom prst="roundRect">
            <a:avLst/>
          </a:prstGeom>
          <a:gradFill>
            <a:gsLst>
              <a:gs pos="0">
                <a:schemeClr val="accent4"/>
              </a:gs>
              <a:gs pos="100000">
                <a:schemeClr val="accent4">
                  <a:lumMod val="75000"/>
                </a:schemeClr>
              </a:gs>
            </a:gsLst>
            <a:lin ang="2700000" scaled="1"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6" name="Rounded Rectangle 14">
            <a:extLst>
              <a:ext uri="{FF2B5EF4-FFF2-40B4-BE49-F238E27FC236}">
                <a16:creationId xmlns:a16="http://schemas.microsoft.com/office/drawing/2014/main" id="{668D3C20-EC56-414C-B948-48EAD90EB3FD}"/>
              </a:ext>
            </a:extLst>
          </p:cNvPr>
          <p:cNvSpPr/>
          <p:nvPr/>
        </p:nvSpPr>
        <p:spPr>
          <a:xfrm>
            <a:off x="1494233" y="4030013"/>
            <a:ext cx="1908465" cy="306467"/>
          </a:xfrm>
          <a:prstGeom prst="round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Pizza Thailand</a:t>
            </a:r>
            <a:endParaRPr lang="en-US" sz="1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" name="Rounded Rectangle 15">
            <a:extLst>
              <a:ext uri="{FF2B5EF4-FFF2-40B4-BE49-F238E27FC236}">
                <a16:creationId xmlns:a16="http://schemas.microsoft.com/office/drawing/2014/main" id="{82298C12-41ED-45A4-8B73-EE8EC154D8BA}"/>
              </a:ext>
            </a:extLst>
          </p:cNvPr>
          <p:cNvSpPr/>
          <p:nvPr/>
        </p:nvSpPr>
        <p:spPr>
          <a:xfrm>
            <a:off x="2962629" y="4030012"/>
            <a:ext cx="880137" cy="306467"/>
          </a:xfrm>
          <a:prstGeom prst="round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01</a:t>
            </a:r>
            <a:endParaRPr lang="en-US" sz="1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8" name="Rounded Rectangle 16">
            <a:extLst>
              <a:ext uri="{FF2B5EF4-FFF2-40B4-BE49-F238E27FC236}">
                <a16:creationId xmlns:a16="http://schemas.microsoft.com/office/drawing/2014/main" id="{5FAFFB34-2F76-4D02-B671-1691E818A0BB}"/>
              </a:ext>
            </a:extLst>
          </p:cNvPr>
          <p:cNvSpPr/>
          <p:nvPr/>
        </p:nvSpPr>
        <p:spPr>
          <a:xfrm>
            <a:off x="3749942" y="4026440"/>
            <a:ext cx="1221641" cy="306467"/>
          </a:xfrm>
          <a:prstGeom prst="round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id-ID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$90.00</a:t>
            </a:r>
            <a:endParaRPr lang="en-US" sz="1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733B766-B2CC-4E55-8240-954E494A0FF8}"/>
              </a:ext>
            </a:extLst>
          </p:cNvPr>
          <p:cNvSpPr txBox="1"/>
          <p:nvPr/>
        </p:nvSpPr>
        <p:spPr>
          <a:xfrm>
            <a:off x="-12781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8CE25C7-F69A-4901-8076-F44E18A36873}"/>
              </a:ext>
            </a:extLst>
          </p:cNvPr>
          <p:cNvSpPr txBox="1"/>
          <p:nvPr/>
        </p:nvSpPr>
        <p:spPr>
          <a:xfrm>
            <a:off x="1434468" y="2021516"/>
            <a:ext cx="324947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Our latest project on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Doing faster timeline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For clients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8A2C6483-CBE1-467B-B1FA-2B56689D9FB8}"/>
              </a:ext>
            </a:extLst>
          </p:cNvPr>
          <p:cNvSpPr/>
          <p:nvPr/>
        </p:nvSpPr>
        <p:spPr>
          <a:xfrm>
            <a:off x="2783780" y="3383281"/>
            <a:ext cx="1819839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2B81E927-EC21-42EB-9901-A5D5D43C3468}"/>
              </a:ext>
            </a:extLst>
          </p:cNvPr>
          <p:cNvSpPr/>
          <p:nvPr/>
        </p:nvSpPr>
        <p:spPr>
          <a:xfrm>
            <a:off x="1411000" y="4609007"/>
            <a:ext cx="1736948" cy="325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Poppins Medium" panose="00000600000000000000" pitchFamily="50" charset="0"/>
                <a:cs typeface="Poppins Medium" panose="00000600000000000000" pitchFamily="50" charset="0"/>
              </a:rPr>
              <a:t>A wonderful serenity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D10EB7F2-56F2-4F21-B114-FB2EDDC59E50}"/>
              </a:ext>
            </a:extLst>
          </p:cNvPr>
          <p:cNvSpPr/>
          <p:nvPr/>
        </p:nvSpPr>
        <p:spPr>
          <a:xfrm>
            <a:off x="1410999" y="4902416"/>
            <a:ext cx="35605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A wonderful serenity has taken possession of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myserenity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has taken possession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75E94D0-F66F-42CB-81C9-9CE7A3E6F66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C5A72CA-25BE-47A8-8601-3E07FD8014F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786734643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>
            <a:extLst>
              <a:ext uri="{FF2B5EF4-FFF2-40B4-BE49-F238E27FC236}">
                <a16:creationId xmlns:a16="http://schemas.microsoft.com/office/drawing/2014/main" id="{CEB80FBB-5FF7-4320-A9CB-F8A3C1E28FE6}"/>
              </a:ext>
            </a:extLst>
          </p:cNvPr>
          <p:cNvSpPr txBox="1"/>
          <p:nvPr/>
        </p:nvSpPr>
        <p:spPr>
          <a:xfrm>
            <a:off x="7344699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DB25B96-9EAD-4C20-AC54-A2F7CA49C179}"/>
              </a:ext>
            </a:extLst>
          </p:cNvPr>
          <p:cNvSpPr txBox="1"/>
          <p:nvPr/>
        </p:nvSpPr>
        <p:spPr>
          <a:xfrm>
            <a:off x="6958075" y="1677308"/>
            <a:ext cx="350564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This is the man that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Started it all back then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In 1988 …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EFB1891C-96F5-4765-A27F-F225AAA00B31}"/>
              </a:ext>
            </a:extLst>
          </p:cNvPr>
          <p:cNvSpPr/>
          <p:nvPr/>
        </p:nvSpPr>
        <p:spPr>
          <a:xfrm>
            <a:off x="8307387" y="3039073"/>
            <a:ext cx="1819839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0B596A98-B086-417A-925A-CC6A1F7B0625}"/>
              </a:ext>
            </a:extLst>
          </p:cNvPr>
          <p:cNvSpPr/>
          <p:nvPr/>
        </p:nvSpPr>
        <p:spPr>
          <a:xfrm>
            <a:off x="6958075" y="3564440"/>
            <a:ext cx="641647" cy="641646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13" dirty="0">
              <a:solidFill>
                <a:schemeClr val="bg1"/>
              </a:solidFill>
              <a:latin typeface="Montserrat SemiBold" panose="00000700000000000000" pitchFamily="2" charset="0"/>
            </a:endParaRPr>
          </a:p>
        </p:txBody>
      </p:sp>
      <p:sp>
        <p:nvSpPr>
          <p:cNvPr id="38" name="Freeform 26">
            <a:extLst>
              <a:ext uri="{FF2B5EF4-FFF2-40B4-BE49-F238E27FC236}">
                <a16:creationId xmlns:a16="http://schemas.microsoft.com/office/drawing/2014/main" id="{B2DF9424-BA4D-4043-9539-9C04E621AD09}"/>
              </a:ext>
            </a:extLst>
          </p:cNvPr>
          <p:cNvSpPr>
            <a:spLocks noChangeAspect="1" noEditPoints="1"/>
          </p:cNvSpPr>
          <p:nvPr/>
        </p:nvSpPr>
        <p:spPr bwMode="auto">
          <a:xfrm rot="2700000">
            <a:off x="7176583" y="3744459"/>
            <a:ext cx="175486" cy="323102"/>
          </a:xfrm>
          <a:custGeom>
            <a:avLst/>
            <a:gdLst>
              <a:gd name="T0" fmla="*/ 482 w 579"/>
              <a:gd name="T1" fmla="*/ 367 h 1073"/>
              <a:gd name="T2" fmla="*/ 482 w 579"/>
              <a:gd name="T3" fmla="*/ 148 h 1073"/>
              <a:gd name="T4" fmla="*/ 525 w 579"/>
              <a:gd name="T5" fmla="*/ 79 h 1073"/>
              <a:gd name="T6" fmla="*/ 447 w 579"/>
              <a:gd name="T7" fmla="*/ 0 h 1073"/>
              <a:gd name="T8" fmla="*/ 132 w 579"/>
              <a:gd name="T9" fmla="*/ 0 h 1073"/>
              <a:gd name="T10" fmla="*/ 54 w 579"/>
              <a:gd name="T11" fmla="*/ 79 h 1073"/>
              <a:gd name="T12" fmla="*/ 96 w 579"/>
              <a:gd name="T13" fmla="*/ 148 h 1073"/>
              <a:gd name="T14" fmla="*/ 96 w 579"/>
              <a:gd name="T15" fmla="*/ 367 h 1073"/>
              <a:gd name="T16" fmla="*/ 0 w 579"/>
              <a:gd name="T17" fmla="*/ 583 h 1073"/>
              <a:gd name="T18" fmla="*/ 0 w 579"/>
              <a:gd name="T19" fmla="*/ 612 h 1073"/>
              <a:gd name="T20" fmla="*/ 224 w 579"/>
              <a:gd name="T21" fmla="*/ 612 h 1073"/>
              <a:gd name="T22" fmla="*/ 224 w 579"/>
              <a:gd name="T23" fmla="*/ 923 h 1073"/>
              <a:gd name="T24" fmla="*/ 289 w 579"/>
              <a:gd name="T25" fmla="*/ 1073 h 1073"/>
              <a:gd name="T26" fmla="*/ 355 w 579"/>
              <a:gd name="T27" fmla="*/ 923 h 1073"/>
              <a:gd name="T28" fmla="*/ 355 w 579"/>
              <a:gd name="T29" fmla="*/ 612 h 1073"/>
              <a:gd name="T30" fmla="*/ 579 w 579"/>
              <a:gd name="T31" fmla="*/ 612 h 1073"/>
              <a:gd name="T32" fmla="*/ 579 w 579"/>
              <a:gd name="T33" fmla="*/ 583 h 1073"/>
              <a:gd name="T34" fmla="*/ 482 w 579"/>
              <a:gd name="T35" fmla="*/ 367 h 1073"/>
              <a:gd name="T36" fmla="*/ 132 w 579"/>
              <a:gd name="T37" fmla="*/ 58 h 1073"/>
              <a:gd name="T38" fmla="*/ 447 w 579"/>
              <a:gd name="T39" fmla="*/ 58 h 1073"/>
              <a:gd name="T40" fmla="*/ 467 w 579"/>
              <a:gd name="T41" fmla="*/ 79 h 1073"/>
              <a:gd name="T42" fmla="*/ 449 w 579"/>
              <a:gd name="T43" fmla="*/ 99 h 1073"/>
              <a:gd name="T44" fmla="*/ 436 w 579"/>
              <a:gd name="T45" fmla="*/ 101 h 1073"/>
              <a:gd name="T46" fmla="*/ 143 w 579"/>
              <a:gd name="T47" fmla="*/ 101 h 1073"/>
              <a:gd name="T48" fmla="*/ 129 w 579"/>
              <a:gd name="T49" fmla="*/ 99 h 1073"/>
              <a:gd name="T50" fmla="*/ 111 w 579"/>
              <a:gd name="T51" fmla="*/ 79 h 1073"/>
              <a:gd name="T52" fmla="*/ 132 w 579"/>
              <a:gd name="T53" fmla="*/ 58 h 1073"/>
              <a:gd name="T54" fmla="*/ 424 w 579"/>
              <a:gd name="T55" fmla="*/ 370 h 1073"/>
              <a:gd name="T56" fmla="*/ 154 w 579"/>
              <a:gd name="T57" fmla="*/ 370 h 1073"/>
              <a:gd name="T58" fmla="*/ 154 w 579"/>
              <a:gd name="T59" fmla="*/ 130 h 1073"/>
              <a:gd name="T60" fmla="*/ 424 w 579"/>
              <a:gd name="T61" fmla="*/ 130 h 1073"/>
              <a:gd name="T62" fmla="*/ 424 w 579"/>
              <a:gd name="T63" fmla="*/ 370 h 1073"/>
              <a:gd name="T64" fmla="*/ 297 w 579"/>
              <a:gd name="T65" fmla="*/ 911 h 1073"/>
              <a:gd name="T66" fmla="*/ 289 w 579"/>
              <a:gd name="T67" fmla="*/ 928 h 1073"/>
              <a:gd name="T68" fmla="*/ 282 w 579"/>
              <a:gd name="T69" fmla="*/ 911 h 1073"/>
              <a:gd name="T70" fmla="*/ 282 w 579"/>
              <a:gd name="T71" fmla="*/ 612 h 1073"/>
              <a:gd name="T72" fmla="*/ 297 w 579"/>
              <a:gd name="T73" fmla="*/ 612 h 1073"/>
              <a:gd name="T74" fmla="*/ 297 w 579"/>
              <a:gd name="T75" fmla="*/ 911 h 1073"/>
              <a:gd name="T76" fmla="*/ 355 w 579"/>
              <a:gd name="T77" fmla="*/ 554 h 1073"/>
              <a:gd name="T78" fmla="*/ 224 w 579"/>
              <a:gd name="T79" fmla="*/ 554 h 1073"/>
              <a:gd name="T80" fmla="*/ 59 w 579"/>
              <a:gd name="T81" fmla="*/ 554 h 1073"/>
              <a:gd name="T82" fmla="*/ 144 w 579"/>
              <a:gd name="T83" fmla="*/ 403 h 1073"/>
              <a:gd name="T84" fmla="*/ 149 w 579"/>
              <a:gd name="T85" fmla="*/ 399 h 1073"/>
              <a:gd name="T86" fmla="*/ 430 w 579"/>
              <a:gd name="T87" fmla="*/ 399 h 1073"/>
              <a:gd name="T88" fmla="*/ 435 w 579"/>
              <a:gd name="T89" fmla="*/ 403 h 1073"/>
              <a:gd name="T90" fmla="*/ 519 w 579"/>
              <a:gd name="T91" fmla="*/ 554 h 1073"/>
              <a:gd name="T92" fmla="*/ 355 w 579"/>
              <a:gd name="T93" fmla="*/ 554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579" h="1073">
                <a:moveTo>
                  <a:pt x="482" y="367"/>
                </a:moveTo>
                <a:cubicBezTo>
                  <a:pt x="482" y="148"/>
                  <a:pt x="482" y="148"/>
                  <a:pt x="482" y="148"/>
                </a:cubicBezTo>
                <a:cubicBezTo>
                  <a:pt x="508" y="135"/>
                  <a:pt x="525" y="109"/>
                  <a:pt x="525" y="79"/>
                </a:cubicBezTo>
                <a:cubicBezTo>
                  <a:pt x="525" y="35"/>
                  <a:pt x="490" y="0"/>
                  <a:pt x="447" y="0"/>
                </a:cubicBezTo>
                <a:cubicBezTo>
                  <a:pt x="132" y="0"/>
                  <a:pt x="132" y="0"/>
                  <a:pt x="132" y="0"/>
                </a:cubicBezTo>
                <a:cubicBezTo>
                  <a:pt x="89" y="0"/>
                  <a:pt x="54" y="35"/>
                  <a:pt x="54" y="79"/>
                </a:cubicBezTo>
                <a:cubicBezTo>
                  <a:pt x="54" y="109"/>
                  <a:pt x="71" y="135"/>
                  <a:pt x="96" y="148"/>
                </a:cubicBezTo>
                <a:cubicBezTo>
                  <a:pt x="96" y="367"/>
                  <a:pt x="96" y="367"/>
                  <a:pt x="96" y="367"/>
                </a:cubicBezTo>
                <a:cubicBezTo>
                  <a:pt x="35" y="422"/>
                  <a:pt x="0" y="500"/>
                  <a:pt x="0" y="583"/>
                </a:cubicBezTo>
                <a:cubicBezTo>
                  <a:pt x="0" y="612"/>
                  <a:pt x="0" y="612"/>
                  <a:pt x="0" y="612"/>
                </a:cubicBezTo>
                <a:cubicBezTo>
                  <a:pt x="224" y="612"/>
                  <a:pt x="224" y="612"/>
                  <a:pt x="224" y="612"/>
                </a:cubicBezTo>
                <a:cubicBezTo>
                  <a:pt x="224" y="923"/>
                  <a:pt x="224" y="923"/>
                  <a:pt x="224" y="923"/>
                </a:cubicBezTo>
                <a:cubicBezTo>
                  <a:pt x="289" y="1073"/>
                  <a:pt x="289" y="1073"/>
                  <a:pt x="289" y="1073"/>
                </a:cubicBezTo>
                <a:cubicBezTo>
                  <a:pt x="355" y="923"/>
                  <a:pt x="355" y="923"/>
                  <a:pt x="355" y="923"/>
                </a:cubicBezTo>
                <a:cubicBezTo>
                  <a:pt x="355" y="612"/>
                  <a:pt x="355" y="612"/>
                  <a:pt x="355" y="612"/>
                </a:cubicBezTo>
                <a:cubicBezTo>
                  <a:pt x="579" y="612"/>
                  <a:pt x="579" y="612"/>
                  <a:pt x="579" y="612"/>
                </a:cubicBezTo>
                <a:cubicBezTo>
                  <a:pt x="579" y="583"/>
                  <a:pt x="579" y="583"/>
                  <a:pt x="579" y="583"/>
                </a:cubicBezTo>
                <a:cubicBezTo>
                  <a:pt x="579" y="500"/>
                  <a:pt x="544" y="422"/>
                  <a:pt x="482" y="367"/>
                </a:cubicBezTo>
                <a:close/>
                <a:moveTo>
                  <a:pt x="132" y="58"/>
                </a:moveTo>
                <a:cubicBezTo>
                  <a:pt x="447" y="58"/>
                  <a:pt x="447" y="58"/>
                  <a:pt x="447" y="58"/>
                </a:cubicBezTo>
                <a:cubicBezTo>
                  <a:pt x="458" y="58"/>
                  <a:pt x="467" y="67"/>
                  <a:pt x="467" y="79"/>
                </a:cubicBezTo>
                <a:cubicBezTo>
                  <a:pt x="467" y="89"/>
                  <a:pt x="459" y="97"/>
                  <a:pt x="449" y="99"/>
                </a:cubicBezTo>
                <a:cubicBezTo>
                  <a:pt x="436" y="101"/>
                  <a:pt x="436" y="101"/>
                  <a:pt x="436" y="101"/>
                </a:cubicBezTo>
                <a:cubicBezTo>
                  <a:pt x="143" y="101"/>
                  <a:pt x="143" y="101"/>
                  <a:pt x="143" y="101"/>
                </a:cubicBezTo>
                <a:cubicBezTo>
                  <a:pt x="129" y="99"/>
                  <a:pt x="129" y="99"/>
                  <a:pt x="129" y="99"/>
                </a:cubicBezTo>
                <a:cubicBezTo>
                  <a:pt x="119" y="97"/>
                  <a:pt x="111" y="89"/>
                  <a:pt x="111" y="79"/>
                </a:cubicBezTo>
                <a:cubicBezTo>
                  <a:pt x="111" y="67"/>
                  <a:pt x="121" y="58"/>
                  <a:pt x="132" y="58"/>
                </a:cubicBezTo>
                <a:close/>
                <a:moveTo>
                  <a:pt x="424" y="370"/>
                </a:moveTo>
                <a:cubicBezTo>
                  <a:pt x="154" y="370"/>
                  <a:pt x="154" y="370"/>
                  <a:pt x="154" y="370"/>
                </a:cubicBezTo>
                <a:cubicBezTo>
                  <a:pt x="154" y="130"/>
                  <a:pt x="154" y="130"/>
                  <a:pt x="154" y="130"/>
                </a:cubicBezTo>
                <a:cubicBezTo>
                  <a:pt x="424" y="130"/>
                  <a:pt x="424" y="130"/>
                  <a:pt x="424" y="130"/>
                </a:cubicBezTo>
                <a:lnTo>
                  <a:pt x="424" y="370"/>
                </a:lnTo>
                <a:close/>
                <a:moveTo>
                  <a:pt x="297" y="911"/>
                </a:moveTo>
                <a:cubicBezTo>
                  <a:pt x="289" y="928"/>
                  <a:pt x="289" y="928"/>
                  <a:pt x="289" y="928"/>
                </a:cubicBezTo>
                <a:cubicBezTo>
                  <a:pt x="282" y="911"/>
                  <a:pt x="282" y="911"/>
                  <a:pt x="282" y="911"/>
                </a:cubicBezTo>
                <a:cubicBezTo>
                  <a:pt x="282" y="612"/>
                  <a:pt x="282" y="612"/>
                  <a:pt x="282" y="612"/>
                </a:cubicBezTo>
                <a:cubicBezTo>
                  <a:pt x="297" y="612"/>
                  <a:pt x="297" y="612"/>
                  <a:pt x="297" y="612"/>
                </a:cubicBezTo>
                <a:lnTo>
                  <a:pt x="297" y="911"/>
                </a:lnTo>
                <a:close/>
                <a:moveTo>
                  <a:pt x="355" y="554"/>
                </a:moveTo>
                <a:cubicBezTo>
                  <a:pt x="224" y="554"/>
                  <a:pt x="224" y="554"/>
                  <a:pt x="224" y="554"/>
                </a:cubicBezTo>
                <a:cubicBezTo>
                  <a:pt x="59" y="554"/>
                  <a:pt x="59" y="554"/>
                  <a:pt x="59" y="554"/>
                </a:cubicBezTo>
                <a:cubicBezTo>
                  <a:pt x="67" y="495"/>
                  <a:pt x="97" y="441"/>
                  <a:pt x="144" y="403"/>
                </a:cubicBezTo>
                <a:cubicBezTo>
                  <a:pt x="149" y="399"/>
                  <a:pt x="149" y="399"/>
                  <a:pt x="149" y="399"/>
                </a:cubicBezTo>
                <a:cubicBezTo>
                  <a:pt x="430" y="399"/>
                  <a:pt x="430" y="399"/>
                  <a:pt x="430" y="399"/>
                </a:cubicBezTo>
                <a:cubicBezTo>
                  <a:pt x="435" y="403"/>
                  <a:pt x="435" y="403"/>
                  <a:pt x="435" y="403"/>
                </a:cubicBezTo>
                <a:cubicBezTo>
                  <a:pt x="482" y="441"/>
                  <a:pt x="512" y="495"/>
                  <a:pt x="519" y="554"/>
                </a:cubicBezTo>
                <a:lnTo>
                  <a:pt x="355" y="55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22" tIns="45711" rIns="91422" bIns="45711" numCol="1" anchor="t" anchorCtr="0" compatLnSpc="1">
            <a:prstTxWarp prst="textNoShape">
              <a:avLst/>
            </a:prstTxWarp>
          </a:bodyPr>
          <a:lstStyle/>
          <a:p>
            <a:endParaRPr lang="id-ID" sz="840" dirty="0">
              <a:solidFill>
                <a:schemeClr val="bg1"/>
              </a:solidFill>
              <a:latin typeface="Lato Light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4BA06BEC-07C4-4961-8F96-BFEEE7F50E03}"/>
              </a:ext>
            </a:extLst>
          </p:cNvPr>
          <p:cNvSpPr/>
          <p:nvPr/>
        </p:nvSpPr>
        <p:spPr>
          <a:xfrm>
            <a:off x="7729696" y="3460387"/>
            <a:ext cx="1736948" cy="325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Poppins Medium" panose="00000600000000000000" pitchFamily="50" charset="0"/>
                <a:cs typeface="Poppins Medium" panose="00000600000000000000" pitchFamily="50" charset="0"/>
              </a:rPr>
              <a:t>A wonderful serenity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E1978E8A-7AB6-499F-BBE0-DDB9C765E8BD}"/>
              </a:ext>
            </a:extLst>
          </p:cNvPr>
          <p:cNvSpPr/>
          <p:nvPr/>
        </p:nvSpPr>
        <p:spPr>
          <a:xfrm>
            <a:off x="7729695" y="3753796"/>
            <a:ext cx="343644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A wonderful serenity has taken pos session of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myserenity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has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has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taken </a:t>
            </a: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8D22C867-72EF-4B54-A727-D50317C90544}"/>
              </a:ext>
            </a:extLst>
          </p:cNvPr>
          <p:cNvSpPr/>
          <p:nvPr/>
        </p:nvSpPr>
        <p:spPr>
          <a:xfrm>
            <a:off x="6958075" y="4545025"/>
            <a:ext cx="641647" cy="641646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13" dirty="0">
              <a:solidFill>
                <a:schemeClr val="bg1"/>
              </a:solidFill>
              <a:latin typeface="Montserrat SemiBold" panose="00000700000000000000" pitchFamily="2" charset="0"/>
            </a:endParaRPr>
          </a:p>
        </p:txBody>
      </p:sp>
      <p:sp>
        <p:nvSpPr>
          <p:cNvPr id="42" name="Freeform 26">
            <a:extLst>
              <a:ext uri="{FF2B5EF4-FFF2-40B4-BE49-F238E27FC236}">
                <a16:creationId xmlns:a16="http://schemas.microsoft.com/office/drawing/2014/main" id="{93ECBF00-82F2-4447-B2C2-31B614ED6F33}"/>
              </a:ext>
            </a:extLst>
          </p:cNvPr>
          <p:cNvSpPr>
            <a:spLocks noChangeAspect="1" noEditPoints="1"/>
          </p:cNvSpPr>
          <p:nvPr/>
        </p:nvSpPr>
        <p:spPr bwMode="auto">
          <a:xfrm rot="2700000">
            <a:off x="7176583" y="4725044"/>
            <a:ext cx="175486" cy="323102"/>
          </a:xfrm>
          <a:custGeom>
            <a:avLst/>
            <a:gdLst>
              <a:gd name="T0" fmla="*/ 482 w 579"/>
              <a:gd name="T1" fmla="*/ 367 h 1073"/>
              <a:gd name="T2" fmla="*/ 482 w 579"/>
              <a:gd name="T3" fmla="*/ 148 h 1073"/>
              <a:gd name="T4" fmla="*/ 525 w 579"/>
              <a:gd name="T5" fmla="*/ 79 h 1073"/>
              <a:gd name="T6" fmla="*/ 447 w 579"/>
              <a:gd name="T7" fmla="*/ 0 h 1073"/>
              <a:gd name="T8" fmla="*/ 132 w 579"/>
              <a:gd name="T9" fmla="*/ 0 h 1073"/>
              <a:gd name="T10" fmla="*/ 54 w 579"/>
              <a:gd name="T11" fmla="*/ 79 h 1073"/>
              <a:gd name="T12" fmla="*/ 96 w 579"/>
              <a:gd name="T13" fmla="*/ 148 h 1073"/>
              <a:gd name="T14" fmla="*/ 96 w 579"/>
              <a:gd name="T15" fmla="*/ 367 h 1073"/>
              <a:gd name="T16" fmla="*/ 0 w 579"/>
              <a:gd name="T17" fmla="*/ 583 h 1073"/>
              <a:gd name="T18" fmla="*/ 0 w 579"/>
              <a:gd name="T19" fmla="*/ 612 h 1073"/>
              <a:gd name="T20" fmla="*/ 224 w 579"/>
              <a:gd name="T21" fmla="*/ 612 h 1073"/>
              <a:gd name="T22" fmla="*/ 224 w 579"/>
              <a:gd name="T23" fmla="*/ 923 h 1073"/>
              <a:gd name="T24" fmla="*/ 289 w 579"/>
              <a:gd name="T25" fmla="*/ 1073 h 1073"/>
              <a:gd name="T26" fmla="*/ 355 w 579"/>
              <a:gd name="T27" fmla="*/ 923 h 1073"/>
              <a:gd name="T28" fmla="*/ 355 w 579"/>
              <a:gd name="T29" fmla="*/ 612 h 1073"/>
              <a:gd name="T30" fmla="*/ 579 w 579"/>
              <a:gd name="T31" fmla="*/ 612 h 1073"/>
              <a:gd name="T32" fmla="*/ 579 w 579"/>
              <a:gd name="T33" fmla="*/ 583 h 1073"/>
              <a:gd name="T34" fmla="*/ 482 w 579"/>
              <a:gd name="T35" fmla="*/ 367 h 1073"/>
              <a:gd name="T36" fmla="*/ 132 w 579"/>
              <a:gd name="T37" fmla="*/ 58 h 1073"/>
              <a:gd name="T38" fmla="*/ 447 w 579"/>
              <a:gd name="T39" fmla="*/ 58 h 1073"/>
              <a:gd name="T40" fmla="*/ 467 w 579"/>
              <a:gd name="T41" fmla="*/ 79 h 1073"/>
              <a:gd name="T42" fmla="*/ 449 w 579"/>
              <a:gd name="T43" fmla="*/ 99 h 1073"/>
              <a:gd name="T44" fmla="*/ 436 w 579"/>
              <a:gd name="T45" fmla="*/ 101 h 1073"/>
              <a:gd name="T46" fmla="*/ 143 w 579"/>
              <a:gd name="T47" fmla="*/ 101 h 1073"/>
              <a:gd name="T48" fmla="*/ 129 w 579"/>
              <a:gd name="T49" fmla="*/ 99 h 1073"/>
              <a:gd name="T50" fmla="*/ 111 w 579"/>
              <a:gd name="T51" fmla="*/ 79 h 1073"/>
              <a:gd name="T52" fmla="*/ 132 w 579"/>
              <a:gd name="T53" fmla="*/ 58 h 1073"/>
              <a:gd name="T54" fmla="*/ 424 w 579"/>
              <a:gd name="T55" fmla="*/ 370 h 1073"/>
              <a:gd name="T56" fmla="*/ 154 w 579"/>
              <a:gd name="T57" fmla="*/ 370 h 1073"/>
              <a:gd name="T58" fmla="*/ 154 w 579"/>
              <a:gd name="T59" fmla="*/ 130 h 1073"/>
              <a:gd name="T60" fmla="*/ 424 w 579"/>
              <a:gd name="T61" fmla="*/ 130 h 1073"/>
              <a:gd name="T62" fmla="*/ 424 w 579"/>
              <a:gd name="T63" fmla="*/ 370 h 1073"/>
              <a:gd name="T64" fmla="*/ 297 w 579"/>
              <a:gd name="T65" fmla="*/ 911 h 1073"/>
              <a:gd name="T66" fmla="*/ 289 w 579"/>
              <a:gd name="T67" fmla="*/ 928 h 1073"/>
              <a:gd name="T68" fmla="*/ 282 w 579"/>
              <a:gd name="T69" fmla="*/ 911 h 1073"/>
              <a:gd name="T70" fmla="*/ 282 w 579"/>
              <a:gd name="T71" fmla="*/ 612 h 1073"/>
              <a:gd name="T72" fmla="*/ 297 w 579"/>
              <a:gd name="T73" fmla="*/ 612 h 1073"/>
              <a:gd name="T74" fmla="*/ 297 w 579"/>
              <a:gd name="T75" fmla="*/ 911 h 1073"/>
              <a:gd name="T76" fmla="*/ 355 w 579"/>
              <a:gd name="T77" fmla="*/ 554 h 1073"/>
              <a:gd name="T78" fmla="*/ 224 w 579"/>
              <a:gd name="T79" fmla="*/ 554 h 1073"/>
              <a:gd name="T80" fmla="*/ 59 w 579"/>
              <a:gd name="T81" fmla="*/ 554 h 1073"/>
              <a:gd name="T82" fmla="*/ 144 w 579"/>
              <a:gd name="T83" fmla="*/ 403 h 1073"/>
              <a:gd name="T84" fmla="*/ 149 w 579"/>
              <a:gd name="T85" fmla="*/ 399 h 1073"/>
              <a:gd name="T86" fmla="*/ 430 w 579"/>
              <a:gd name="T87" fmla="*/ 399 h 1073"/>
              <a:gd name="T88" fmla="*/ 435 w 579"/>
              <a:gd name="T89" fmla="*/ 403 h 1073"/>
              <a:gd name="T90" fmla="*/ 519 w 579"/>
              <a:gd name="T91" fmla="*/ 554 h 1073"/>
              <a:gd name="T92" fmla="*/ 355 w 579"/>
              <a:gd name="T93" fmla="*/ 554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579" h="1073">
                <a:moveTo>
                  <a:pt x="482" y="367"/>
                </a:moveTo>
                <a:cubicBezTo>
                  <a:pt x="482" y="148"/>
                  <a:pt x="482" y="148"/>
                  <a:pt x="482" y="148"/>
                </a:cubicBezTo>
                <a:cubicBezTo>
                  <a:pt x="508" y="135"/>
                  <a:pt x="525" y="109"/>
                  <a:pt x="525" y="79"/>
                </a:cubicBezTo>
                <a:cubicBezTo>
                  <a:pt x="525" y="35"/>
                  <a:pt x="490" y="0"/>
                  <a:pt x="447" y="0"/>
                </a:cubicBezTo>
                <a:cubicBezTo>
                  <a:pt x="132" y="0"/>
                  <a:pt x="132" y="0"/>
                  <a:pt x="132" y="0"/>
                </a:cubicBezTo>
                <a:cubicBezTo>
                  <a:pt x="89" y="0"/>
                  <a:pt x="54" y="35"/>
                  <a:pt x="54" y="79"/>
                </a:cubicBezTo>
                <a:cubicBezTo>
                  <a:pt x="54" y="109"/>
                  <a:pt x="71" y="135"/>
                  <a:pt x="96" y="148"/>
                </a:cubicBezTo>
                <a:cubicBezTo>
                  <a:pt x="96" y="367"/>
                  <a:pt x="96" y="367"/>
                  <a:pt x="96" y="367"/>
                </a:cubicBezTo>
                <a:cubicBezTo>
                  <a:pt x="35" y="422"/>
                  <a:pt x="0" y="500"/>
                  <a:pt x="0" y="583"/>
                </a:cubicBezTo>
                <a:cubicBezTo>
                  <a:pt x="0" y="612"/>
                  <a:pt x="0" y="612"/>
                  <a:pt x="0" y="612"/>
                </a:cubicBezTo>
                <a:cubicBezTo>
                  <a:pt x="224" y="612"/>
                  <a:pt x="224" y="612"/>
                  <a:pt x="224" y="612"/>
                </a:cubicBezTo>
                <a:cubicBezTo>
                  <a:pt x="224" y="923"/>
                  <a:pt x="224" y="923"/>
                  <a:pt x="224" y="923"/>
                </a:cubicBezTo>
                <a:cubicBezTo>
                  <a:pt x="289" y="1073"/>
                  <a:pt x="289" y="1073"/>
                  <a:pt x="289" y="1073"/>
                </a:cubicBezTo>
                <a:cubicBezTo>
                  <a:pt x="355" y="923"/>
                  <a:pt x="355" y="923"/>
                  <a:pt x="355" y="923"/>
                </a:cubicBezTo>
                <a:cubicBezTo>
                  <a:pt x="355" y="612"/>
                  <a:pt x="355" y="612"/>
                  <a:pt x="355" y="612"/>
                </a:cubicBezTo>
                <a:cubicBezTo>
                  <a:pt x="579" y="612"/>
                  <a:pt x="579" y="612"/>
                  <a:pt x="579" y="612"/>
                </a:cubicBezTo>
                <a:cubicBezTo>
                  <a:pt x="579" y="583"/>
                  <a:pt x="579" y="583"/>
                  <a:pt x="579" y="583"/>
                </a:cubicBezTo>
                <a:cubicBezTo>
                  <a:pt x="579" y="500"/>
                  <a:pt x="544" y="422"/>
                  <a:pt x="482" y="367"/>
                </a:cubicBezTo>
                <a:close/>
                <a:moveTo>
                  <a:pt x="132" y="58"/>
                </a:moveTo>
                <a:cubicBezTo>
                  <a:pt x="447" y="58"/>
                  <a:pt x="447" y="58"/>
                  <a:pt x="447" y="58"/>
                </a:cubicBezTo>
                <a:cubicBezTo>
                  <a:pt x="458" y="58"/>
                  <a:pt x="467" y="67"/>
                  <a:pt x="467" y="79"/>
                </a:cubicBezTo>
                <a:cubicBezTo>
                  <a:pt x="467" y="89"/>
                  <a:pt x="459" y="97"/>
                  <a:pt x="449" y="99"/>
                </a:cubicBezTo>
                <a:cubicBezTo>
                  <a:pt x="436" y="101"/>
                  <a:pt x="436" y="101"/>
                  <a:pt x="436" y="101"/>
                </a:cubicBezTo>
                <a:cubicBezTo>
                  <a:pt x="143" y="101"/>
                  <a:pt x="143" y="101"/>
                  <a:pt x="143" y="101"/>
                </a:cubicBezTo>
                <a:cubicBezTo>
                  <a:pt x="129" y="99"/>
                  <a:pt x="129" y="99"/>
                  <a:pt x="129" y="99"/>
                </a:cubicBezTo>
                <a:cubicBezTo>
                  <a:pt x="119" y="97"/>
                  <a:pt x="111" y="89"/>
                  <a:pt x="111" y="79"/>
                </a:cubicBezTo>
                <a:cubicBezTo>
                  <a:pt x="111" y="67"/>
                  <a:pt x="121" y="58"/>
                  <a:pt x="132" y="58"/>
                </a:cubicBezTo>
                <a:close/>
                <a:moveTo>
                  <a:pt x="424" y="370"/>
                </a:moveTo>
                <a:cubicBezTo>
                  <a:pt x="154" y="370"/>
                  <a:pt x="154" y="370"/>
                  <a:pt x="154" y="370"/>
                </a:cubicBezTo>
                <a:cubicBezTo>
                  <a:pt x="154" y="130"/>
                  <a:pt x="154" y="130"/>
                  <a:pt x="154" y="130"/>
                </a:cubicBezTo>
                <a:cubicBezTo>
                  <a:pt x="424" y="130"/>
                  <a:pt x="424" y="130"/>
                  <a:pt x="424" y="130"/>
                </a:cubicBezTo>
                <a:lnTo>
                  <a:pt x="424" y="370"/>
                </a:lnTo>
                <a:close/>
                <a:moveTo>
                  <a:pt x="297" y="911"/>
                </a:moveTo>
                <a:cubicBezTo>
                  <a:pt x="289" y="928"/>
                  <a:pt x="289" y="928"/>
                  <a:pt x="289" y="928"/>
                </a:cubicBezTo>
                <a:cubicBezTo>
                  <a:pt x="282" y="911"/>
                  <a:pt x="282" y="911"/>
                  <a:pt x="282" y="911"/>
                </a:cubicBezTo>
                <a:cubicBezTo>
                  <a:pt x="282" y="612"/>
                  <a:pt x="282" y="612"/>
                  <a:pt x="282" y="612"/>
                </a:cubicBezTo>
                <a:cubicBezTo>
                  <a:pt x="297" y="612"/>
                  <a:pt x="297" y="612"/>
                  <a:pt x="297" y="612"/>
                </a:cubicBezTo>
                <a:lnTo>
                  <a:pt x="297" y="911"/>
                </a:lnTo>
                <a:close/>
                <a:moveTo>
                  <a:pt x="355" y="554"/>
                </a:moveTo>
                <a:cubicBezTo>
                  <a:pt x="224" y="554"/>
                  <a:pt x="224" y="554"/>
                  <a:pt x="224" y="554"/>
                </a:cubicBezTo>
                <a:cubicBezTo>
                  <a:pt x="59" y="554"/>
                  <a:pt x="59" y="554"/>
                  <a:pt x="59" y="554"/>
                </a:cubicBezTo>
                <a:cubicBezTo>
                  <a:pt x="67" y="495"/>
                  <a:pt x="97" y="441"/>
                  <a:pt x="144" y="403"/>
                </a:cubicBezTo>
                <a:cubicBezTo>
                  <a:pt x="149" y="399"/>
                  <a:pt x="149" y="399"/>
                  <a:pt x="149" y="399"/>
                </a:cubicBezTo>
                <a:cubicBezTo>
                  <a:pt x="430" y="399"/>
                  <a:pt x="430" y="399"/>
                  <a:pt x="430" y="399"/>
                </a:cubicBezTo>
                <a:cubicBezTo>
                  <a:pt x="435" y="403"/>
                  <a:pt x="435" y="403"/>
                  <a:pt x="435" y="403"/>
                </a:cubicBezTo>
                <a:cubicBezTo>
                  <a:pt x="482" y="441"/>
                  <a:pt x="512" y="495"/>
                  <a:pt x="519" y="554"/>
                </a:cubicBezTo>
                <a:lnTo>
                  <a:pt x="355" y="55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22" tIns="45711" rIns="91422" bIns="45711" numCol="1" anchor="t" anchorCtr="0" compatLnSpc="1">
            <a:prstTxWarp prst="textNoShape">
              <a:avLst/>
            </a:prstTxWarp>
          </a:bodyPr>
          <a:lstStyle/>
          <a:p>
            <a:endParaRPr lang="id-ID" sz="840" dirty="0">
              <a:solidFill>
                <a:schemeClr val="bg1"/>
              </a:solidFill>
              <a:latin typeface="Lato Light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B2591C1B-62FF-4289-B1ED-3209FC77EDF5}"/>
              </a:ext>
            </a:extLst>
          </p:cNvPr>
          <p:cNvSpPr/>
          <p:nvPr/>
        </p:nvSpPr>
        <p:spPr>
          <a:xfrm>
            <a:off x="7729696" y="4440972"/>
            <a:ext cx="1736948" cy="325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Poppins Medium" panose="00000600000000000000" pitchFamily="50" charset="0"/>
                <a:cs typeface="Poppins Medium" panose="00000600000000000000" pitchFamily="50" charset="0"/>
              </a:rPr>
              <a:t>A wonderful serenity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7AE17FE1-E6A5-4824-9056-561356C97F92}"/>
              </a:ext>
            </a:extLst>
          </p:cNvPr>
          <p:cNvSpPr/>
          <p:nvPr/>
        </p:nvSpPr>
        <p:spPr>
          <a:xfrm>
            <a:off x="7729695" y="4734381"/>
            <a:ext cx="343644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A wonderful serenity has taken pos session of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myserenity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has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has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taken 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AB14646-3EBB-4E9C-9405-19EF0CFAFE2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496928730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00000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</TotalTime>
  <Words>1645</Words>
  <Application>Microsoft Office PowerPoint</Application>
  <PresentationFormat>Widescreen</PresentationFormat>
  <Paragraphs>273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1" baseType="lpstr">
      <vt:lpstr>Arial</vt:lpstr>
      <vt:lpstr>Calibri</vt:lpstr>
      <vt:lpstr>Franklin Gothic Heavy</vt:lpstr>
      <vt:lpstr>Lato Light</vt:lpstr>
      <vt:lpstr>Montserrat Light</vt:lpstr>
      <vt:lpstr>Montserrat SemiBold</vt:lpstr>
      <vt:lpstr>Open Sans Semibold</vt:lpstr>
      <vt:lpstr>Poppins Medium</vt:lpstr>
      <vt:lpstr>Questrial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62822</dc:creator>
  <cp:lastModifiedBy>HP</cp:lastModifiedBy>
  <cp:revision>26</cp:revision>
  <dcterms:created xsi:type="dcterms:W3CDTF">2020-03-04T10:11:46Z</dcterms:created>
  <dcterms:modified xsi:type="dcterms:W3CDTF">2021-08-18T15:50:50Z</dcterms:modified>
</cp:coreProperties>
</file>