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258" r:id="rId3"/>
    <p:sldId id="307" r:id="rId4"/>
    <p:sldId id="309" r:id="rId5"/>
    <p:sldId id="310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21" r:id="rId30"/>
    <p:sldId id="32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07D"/>
    <a:srgbClr val="91E5BF"/>
    <a:srgbClr val="637386"/>
    <a:srgbClr val="3F516A"/>
    <a:srgbClr val="F95477"/>
    <a:srgbClr val="41536C"/>
    <a:srgbClr val="E90036"/>
    <a:srgbClr val="657486"/>
    <a:srgbClr val="FC456F"/>
    <a:srgbClr val="F53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1B30C-0321-4AEC-930C-E2C34DB7224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32E3B-1061-4475-86D6-9D2CDEF56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5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" y="1892830"/>
            <a:ext cx="12192001" cy="2800116"/>
          </a:xfrm>
          <a:custGeom>
            <a:avLst/>
            <a:gdLst>
              <a:gd name="connsiteX0" fmla="*/ 0 w 12192001"/>
              <a:gd name="connsiteY0" fmla="*/ 0 h 2800116"/>
              <a:gd name="connsiteX1" fmla="*/ 12192001 w 12192001"/>
              <a:gd name="connsiteY1" fmla="*/ 0 h 2800116"/>
              <a:gd name="connsiteX2" fmla="*/ 12192001 w 12192001"/>
              <a:gd name="connsiteY2" fmla="*/ 2800116 h 2800116"/>
              <a:gd name="connsiteX3" fmla="*/ 0 w 12192001"/>
              <a:gd name="connsiteY3" fmla="*/ 2800116 h 280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00116">
                <a:moveTo>
                  <a:pt x="0" y="0"/>
                </a:moveTo>
                <a:lnTo>
                  <a:pt x="12192001" y="0"/>
                </a:lnTo>
                <a:lnTo>
                  <a:pt x="12192001" y="2800116"/>
                </a:lnTo>
                <a:lnTo>
                  <a:pt x="0" y="280011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628589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138136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5191" y="2048223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73198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52253" y="1975483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68897" y="2177861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21064" y="2119518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64974" y="2557345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54444" y="2821012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254341" y="2356730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023133" y="2204419"/>
            <a:ext cx="2634467" cy="3730868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93192" y="3352930"/>
            <a:ext cx="1495186" cy="2657172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ppy_custom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4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ne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7991" y="2538598"/>
            <a:ext cx="1801368" cy="3200400"/>
          </a:xfrm>
          <a:solidFill>
            <a:srgbClr val="F6F6F6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900853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859146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0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reen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737127" y="2133072"/>
            <a:ext cx="4987395" cy="2819929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9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01846" y="2509171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2660" y="2393430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-338667" y="2287787"/>
            <a:ext cx="4174068" cy="28734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335867" y="3696173"/>
            <a:ext cx="1041401" cy="1947614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ptop,Tablet,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335441" y="2737887"/>
            <a:ext cx="3690851" cy="2157404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208001" y="3437780"/>
            <a:ext cx="2661457" cy="1812175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508408" y="4231177"/>
            <a:ext cx="698271" cy="1309049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8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32409" y="2838829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224311" y="-34714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935132" y="2694870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917558" y="-177266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6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3377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4" name="Freeform 53"/>
          <p:cNvSpPr/>
          <p:nvPr/>
        </p:nvSpPr>
        <p:spPr>
          <a:xfrm>
            <a:off x="635766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5" name="Freeform 54"/>
          <p:cNvSpPr/>
          <p:nvPr/>
        </p:nvSpPr>
        <p:spPr>
          <a:xfrm>
            <a:off x="4880760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6" name="Freeform 55"/>
          <p:cNvSpPr/>
          <p:nvPr/>
        </p:nvSpPr>
        <p:spPr>
          <a:xfrm flipV="1">
            <a:off x="2754594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7" name="Freeform 56"/>
          <p:cNvSpPr/>
          <p:nvPr/>
        </p:nvSpPr>
        <p:spPr>
          <a:xfrm>
            <a:off x="9133091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8" name="Freeform 57"/>
          <p:cNvSpPr/>
          <p:nvPr/>
        </p:nvSpPr>
        <p:spPr>
          <a:xfrm flipV="1">
            <a:off x="7006925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9" name="Freeform 58"/>
          <p:cNvSpPr/>
          <p:nvPr/>
        </p:nvSpPr>
        <p:spPr>
          <a:xfrm>
            <a:off x="2754594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0" name="Freeform 59"/>
          <p:cNvSpPr/>
          <p:nvPr/>
        </p:nvSpPr>
        <p:spPr>
          <a:xfrm flipV="1">
            <a:off x="628428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1" name="Freeform 60"/>
          <p:cNvSpPr/>
          <p:nvPr/>
        </p:nvSpPr>
        <p:spPr>
          <a:xfrm>
            <a:off x="7006925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2" name="Freeform 61"/>
          <p:cNvSpPr/>
          <p:nvPr/>
        </p:nvSpPr>
        <p:spPr>
          <a:xfrm flipV="1">
            <a:off x="4880760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3" name="Freeform 62"/>
          <p:cNvSpPr/>
          <p:nvPr/>
        </p:nvSpPr>
        <p:spPr>
          <a:xfrm flipV="1">
            <a:off x="9133091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64" name="Group 63"/>
          <p:cNvGrpSpPr/>
          <p:nvPr/>
        </p:nvGrpSpPr>
        <p:grpSpPr>
          <a:xfrm>
            <a:off x="1064400" y="2819219"/>
            <a:ext cx="1545597" cy="648116"/>
            <a:chOff x="1064400" y="2819219"/>
            <a:chExt cx="1545597" cy="648116"/>
          </a:xfrm>
        </p:grpSpPr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10611" y="2819219"/>
            <a:ext cx="1545597" cy="648116"/>
            <a:chOff x="3210611" y="2819219"/>
            <a:chExt cx="1545597" cy="648116"/>
          </a:xfrm>
        </p:grpSpPr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336777" y="2825446"/>
            <a:ext cx="1545597" cy="648116"/>
            <a:chOff x="5336777" y="2825446"/>
            <a:chExt cx="1545597" cy="648116"/>
          </a:xfrm>
        </p:grpSpPr>
        <p:sp>
          <p:nvSpPr>
            <p:cNvPr id="7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487955" y="2819219"/>
            <a:ext cx="1550209" cy="648116"/>
            <a:chOff x="7487955" y="2819219"/>
            <a:chExt cx="1550209" cy="648116"/>
          </a:xfrm>
        </p:grpSpPr>
        <p:sp>
          <p:nvSpPr>
            <p:cNvPr id="7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614120" y="2826686"/>
            <a:ext cx="1545597" cy="648116"/>
            <a:chOff x="9614120" y="2826686"/>
            <a:chExt cx="1545597" cy="648116"/>
          </a:xfrm>
        </p:grpSpPr>
        <p:sp>
          <p:nvSpPr>
            <p:cNvPr id="7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62132" y="4745691"/>
            <a:ext cx="2146471" cy="872639"/>
            <a:chOff x="662132" y="4745691"/>
            <a:chExt cx="2146471" cy="872639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1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47442" y="4739499"/>
            <a:ext cx="1966471" cy="878703"/>
            <a:chOff x="2947442" y="4739499"/>
            <a:chExt cx="1966471" cy="878703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158062" y="4732736"/>
            <a:ext cx="1975029" cy="879274"/>
            <a:chOff x="7158062" y="4732736"/>
            <a:chExt cx="1975029" cy="879274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9436042" y="4733307"/>
            <a:ext cx="2020335" cy="862520"/>
            <a:chOff x="9436042" y="4733307"/>
            <a:chExt cx="2020335" cy="86252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052752" y="4733307"/>
            <a:ext cx="1877552" cy="878703"/>
            <a:chOff x="5052752" y="4733307"/>
            <a:chExt cx="1877552" cy="878703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30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2" name="Freeform 7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0 w 25"/>
              <a:gd name="T1" fmla="*/ 116 h 116"/>
              <a:gd name="T2" fmla="*/ 16 w 25"/>
              <a:gd name="T3" fmla="*/ 95 h 116"/>
              <a:gd name="T4" fmla="*/ 0 w 25"/>
              <a:gd name="T5" fmla="*/ 0 h 116"/>
              <a:gd name="T6" fmla="*/ 23 w 25"/>
              <a:gd name="T7" fmla="*/ 37 h 116"/>
              <a:gd name="T8" fmla="*/ 23 w 25"/>
              <a:gd name="T9" fmla="*/ 37 h 116"/>
              <a:gd name="T10" fmla="*/ 23 w 25"/>
              <a:gd name="T11" fmla="*/ 38 h 116"/>
              <a:gd name="T12" fmla="*/ 23 w 25"/>
              <a:gd name="T13" fmla="*/ 38 h 116"/>
              <a:gd name="T14" fmla="*/ 23 w 25"/>
              <a:gd name="T15" fmla="*/ 38 h 116"/>
              <a:gd name="T16" fmla="*/ 23 w 25"/>
              <a:gd name="T17" fmla="*/ 38 h 116"/>
              <a:gd name="T18" fmla="*/ 23 w 25"/>
              <a:gd name="T19" fmla="*/ 39 h 116"/>
              <a:gd name="T20" fmla="*/ 25 w 25"/>
              <a:gd name="T21" fmla="*/ 52 h 116"/>
              <a:gd name="T22" fmla="*/ 25 w 25"/>
              <a:gd name="T23" fmla="*/ 53 h 116"/>
              <a:gd name="T24" fmla="*/ 25 w 25"/>
              <a:gd name="T25" fmla="*/ 53 h 116"/>
              <a:gd name="T26" fmla="*/ 25 w 25"/>
              <a:gd name="T27" fmla="*/ 53 h 116"/>
              <a:gd name="T28" fmla="*/ 25 w 25"/>
              <a:gd name="T29" fmla="*/ 53 h 116"/>
              <a:gd name="T30" fmla="*/ 25 w 25"/>
              <a:gd name="T31" fmla="*/ 54 h 116"/>
              <a:gd name="T32" fmla="*/ 25 w 25"/>
              <a:gd name="T33" fmla="*/ 54 h 116"/>
              <a:gd name="T34" fmla="*/ 25 w 25"/>
              <a:gd name="T35" fmla="*/ 54 h 116"/>
              <a:gd name="T36" fmla="*/ 25 w 25"/>
              <a:gd name="T37" fmla="*/ 54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6 h 116"/>
              <a:gd name="T48" fmla="*/ 25 w 25"/>
              <a:gd name="T49" fmla="*/ 56 h 116"/>
              <a:gd name="T50" fmla="*/ 25 w 25"/>
              <a:gd name="T51" fmla="*/ 56 h 116"/>
              <a:gd name="T52" fmla="*/ 25 w 25"/>
              <a:gd name="T53" fmla="*/ 56 h 116"/>
              <a:gd name="T54" fmla="*/ 25 w 25"/>
              <a:gd name="T55" fmla="*/ 57 h 116"/>
              <a:gd name="T56" fmla="*/ 25 w 25"/>
              <a:gd name="T57" fmla="*/ 57 h 116"/>
              <a:gd name="T58" fmla="*/ 25 w 25"/>
              <a:gd name="T59" fmla="*/ 57 h 116"/>
              <a:gd name="T60" fmla="*/ 25 w 25"/>
              <a:gd name="T61" fmla="*/ 58 h 116"/>
              <a:gd name="T62" fmla="*/ 25 w 25"/>
              <a:gd name="T63" fmla="*/ 58 h 116"/>
              <a:gd name="T64" fmla="*/ 25 w 25"/>
              <a:gd name="T65" fmla="*/ 5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" h="116">
                <a:moveTo>
                  <a:pt x="16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3"/>
                  <a:pt x="25" y="48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4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20 w 25"/>
              <a:gd name="T5" fmla="*/ 86 h 116"/>
              <a:gd name="T6" fmla="*/ 25 w 25"/>
              <a:gd name="T7" fmla="*/ 58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7 h 116"/>
              <a:gd name="T14" fmla="*/ 25 w 25"/>
              <a:gd name="T15" fmla="*/ 57 h 116"/>
              <a:gd name="T16" fmla="*/ 25 w 25"/>
              <a:gd name="T17" fmla="*/ 57 h 116"/>
              <a:gd name="T18" fmla="*/ 25 w 25"/>
              <a:gd name="T19" fmla="*/ 57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6 h 116"/>
              <a:gd name="T26" fmla="*/ 25 w 25"/>
              <a:gd name="T27" fmla="*/ 56 h 116"/>
              <a:gd name="T28" fmla="*/ 25 w 25"/>
              <a:gd name="T29" fmla="*/ 56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5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4 h 116"/>
              <a:gd name="T50" fmla="*/ 25 w 25"/>
              <a:gd name="T51" fmla="*/ 54 h 116"/>
              <a:gd name="T52" fmla="*/ 25 w 25"/>
              <a:gd name="T53" fmla="*/ 54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3 h 116"/>
              <a:gd name="T60" fmla="*/ 25 w 25"/>
              <a:gd name="T61" fmla="*/ 53 h 116"/>
              <a:gd name="T62" fmla="*/ 25 w 25"/>
              <a:gd name="T63" fmla="*/ 53 h 116"/>
              <a:gd name="T64" fmla="*/ 25 w 25"/>
              <a:gd name="T65" fmla="*/ 53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2 h 116"/>
              <a:gd name="T72" fmla="*/ 23 w 25"/>
              <a:gd name="T73" fmla="*/ 39 h 116"/>
              <a:gd name="T74" fmla="*/ 23 w 25"/>
              <a:gd name="T75" fmla="*/ 39 h 116"/>
              <a:gd name="T76" fmla="*/ 23 w 25"/>
              <a:gd name="T77" fmla="*/ 38 h 116"/>
              <a:gd name="T78" fmla="*/ 23 w 25"/>
              <a:gd name="T79" fmla="*/ 38 h 116"/>
              <a:gd name="T80" fmla="*/ 23 w 25"/>
              <a:gd name="T81" fmla="*/ 38 h 116"/>
              <a:gd name="T82" fmla="*/ 23 w 25"/>
              <a:gd name="T83" fmla="*/ 38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7 h 116"/>
              <a:gd name="T90" fmla="*/ 23 w 25"/>
              <a:gd name="T91" fmla="*/ 37 h 116"/>
              <a:gd name="T92" fmla="*/ 23 w 25"/>
              <a:gd name="T93" fmla="*/ 37 h 116"/>
              <a:gd name="T94" fmla="*/ 0 w 25"/>
              <a:gd name="T95" fmla="*/ 0 h 116"/>
              <a:gd name="T96" fmla="*/ 23 w 25"/>
              <a:gd name="T97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7"/>
                  <a:pt x="9" y="107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5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CFA4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0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3"/>
          <p:cNvSpPr>
            <a:spLocks/>
          </p:cNvSpPr>
          <p:nvPr/>
        </p:nvSpPr>
        <p:spPr bwMode="auto">
          <a:xfrm>
            <a:off x="5607050" y="2085735"/>
            <a:ext cx="212725" cy="211138"/>
          </a:xfrm>
          <a:custGeom>
            <a:avLst/>
            <a:gdLst>
              <a:gd name="T0" fmla="*/ 63 w 63"/>
              <a:gd name="T1" fmla="*/ 0 h 63"/>
              <a:gd name="T2" fmla="*/ 62 w 63"/>
              <a:gd name="T3" fmla="*/ 2 h 63"/>
              <a:gd name="T4" fmla="*/ 50 w 63"/>
              <a:gd name="T5" fmla="*/ 13 h 63"/>
              <a:gd name="T6" fmla="*/ 0 w 63"/>
              <a:gd name="T7" fmla="*/ 63 h 63"/>
              <a:gd name="T8" fmla="*/ 0 w 63"/>
              <a:gd name="T9" fmla="*/ 63 h 63"/>
              <a:gd name="T10" fmla="*/ 50 w 63"/>
              <a:gd name="T11" fmla="*/ 13 h 63"/>
              <a:gd name="T12" fmla="*/ 62 w 63"/>
              <a:gd name="T13" fmla="*/ 1 h 63"/>
              <a:gd name="T14" fmla="*/ 63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63" y="0"/>
                </a:moveTo>
                <a:cubicBezTo>
                  <a:pt x="63" y="1"/>
                  <a:pt x="62" y="1"/>
                  <a:pt x="62" y="2"/>
                </a:cubicBezTo>
                <a:cubicBezTo>
                  <a:pt x="50" y="13"/>
                  <a:pt x="50" y="13"/>
                  <a:pt x="50" y="1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50" y="13"/>
                  <a:pt x="50" y="13"/>
                  <a:pt x="50" y="13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3" y="1"/>
                  <a:pt x="63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4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5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7"/>
          <p:cNvSpPr>
            <a:spLocks noEditPoints="1"/>
          </p:cNvSpPr>
          <p:nvPr/>
        </p:nvSpPr>
        <p:spPr bwMode="auto">
          <a:xfrm>
            <a:off x="5703888" y="2392122"/>
            <a:ext cx="280988" cy="171450"/>
          </a:xfrm>
          <a:custGeom>
            <a:avLst/>
            <a:gdLst>
              <a:gd name="T0" fmla="*/ 83 w 83"/>
              <a:gd name="T1" fmla="*/ 51 h 51"/>
              <a:gd name="T2" fmla="*/ 83 w 83"/>
              <a:gd name="T3" fmla="*/ 51 h 51"/>
              <a:gd name="T4" fmla="*/ 83 w 83"/>
              <a:gd name="T5" fmla="*/ 51 h 51"/>
              <a:gd name="T6" fmla="*/ 0 w 83"/>
              <a:gd name="T7" fmla="*/ 0 h 51"/>
              <a:gd name="T8" fmla="*/ 21 w 83"/>
              <a:gd name="T9" fmla="*/ 22 h 51"/>
              <a:gd name="T10" fmla="*/ 33 w 83"/>
              <a:gd name="T11" fmla="*/ 34 h 51"/>
              <a:gd name="T12" fmla="*/ 44 w 83"/>
              <a:gd name="T13" fmla="*/ 41 h 51"/>
              <a:gd name="T14" fmla="*/ 33 w 83"/>
              <a:gd name="T15" fmla="*/ 34 h 51"/>
              <a:gd name="T16" fmla="*/ 21 w 83"/>
              <a:gd name="T17" fmla="*/ 22 h 51"/>
              <a:gd name="T18" fmla="*/ 0 w 83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1">
                <a:moveTo>
                  <a:pt x="83" y="51"/>
                </a:moveTo>
                <a:cubicBezTo>
                  <a:pt x="83" y="51"/>
                  <a:pt x="83" y="51"/>
                  <a:pt x="83" y="51"/>
                </a:cubicBezTo>
                <a:cubicBezTo>
                  <a:pt x="83" y="51"/>
                  <a:pt x="83" y="51"/>
                  <a:pt x="83" y="51"/>
                </a:cubicBezTo>
                <a:moveTo>
                  <a:pt x="0" y="0"/>
                </a:moveTo>
                <a:cubicBezTo>
                  <a:pt x="21" y="22"/>
                  <a:pt x="21" y="22"/>
                  <a:pt x="21" y="22"/>
                </a:cubicBezTo>
                <a:cubicBezTo>
                  <a:pt x="33" y="34"/>
                  <a:pt x="33" y="34"/>
                  <a:pt x="33" y="34"/>
                </a:cubicBezTo>
                <a:cubicBezTo>
                  <a:pt x="36" y="37"/>
                  <a:pt x="40" y="39"/>
                  <a:pt x="44" y="41"/>
                </a:cubicBezTo>
                <a:cubicBezTo>
                  <a:pt x="40" y="39"/>
                  <a:pt x="36" y="37"/>
                  <a:pt x="33" y="34"/>
                </a:cubicBezTo>
                <a:cubicBezTo>
                  <a:pt x="21" y="22"/>
                  <a:pt x="21" y="22"/>
                  <a:pt x="21" y="2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20"/>
          <p:cNvSpPr>
            <a:spLocks noEditPoints="1"/>
          </p:cNvSpPr>
          <p:nvPr/>
        </p:nvSpPr>
        <p:spPr bwMode="auto">
          <a:xfrm>
            <a:off x="6165850" y="4101860"/>
            <a:ext cx="85725" cy="393700"/>
          </a:xfrm>
          <a:custGeom>
            <a:avLst/>
            <a:gdLst>
              <a:gd name="T0" fmla="*/ 0 w 25"/>
              <a:gd name="T1" fmla="*/ 116 h 117"/>
              <a:gd name="T2" fmla="*/ 17 w 25"/>
              <a:gd name="T3" fmla="*/ 95 h 117"/>
              <a:gd name="T4" fmla="*/ 17 w 25"/>
              <a:gd name="T5" fmla="*/ 95 h 117"/>
              <a:gd name="T6" fmla="*/ 0 w 25"/>
              <a:gd name="T7" fmla="*/ 0 h 117"/>
              <a:gd name="T8" fmla="*/ 23 w 25"/>
              <a:gd name="T9" fmla="*/ 37 h 117"/>
              <a:gd name="T10" fmla="*/ 23 w 25"/>
              <a:gd name="T11" fmla="*/ 38 h 117"/>
              <a:gd name="T12" fmla="*/ 23 w 25"/>
              <a:gd name="T13" fmla="*/ 38 h 117"/>
              <a:gd name="T14" fmla="*/ 23 w 25"/>
              <a:gd name="T15" fmla="*/ 38 h 117"/>
              <a:gd name="T16" fmla="*/ 23 w 25"/>
              <a:gd name="T17" fmla="*/ 38 h 117"/>
              <a:gd name="T18" fmla="*/ 23 w 25"/>
              <a:gd name="T19" fmla="*/ 39 h 117"/>
              <a:gd name="T20" fmla="*/ 23 w 25"/>
              <a:gd name="T21" fmla="*/ 39 h 117"/>
              <a:gd name="T22" fmla="*/ 23 w 25"/>
              <a:gd name="T23" fmla="*/ 39 h 117"/>
              <a:gd name="T24" fmla="*/ 25 w 25"/>
              <a:gd name="T25" fmla="*/ 53 h 117"/>
              <a:gd name="T26" fmla="*/ 25 w 25"/>
              <a:gd name="T27" fmla="*/ 53 h 117"/>
              <a:gd name="T28" fmla="*/ 25 w 25"/>
              <a:gd name="T29" fmla="*/ 53 h 117"/>
              <a:gd name="T30" fmla="*/ 25 w 25"/>
              <a:gd name="T31" fmla="*/ 54 h 117"/>
              <a:gd name="T32" fmla="*/ 25 w 25"/>
              <a:gd name="T33" fmla="*/ 54 h 117"/>
              <a:gd name="T34" fmla="*/ 25 w 25"/>
              <a:gd name="T35" fmla="*/ 54 h 117"/>
              <a:gd name="T36" fmla="*/ 25 w 25"/>
              <a:gd name="T37" fmla="*/ 54 h 117"/>
              <a:gd name="T38" fmla="*/ 25 w 25"/>
              <a:gd name="T39" fmla="*/ 55 h 117"/>
              <a:gd name="T40" fmla="*/ 25 w 25"/>
              <a:gd name="T41" fmla="*/ 55 h 117"/>
              <a:gd name="T42" fmla="*/ 25 w 25"/>
              <a:gd name="T43" fmla="*/ 55 h 117"/>
              <a:gd name="T44" fmla="*/ 25 w 25"/>
              <a:gd name="T45" fmla="*/ 55 h 117"/>
              <a:gd name="T46" fmla="*/ 25 w 25"/>
              <a:gd name="T47" fmla="*/ 56 h 117"/>
              <a:gd name="T48" fmla="*/ 25 w 25"/>
              <a:gd name="T49" fmla="*/ 56 h 117"/>
              <a:gd name="T50" fmla="*/ 25 w 25"/>
              <a:gd name="T51" fmla="*/ 56 h 117"/>
              <a:gd name="T52" fmla="*/ 25 w 25"/>
              <a:gd name="T53" fmla="*/ 56 h 117"/>
              <a:gd name="T54" fmla="*/ 25 w 25"/>
              <a:gd name="T55" fmla="*/ 57 h 117"/>
              <a:gd name="T56" fmla="*/ 25 w 25"/>
              <a:gd name="T57" fmla="*/ 57 h 117"/>
              <a:gd name="T58" fmla="*/ 25 w 25"/>
              <a:gd name="T59" fmla="*/ 57 h 117"/>
              <a:gd name="T60" fmla="*/ 25 w 25"/>
              <a:gd name="T61" fmla="*/ 58 h 117"/>
              <a:gd name="T62" fmla="*/ 25 w 25"/>
              <a:gd name="T63" fmla="*/ 58 h 117"/>
              <a:gd name="T64" fmla="*/ 25 w 25"/>
              <a:gd name="T65" fmla="*/ 58 h 117"/>
              <a:gd name="T66" fmla="*/ 25 w 25"/>
              <a:gd name="T67" fmla="*/ 58 h 117"/>
              <a:gd name="T68" fmla="*/ 0 w 25"/>
              <a:gd name="T6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117">
                <a:moveTo>
                  <a:pt x="17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7"/>
                  <a:pt x="0" y="117"/>
                  <a:pt x="0" y="117"/>
                </a:cubicBezTo>
                <a:cubicBezTo>
                  <a:pt x="7" y="110"/>
                  <a:pt x="12" y="103"/>
                  <a:pt x="17" y="95"/>
                </a:cubicBezTo>
                <a:moveTo>
                  <a:pt x="17" y="95"/>
                </a:move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4"/>
                  <a:pt x="25" y="48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5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1"/>
          <p:cNvSpPr>
            <a:spLocks noEditPoints="1"/>
          </p:cNvSpPr>
          <p:nvPr/>
        </p:nvSpPr>
        <p:spPr bwMode="auto">
          <a:xfrm>
            <a:off x="6165850" y="4101860"/>
            <a:ext cx="85725" cy="390525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17 w 25"/>
              <a:gd name="T5" fmla="*/ 95 h 116"/>
              <a:gd name="T6" fmla="*/ 20 w 25"/>
              <a:gd name="T7" fmla="*/ 86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8 h 116"/>
              <a:gd name="T14" fmla="*/ 25 w 25"/>
              <a:gd name="T15" fmla="*/ 58 h 116"/>
              <a:gd name="T16" fmla="*/ 25 w 25"/>
              <a:gd name="T17" fmla="*/ 58 h 116"/>
              <a:gd name="T18" fmla="*/ 25 w 25"/>
              <a:gd name="T19" fmla="*/ 58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7 h 116"/>
              <a:gd name="T26" fmla="*/ 25 w 25"/>
              <a:gd name="T27" fmla="*/ 57 h 116"/>
              <a:gd name="T28" fmla="*/ 25 w 25"/>
              <a:gd name="T29" fmla="*/ 57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6 h 116"/>
              <a:gd name="T38" fmla="*/ 25 w 25"/>
              <a:gd name="T39" fmla="*/ 56 h 116"/>
              <a:gd name="T40" fmla="*/ 25 w 25"/>
              <a:gd name="T41" fmla="*/ 56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5 h 116"/>
              <a:gd name="T50" fmla="*/ 25 w 25"/>
              <a:gd name="T51" fmla="*/ 55 h 116"/>
              <a:gd name="T52" fmla="*/ 25 w 25"/>
              <a:gd name="T53" fmla="*/ 55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4 h 116"/>
              <a:gd name="T60" fmla="*/ 25 w 25"/>
              <a:gd name="T61" fmla="*/ 54 h 116"/>
              <a:gd name="T62" fmla="*/ 25 w 25"/>
              <a:gd name="T63" fmla="*/ 54 h 116"/>
              <a:gd name="T64" fmla="*/ 25 w 25"/>
              <a:gd name="T65" fmla="*/ 54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3 h 116"/>
              <a:gd name="T72" fmla="*/ 25 w 25"/>
              <a:gd name="T73" fmla="*/ 53 h 116"/>
              <a:gd name="T74" fmla="*/ 23 w 25"/>
              <a:gd name="T75" fmla="*/ 39 h 116"/>
              <a:gd name="T76" fmla="*/ 23 w 25"/>
              <a:gd name="T77" fmla="*/ 39 h 116"/>
              <a:gd name="T78" fmla="*/ 23 w 25"/>
              <a:gd name="T79" fmla="*/ 39 h 116"/>
              <a:gd name="T80" fmla="*/ 23 w 25"/>
              <a:gd name="T81" fmla="*/ 39 h 116"/>
              <a:gd name="T82" fmla="*/ 23 w 25"/>
              <a:gd name="T83" fmla="*/ 39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8 h 116"/>
              <a:gd name="T90" fmla="*/ 23 w 25"/>
              <a:gd name="T91" fmla="*/ 38 h 116"/>
              <a:gd name="T92" fmla="*/ 23 w 25"/>
              <a:gd name="T93" fmla="*/ 38 h 116"/>
              <a:gd name="T94" fmla="*/ 23 w 25"/>
              <a:gd name="T95" fmla="*/ 38 h 116"/>
              <a:gd name="T96" fmla="*/ 0 w 25"/>
              <a:gd name="T97" fmla="*/ 1 h 116"/>
              <a:gd name="T98" fmla="*/ 23 w 25"/>
              <a:gd name="T99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8"/>
                  <a:pt x="9" y="108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8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1" y="11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4D9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23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4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26"/>
          <p:cNvSpPr>
            <a:spLocks/>
          </p:cNvSpPr>
          <p:nvPr/>
        </p:nvSpPr>
        <p:spPr bwMode="auto">
          <a:xfrm>
            <a:off x="5607050" y="4087572"/>
            <a:ext cx="212725" cy="209550"/>
          </a:xfrm>
          <a:custGeom>
            <a:avLst/>
            <a:gdLst>
              <a:gd name="T0" fmla="*/ 63 w 63"/>
              <a:gd name="T1" fmla="*/ 0 h 62"/>
              <a:gd name="T2" fmla="*/ 62 w 63"/>
              <a:gd name="T3" fmla="*/ 1 h 62"/>
              <a:gd name="T4" fmla="*/ 50 w 63"/>
              <a:gd name="T5" fmla="*/ 12 h 62"/>
              <a:gd name="T6" fmla="*/ 0 w 63"/>
              <a:gd name="T7" fmla="*/ 62 h 62"/>
              <a:gd name="T8" fmla="*/ 0 w 63"/>
              <a:gd name="T9" fmla="*/ 62 h 62"/>
              <a:gd name="T10" fmla="*/ 50 w 63"/>
              <a:gd name="T11" fmla="*/ 12 h 62"/>
              <a:gd name="T12" fmla="*/ 62 w 63"/>
              <a:gd name="T13" fmla="*/ 1 h 62"/>
              <a:gd name="T14" fmla="*/ 63 w 63"/>
              <a:gd name="T1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2">
                <a:moveTo>
                  <a:pt x="63" y="0"/>
                </a:moveTo>
                <a:cubicBezTo>
                  <a:pt x="63" y="0"/>
                  <a:pt x="62" y="0"/>
                  <a:pt x="62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50" y="12"/>
                  <a:pt x="50" y="12"/>
                  <a:pt x="50" y="12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0"/>
                  <a:pt x="63" y="0"/>
                  <a:pt x="63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7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8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0"/>
          <p:cNvSpPr>
            <a:spLocks noEditPoints="1"/>
          </p:cNvSpPr>
          <p:nvPr/>
        </p:nvSpPr>
        <p:spPr bwMode="auto">
          <a:xfrm>
            <a:off x="5703888" y="4397135"/>
            <a:ext cx="280988" cy="169863"/>
          </a:xfrm>
          <a:custGeom>
            <a:avLst/>
            <a:gdLst>
              <a:gd name="T0" fmla="*/ 83 w 83"/>
              <a:gd name="T1" fmla="*/ 50 h 50"/>
              <a:gd name="T2" fmla="*/ 83 w 83"/>
              <a:gd name="T3" fmla="*/ 50 h 50"/>
              <a:gd name="T4" fmla="*/ 83 w 83"/>
              <a:gd name="T5" fmla="*/ 50 h 50"/>
              <a:gd name="T6" fmla="*/ 0 w 83"/>
              <a:gd name="T7" fmla="*/ 0 h 50"/>
              <a:gd name="T8" fmla="*/ 21 w 83"/>
              <a:gd name="T9" fmla="*/ 21 h 50"/>
              <a:gd name="T10" fmla="*/ 33 w 83"/>
              <a:gd name="T11" fmla="*/ 32 h 50"/>
              <a:gd name="T12" fmla="*/ 44 w 83"/>
              <a:gd name="T13" fmla="*/ 40 h 50"/>
              <a:gd name="T14" fmla="*/ 33 w 83"/>
              <a:gd name="T15" fmla="*/ 32 h 50"/>
              <a:gd name="T16" fmla="*/ 21 w 83"/>
              <a:gd name="T17" fmla="*/ 21 h 50"/>
              <a:gd name="T18" fmla="*/ 0 w 83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0">
                <a:moveTo>
                  <a:pt x="83" y="50"/>
                </a:move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moveTo>
                  <a:pt x="0" y="0"/>
                </a:moveTo>
                <a:cubicBezTo>
                  <a:pt x="21" y="21"/>
                  <a:pt x="21" y="21"/>
                  <a:pt x="21" y="21"/>
                </a:cubicBezTo>
                <a:cubicBezTo>
                  <a:pt x="33" y="32"/>
                  <a:pt x="33" y="32"/>
                  <a:pt x="33" y="32"/>
                </a:cubicBezTo>
                <a:cubicBezTo>
                  <a:pt x="36" y="35"/>
                  <a:pt x="40" y="38"/>
                  <a:pt x="44" y="40"/>
                </a:cubicBezTo>
                <a:cubicBezTo>
                  <a:pt x="40" y="38"/>
                  <a:pt x="36" y="35"/>
                  <a:pt x="33" y="32"/>
                </a:cubicBezTo>
                <a:cubicBezTo>
                  <a:pt x="21" y="21"/>
                  <a:pt x="21" y="21"/>
                  <a:pt x="21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33"/>
          <p:cNvSpPr>
            <a:spLocks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25 w 25"/>
              <a:gd name="T1" fmla="*/ 0 h 58"/>
              <a:gd name="T2" fmla="*/ 0 w 25"/>
              <a:gd name="T3" fmla="*/ 58 h 58"/>
              <a:gd name="T4" fmla="*/ 0 w 25"/>
              <a:gd name="T5" fmla="*/ 58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7 h 58"/>
              <a:gd name="T14" fmla="*/ 0 w 25"/>
              <a:gd name="T15" fmla="*/ 57 h 58"/>
              <a:gd name="T16" fmla="*/ 0 w 25"/>
              <a:gd name="T17" fmla="*/ 57 h 58"/>
              <a:gd name="T18" fmla="*/ 0 w 25"/>
              <a:gd name="T19" fmla="*/ 57 h 58"/>
              <a:gd name="T20" fmla="*/ 0 w 25"/>
              <a:gd name="T21" fmla="*/ 57 h 58"/>
              <a:gd name="T22" fmla="*/ 0 w 25"/>
              <a:gd name="T23" fmla="*/ 56 h 58"/>
              <a:gd name="T24" fmla="*/ 0 w 25"/>
              <a:gd name="T25" fmla="*/ 56 h 58"/>
              <a:gd name="T26" fmla="*/ 0 w 25"/>
              <a:gd name="T27" fmla="*/ 56 h 58"/>
              <a:gd name="T28" fmla="*/ 0 w 25"/>
              <a:gd name="T29" fmla="*/ 56 h 58"/>
              <a:gd name="T30" fmla="*/ 0 w 25"/>
              <a:gd name="T31" fmla="*/ 56 h 58"/>
              <a:gd name="T32" fmla="*/ 0 w 25"/>
              <a:gd name="T33" fmla="*/ 56 h 58"/>
              <a:gd name="T34" fmla="*/ 0 w 25"/>
              <a:gd name="T35" fmla="*/ 56 h 58"/>
              <a:gd name="T36" fmla="*/ 0 w 25"/>
              <a:gd name="T37" fmla="*/ 56 h 58"/>
              <a:gd name="T38" fmla="*/ 0 w 25"/>
              <a:gd name="T39" fmla="*/ 55 h 58"/>
              <a:gd name="T40" fmla="*/ 0 w 25"/>
              <a:gd name="T41" fmla="*/ 55 h 58"/>
              <a:gd name="T42" fmla="*/ 0 w 25"/>
              <a:gd name="T43" fmla="*/ 55 h 58"/>
              <a:gd name="T44" fmla="*/ 0 w 25"/>
              <a:gd name="T45" fmla="*/ 55 h 58"/>
              <a:gd name="T46" fmla="*/ 0 w 25"/>
              <a:gd name="T47" fmla="*/ 55 h 58"/>
              <a:gd name="T48" fmla="*/ 0 w 25"/>
              <a:gd name="T49" fmla="*/ 55 h 58"/>
              <a:gd name="T50" fmla="*/ 0 w 25"/>
              <a:gd name="T51" fmla="*/ 55 h 58"/>
              <a:gd name="T52" fmla="*/ 0 w 25"/>
              <a:gd name="T53" fmla="*/ 54 h 58"/>
              <a:gd name="T54" fmla="*/ 0 w 25"/>
              <a:gd name="T55" fmla="*/ 54 h 58"/>
              <a:gd name="T56" fmla="*/ 0 w 25"/>
              <a:gd name="T57" fmla="*/ 54 h 58"/>
              <a:gd name="T58" fmla="*/ 0 w 25"/>
              <a:gd name="T59" fmla="*/ 54 h 58"/>
              <a:gd name="T60" fmla="*/ 0 w 25"/>
              <a:gd name="T61" fmla="*/ 54 h 58"/>
              <a:gd name="T62" fmla="*/ 0 w 25"/>
              <a:gd name="T63" fmla="*/ 54 h 58"/>
              <a:gd name="T64" fmla="*/ 0 w 25"/>
              <a:gd name="T65" fmla="*/ 54 h 58"/>
              <a:gd name="T66" fmla="*/ 0 w 25"/>
              <a:gd name="T67" fmla="*/ 54 h 58"/>
              <a:gd name="T68" fmla="*/ 0 w 25"/>
              <a:gd name="T69" fmla="*/ 53 h 58"/>
              <a:gd name="T70" fmla="*/ 0 w 25"/>
              <a:gd name="T71" fmla="*/ 53 h 58"/>
              <a:gd name="T72" fmla="*/ 0 w 25"/>
              <a:gd name="T73" fmla="*/ 53 h 58"/>
              <a:gd name="T74" fmla="*/ 0 w 25"/>
              <a:gd name="T75" fmla="*/ 53 h 58"/>
              <a:gd name="T76" fmla="*/ 0 w 25"/>
              <a:gd name="T77" fmla="*/ 53 h 58"/>
              <a:gd name="T78" fmla="*/ 0 w 25"/>
              <a:gd name="T79" fmla="*/ 53 h 58"/>
              <a:gd name="T80" fmla="*/ 0 w 25"/>
              <a:gd name="T81" fmla="*/ 53 h 58"/>
              <a:gd name="T82" fmla="*/ 0 w 25"/>
              <a:gd name="T83" fmla="*/ 53 h 58"/>
              <a:gd name="T84" fmla="*/ 0 w 25"/>
              <a:gd name="T85" fmla="*/ 52 h 58"/>
              <a:gd name="T86" fmla="*/ 0 w 25"/>
              <a:gd name="T87" fmla="*/ 52 h 58"/>
              <a:gd name="T88" fmla="*/ 3 w 25"/>
              <a:gd name="T89" fmla="*/ 36 h 58"/>
              <a:gd name="T90" fmla="*/ 3 w 25"/>
              <a:gd name="T91" fmla="*/ 36 h 58"/>
              <a:gd name="T92" fmla="*/ 3 w 25"/>
              <a:gd name="T93" fmla="*/ 36 h 58"/>
              <a:gd name="T94" fmla="*/ 3 w 25"/>
              <a:gd name="T95" fmla="*/ 36 h 58"/>
              <a:gd name="T96" fmla="*/ 3 w 25"/>
              <a:gd name="T97" fmla="*/ 35 h 58"/>
              <a:gd name="T98" fmla="*/ 3 w 25"/>
              <a:gd name="T99" fmla="*/ 35 h 58"/>
              <a:gd name="T100" fmla="*/ 3 w 25"/>
              <a:gd name="T101" fmla="*/ 35 h 58"/>
              <a:gd name="T102" fmla="*/ 3 w 25"/>
              <a:gd name="T103" fmla="*/ 35 h 58"/>
              <a:gd name="T104" fmla="*/ 3 w 25"/>
              <a:gd name="T105" fmla="*/ 35 h 58"/>
              <a:gd name="T106" fmla="*/ 25 w 25"/>
              <a:gd name="T107" fmla="*/ 0 h 58"/>
              <a:gd name="T108" fmla="*/ 25 w 25"/>
              <a:gd name="T10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" h="58"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1" y="41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21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34"/>
          <p:cNvSpPr>
            <a:spLocks noEditPoints="1"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0 w 25"/>
              <a:gd name="T1" fmla="*/ 58 h 58"/>
              <a:gd name="T2" fmla="*/ 0 w 25"/>
              <a:gd name="T3" fmla="*/ 57 h 58"/>
              <a:gd name="T4" fmla="*/ 0 w 25"/>
              <a:gd name="T5" fmla="*/ 57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6 h 58"/>
              <a:gd name="T14" fmla="*/ 0 w 25"/>
              <a:gd name="T15" fmla="*/ 56 h 58"/>
              <a:gd name="T16" fmla="*/ 0 w 25"/>
              <a:gd name="T17" fmla="*/ 56 h 58"/>
              <a:gd name="T18" fmla="*/ 0 w 25"/>
              <a:gd name="T19" fmla="*/ 56 h 58"/>
              <a:gd name="T20" fmla="*/ 0 w 25"/>
              <a:gd name="T21" fmla="*/ 56 h 58"/>
              <a:gd name="T22" fmla="*/ 0 w 25"/>
              <a:gd name="T23" fmla="*/ 56 h 58"/>
              <a:gd name="T24" fmla="*/ 0 w 25"/>
              <a:gd name="T25" fmla="*/ 55 h 58"/>
              <a:gd name="T26" fmla="*/ 0 w 25"/>
              <a:gd name="T27" fmla="*/ 55 h 58"/>
              <a:gd name="T28" fmla="*/ 0 w 25"/>
              <a:gd name="T29" fmla="*/ 55 h 58"/>
              <a:gd name="T30" fmla="*/ 0 w 25"/>
              <a:gd name="T31" fmla="*/ 55 h 58"/>
              <a:gd name="T32" fmla="*/ 0 w 25"/>
              <a:gd name="T33" fmla="*/ 55 h 58"/>
              <a:gd name="T34" fmla="*/ 0 w 25"/>
              <a:gd name="T35" fmla="*/ 55 h 58"/>
              <a:gd name="T36" fmla="*/ 0 w 25"/>
              <a:gd name="T37" fmla="*/ 54 h 58"/>
              <a:gd name="T38" fmla="*/ 0 w 25"/>
              <a:gd name="T39" fmla="*/ 54 h 58"/>
              <a:gd name="T40" fmla="*/ 0 w 25"/>
              <a:gd name="T41" fmla="*/ 54 h 58"/>
              <a:gd name="T42" fmla="*/ 0 w 25"/>
              <a:gd name="T43" fmla="*/ 54 h 58"/>
              <a:gd name="T44" fmla="*/ 0 w 25"/>
              <a:gd name="T45" fmla="*/ 54 h 58"/>
              <a:gd name="T46" fmla="*/ 0 w 25"/>
              <a:gd name="T47" fmla="*/ 54 h 58"/>
              <a:gd name="T48" fmla="*/ 0 w 25"/>
              <a:gd name="T49" fmla="*/ 53 h 58"/>
              <a:gd name="T50" fmla="*/ 0 w 25"/>
              <a:gd name="T51" fmla="*/ 53 h 58"/>
              <a:gd name="T52" fmla="*/ 0 w 25"/>
              <a:gd name="T53" fmla="*/ 53 h 58"/>
              <a:gd name="T54" fmla="*/ 0 w 25"/>
              <a:gd name="T55" fmla="*/ 53 h 58"/>
              <a:gd name="T56" fmla="*/ 0 w 25"/>
              <a:gd name="T57" fmla="*/ 53 h 58"/>
              <a:gd name="T58" fmla="*/ 0 w 25"/>
              <a:gd name="T59" fmla="*/ 53 h 58"/>
              <a:gd name="T60" fmla="*/ 0 w 25"/>
              <a:gd name="T61" fmla="*/ 52 h 58"/>
              <a:gd name="T62" fmla="*/ 0 w 25"/>
              <a:gd name="T63" fmla="*/ 52 h 58"/>
              <a:gd name="T64" fmla="*/ 3 w 25"/>
              <a:gd name="T65" fmla="*/ 36 h 58"/>
              <a:gd name="T66" fmla="*/ 3 w 25"/>
              <a:gd name="T67" fmla="*/ 36 h 58"/>
              <a:gd name="T68" fmla="*/ 3 w 25"/>
              <a:gd name="T69" fmla="*/ 36 h 58"/>
              <a:gd name="T70" fmla="*/ 3 w 25"/>
              <a:gd name="T71" fmla="*/ 35 h 58"/>
              <a:gd name="T72" fmla="*/ 3 w 25"/>
              <a:gd name="T73" fmla="*/ 35 h 58"/>
              <a:gd name="T74" fmla="*/ 3 w 25"/>
              <a:gd name="T75" fmla="*/ 35 h 58"/>
              <a:gd name="T76" fmla="*/ 3 w 25"/>
              <a:gd name="T77" fmla="*/ 35 h 58"/>
              <a:gd name="T78" fmla="*/ 25 w 25"/>
              <a:gd name="T7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58">
                <a:moveTo>
                  <a:pt x="0" y="57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25" y="0"/>
                </a:moveTo>
                <a:cubicBezTo>
                  <a:pt x="15" y="9"/>
                  <a:pt x="7" y="21"/>
                  <a:pt x="3" y="35"/>
                </a:cubicBezTo>
                <a:cubicBezTo>
                  <a:pt x="7" y="22"/>
                  <a:pt x="14" y="1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35"/>
          <p:cNvSpPr>
            <a:spLocks noEditPoints="1"/>
          </p:cNvSpPr>
          <p:nvPr/>
        </p:nvSpPr>
        <p:spPr bwMode="auto">
          <a:xfrm>
            <a:off x="5973763" y="3416060"/>
            <a:ext cx="58738" cy="77788"/>
          </a:xfrm>
          <a:custGeom>
            <a:avLst/>
            <a:gdLst>
              <a:gd name="T0" fmla="*/ 0 w 17"/>
              <a:gd name="T1" fmla="*/ 0 h 23"/>
              <a:gd name="T2" fmla="*/ 17 w 17"/>
              <a:gd name="T3" fmla="*/ 23 h 23"/>
              <a:gd name="T4" fmla="*/ 17 w 17"/>
              <a:gd name="T5" fmla="*/ 23 h 23"/>
              <a:gd name="T6" fmla="*/ 0 w 17"/>
              <a:gd name="T7" fmla="*/ 0 h 23"/>
              <a:gd name="T8" fmla="*/ 0 w 17"/>
              <a:gd name="T9" fmla="*/ 0 h 23"/>
              <a:gd name="T10" fmla="*/ 0 w 17"/>
              <a:gd name="T11" fmla="*/ 0 h 23"/>
              <a:gd name="T12" fmla="*/ 0 w 17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0" y="0"/>
                </a:moveTo>
                <a:cubicBezTo>
                  <a:pt x="4" y="9"/>
                  <a:pt x="10" y="16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0" y="16"/>
                  <a:pt x="4" y="9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36"/>
          <p:cNvSpPr>
            <a:spLocks/>
          </p:cNvSpPr>
          <p:nvPr/>
        </p:nvSpPr>
        <p:spPr bwMode="auto">
          <a:xfrm>
            <a:off x="5964238" y="3393835"/>
            <a:ext cx="68263" cy="100013"/>
          </a:xfrm>
          <a:custGeom>
            <a:avLst/>
            <a:gdLst>
              <a:gd name="T0" fmla="*/ 0 w 20"/>
              <a:gd name="T1" fmla="*/ 0 h 30"/>
              <a:gd name="T2" fmla="*/ 3 w 20"/>
              <a:gd name="T3" fmla="*/ 7 h 30"/>
              <a:gd name="T4" fmla="*/ 3 w 20"/>
              <a:gd name="T5" fmla="*/ 7 h 30"/>
              <a:gd name="T6" fmla="*/ 3 w 20"/>
              <a:gd name="T7" fmla="*/ 7 h 30"/>
              <a:gd name="T8" fmla="*/ 20 w 20"/>
              <a:gd name="T9" fmla="*/ 30 h 30"/>
              <a:gd name="T10" fmla="*/ 20 w 20"/>
              <a:gd name="T11" fmla="*/ 30 h 30"/>
              <a:gd name="T12" fmla="*/ 19 w 20"/>
              <a:gd name="T13" fmla="*/ 29 h 30"/>
              <a:gd name="T14" fmla="*/ 0 w 20"/>
              <a:gd name="T1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0">
                <a:moveTo>
                  <a:pt x="0" y="0"/>
                </a:moveTo>
                <a:cubicBezTo>
                  <a:pt x="1" y="3"/>
                  <a:pt x="2" y="5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7" y="16"/>
                  <a:pt x="13" y="23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21"/>
                  <a:pt x="4" y="11"/>
                  <a:pt x="0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38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39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1"/>
          <p:cNvSpPr>
            <a:spLocks/>
          </p:cNvSpPr>
          <p:nvPr/>
        </p:nvSpPr>
        <p:spPr bwMode="auto">
          <a:xfrm>
            <a:off x="6378575" y="308586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2 h 63"/>
              <a:gd name="T12" fmla="*/ 1 w 63"/>
              <a:gd name="T13" fmla="*/ 1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2"/>
                  <a:pt x="13" y="12"/>
                  <a:pt x="13" y="1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42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43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45"/>
          <p:cNvSpPr>
            <a:spLocks noEditPoints="1"/>
          </p:cNvSpPr>
          <p:nvPr/>
        </p:nvSpPr>
        <p:spPr bwMode="auto">
          <a:xfrm>
            <a:off x="6213475" y="3393835"/>
            <a:ext cx="284163" cy="171450"/>
          </a:xfrm>
          <a:custGeom>
            <a:avLst/>
            <a:gdLst>
              <a:gd name="T0" fmla="*/ 0 w 84"/>
              <a:gd name="T1" fmla="*/ 51 h 51"/>
              <a:gd name="T2" fmla="*/ 0 w 84"/>
              <a:gd name="T3" fmla="*/ 51 h 51"/>
              <a:gd name="T4" fmla="*/ 0 w 84"/>
              <a:gd name="T5" fmla="*/ 51 h 51"/>
              <a:gd name="T6" fmla="*/ 84 w 84"/>
              <a:gd name="T7" fmla="*/ 0 h 51"/>
              <a:gd name="T8" fmla="*/ 62 w 84"/>
              <a:gd name="T9" fmla="*/ 22 h 51"/>
              <a:gd name="T10" fmla="*/ 50 w 84"/>
              <a:gd name="T11" fmla="*/ 33 h 51"/>
              <a:gd name="T12" fmla="*/ 40 w 84"/>
              <a:gd name="T13" fmla="*/ 40 h 51"/>
              <a:gd name="T14" fmla="*/ 50 w 84"/>
              <a:gd name="T15" fmla="*/ 33 h 51"/>
              <a:gd name="T16" fmla="*/ 62 w 84"/>
              <a:gd name="T17" fmla="*/ 22 h 51"/>
              <a:gd name="T18" fmla="*/ 84 w 84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1">
                <a:moveTo>
                  <a:pt x="0" y="51"/>
                </a:move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3"/>
                  <a:pt x="50" y="33"/>
                  <a:pt x="50" y="33"/>
                </a:cubicBezTo>
                <a:cubicBezTo>
                  <a:pt x="47" y="36"/>
                  <a:pt x="44" y="38"/>
                  <a:pt x="40" y="40"/>
                </a:cubicBezTo>
                <a:cubicBezTo>
                  <a:pt x="44" y="38"/>
                  <a:pt x="47" y="36"/>
                  <a:pt x="50" y="33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48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25 w 25"/>
              <a:gd name="T1" fmla="*/ 116 h 116"/>
              <a:gd name="T2" fmla="*/ 8 w 25"/>
              <a:gd name="T3" fmla="*/ 93 h 116"/>
              <a:gd name="T4" fmla="*/ 8 w 25"/>
              <a:gd name="T5" fmla="*/ 93 h 116"/>
              <a:gd name="T6" fmla="*/ 25 w 25"/>
              <a:gd name="T7" fmla="*/ 0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7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6 h 116"/>
              <a:gd name="T22" fmla="*/ 0 w 25"/>
              <a:gd name="T23" fmla="*/ 56 h 116"/>
              <a:gd name="T24" fmla="*/ 0 w 25"/>
              <a:gd name="T25" fmla="*/ 56 h 116"/>
              <a:gd name="T26" fmla="*/ 0 w 25"/>
              <a:gd name="T27" fmla="*/ 56 h 116"/>
              <a:gd name="T28" fmla="*/ 0 w 25"/>
              <a:gd name="T29" fmla="*/ 55 h 116"/>
              <a:gd name="T30" fmla="*/ 0 w 25"/>
              <a:gd name="T31" fmla="*/ 55 h 116"/>
              <a:gd name="T32" fmla="*/ 0 w 25"/>
              <a:gd name="T33" fmla="*/ 55 h 116"/>
              <a:gd name="T34" fmla="*/ 0 w 25"/>
              <a:gd name="T35" fmla="*/ 55 h 116"/>
              <a:gd name="T36" fmla="*/ 0 w 25"/>
              <a:gd name="T37" fmla="*/ 54 h 116"/>
              <a:gd name="T38" fmla="*/ 0 w 25"/>
              <a:gd name="T39" fmla="*/ 54 h 116"/>
              <a:gd name="T40" fmla="*/ 0 w 25"/>
              <a:gd name="T41" fmla="*/ 54 h 116"/>
              <a:gd name="T42" fmla="*/ 0 w 25"/>
              <a:gd name="T43" fmla="*/ 54 h 116"/>
              <a:gd name="T44" fmla="*/ 0 w 25"/>
              <a:gd name="T45" fmla="*/ 53 h 116"/>
              <a:gd name="T46" fmla="*/ 0 w 25"/>
              <a:gd name="T47" fmla="*/ 53 h 116"/>
              <a:gd name="T48" fmla="*/ 3 w 25"/>
              <a:gd name="T49" fmla="*/ 34 h 116"/>
              <a:gd name="T50" fmla="*/ 3 w 25"/>
              <a:gd name="T51" fmla="*/ 34 h 116"/>
              <a:gd name="T52" fmla="*/ 3 w 25"/>
              <a:gd name="T53" fmla="*/ 34 h 116"/>
              <a:gd name="T54" fmla="*/ 3 w 25"/>
              <a:gd name="T55" fmla="*/ 34 h 116"/>
              <a:gd name="T56" fmla="*/ 4 w 25"/>
              <a:gd name="T57" fmla="*/ 33 h 116"/>
              <a:gd name="T58" fmla="*/ 4 w 25"/>
              <a:gd name="T59" fmla="*/ 33 h 116"/>
              <a:gd name="T60" fmla="*/ 4 w 25"/>
              <a:gd name="T61" fmla="*/ 33 h 116"/>
              <a:gd name="T62" fmla="*/ 4 w 25"/>
              <a:gd name="T63" fmla="*/ 33 h 116"/>
              <a:gd name="T64" fmla="*/ 4 w 25"/>
              <a:gd name="T65" fmla="*/ 33 h 116"/>
              <a:gd name="T66" fmla="*/ 25 w 25"/>
              <a:gd name="T6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" h="116">
                <a:moveTo>
                  <a:pt x="8" y="93"/>
                </a:moveTo>
                <a:cubicBezTo>
                  <a:pt x="12" y="102"/>
                  <a:pt x="18" y="110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18" y="109"/>
                  <a:pt x="12" y="102"/>
                  <a:pt x="8" y="93"/>
                </a:cubicBezTo>
                <a:moveTo>
                  <a:pt x="8" y="93"/>
                </a:move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47"/>
                  <a:pt x="1" y="40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20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49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8 w 25"/>
              <a:gd name="T1" fmla="*/ 93 h 116"/>
              <a:gd name="T2" fmla="*/ 8 w 25"/>
              <a:gd name="T3" fmla="*/ 93 h 116"/>
              <a:gd name="T4" fmla="*/ 25 w 25"/>
              <a:gd name="T5" fmla="*/ 116 h 116"/>
              <a:gd name="T6" fmla="*/ 5 w 25"/>
              <a:gd name="T7" fmla="*/ 86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8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7 h 116"/>
              <a:gd name="T22" fmla="*/ 0 w 25"/>
              <a:gd name="T23" fmla="*/ 57 h 116"/>
              <a:gd name="T24" fmla="*/ 0 w 25"/>
              <a:gd name="T25" fmla="*/ 57 h 116"/>
              <a:gd name="T26" fmla="*/ 0 w 25"/>
              <a:gd name="T27" fmla="*/ 56 h 116"/>
              <a:gd name="T28" fmla="*/ 0 w 25"/>
              <a:gd name="T29" fmla="*/ 56 h 116"/>
              <a:gd name="T30" fmla="*/ 0 w 25"/>
              <a:gd name="T31" fmla="*/ 56 h 116"/>
              <a:gd name="T32" fmla="*/ 0 w 25"/>
              <a:gd name="T33" fmla="*/ 56 h 116"/>
              <a:gd name="T34" fmla="*/ 0 w 25"/>
              <a:gd name="T35" fmla="*/ 56 h 116"/>
              <a:gd name="T36" fmla="*/ 0 w 25"/>
              <a:gd name="T37" fmla="*/ 56 h 116"/>
              <a:gd name="T38" fmla="*/ 0 w 25"/>
              <a:gd name="T39" fmla="*/ 55 h 116"/>
              <a:gd name="T40" fmla="*/ 0 w 25"/>
              <a:gd name="T41" fmla="*/ 55 h 116"/>
              <a:gd name="T42" fmla="*/ 0 w 25"/>
              <a:gd name="T43" fmla="*/ 55 h 116"/>
              <a:gd name="T44" fmla="*/ 0 w 25"/>
              <a:gd name="T45" fmla="*/ 55 h 116"/>
              <a:gd name="T46" fmla="*/ 0 w 25"/>
              <a:gd name="T47" fmla="*/ 55 h 116"/>
              <a:gd name="T48" fmla="*/ 0 w 25"/>
              <a:gd name="T49" fmla="*/ 55 h 116"/>
              <a:gd name="T50" fmla="*/ 0 w 25"/>
              <a:gd name="T51" fmla="*/ 54 h 116"/>
              <a:gd name="T52" fmla="*/ 0 w 25"/>
              <a:gd name="T53" fmla="*/ 54 h 116"/>
              <a:gd name="T54" fmla="*/ 0 w 25"/>
              <a:gd name="T55" fmla="*/ 54 h 116"/>
              <a:gd name="T56" fmla="*/ 0 w 25"/>
              <a:gd name="T57" fmla="*/ 54 h 116"/>
              <a:gd name="T58" fmla="*/ 0 w 25"/>
              <a:gd name="T59" fmla="*/ 54 h 116"/>
              <a:gd name="T60" fmla="*/ 0 w 25"/>
              <a:gd name="T61" fmla="*/ 54 h 116"/>
              <a:gd name="T62" fmla="*/ 0 w 25"/>
              <a:gd name="T63" fmla="*/ 53 h 116"/>
              <a:gd name="T64" fmla="*/ 0 w 25"/>
              <a:gd name="T65" fmla="*/ 53 h 116"/>
              <a:gd name="T66" fmla="*/ 0 w 25"/>
              <a:gd name="T67" fmla="*/ 53 h 116"/>
              <a:gd name="T68" fmla="*/ 3 w 25"/>
              <a:gd name="T69" fmla="*/ 34 h 116"/>
              <a:gd name="T70" fmla="*/ 3 w 25"/>
              <a:gd name="T71" fmla="*/ 34 h 116"/>
              <a:gd name="T72" fmla="*/ 3 w 25"/>
              <a:gd name="T73" fmla="*/ 34 h 116"/>
              <a:gd name="T74" fmla="*/ 3 w 25"/>
              <a:gd name="T75" fmla="*/ 34 h 116"/>
              <a:gd name="T76" fmla="*/ 3 w 25"/>
              <a:gd name="T77" fmla="*/ 34 h 116"/>
              <a:gd name="T78" fmla="*/ 3 w 25"/>
              <a:gd name="T79" fmla="*/ 34 h 116"/>
              <a:gd name="T80" fmla="*/ 4 w 25"/>
              <a:gd name="T81" fmla="*/ 33 h 116"/>
              <a:gd name="T82" fmla="*/ 4 w 25"/>
              <a:gd name="T83" fmla="*/ 33 h 116"/>
              <a:gd name="T84" fmla="*/ 4 w 25"/>
              <a:gd name="T85" fmla="*/ 33 h 116"/>
              <a:gd name="T86" fmla="*/ 4 w 25"/>
              <a:gd name="T87" fmla="*/ 33 h 116"/>
              <a:gd name="T88" fmla="*/ 4 w 25"/>
              <a:gd name="T89" fmla="*/ 33 h 116"/>
              <a:gd name="T90" fmla="*/ 4 w 25"/>
              <a:gd name="T91" fmla="*/ 33 h 116"/>
              <a:gd name="T92" fmla="*/ 25 w 25"/>
              <a:gd name="T93" fmla="*/ 0 h 116"/>
              <a:gd name="T94" fmla="*/ 24 w 25"/>
              <a:gd name="T95" fmla="*/ 0 h 116"/>
              <a:gd name="T96" fmla="*/ 25 w 25"/>
              <a:gd name="T9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5" y="86"/>
                </a:moveTo>
                <a:cubicBezTo>
                  <a:pt x="6" y="89"/>
                  <a:pt x="7" y="91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12" y="102"/>
                  <a:pt x="18" y="109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16" y="108"/>
                  <a:pt x="9" y="98"/>
                  <a:pt x="5" y="86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4" y="34"/>
                </a:moveTo>
                <a:cubicBezTo>
                  <a:pt x="4" y="34"/>
                  <a:pt x="4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25" y="0"/>
                </a:moveTo>
                <a:cubicBezTo>
                  <a:pt x="15" y="9"/>
                  <a:pt x="8" y="20"/>
                  <a:pt x="4" y="33"/>
                </a:cubicBezTo>
                <a:cubicBezTo>
                  <a:pt x="8" y="20"/>
                  <a:pt x="15" y="9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8EAA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54"/>
          <p:cNvSpPr>
            <a:spLocks/>
          </p:cNvSpPr>
          <p:nvPr/>
        </p:nvSpPr>
        <p:spPr bwMode="auto">
          <a:xfrm>
            <a:off x="6378575" y="508611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3 h 63"/>
              <a:gd name="T12" fmla="*/ 1 w 63"/>
              <a:gd name="T13" fmla="*/ 2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3"/>
                  <a:pt x="13" y="13"/>
                  <a:pt x="13" y="1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55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56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58"/>
          <p:cNvSpPr>
            <a:spLocks noEditPoints="1"/>
          </p:cNvSpPr>
          <p:nvPr/>
        </p:nvSpPr>
        <p:spPr bwMode="auto">
          <a:xfrm>
            <a:off x="6213475" y="5392497"/>
            <a:ext cx="284163" cy="174625"/>
          </a:xfrm>
          <a:custGeom>
            <a:avLst/>
            <a:gdLst>
              <a:gd name="T0" fmla="*/ 0 w 84"/>
              <a:gd name="T1" fmla="*/ 52 h 52"/>
              <a:gd name="T2" fmla="*/ 0 w 84"/>
              <a:gd name="T3" fmla="*/ 52 h 52"/>
              <a:gd name="T4" fmla="*/ 0 w 84"/>
              <a:gd name="T5" fmla="*/ 52 h 52"/>
              <a:gd name="T6" fmla="*/ 84 w 84"/>
              <a:gd name="T7" fmla="*/ 0 h 52"/>
              <a:gd name="T8" fmla="*/ 62 w 84"/>
              <a:gd name="T9" fmla="*/ 22 h 52"/>
              <a:gd name="T10" fmla="*/ 50 w 84"/>
              <a:gd name="T11" fmla="*/ 34 h 52"/>
              <a:gd name="T12" fmla="*/ 40 w 84"/>
              <a:gd name="T13" fmla="*/ 41 h 52"/>
              <a:gd name="T14" fmla="*/ 50 w 84"/>
              <a:gd name="T15" fmla="*/ 34 h 52"/>
              <a:gd name="T16" fmla="*/ 62 w 84"/>
              <a:gd name="T17" fmla="*/ 22 h 52"/>
              <a:gd name="T18" fmla="*/ 84 w 84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2"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4"/>
                  <a:pt x="50" y="34"/>
                  <a:pt x="50" y="34"/>
                </a:cubicBezTo>
                <a:cubicBezTo>
                  <a:pt x="47" y="36"/>
                  <a:pt x="44" y="39"/>
                  <a:pt x="40" y="41"/>
                </a:cubicBezTo>
                <a:cubicBezTo>
                  <a:pt x="44" y="39"/>
                  <a:pt x="47" y="36"/>
                  <a:pt x="50" y="34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146" name="Rectangle 145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149" name="Rectangle 148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152" name="Rectangle 151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159" name="Rectangle 15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62" name="Rectangle 161"/>
          <p:cNvSpPr/>
          <p:nvPr/>
        </p:nvSpPr>
        <p:spPr>
          <a:xfrm>
            <a:off x="8468083" y="2716991"/>
            <a:ext cx="2538902" cy="2279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3" name="Text Placeholder 33"/>
          <p:cNvSpPr txBox="1">
            <a:spLocks/>
          </p:cNvSpPr>
          <p:nvPr/>
        </p:nvSpPr>
        <p:spPr>
          <a:xfrm>
            <a:off x="8588867" y="1746432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Steps Data Analysis</a:t>
            </a:r>
            <a:endParaRPr lang="en-AU" sz="1400" b="1" dirty="0">
              <a:solidFill>
                <a:schemeClr val="tx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4" name="Text Placeholder 32"/>
          <p:cNvSpPr txBox="1">
            <a:spLocks/>
          </p:cNvSpPr>
          <p:nvPr/>
        </p:nvSpPr>
        <p:spPr>
          <a:xfrm>
            <a:off x="8588867" y="2052627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Steps Information Analysis</a:t>
            </a:r>
            <a:endParaRPr lang="en-US" sz="1400" b="1" dirty="0">
              <a:solidFill>
                <a:schemeClr val="accent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5946775" y="4468572"/>
            <a:ext cx="2105025" cy="1658938"/>
            <a:chOff x="5946775" y="4468572"/>
            <a:chExt cx="2105025" cy="1658938"/>
          </a:xfrm>
        </p:grpSpPr>
        <p:sp>
          <p:nvSpPr>
            <p:cNvPr id="166" name="Freeform 46"/>
            <p:cNvSpPr>
              <a:spLocks/>
            </p:cNvSpPr>
            <p:nvPr/>
          </p:nvSpPr>
          <p:spPr bwMode="auto">
            <a:xfrm>
              <a:off x="5946775" y="5032135"/>
              <a:ext cx="2105025" cy="534988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79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79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3"/>
                    <a:pt x="624" y="79"/>
                  </a:cubicBezTo>
                  <a:cubicBezTo>
                    <a:pt x="624" y="35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7"/>
            <p:cNvSpPr>
              <a:spLocks/>
            </p:cNvSpPr>
            <p:nvPr/>
          </p:nvSpPr>
          <p:spPr bwMode="auto">
            <a:xfrm>
              <a:off x="5946775" y="4468572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4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9 h 492"/>
                <a:gd name="T12" fmla="*/ 191 w 325"/>
                <a:gd name="T13" fmla="*/ 246 h 492"/>
                <a:gd name="T14" fmla="*/ 294 w 325"/>
                <a:gd name="T15" fmla="*/ 144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9"/>
                    <a:pt x="9" y="289"/>
                    <a:pt x="24" y="304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80"/>
                    <a:pt x="294" y="349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4"/>
                    <a:pt x="294" y="144"/>
                    <a:pt x="294" y="144"/>
                  </a:cubicBezTo>
                  <a:cubicBezTo>
                    <a:pt x="325" y="113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0"/>
            <p:cNvSpPr>
              <a:spLocks/>
            </p:cNvSpPr>
            <p:nvPr/>
          </p:nvSpPr>
          <p:spPr bwMode="auto">
            <a:xfrm>
              <a:off x="5946775" y="5032135"/>
              <a:ext cx="644525" cy="534988"/>
            </a:xfrm>
            <a:custGeom>
              <a:avLst/>
              <a:gdLst>
                <a:gd name="T0" fmla="*/ 25 w 191"/>
                <a:gd name="T1" fmla="*/ 21 h 159"/>
                <a:gd name="T2" fmla="*/ 25 w 191"/>
                <a:gd name="T3" fmla="*/ 21 h 159"/>
                <a:gd name="T4" fmla="*/ 4 w 191"/>
                <a:gd name="T5" fmla="*/ 54 h 159"/>
                <a:gd name="T6" fmla="*/ 4 w 191"/>
                <a:gd name="T7" fmla="*/ 54 h 159"/>
                <a:gd name="T8" fmla="*/ 4 w 191"/>
                <a:gd name="T9" fmla="*/ 54 h 159"/>
                <a:gd name="T10" fmla="*/ 4 w 191"/>
                <a:gd name="T11" fmla="*/ 54 h 159"/>
                <a:gd name="T12" fmla="*/ 4 w 191"/>
                <a:gd name="T13" fmla="*/ 54 h 159"/>
                <a:gd name="T14" fmla="*/ 3 w 191"/>
                <a:gd name="T15" fmla="*/ 55 h 159"/>
                <a:gd name="T16" fmla="*/ 3 w 191"/>
                <a:gd name="T17" fmla="*/ 55 h 159"/>
                <a:gd name="T18" fmla="*/ 3 w 191"/>
                <a:gd name="T19" fmla="*/ 55 h 159"/>
                <a:gd name="T20" fmla="*/ 3 w 191"/>
                <a:gd name="T21" fmla="*/ 55 h 159"/>
                <a:gd name="T22" fmla="*/ 0 w 191"/>
                <a:gd name="T23" fmla="*/ 74 h 159"/>
                <a:gd name="T24" fmla="*/ 0 w 191"/>
                <a:gd name="T25" fmla="*/ 74 h 159"/>
                <a:gd name="T26" fmla="*/ 0 w 191"/>
                <a:gd name="T27" fmla="*/ 75 h 159"/>
                <a:gd name="T28" fmla="*/ 0 w 191"/>
                <a:gd name="T29" fmla="*/ 75 h 159"/>
                <a:gd name="T30" fmla="*/ 0 w 191"/>
                <a:gd name="T31" fmla="*/ 75 h 159"/>
                <a:gd name="T32" fmla="*/ 0 w 191"/>
                <a:gd name="T33" fmla="*/ 75 h 159"/>
                <a:gd name="T34" fmla="*/ 0 w 191"/>
                <a:gd name="T35" fmla="*/ 76 h 159"/>
                <a:gd name="T36" fmla="*/ 0 w 191"/>
                <a:gd name="T37" fmla="*/ 76 h 159"/>
                <a:gd name="T38" fmla="*/ 0 w 191"/>
                <a:gd name="T39" fmla="*/ 76 h 159"/>
                <a:gd name="T40" fmla="*/ 0 w 191"/>
                <a:gd name="T41" fmla="*/ 76 h 159"/>
                <a:gd name="T42" fmla="*/ 0 w 191"/>
                <a:gd name="T43" fmla="*/ 77 h 159"/>
                <a:gd name="T44" fmla="*/ 0 w 191"/>
                <a:gd name="T45" fmla="*/ 77 h 159"/>
                <a:gd name="T46" fmla="*/ 0 w 191"/>
                <a:gd name="T47" fmla="*/ 77 h 159"/>
                <a:gd name="T48" fmla="*/ 0 w 191"/>
                <a:gd name="T49" fmla="*/ 77 h 159"/>
                <a:gd name="T50" fmla="*/ 0 w 191"/>
                <a:gd name="T51" fmla="*/ 78 h 159"/>
                <a:gd name="T52" fmla="*/ 0 w 191"/>
                <a:gd name="T53" fmla="*/ 78 h 159"/>
                <a:gd name="T54" fmla="*/ 0 w 191"/>
                <a:gd name="T55" fmla="*/ 78 h 159"/>
                <a:gd name="T56" fmla="*/ 0 w 191"/>
                <a:gd name="T57" fmla="*/ 78 h 159"/>
                <a:gd name="T58" fmla="*/ 0 w 191"/>
                <a:gd name="T59" fmla="*/ 79 h 159"/>
                <a:gd name="T60" fmla="*/ 0 w 191"/>
                <a:gd name="T61" fmla="*/ 79 h 159"/>
                <a:gd name="T62" fmla="*/ 24 w 191"/>
                <a:gd name="T63" fmla="*/ 137 h 159"/>
                <a:gd name="T64" fmla="*/ 25 w 191"/>
                <a:gd name="T65" fmla="*/ 137 h 159"/>
                <a:gd name="T66" fmla="*/ 79 w 191"/>
                <a:gd name="T67" fmla="*/ 159 h 159"/>
                <a:gd name="T68" fmla="*/ 79 w 191"/>
                <a:gd name="T69" fmla="*/ 159 h 159"/>
                <a:gd name="T70" fmla="*/ 129 w 191"/>
                <a:gd name="T71" fmla="*/ 141 h 159"/>
                <a:gd name="T72" fmla="*/ 163 w 191"/>
                <a:gd name="T73" fmla="*/ 107 h 159"/>
                <a:gd name="T74" fmla="*/ 141 w 191"/>
                <a:gd name="T75" fmla="*/ 29 h 159"/>
                <a:gd name="T76" fmla="*/ 128 w 191"/>
                <a:gd name="T77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5" y="30"/>
                    <a:pt x="8" y="41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61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9"/>
                    <a:pt x="1" y="99"/>
                    <a:pt x="5" y="107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9" y="150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3"/>
                    <a:pt x="129" y="141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17"/>
                    <a:pt x="128" y="17"/>
                    <a:pt x="128" y="16"/>
                  </a:cubicBezTo>
                  <a:cubicBezTo>
                    <a:pt x="114" y="6"/>
                    <a:pt x="97" y="0"/>
                    <a:pt x="79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3"/>
            <p:cNvSpPr>
              <a:spLocks/>
            </p:cNvSpPr>
            <p:nvPr/>
          </p:nvSpPr>
          <p:spPr bwMode="auto">
            <a:xfrm>
              <a:off x="6213475" y="5032135"/>
              <a:ext cx="647700" cy="266700"/>
            </a:xfrm>
            <a:custGeom>
              <a:avLst/>
              <a:gdLst>
                <a:gd name="T0" fmla="*/ 0 w 192"/>
                <a:gd name="T1" fmla="*/ 0 h 79"/>
                <a:gd name="T2" fmla="*/ 49 w 192"/>
                <a:gd name="T3" fmla="*/ 16 h 79"/>
                <a:gd name="T4" fmla="*/ 50 w 192"/>
                <a:gd name="T5" fmla="*/ 18 h 79"/>
                <a:gd name="T6" fmla="*/ 62 w 192"/>
                <a:gd name="T7" fmla="*/ 29 h 79"/>
                <a:gd name="T8" fmla="*/ 112 w 192"/>
                <a:gd name="T9" fmla="*/ 79 h 79"/>
                <a:gd name="T10" fmla="*/ 112 w 192"/>
                <a:gd name="T11" fmla="*/ 79 h 79"/>
                <a:gd name="T12" fmla="*/ 112 w 192"/>
                <a:gd name="T13" fmla="*/ 79 h 79"/>
                <a:gd name="T14" fmla="*/ 192 w 192"/>
                <a:gd name="T15" fmla="*/ 0 h 79"/>
                <a:gd name="T16" fmla="*/ 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0" y="0"/>
                  </a:moveTo>
                  <a:cubicBezTo>
                    <a:pt x="18" y="0"/>
                    <a:pt x="35" y="6"/>
                    <a:pt x="49" y="16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7"/>
            <p:cNvSpPr>
              <a:spLocks/>
            </p:cNvSpPr>
            <p:nvPr/>
          </p:nvSpPr>
          <p:spPr bwMode="auto">
            <a:xfrm>
              <a:off x="6213475" y="5298835"/>
              <a:ext cx="647700" cy="268288"/>
            </a:xfrm>
            <a:custGeom>
              <a:avLst/>
              <a:gdLst>
                <a:gd name="T0" fmla="*/ 112 w 192"/>
                <a:gd name="T1" fmla="*/ 0 h 80"/>
                <a:gd name="T2" fmla="*/ 84 w 192"/>
                <a:gd name="T3" fmla="*/ 28 h 80"/>
                <a:gd name="T4" fmla="*/ 62 w 192"/>
                <a:gd name="T5" fmla="*/ 50 h 80"/>
                <a:gd name="T6" fmla="*/ 50 w 192"/>
                <a:gd name="T7" fmla="*/ 62 h 80"/>
                <a:gd name="T8" fmla="*/ 40 w 192"/>
                <a:gd name="T9" fmla="*/ 69 h 80"/>
                <a:gd name="T10" fmla="*/ 0 w 192"/>
                <a:gd name="T11" fmla="*/ 80 h 80"/>
                <a:gd name="T12" fmla="*/ 0 w 192"/>
                <a:gd name="T13" fmla="*/ 80 h 80"/>
                <a:gd name="T14" fmla="*/ 192 w 192"/>
                <a:gd name="T15" fmla="*/ 80 h 80"/>
                <a:gd name="T16" fmla="*/ 112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4"/>
                    <a:pt x="44" y="67"/>
                    <a:pt x="40" y="69"/>
                  </a:cubicBezTo>
                  <a:cubicBezTo>
                    <a:pt x="28" y="76"/>
                    <a:pt x="15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Shape 2784"/>
            <p:cNvSpPr/>
            <p:nvPr/>
          </p:nvSpPr>
          <p:spPr>
            <a:xfrm>
              <a:off x="6076228" y="51591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4146550" y="3470035"/>
            <a:ext cx="2105026" cy="1655763"/>
            <a:chOff x="4146550" y="3470035"/>
            <a:chExt cx="2105026" cy="1655763"/>
          </a:xfrm>
        </p:grpSpPr>
        <p:sp>
          <p:nvSpPr>
            <p:cNvPr id="219" name="Freeform 18"/>
            <p:cNvSpPr>
              <a:spLocks/>
            </p:cNvSpPr>
            <p:nvPr/>
          </p:nvSpPr>
          <p:spPr bwMode="auto">
            <a:xfrm>
              <a:off x="4146550" y="4030422"/>
              <a:ext cx="2105025" cy="536575"/>
            </a:xfrm>
            <a:custGeom>
              <a:avLst/>
              <a:gdLst>
                <a:gd name="T0" fmla="*/ 545 w 624"/>
                <a:gd name="T1" fmla="*/ 159 h 159"/>
                <a:gd name="T2" fmla="*/ 79 w 624"/>
                <a:gd name="T3" fmla="*/ 159 h 159"/>
                <a:gd name="T4" fmla="*/ 0 w 624"/>
                <a:gd name="T5" fmla="*/ 79 h 159"/>
                <a:gd name="T6" fmla="*/ 79 w 624"/>
                <a:gd name="T7" fmla="*/ 0 h 159"/>
                <a:gd name="T8" fmla="*/ 545 w 624"/>
                <a:gd name="T9" fmla="*/ 0 h 159"/>
                <a:gd name="T10" fmla="*/ 624 w 624"/>
                <a:gd name="T11" fmla="*/ 79 h 159"/>
                <a:gd name="T12" fmla="*/ 545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545" y="159"/>
                  </a:moveTo>
                  <a:cubicBezTo>
                    <a:pt x="79" y="159"/>
                    <a:pt x="79" y="159"/>
                    <a:pt x="79" y="159"/>
                  </a:cubicBezTo>
                  <a:cubicBezTo>
                    <a:pt x="35" y="159"/>
                    <a:pt x="0" y="123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6"/>
                    <a:pt x="624" y="79"/>
                  </a:cubicBezTo>
                  <a:cubicBezTo>
                    <a:pt x="624" y="123"/>
                    <a:pt x="589" y="159"/>
                    <a:pt x="545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"/>
            <p:cNvSpPr>
              <a:spLocks/>
            </p:cNvSpPr>
            <p:nvPr/>
          </p:nvSpPr>
          <p:spPr bwMode="auto">
            <a:xfrm>
              <a:off x="5154613" y="3470035"/>
              <a:ext cx="1096963" cy="1655763"/>
            </a:xfrm>
            <a:custGeom>
              <a:avLst/>
              <a:gdLst>
                <a:gd name="T0" fmla="*/ 325 w 325"/>
                <a:gd name="T1" fmla="*/ 245 h 491"/>
                <a:gd name="T2" fmla="*/ 301 w 325"/>
                <a:gd name="T3" fmla="*/ 303 h 491"/>
                <a:gd name="T4" fmla="*/ 300 w 325"/>
                <a:gd name="T5" fmla="*/ 303 h 491"/>
                <a:gd name="T6" fmla="*/ 143 w 325"/>
                <a:gd name="T7" fmla="*/ 460 h 491"/>
                <a:gd name="T8" fmla="*/ 31 w 325"/>
                <a:gd name="T9" fmla="*/ 460 h 491"/>
                <a:gd name="T10" fmla="*/ 31 w 325"/>
                <a:gd name="T11" fmla="*/ 348 h 491"/>
                <a:gd name="T12" fmla="*/ 134 w 325"/>
                <a:gd name="T13" fmla="*/ 245 h 491"/>
                <a:gd name="T14" fmla="*/ 31 w 325"/>
                <a:gd name="T15" fmla="*/ 143 h 491"/>
                <a:gd name="T16" fmla="*/ 31 w 325"/>
                <a:gd name="T17" fmla="*/ 31 h 491"/>
                <a:gd name="T18" fmla="*/ 143 w 325"/>
                <a:gd name="T19" fmla="*/ 31 h 491"/>
                <a:gd name="T20" fmla="*/ 300 w 325"/>
                <a:gd name="T21" fmla="*/ 188 h 491"/>
                <a:gd name="T22" fmla="*/ 301 w 325"/>
                <a:gd name="T23" fmla="*/ 188 h 491"/>
                <a:gd name="T24" fmla="*/ 325 w 325"/>
                <a:gd name="T25" fmla="*/ 245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1">
                  <a:moveTo>
                    <a:pt x="325" y="245"/>
                  </a:moveTo>
                  <a:cubicBezTo>
                    <a:pt x="325" y="268"/>
                    <a:pt x="316" y="289"/>
                    <a:pt x="301" y="303"/>
                  </a:cubicBezTo>
                  <a:cubicBezTo>
                    <a:pt x="300" y="303"/>
                    <a:pt x="300" y="303"/>
                    <a:pt x="300" y="303"/>
                  </a:cubicBezTo>
                  <a:cubicBezTo>
                    <a:pt x="143" y="460"/>
                    <a:pt x="143" y="460"/>
                    <a:pt x="143" y="460"/>
                  </a:cubicBezTo>
                  <a:cubicBezTo>
                    <a:pt x="112" y="491"/>
                    <a:pt x="62" y="491"/>
                    <a:pt x="31" y="460"/>
                  </a:cubicBezTo>
                  <a:cubicBezTo>
                    <a:pt x="0" y="429"/>
                    <a:pt x="0" y="379"/>
                    <a:pt x="31" y="348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2"/>
                    <a:pt x="325" y="223"/>
                    <a:pt x="325" y="24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2"/>
            <p:cNvSpPr>
              <a:spLocks/>
            </p:cNvSpPr>
            <p:nvPr/>
          </p:nvSpPr>
          <p:spPr bwMode="auto">
            <a:xfrm>
              <a:off x="5607050" y="4030422"/>
              <a:ext cx="644525" cy="536575"/>
            </a:xfrm>
            <a:custGeom>
              <a:avLst/>
              <a:gdLst>
                <a:gd name="T0" fmla="*/ 63 w 191"/>
                <a:gd name="T1" fmla="*/ 17 h 159"/>
                <a:gd name="T2" fmla="*/ 50 w 191"/>
                <a:gd name="T3" fmla="*/ 29 h 159"/>
                <a:gd name="T4" fmla="*/ 29 w 191"/>
                <a:gd name="T5" fmla="*/ 109 h 159"/>
                <a:gd name="T6" fmla="*/ 62 w 191"/>
                <a:gd name="T7" fmla="*/ 141 h 159"/>
                <a:gd name="T8" fmla="*/ 112 w 191"/>
                <a:gd name="T9" fmla="*/ 159 h 159"/>
                <a:gd name="T10" fmla="*/ 112 w 191"/>
                <a:gd name="T11" fmla="*/ 159 h 159"/>
                <a:gd name="T12" fmla="*/ 166 w 191"/>
                <a:gd name="T13" fmla="*/ 137 h 159"/>
                <a:gd name="T14" fmla="*/ 167 w 191"/>
                <a:gd name="T15" fmla="*/ 137 h 159"/>
                <a:gd name="T16" fmla="*/ 191 w 191"/>
                <a:gd name="T17" fmla="*/ 79 h 159"/>
                <a:gd name="T18" fmla="*/ 191 w 191"/>
                <a:gd name="T19" fmla="*/ 79 h 159"/>
                <a:gd name="T20" fmla="*/ 191 w 191"/>
                <a:gd name="T21" fmla="*/ 79 h 159"/>
                <a:gd name="T22" fmla="*/ 191 w 191"/>
                <a:gd name="T23" fmla="*/ 79 h 159"/>
                <a:gd name="T24" fmla="*/ 191 w 191"/>
                <a:gd name="T25" fmla="*/ 78 h 159"/>
                <a:gd name="T26" fmla="*/ 191 w 191"/>
                <a:gd name="T27" fmla="*/ 78 h 159"/>
                <a:gd name="T28" fmla="*/ 191 w 191"/>
                <a:gd name="T29" fmla="*/ 78 h 159"/>
                <a:gd name="T30" fmla="*/ 191 w 191"/>
                <a:gd name="T31" fmla="*/ 77 h 159"/>
                <a:gd name="T32" fmla="*/ 191 w 191"/>
                <a:gd name="T33" fmla="*/ 77 h 159"/>
                <a:gd name="T34" fmla="*/ 191 w 191"/>
                <a:gd name="T35" fmla="*/ 77 h 159"/>
                <a:gd name="T36" fmla="*/ 191 w 191"/>
                <a:gd name="T37" fmla="*/ 77 h 159"/>
                <a:gd name="T38" fmla="*/ 191 w 191"/>
                <a:gd name="T39" fmla="*/ 76 h 159"/>
                <a:gd name="T40" fmla="*/ 191 w 191"/>
                <a:gd name="T41" fmla="*/ 76 h 159"/>
                <a:gd name="T42" fmla="*/ 191 w 191"/>
                <a:gd name="T43" fmla="*/ 76 h 159"/>
                <a:gd name="T44" fmla="*/ 191 w 191"/>
                <a:gd name="T45" fmla="*/ 76 h 159"/>
                <a:gd name="T46" fmla="*/ 191 w 191"/>
                <a:gd name="T47" fmla="*/ 75 h 159"/>
                <a:gd name="T48" fmla="*/ 191 w 191"/>
                <a:gd name="T49" fmla="*/ 75 h 159"/>
                <a:gd name="T50" fmla="*/ 191 w 191"/>
                <a:gd name="T51" fmla="*/ 75 h 159"/>
                <a:gd name="T52" fmla="*/ 191 w 191"/>
                <a:gd name="T53" fmla="*/ 75 h 159"/>
                <a:gd name="T54" fmla="*/ 191 w 191"/>
                <a:gd name="T55" fmla="*/ 74 h 159"/>
                <a:gd name="T56" fmla="*/ 191 w 191"/>
                <a:gd name="T57" fmla="*/ 74 h 159"/>
                <a:gd name="T58" fmla="*/ 191 w 191"/>
                <a:gd name="T59" fmla="*/ 74 h 159"/>
                <a:gd name="T60" fmla="*/ 189 w 191"/>
                <a:gd name="T61" fmla="*/ 60 h 159"/>
                <a:gd name="T62" fmla="*/ 189 w 191"/>
                <a:gd name="T63" fmla="*/ 60 h 159"/>
                <a:gd name="T64" fmla="*/ 189 w 191"/>
                <a:gd name="T65" fmla="*/ 60 h 159"/>
                <a:gd name="T66" fmla="*/ 189 w 191"/>
                <a:gd name="T67" fmla="*/ 59 h 159"/>
                <a:gd name="T68" fmla="*/ 189 w 191"/>
                <a:gd name="T69" fmla="*/ 59 h 159"/>
                <a:gd name="T70" fmla="*/ 189 w 191"/>
                <a:gd name="T71" fmla="*/ 59 h 159"/>
                <a:gd name="T72" fmla="*/ 189 w 191"/>
                <a:gd name="T73" fmla="*/ 59 h 159"/>
                <a:gd name="T74" fmla="*/ 189 w 191"/>
                <a:gd name="T75" fmla="*/ 58 h 159"/>
                <a:gd name="T76" fmla="*/ 166 w 191"/>
                <a:gd name="T77" fmla="*/ 22 h 159"/>
                <a:gd name="T78" fmla="*/ 166 w 191"/>
                <a:gd name="T79" fmla="*/ 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9">
                  <a:moveTo>
                    <a:pt x="112" y="0"/>
                  </a:moveTo>
                  <a:cubicBezTo>
                    <a:pt x="94" y="0"/>
                    <a:pt x="77" y="6"/>
                    <a:pt x="63" y="17"/>
                  </a:cubicBezTo>
                  <a:cubicBezTo>
                    <a:pt x="63" y="17"/>
                    <a:pt x="62" y="17"/>
                    <a:pt x="62" y="1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7"/>
                    <a:pt x="73" y="149"/>
                  </a:cubicBezTo>
                  <a:cubicBezTo>
                    <a:pt x="85" y="155"/>
                    <a:pt x="98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33" y="159"/>
                    <a:pt x="152" y="151"/>
                    <a:pt x="166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9"/>
                    <a:pt x="182" y="119"/>
                    <a:pt x="186" y="107"/>
                  </a:cubicBezTo>
                  <a:cubicBezTo>
                    <a:pt x="190" y="99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69"/>
                    <a:pt x="190" y="65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5"/>
            <p:cNvSpPr>
              <a:spLocks/>
            </p:cNvSpPr>
            <p:nvPr/>
          </p:nvSpPr>
          <p:spPr bwMode="auto">
            <a:xfrm>
              <a:off x="5337175" y="4030422"/>
              <a:ext cx="647700" cy="266700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7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9"/>
            <p:cNvSpPr>
              <a:spLocks/>
            </p:cNvSpPr>
            <p:nvPr/>
          </p:nvSpPr>
          <p:spPr bwMode="auto">
            <a:xfrm>
              <a:off x="5337175" y="4297122"/>
              <a:ext cx="647700" cy="269875"/>
            </a:xfrm>
            <a:custGeom>
              <a:avLst/>
              <a:gdLst>
                <a:gd name="T0" fmla="*/ 80 w 192"/>
                <a:gd name="T1" fmla="*/ 0 h 80"/>
                <a:gd name="T2" fmla="*/ 0 w 192"/>
                <a:gd name="T3" fmla="*/ 80 h 80"/>
                <a:gd name="T4" fmla="*/ 192 w 192"/>
                <a:gd name="T5" fmla="*/ 80 h 80"/>
                <a:gd name="T6" fmla="*/ 192 w 192"/>
                <a:gd name="T7" fmla="*/ 80 h 80"/>
                <a:gd name="T8" fmla="*/ 153 w 192"/>
                <a:gd name="T9" fmla="*/ 70 h 80"/>
                <a:gd name="T10" fmla="*/ 142 w 192"/>
                <a:gd name="T11" fmla="*/ 62 h 80"/>
                <a:gd name="T12" fmla="*/ 130 w 192"/>
                <a:gd name="T13" fmla="*/ 51 h 80"/>
                <a:gd name="T14" fmla="*/ 109 w 192"/>
                <a:gd name="T15" fmla="*/ 30 h 80"/>
                <a:gd name="T16" fmla="*/ 8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8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78" y="80"/>
                    <a:pt x="165" y="76"/>
                    <a:pt x="153" y="70"/>
                  </a:cubicBezTo>
                  <a:cubicBezTo>
                    <a:pt x="149" y="68"/>
                    <a:pt x="145" y="65"/>
                    <a:pt x="142" y="62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Shape 2748"/>
            <p:cNvSpPr/>
            <p:nvPr/>
          </p:nvSpPr>
          <p:spPr>
            <a:xfrm>
              <a:off x="5858705" y="4138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5946775" y="2469910"/>
            <a:ext cx="2105025" cy="1658938"/>
            <a:chOff x="5946775" y="2469910"/>
            <a:chExt cx="2105025" cy="1658938"/>
          </a:xfrm>
        </p:grpSpPr>
        <p:sp>
          <p:nvSpPr>
            <p:cNvPr id="226" name="Freeform 31"/>
            <p:cNvSpPr>
              <a:spLocks/>
            </p:cNvSpPr>
            <p:nvPr/>
          </p:nvSpPr>
          <p:spPr bwMode="auto">
            <a:xfrm>
              <a:off x="5946775" y="3028710"/>
              <a:ext cx="2105025" cy="536575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80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80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4"/>
                    <a:pt x="624" y="80"/>
                  </a:cubicBezTo>
                  <a:cubicBezTo>
                    <a:pt x="624" y="36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6"/>
                    <a:pt x="0" y="80"/>
                  </a:cubicBezTo>
                  <a:cubicBezTo>
                    <a:pt x="0" y="124"/>
                    <a:pt x="35" y="159"/>
                    <a:pt x="79" y="15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2"/>
            <p:cNvSpPr>
              <a:spLocks/>
            </p:cNvSpPr>
            <p:nvPr/>
          </p:nvSpPr>
          <p:spPr bwMode="auto">
            <a:xfrm>
              <a:off x="5946775" y="2469910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3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8 h 492"/>
                <a:gd name="T12" fmla="*/ 191 w 325"/>
                <a:gd name="T13" fmla="*/ 246 h 492"/>
                <a:gd name="T14" fmla="*/ 294 w 325"/>
                <a:gd name="T15" fmla="*/ 143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8"/>
                    <a:pt x="9" y="289"/>
                    <a:pt x="24" y="303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79"/>
                    <a:pt x="294" y="348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3"/>
                    <a:pt x="294" y="143"/>
                    <a:pt x="294" y="143"/>
                  </a:cubicBezTo>
                  <a:cubicBezTo>
                    <a:pt x="325" y="112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5946775" y="3028710"/>
              <a:ext cx="644525" cy="536575"/>
            </a:xfrm>
            <a:custGeom>
              <a:avLst/>
              <a:gdLst>
                <a:gd name="T0" fmla="*/ 25 w 191"/>
                <a:gd name="T1" fmla="*/ 22 h 159"/>
                <a:gd name="T2" fmla="*/ 25 w 191"/>
                <a:gd name="T3" fmla="*/ 22 h 159"/>
                <a:gd name="T4" fmla="*/ 3 w 191"/>
                <a:gd name="T5" fmla="*/ 57 h 159"/>
                <a:gd name="T6" fmla="*/ 3 w 191"/>
                <a:gd name="T7" fmla="*/ 57 h 159"/>
                <a:gd name="T8" fmla="*/ 3 w 191"/>
                <a:gd name="T9" fmla="*/ 57 h 159"/>
                <a:gd name="T10" fmla="*/ 3 w 191"/>
                <a:gd name="T11" fmla="*/ 58 h 159"/>
                <a:gd name="T12" fmla="*/ 3 w 191"/>
                <a:gd name="T13" fmla="*/ 58 h 159"/>
                <a:gd name="T14" fmla="*/ 0 w 191"/>
                <a:gd name="T15" fmla="*/ 74 h 159"/>
                <a:gd name="T16" fmla="*/ 0 w 191"/>
                <a:gd name="T17" fmla="*/ 75 h 159"/>
                <a:gd name="T18" fmla="*/ 0 w 191"/>
                <a:gd name="T19" fmla="*/ 75 h 159"/>
                <a:gd name="T20" fmla="*/ 0 w 191"/>
                <a:gd name="T21" fmla="*/ 75 h 159"/>
                <a:gd name="T22" fmla="*/ 0 w 191"/>
                <a:gd name="T23" fmla="*/ 75 h 159"/>
                <a:gd name="T24" fmla="*/ 0 w 191"/>
                <a:gd name="T25" fmla="*/ 76 h 159"/>
                <a:gd name="T26" fmla="*/ 0 w 191"/>
                <a:gd name="T27" fmla="*/ 76 h 159"/>
                <a:gd name="T28" fmla="*/ 0 w 191"/>
                <a:gd name="T29" fmla="*/ 76 h 159"/>
                <a:gd name="T30" fmla="*/ 0 w 191"/>
                <a:gd name="T31" fmla="*/ 76 h 159"/>
                <a:gd name="T32" fmla="*/ 0 w 191"/>
                <a:gd name="T33" fmla="*/ 77 h 159"/>
                <a:gd name="T34" fmla="*/ 0 w 191"/>
                <a:gd name="T35" fmla="*/ 77 h 159"/>
                <a:gd name="T36" fmla="*/ 0 w 191"/>
                <a:gd name="T37" fmla="*/ 77 h 159"/>
                <a:gd name="T38" fmla="*/ 0 w 191"/>
                <a:gd name="T39" fmla="*/ 78 h 159"/>
                <a:gd name="T40" fmla="*/ 0 w 191"/>
                <a:gd name="T41" fmla="*/ 78 h 159"/>
                <a:gd name="T42" fmla="*/ 0 w 191"/>
                <a:gd name="T43" fmla="*/ 78 h 159"/>
                <a:gd name="T44" fmla="*/ 0 w 191"/>
                <a:gd name="T45" fmla="*/ 78 h 159"/>
                <a:gd name="T46" fmla="*/ 0 w 191"/>
                <a:gd name="T47" fmla="*/ 79 h 159"/>
                <a:gd name="T48" fmla="*/ 0 w 191"/>
                <a:gd name="T49" fmla="*/ 79 h 159"/>
                <a:gd name="T50" fmla="*/ 0 w 191"/>
                <a:gd name="T51" fmla="*/ 79 h 159"/>
                <a:gd name="T52" fmla="*/ 0 w 191"/>
                <a:gd name="T53" fmla="*/ 79 h 159"/>
                <a:gd name="T54" fmla="*/ 0 w 191"/>
                <a:gd name="T55" fmla="*/ 80 h 159"/>
                <a:gd name="T56" fmla="*/ 24 w 191"/>
                <a:gd name="T57" fmla="*/ 137 h 159"/>
                <a:gd name="T58" fmla="*/ 25 w 191"/>
                <a:gd name="T59" fmla="*/ 138 h 159"/>
                <a:gd name="T60" fmla="*/ 79 w 191"/>
                <a:gd name="T61" fmla="*/ 159 h 159"/>
                <a:gd name="T62" fmla="*/ 79 w 191"/>
                <a:gd name="T63" fmla="*/ 159 h 159"/>
                <a:gd name="T64" fmla="*/ 129 w 191"/>
                <a:gd name="T65" fmla="*/ 141 h 159"/>
                <a:gd name="T66" fmla="*/ 163 w 191"/>
                <a:gd name="T67" fmla="*/ 108 h 159"/>
                <a:gd name="T68" fmla="*/ 141 w 191"/>
                <a:gd name="T69" fmla="*/ 30 h 159"/>
                <a:gd name="T70" fmla="*/ 128 w 191"/>
                <a:gd name="T71" fmla="*/ 1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4" y="32"/>
                    <a:pt x="7" y="44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63"/>
                    <a:pt x="0" y="69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0"/>
                    <a:pt x="1" y="99"/>
                    <a:pt x="5" y="108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39" y="151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4"/>
                    <a:pt x="129" y="141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8"/>
                    <a:pt x="128" y="17"/>
                    <a:pt x="128" y="17"/>
                  </a:cubicBezTo>
                  <a:cubicBezTo>
                    <a:pt x="114" y="7"/>
                    <a:pt x="97" y="0"/>
                    <a:pt x="7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0"/>
            <p:cNvSpPr>
              <a:spLocks/>
            </p:cNvSpPr>
            <p:nvPr/>
          </p:nvSpPr>
          <p:spPr bwMode="auto">
            <a:xfrm>
              <a:off x="6213475" y="3028710"/>
              <a:ext cx="647700" cy="269875"/>
            </a:xfrm>
            <a:custGeom>
              <a:avLst/>
              <a:gdLst>
                <a:gd name="T0" fmla="*/ 0 w 192"/>
                <a:gd name="T1" fmla="*/ 0 h 80"/>
                <a:gd name="T2" fmla="*/ 49 w 192"/>
                <a:gd name="T3" fmla="*/ 17 h 80"/>
                <a:gd name="T4" fmla="*/ 50 w 192"/>
                <a:gd name="T5" fmla="*/ 18 h 80"/>
                <a:gd name="T6" fmla="*/ 62 w 192"/>
                <a:gd name="T7" fmla="*/ 29 h 80"/>
                <a:gd name="T8" fmla="*/ 112 w 192"/>
                <a:gd name="T9" fmla="*/ 80 h 80"/>
                <a:gd name="T10" fmla="*/ 112 w 192"/>
                <a:gd name="T11" fmla="*/ 80 h 80"/>
                <a:gd name="T12" fmla="*/ 112 w 192"/>
                <a:gd name="T13" fmla="*/ 80 h 80"/>
                <a:gd name="T14" fmla="*/ 192 w 192"/>
                <a:gd name="T15" fmla="*/ 0 h 80"/>
                <a:gd name="T16" fmla="*/ 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0" y="0"/>
                  </a:moveTo>
                  <a:cubicBezTo>
                    <a:pt x="18" y="0"/>
                    <a:pt x="35" y="7"/>
                    <a:pt x="49" y="17"/>
                  </a:cubicBezTo>
                  <a:cubicBezTo>
                    <a:pt x="49" y="17"/>
                    <a:pt x="50" y="18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6213475" y="3298585"/>
              <a:ext cx="647700" cy="266700"/>
            </a:xfrm>
            <a:custGeom>
              <a:avLst/>
              <a:gdLst>
                <a:gd name="T0" fmla="*/ 112 w 192"/>
                <a:gd name="T1" fmla="*/ 0 h 79"/>
                <a:gd name="T2" fmla="*/ 84 w 192"/>
                <a:gd name="T3" fmla="*/ 28 h 79"/>
                <a:gd name="T4" fmla="*/ 62 w 192"/>
                <a:gd name="T5" fmla="*/ 50 h 79"/>
                <a:gd name="T6" fmla="*/ 50 w 192"/>
                <a:gd name="T7" fmla="*/ 61 h 79"/>
                <a:gd name="T8" fmla="*/ 40 w 192"/>
                <a:gd name="T9" fmla="*/ 68 h 79"/>
                <a:gd name="T10" fmla="*/ 0 w 192"/>
                <a:gd name="T11" fmla="*/ 79 h 79"/>
                <a:gd name="T12" fmla="*/ 0 w 192"/>
                <a:gd name="T13" fmla="*/ 79 h 79"/>
                <a:gd name="T14" fmla="*/ 192 w 192"/>
                <a:gd name="T15" fmla="*/ 79 h 79"/>
                <a:gd name="T16" fmla="*/ 11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7" y="64"/>
                    <a:pt x="44" y="66"/>
                    <a:pt x="40" y="68"/>
                  </a:cubicBezTo>
                  <a:cubicBezTo>
                    <a:pt x="28" y="75"/>
                    <a:pt x="15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Shape 2774"/>
            <p:cNvSpPr/>
            <p:nvPr/>
          </p:nvSpPr>
          <p:spPr>
            <a:xfrm>
              <a:off x="6067155" y="316130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146550" y="1468197"/>
            <a:ext cx="2105026" cy="1658938"/>
            <a:chOff x="4146550" y="1468197"/>
            <a:chExt cx="2105026" cy="1658938"/>
          </a:xfrm>
        </p:grpSpPr>
        <p:sp>
          <p:nvSpPr>
            <p:cNvPr id="233" name="Freeform 5"/>
            <p:cNvSpPr>
              <a:spLocks/>
            </p:cNvSpPr>
            <p:nvPr/>
          </p:nvSpPr>
          <p:spPr bwMode="auto">
            <a:xfrm>
              <a:off x="4146550" y="2031760"/>
              <a:ext cx="2105025" cy="531813"/>
            </a:xfrm>
            <a:custGeom>
              <a:avLst/>
              <a:gdLst>
                <a:gd name="T0" fmla="*/ 545 w 624"/>
                <a:gd name="T1" fmla="*/ 158 h 158"/>
                <a:gd name="T2" fmla="*/ 79 w 624"/>
                <a:gd name="T3" fmla="*/ 158 h 158"/>
                <a:gd name="T4" fmla="*/ 0 w 624"/>
                <a:gd name="T5" fmla="*/ 79 h 158"/>
                <a:gd name="T6" fmla="*/ 79 w 624"/>
                <a:gd name="T7" fmla="*/ 0 h 158"/>
                <a:gd name="T8" fmla="*/ 545 w 624"/>
                <a:gd name="T9" fmla="*/ 0 h 158"/>
                <a:gd name="T10" fmla="*/ 624 w 624"/>
                <a:gd name="T11" fmla="*/ 79 h 158"/>
                <a:gd name="T12" fmla="*/ 545 w 624"/>
                <a:gd name="T1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8">
                  <a:moveTo>
                    <a:pt x="545" y="158"/>
                  </a:moveTo>
                  <a:cubicBezTo>
                    <a:pt x="79" y="158"/>
                    <a:pt x="79" y="158"/>
                    <a:pt x="79" y="158"/>
                  </a:cubicBezTo>
                  <a:cubicBezTo>
                    <a:pt x="35" y="158"/>
                    <a:pt x="0" y="123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5"/>
                    <a:pt x="624" y="79"/>
                  </a:cubicBezTo>
                  <a:cubicBezTo>
                    <a:pt x="624" y="123"/>
                    <a:pt x="589" y="158"/>
                    <a:pt x="545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6"/>
            <p:cNvSpPr>
              <a:spLocks/>
            </p:cNvSpPr>
            <p:nvPr/>
          </p:nvSpPr>
          <p:spPr bwMode="auto">
            <a:xfrm>
              <a:off x="5154613" y="1468197"/>
              <a:ext cx="1096963" cy="1658938"/>
            </a:xfrm>
            <a:custGeom>
              <a:avLst/>
              <a:gdLst>
                <a:gd name="T0" fmla="*/ 325 w 325"/>
                <a:gd name="T1" fmla="*/ 246 h 492"/>
                <a:gd name="T2" fmla="*/ 301 w 325"/>
                <a:gd name="T3" fmla="*/ 304 h 492"/>
                <a:gd name="T4" fmla="*/ 300 w 325"/>
                <a:gd name="T5" fmla="*/ 304 h 492"/>
                <a:gd name="T6" fmla="*/ 143 w 325"/>
                <a:gd name="T7" fmla="*/ 461 h 492"/>
                <a:gd name="T8" fmla="*/ 31 w 325"/>
                <a:gd name="T9" fmla="*/ 461 h 492"/>
                <a:gd name="T10" fmla="*/ 31 w 325"/>
                <a:gd name="T11" fmla="*/ 349 h 492"/>
                <a:gd name="T12" fmla="*/ 134 w 325"/>
                <a:gd name="T13" fmla="*/ 246 h 492"/>
                <a:gd name="T14" fmla="*/ 31 w 325"/>
                <a:gd name="T15" fmla="*/ 144 h 492"/>
                <a:gd name="T16" fmla="*/ 31 w 325"/>
                <a:gd name="T17" fmla="*/ 31 h 492"/>
                <a:gd name="T18" fmla="*/ 143 w 325"/>
                <a:gd name="T19" fmla="*/ 31 h 492"/>
                <a:gd name="T20" fmla="*/ 300 w 325"/>
                <a:gd name="T21" fmla="*/ 188 h 492"/>
                <a:gd name="T22" fmla="*/ 301 w 325"/>
                <a:gd name="T23" fmla="*/ 188 h 492"/>
                <a:gd name="T24" fmla="*/ 325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325" y="246"/>
                  </a:moveTo>
                  <a:cubicBezTo>
                    <a:pt x="325" y="269"/>
                    <a:pt x="316" y="289"/>
                    <a:pt x="301" y="304"/>
                  </a:cubicBezTo>
                  <a:cubicBezTo>
                    <a:pt x="300" y="304"/>
                    <a:pt x="300" y="304"/>
                    <a:pt x="300" y="304"/>
                  </a:cubicBezTo>
                  <a:cubicBezTo>
                    <a:pt x="143" y="461"/>
                    <a:pt x="143" y="461"/>
                    <a:pt x="143" y="461"/>
                  </a:cubicBezTo>
                  <a:cubicBezTo>
                    <a:pt x="112" y="492"/>
                    <a:pt x="62" y="492"/>
                    <a:pt x="31" y="461"/>
                  </a:cubicBezTo>
                  <a:cubicBezTo>
                    <a:pt x="0" y="430"/>
                    <a:pt x="0" y="380"/>
                    <a:pt x="31" y="349"/>
                  </a:cubicBezTo>
                  <a:cubicBezTo>
                    <a:pt x="134" y="246"/>
                    <a:pt x="134" y="246"/>
                    <a:pt x="134" y="246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0" y="113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3"/>
                    <a:pt x="325" y="223"/>
                    <a:pt x="325" y="24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"/>
            <p:cNvSpPr>
              <a:spLocks/>
            </p:cNvSpPr>
            <p:nvPr/>
          </p:nvSpPr>
          <p:spPr bwMode="auto">
            <a:xfrm>
              <a:off x="5607050" y="2031760"/>
              <a:ext cx="644525" cy="531813"/>
            </a:xfrm>
            <a:custGeom>
              <a:avLst/>
              <a:gdLst>
                <a:gd name="T0" fmla="*/ 63 w 191"/>
                <a:gd name="T1" fmla="*/ 16 h 158"/>
                <a:gd name="T2" fmla="*/ 50 w 191"/>
                <a:gd name="T3" fmla="*/ 29 h 158"/>
                <a:gd name="T4" fmla="*/ 29 w 191"/>
                <a:gd name="T5" fmla="*/ 107 h 158"/>
                <a:gd name="T6" fmla="*/ 62 w 191"/>
                <a:gd name="T7" fmla="*/ 141 h 158"/>
                <a:gd name="T8" fmla="*/ 112 w 191"/>
                <a:gd name="T9" fmla="*/ 158 h 158"/>
                <a:gd name="T10" fmla="*/ 112 w 191"/>
                <a:gd name="T11" fmla="*/ 158 h 158"/>
                <a:gd name="T12" fmla="*/ 166 w 191"/>
                <a:gd name="T13" fmla="*/ 137 h 158"/>
                <a:gd name="T14" fmla="*/ 167 w 191"/>
                <a:gd name="T15" fmla="*/ 137 h 158"/>
                <a:gd name="T16" fmla="*/ 191 w 191"/>
                <a:gd name="T17" fmla="*/ 79 h 158"/>
                <a:gd name="T18" fmla="*/ 191 w 191"/>
                <a:gd name="T19" fmla="*/ 79 h 158"/>
                <a:gd name="T20" fmla="*/ 191 w 191"/>
                <a:gd name="T21" fmla="*/ 78 h 158"/>
                <a:gd name="T22" fmla="*/ 191 w 191"/>
                <a:gd name="T23" fmla="*/ 78 h 158"/>
                <a:gd name="T24" fmla="*/ 191 w 191"/>
                <a:gd name="T25" fmla="*/ 78 h 158"/>
                <a:gd name="T26" fmla="*/ 191 w 191"/>
                <a:gd name="T27" fmla="*/ 78 h 158"/>
                <a:gd name="T28" fmla="*/ 191 w 191"/>
                <a:gd name="T29" fmla="*/ 77 h 158"/>
                <a:gd name="T30" fmla="*/ 191 w 191"/>
                <a:gd name="T31" fmla="*/ 77 h 158"/>
                <a:gd name="T32" fmla="*/ 191 w 191"/>
                <a:gd name="T33" fmla="*/ 77 h 158"/>
                <a:gd name="T34" fmla="*/ 191 w 191"/>
                <a:gd name="T35" fmla="*/ 77 h 158"/>
                <a:gd name="T36" fmla="*/ 191 w 191"/>
                <a:gd name="T37" fmla="*/ 76 h 158"/>
                <a:gd name="T38" fmla="*/ 191 w 191"/>
                <a:gd name="T39" fmla="*/ 76 h 158"/>
                <a:gd name="T40" fmla="*/ 191 w 191"/>
                <a:gd name="T41" fmla="*/ 76 h 158"/>
                <a:gd name="T42" fmla="*/ 191 w 191"/>
                <a:gd name="T43" fmla="*/ 76 h 158"/>
                <a:gd name="T44" fmla="*/ 191 w 191"/>
                <a:gd name="T45" fmla="*/ 75 h 158"/>
                <a:gd name="T46" fmla="*/ 191 w 191"/>
                <a:gd name="T47" fmla="*/ 75 h 158"/>
                <a:gd name="T48" fmla="*/ 191 w 191"/>
                <a:gd name="T49" fmla="*/ 75 h 158"/>
                <a:gd name="T50" fmla="*/ 191 w 191"/>
                <a:gd name="T51" fmla="*/ 74 h 158"/>
                <a:gd name="T52" fmla="*/ 191 w 191"/>
                <a:gd name="T53" fmla="*/ 74 h 158"/>
                <a:gd name="T54" fmla="*/ 191 w 191"/>
                <a:gd name="T55" fmla="*/ 74 h 158"/>
                <a:gd name="T56" fmla="*/ 191 w 191"/>
                <a:gd name="T57" fmla="*/ 74 h 158"/>
                <a:gd name="T58" fmla="*/ 191 w 191"/>
                <a:gd name="T59" fmla="*/ 73 h 158"/>
                <a:gd name="T60" fmla="*/ 189 w 191"/>
                <a:gd name="T61" fmla="*/ 60 h 158"/>
                <a:gd name="T62" fmla="*/ 189 w 191"/>
                <a:gd name="T63" fmla="*/ 59 h 158"/>
                <a:gd name="T64" fmla="*/ 189 w 191"/>
                <a:gd name="T65" fmla="*/ 59 h 158"/>
                <a:gd name="T66" fmla="*/ 189 w 191"/>
                <a:gd name="T67" fmla="*/ 59 h 158"/>
                <a:gd name="T68" fmla="*/ 189 w 191"/>
                <a:gd name="T69" fmla="*/ 59 h 158"/>
                <a:gd name="T70" fmla="*/ 189 w 191"/>
                <a:gd name="T71" fmla="*/ 58 h 158"/>
                <a:gd name="T72" fmla="*/ 189 w 191"/>
                <a:gd name="T73" fmla="*/ 58 h 158"/>
                <a:gd name="T74" fmla="*/ 189 w 191"/>
                <a:gd name="T75" fmla="*/ 58 h 158"/>
                <a:gd name="T76" fmla="*/ 166 w 191"/>
                <a:gd name="T77" fmla="*/ 21 h 158"/>
                <a:gd name="T78" fmla="*/ 166 w 191"/>
                <a:gd name="T79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8">
                  <a:moveTo>
                    <a:pt x="112" y="0"/>
                  </a:moveTo>
                  <a:cubicBezTo>
                    <a:pt x="94" y="0"/>
                    <a:pt x="77" y="6"/>
                    <a:pt x="63" y="16"/>
                  </a:cubicBezTo>
                  <a:cubicBezTo>
                    <a:pt x="63" y="17"/>
                    <a:pt x="62" y="17"/>
                    <a:pt x="62" y="1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6"/>
                    <a:pt x="73" y="148"/>
                  </a:cubicBezTo>
                  <a:cubicBezTo>
                    <a:pt x="85" y="155"/>
                    <a:pt x="98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33" y="158"/>
                    <a:pt x="152" y="150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8"/>
                    <a:pt x="182" y="118"/>
                    <a:pt x="186" y="107"/>
                  </a:cubicBezTo>
                  <a:cubicBezTo>
                    <a:pt x="190" y="98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69"/>
                    <a:pt x="190" y="64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1"/>
                    <a:pt x="167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2"/>
            <p:cNvSpPr>
              <a:spLocks/>
            </p:cNvSpPr>
            <p:nvPr/>
          </p:nvSpPr>
          <p:spPr bwMode="auto">
            <a:xfrm>
              <a:off x="5337175" y="2031760"/>
              <a:ext cx="647700" cy="265113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6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6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6"/>
            <p:cNvSpPr>
              <a:spLocks/>
            </p:cNvSpPr>
            <p:nvPr/>
          </p:nvSpPr>
          <p:spPr bwMode="auto">
            <a:xfrm>
              <a:off x="5337175" y="2296872"/>
              <a:ext cx="647700" cy="266700"/>
            </a:xfrm>
            <a:custGeom>
              <a:avLst/>
              <a:gdLst>
                <a:gd name="T0" fmla="*/ 80 w 192"/>
                <a:gd name="T1" fmla="*/ 0 h 79"/>
                <a:gd name="T2" fmla="*/ 0 w 192"/>
                <a:gd name="T3" fmla="*/ 79 h 79"/>
                <a:gd name="T4" fmla="*/ 192 w 192"/>
                <a:gd name="T5" fmla="*/ 79 h 79"/>
                <a:gd name="T6" fmla="*/ 192 w 192"/>
                <a:gd name="T7" fmla="*/ 79 h 79"/>
                <a:gd name="T8" fmla="*/ 153 w 192"/>
                <a:gd name="T9" fmla="*/ 69 h 79"/>
                <a:gd name="T10" fmla="*/ 142 w 192"/>
                <a:gd name="T11" fmla="*/ 62 h 79"/>
                <a:gd name="T12" fmla="*/ 130 w 192"/>
                <a:gd name="T13" fmla="*/ 50 h 79"/>
                <a:gd name="T14" fmla="*/ 109 w 192"/>
                <a:gd name="T15" fmla="*/ 28 h 79"/>
                <a:gd name="T16" fmla="*/ 8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8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78" y="79"/>
                    <a:pt x="165" y="76"/>
                    <a:pt x="153" y="69"/>
                  </a:cubicBezTo>
                  <a:cubicBezTo>
                    <a:pt x="149" y="67"/>
                    <a:pt x="145" y="65"/>
                    <a:pt x="142" y="62"/>
                  </a:cubicBezTo>
                  <a:cubicBezTo>
                    <a:pt x="130" y="50"/>
                    <a:pt x="130" y="50"/>
                    <a:pt x="130" y="50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Shape 2778"/>
            <p:cNvSpPr/>
            <p:nvPr/>
          </p:nvSpPr>
          <p:spPr>
            <a:xfrm>
              <a:off x="5858705" y="2155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6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/>
      <p:bldP spid="158" grpId="0"/>
      <p:bldP spid="162" grpId="0"/>
      <p:bldP spid="163" grpId="0"/>
      <p:bldP spid="1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Airplane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3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67" name="Oval 19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8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1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72" name="Shape 2587"/>
          <p:cNvSpPr/>
          <p:nvPr/>
        </p:nvSpPr>
        <p:spPr>
          <a:xfrm>
            <a:off x="9656652" y="830142"/>
            <a:ext cx="1589341" cy="158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74" name="Rectangle 7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80" name="Rectangle 79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83" name="Rectangle 82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28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4" grpId="0" animBg="1"/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8705340" y="1607952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Group 73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81" name="Freeform 80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75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94671" y="3550510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Freeform 85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Freeform 86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Rectangle 88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0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892568" y="1607952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Freeform 91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6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992895" y="3550510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97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1" name="Rectangle 100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2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090793" y="1607951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4" name="Freeform 103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8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717731" y="2448663"/>
            <a:ext cx="1125294" cy="1892039"/>
            <a:chOff x="1717731" y="2448663"/>
            <a:chExt cx="1125294" cy="1892039"/>
          </a:xfrm>
        </p:grpSpPr>
        <p:grpSp>
          <p:nvGrpSpPr>
            <p:cNvPr id="110" name="Group 109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112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3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Atom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1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652162" y="3246725"/>
            <a:ext cx="1207384" cy="1714575"/>
            <a:chOff x="3652162" y="3246725"/>
            <a:chExt cx="1207384" cy="1714575"/>
          </a:xfrm>
        </p:grpSpPr>
        <p:grpSp>
          <p:nvGrpSpPr>
            <p:cNvPr id="116" name="Group 115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118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Presentation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7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509332" y="2448663"/>
            <a:ext cx="1111927" cy="1892039"/>
            <a:chOff x="5509332" y="2448663"/>
            <a:chExt cx="1111927" cy="1892039"/>
          </a:xfrm>
        </p:grpSpPr>
        <p:grpSp>
          <p:nvGrpSpPr>
            <p:cNvPr id="122" name="Group 121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124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5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Target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23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430261" y="3263460"/>
            <a:ext cx="1135601" cy="1697840"/>
            <a:chOff x="7430261" y="3263460"/>
            <a:chExt cx="1135601" cy="1697840"/>
          </a:xfrm>
        </p:grpSpPr>
        <p:grpSp>
          <p:nvGrpSpPr>
            <p:cNvPr id="128" name="Group 127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130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1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Layers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2" name="Oval 131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9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9326777" y="2448663"/>
            <a:ext cx="1180546" cy="1726312"/>
            <a:chOff x="9326777" y="2448663"/>
            <a:chExt cx="1180546" cy="1726312"/>
          </a:xfrm>
        </p:grpSpPr>
        <p:grpSp>
          <p:nvGrpSpPr>
            <p:cNvPr id="134" name="Group 133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136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Video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8" name="Oval 137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35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2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Steps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610294" y="3266609"/>
            <a:ext cx="3200400" cy="784772"/>
            <a:chOff x="701702" y="2634888"/>
            <a:chExt cx="2057400" cy="588579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3" name="Rounded Rectangle 92"/>
            <p:cNvSpPr/>
            <p:nvPr/>
          </p:nvSpPr>
          <p:spPr>
            <a:xfrm>
              <a:off x="7017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Content Placeholder 2"/>
            <p:cNvSpPr txBox="1">
              <a:spLocks/>
            </p:cNvSpPr>
            <p:nvPr/>
          </p:nvSpPr>
          <p:spPr>
            <a:xfrm>
              <a:off x="965587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One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>
            <a:xfrm>
              <a:off x="1651537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44106" y="3441781"/>
            <a:ext cx="3200400" cy="787521"/>
            <a:chOff x="2555902" y="2766267"/>
            <a:chExt cx="2057400" cy="590641"/>
          </a:xfrm>
          <a:solidFill>
            <a:schemeClr val="accent3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7" name="Rounded Rectangle 96"/>
            <p:cNvSpPr/>
            <p:nvPr/>
          </p:nvSpPr>
          <p:spPr>
            <a:xfrm>
              <a:off x="25559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2818479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US" sz="1067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>
            <a:xfrm flipV="1">
              <a:off x="3505049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0" name="Content Placeholder 2"/>
          <p:cNvSpPr txBox="1">
            <a:spLocks/>
          </p:cNvSpPr>
          <p:nvPr/>
        </p:nvSpPr>
        <p:spPr>
          <a:xfrm>
            <a:off x="907289" y="2118119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3404778" y="4307800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8688717" y="4257242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3" name="Content Placeholder 2"/>
          <p:cNvSpPr txBox="1">
            <a:spLocks/>
          </p:cNvSpPr>
          <p:nvPr/>
        </p:nvSpPr>
        <p:spPr>
          <a:xfrm>
            <a:off x="5986023" y="2089363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4" name="Title 1"/>
          <p:cNvSpPr txBox="1">
            <a:spLocks/>
          </p:cNvSpPr>
          <p:nvPr/>
        </p:nvSpPr>
        <p:spPr>
          <a:xfrm>
            <a:off x="1359528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6445471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3857016" y="1962295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07" name="Title 1"/>
          <p:cNvSpPr txBox="1">
            <a:spLocks/>
          </p:cNvSpPr>
          <p:nvPr/>
        </p:nvSpPr>
        <p:spPr>
          <a:xfrm>
            <a:off x="9140955" y="1947917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5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5783426" y="3266609"/>
            <a:ext cx="3200400" cy="784772"/>
            <a:chOff x="4410102" y="2634888"/>
            <a:chExt cx="2057400" cy="588579"/>
          </a:xfrm>
          <a:solidFill>
            <a:schemeClr val="accent4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108"/>
            <p:cNvSpPr/>
            <p:nvPr/>
          </p:nvSpPr>
          <p:spPr>
            <a:xfrm>
              <a:off x="44101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>
            <a:xfrm>
              <a:off x="5299252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Content Placeholder 2"/>
            <p:cNvSpPr txBox="1">
              <a:spLocks/>
            </p:cNvSpPr>
            <p:nvPr/>
          </p:nvSpPr>
          <p:spPr>
            <a:xfrm>
              <a:off x="4611010" y="2855038"/>
              <a:ext cx="1538153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7575" y="3441781"/>
            <a:ext cx="3200400" cy="787521"/>
            <a:chOff x="6264302" y="2766267"/>
            <a:chExt cx="2057400" cy="590641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Rounded Rectangle 112"/>
            <p:cNvSpPr/>
            <p:nvPr/>
          </p:nvSpPr>
          <p:spPr>
            <a:xfrm>
              <a:off x="62643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Content Placeholder 2"/>
            <p:cNvSpPr txBox="1">
              <a:spLocks/>
            </p:cNvSpPr>
            <p:nvPr/>
          </p:nvSpPr>
          <p:spPr>
            <a:xfrm>
              <a:off x="6544114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flipV="1">
              <a:off x="7216802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/>
      <p:bldP spid="91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Tree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0" name="Group 18"/>
          <p:cNvGrpSpPr>
            <a:grpSpLocks noChangeAspect="1"/>
          </p:cNvGrpSpPr>
          <p:nvPr/>
        </p:nvGrpSpPr>
        <p:grpSpPr bwMode="auto">
          <a:xfrm>
            <a:off x="6992717" y="1169666"/>
            <a:ext cx="4573641" cy="5344830"/>
            <a:chOff x="2814" y="962"/>
            <a:chExt cx="2052" cy="2398"/>
          </a:xfrm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4415" y="1626"/>
              <a:ext cx="128" cy="168"/>
            </a:xfrm>
            <a:custGeom>
              <a:avLst/>
              <a:gdLst>
                <a:gd name="T0" fmla="*/ 5 w 54"/>
                <a:gd name="T1" fmla="*/ 33 h 71"/>
                <a:gd name="T2" fmla="*/ 14 w 54"/>
                <a:gd name="T3" fmla="*/ 71 h 71"/>
                <a:gd name="T4" fmla="*/ 48 w 54"/>
                <a:gd name="T5" fmla="*/ 48 h 71"/>
                <a:gd name="T6" fmla="*/ 43 w 54"/>
                <a:gd name="T7" fmla="*/ 0 h 71"/>
                <a:gd name="T8" fmla="*/ 5 w 54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5" y="33"/>
                  </a:moveTo>
                  <a:cubicBezTo>
                    <a:pt x="0" y="46"/>
                    <a:pt x="4" y="60"/>
                    <a:pt x="14" y="71"/>
                  </a:cubicBezTo>
                  <a:cubicBezTo>
                    <a:pt x="29" y="69"/>
                    <a:pt x="43" y="61"/>
                    <a:pt x="48" y="48"/>
                  </a:cubicBezTo>
                  <a:cubicBezTo>
                    <a:pt x="54" y="35"/>
                    <a:pt x="53" y="10"/>
                    <a:pt x="43" y="0"/>
                  </a:cubicBezTo>
                  <a:cubicBezTo>
                    <a:pt x="27" y="1"/>
                    <a:pt x="10" y="19"/>
                    <a:pt x="5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4261" y="1218"/>
              <a:ext cx="130" cy="166"/>
            </a:xfrm>
            <a:custGeom>
              <a:avLst/>
              <a:gdLst>
                <a:gd name="T0" fmla="*/ 6 w 55"/>
                <a:gd name="T1" fmla="*/ 48 h 70"/>
                <a:gd name="T2" fmla="*/ 41 w 55"/>
                <a:gd name="T3" fmla="*/ 70 h 70"/>
                <a:gd name="T4" fmla="*/ 49 w 55"/>
                <a:gd name="T5" fmla="*/ 32 h 70"/>
                <a:gd name="T6" fmla="*/ 10 w 55"/>
                <a:gd name="T7" fmla="*/ 0 h 70"/>
                <a:gd name="T8" fmla="*/ 6 w 55"/>
                <a:gd name="T9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6" y="48"/>
                  </a:moveTo>
                  <a:cubicBezTo>
                    <a:pt x="12" y="61"/>
                    <a:pt x="25" y="69"/>
                    <a:pt x="41" y="70"/>
                  </a:cubicBezTo>
                  <a:cubicBezTo>
                    <a:pt x="51" y="60"/>
                    <a:pt x="55" y="45"/>
                    <a:pt x="49" y="32"/>
                  </a:cubicBezTo>
                  <a:cubicBezTo>
                    <a:pt x="43" y="19"/>
                    <a:pt x="25" y="1"/>
                    <a:pt x="10" y="0"/>
                  </a:cubicBezTo>
                  <a:cubicBezTo>
                    <a:pt x="0" y="11"/>
                    <a:pt x="1" y="35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452" y="1220"/>
              <a:ext cx="121" cy="178"/>
            </a:xfrm>
            <a:custGeom>
              <a:avLst/>
              <a:gdLst>
                <a:gd name="T0" fmla="*/ 3 w 51"/>
                <a:gd name="T1" fmla="*/ 39 h 75"/>
                <a:gd name="T2" fmla="*/ 19 w 51"/>
                <a:gd name="T3" fmla="*/ 75 h 75"/>
                <a:gd name="T4" fmla="*/ 48 w 51"/>
                <a:gd name="T5" fmla="*/ 47 h 75"/>
                <a:gd name="T6" fmla="*/ 34 w 51"/>
                <a:gd name="T7" fmla="*/ 0 h 75"/>
                <a:gd name="T8" fmla="*/ 3 w 51"/>
                <a:gd name="T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3" y="39"/>
                  </a:moveTo>
                  <a:cubicBezTo>
                    <a:pt x="0" y="53"/>
                    <a:pt x="7" y="66"/>
                    <a:pt x="19" y="75"/>
                  </a:cubicBezTo>
                  <a:cubicBezTo>
                    <a:pt x="34" y="71"/>
                    <a:pt x="45" y="61"/>
                    <a:pt x="48" y="47"/>
                  </a:cubicBezTo>
                  <a:cubicBezTo>
                    <a:pt x="51" y="33"/>
                    <a:pt x="46" y="9"/>
                    <a:pt x="34" y="0"/>
                  </a:cubicBezTo>
                  <a:cubicBezTo>
                    <a:pt x="19" y="4"/>
                    <a:pt x="6" y="25"/>
                    <a:pt x="3" y="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2912" y="1465"/>
              <a:ext cx="187" cy="113"/>
            </a:xfrm>
            <a:custGeom>
              <a:avLst/>
              <a:gdLst>
                <a:gd name="T0" fmla="*/ 50 w 79"/>
                <a:gd name="T1" fmla="*/ 45 h 48"/>
                <a:gd name="T2" fmla="*/ 79 w 79"/>
                <a:gd name="T3" fmla="*/ 17 h 48"/>
                <a:gd name="T4" fmla="*/ 39 w 79"/>
                <a:gd name="T5" fmla="*/ 3 h 48"/>
                <a:gd name="T6" fmla="*/ 0 w 79"/>
                <a:gd name="T7" fmla="*/ 34 h 48"/>
                <a:gd name="T8" fmla="*/ 50 w 7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8">
                  <a:moveTo>
                    <a:pt x="50" y="45"/>
                  </a:moveTo>
                  <a:cubicBezTo>
                    <a:pt x="65" y="42"/>
                    <a:pt x="75" y="31"/>
                    <a:pt x="79" y="17"/>
                  </a:cubicBezTo>
                  <a:cubicBezTo>
                    <a:pt x="69" y="6"/>
                    <a:pt x="54" y="0"/>
                    <a:pt x="39" y="3"/>
                  </a:cubicBezTo>
                  <a:cubicBezTo>
                    <a:pt x="25" y="6"/>
                    <a:pt x="3" y="20"/>
                    <a:pt x="0" y="34"/>
                  </a:cubicBezTo>
                  <a:cubicBezTo>
                    <a:pt x="10" y="45"/>
                    <a:pt x="35" y="48"/>
                    <a:pt x="50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659" y="1071"/>
              <a:ext cx="173" cy="123"/>
            </a:xfrm>
            <a:custGeom>
              <a:avLst/>
              <a:gdLst>
                <a:gd name="T0" fmla="*/ 31 w 73"/>
                <a:gd name="T1" fmla="*/ 46 h 52"/>
                <a:gd name="T2" fmla="*/ 73 w 73"/>
                <a:gd name="T3" fmla="*/ 41 h 52"/>
                <a:gd name="T4" fmla="*/ 51 w 73"/>
                <a:gd name="T5" fmla="*/ 8 h 52"/>
                <a:gd name="T6" fmla="*/ 0 w 73"/>
                <a:gd name="T7" fmla="*/ 8 h 52"/>
                <a:gd name="T8" fmla="*/ 31 w 73"/>
                <a:gd name="T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2">
                  <a:moveTo>
                    <a:pt x="31" y="46"/>
                  </a:moveTo>
                  <a:cubicBezTo>
                    <a:pt x="45" y="52"/>
                    <a:pt x="61" y="50"/>
                    <a:pt x="73" y="41"/>
                  </a:cubicBezTo>
                  <a:cubicBezTo>
                    <a:pt x="73" y="27"/>
                    <a:pt x="65" y="14"/>
                    <a:pt x="51" y="8"/>
                  </a:cubicBezTo>
                  <a:cubicBezTo>
                    <a:pt x="38" y="2"/>
                    <a:pt x="12" y="0"/>
                    <a:pt x="0" y="8"/>
                  </a:cubicBezTo>
                  <a:cubicBezTo>
                    <a:pt x="0" y="23"/>
                    <a:pt x="18" y="40"/>
                    <a:pt x="31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4702" y="1626"/>
              <a:ext cx="130" cy="168"/>
            </a:xfrm>
            <a:custGeom>
              <a:avLst/>
              <a:gdLst>
                <a:gd name="T0" fmla="*/ 7 w 55"/>
                <a:gd name="T1" fmla="*/ 48 h 71"/>
                <a:gd name="T2" fmla="*/ 41 w 55"/>
                <a:gd name="T3" fmla="*/ 71 h 71"/>
                <a:gd name="T4" fmla="*/ 50 w 55"/>
                <a:gd name="T5" fmla="*/ 32 h 71"/>
                <a:gd name="T6" fmla="*/ 11 w 55"/>
                <a:gd name="T7" fmla="*/ 0 h 71"/>
                <a:gd name="T8" fmla="*/ 7 w 55"/>
                <a:gd name="T9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1">
                  <a:moveTo>
                    <a:pt x="7" y="48"/>
                  </a:moveTo>
                  <a:cubicBezTo>
                    <a:pt x="12" y="61"/>
                    <a:pt x="26" y="69"/>
                    <a:pt x="41" y="71"/>
                  </a:cubicBezTo>
                  <a:cubicBezTo>
                    <a:pt x="51" y="60"/>
                    <a:pt x="55" y="45"/>
                    <a:pt x="50" y="32"/>
                  </a:cubicBezTo>
                  <a:cubicBezTo>
                    <a:pt x="44" y="19"/>
                    <a:pt x="26" y="1"/>
                    <a:pt x="11" y="0"/>
                  </a:cubicBezTo>
                  <a:cubicBezTo>
                    <a:pt x="0" y="11"/>
                    <a:pt x="1" y="35"/>
                    <a:pt x="7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194" y="1908"/>
              <a:ext cx="154" cy="151"/>
            </a:xfrm>
            <a:custGeom>
              <a:avLst/>
              <a:gdLst>
                <a:gd name="T0" fmla="*/ 53 w 65"/>
                <a:gd name="T1" fmla="*/ 43 h 64"/>
                <a:gd name="T2" fmla="*/ 59 w 65"/>
                <a:gd name="T3" fmla="*/ 4 h 64"/>
                <a:gd name="T4" fmla="*/ 18 w 65"/>
                <a:gd name="T5" fmla="*/ 14 h 64"/>
                <a:gd name="T6" fmla="*/ 5 w 65"/>
                <a:gd name="T7" fmla="*/ 61 h 64"/>
                <a:gd name="T8" fmla="*/ 53 w 65"/>
                <a:gd name="T9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53" y="43"/>
                  </a:moveTo>
                  <a:cubicBezTo>
                    <a:pt x="63" y="32"/>
                    <a:pt x="65" y="17"/>
                    <a:pt x="59" y="4"/>
                  </a:cubicBezTo>
                  <a:cubicBezTo>
                    <a:pt x="44" y="0"/>
                    <a:pt x="28" y="4"/>
                    <a:pt x="18" y="14"/>
                  </a:cubicBezTo>
                  <a:cubicBezTo>
                    <a:pt x="8" y="24"/>
                    <a:pt x="0" y="47"/>
                    <a:pt x="5" y="61"/>
                  </a:cubicBezTo>
                  <a:cubicBezTo>
                    <a:pt x="20" y="64"/>
                    <a:pt x="43" y="53"/>
                    <a:pt x="5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2886" y="2505"/>
              <a:ext cx="1837" cy="855"/>
            </a:xfrm>
            <a:custGeom>
              <a:avLst/>
              <a:gdLst>
                <a:gd name="T0" fmla="*/ 388 w 775"/>
                <a:gd name="T1" fmla="*/ 361 h 361"/>
                <a:gd name="T2" fmla="*/ 775 w 775"/>
                <a:gd name="T3" fmla="*/ 0 h 361"/>
                <a:gd name="T4" fmla="*/ 0 w 775"/>
                <a:gd name="T5" fmla="*/ 0 h 361"/>
                <a:gd name="T6" fmla="*/ 388 w 775"/>
                <a:gd name="T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5" h="361">
                  <a:moveTo>
                    <a:pt x="388" y="361"/>
                  </a:moveTo>
                  <a:cubicBezTo>
                    <a:pt x="602" y="361"/>
                    <a:pt x="775" y="199"/>
                    <a:pt x="7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74" y="361"/>
                    <a:pt x="388" y="3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082" y="2505"/>
              <a:ext cx="1447" cy="675"/>
            </a:xfrm>
            <a:custGeom>
              <a:avLst/>
              <a:gdLst>
                <a:gd name="T0" fmla="*/ 305 w 610"/>
                <a:gd name="T1" fmla="*/ 285 h 285"/>
                <a:gd name="T2" fmla="*/ 610 w 610"/>
                <a:gd name="T3" fmla="*/ 0 h 285"/>
                <a:gd name="T4" fmla="*/ 0 w 610"/>
                <a:gd name="T5" fmla="*/ 0 h 285"/>
                <a:gd name="T6" fmla="*/ 305 w 610"/>
                <a:gd name="T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0" h="285">
                  <a:moveTo>
                    <a:pt x="305" y="285"/>
                  </a:moveTo>
                  <a:cubicBezTo>
                    <a:pt x="474" y="285"/>
                    <a:pt x="610" y="157"/>
                    <a:pt x="6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7"/>
                    <a:pt x="136" y="285"/>
                    <a:pt x="305" y="28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3267" y="2505"/>
              <a:ext cx="1077" cy="502"/>
            </a:xfrm>
            <a:custGeom>
              <a:avLst/>
              <a:gdLst>
                <a:gd name="T0" fmla="*/ 227 w 454"/>
                <a:gd name="T1" fmla="*/ 212 h 212"/>
                <a:gd name="T2" fmla="*/ 454 w 454"/>
                <a:gd name="T3" fmla="*/ 0 h 212"/>
                <a:gd name="T4" fmla="*/ 0 w 454"/>
                <a:gd name="T5" fmla="*/ 0 h 212"/>
                <a:gd name="T6" fmla="*/ 227 w 454"/>
                <a:gd name="T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212">
                  <a:moveTo>
                    <a:pt x="227" y="212"/>
                  </a:moveTo>
                  <a:cubicBezTo>
                    <a:pt x="352" y="212"/>
                    <a:pt x="454" y="117"/>
                    <a:pt x="4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7"/>
                    <a:pt x="102" y="212"/>
                    <a:pt x="227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814" y="962"/>
              <a:ext cx="2052" cy="1860"/>
            </a:xfrm>
            <a:custGeom>
              <a:avLst/>
              <a:gdLst>
                <a:gd name="T0" fmla="*/ 861 w 865"/>
                <a:gd name="T1" fmla="*/ 315 h 785"/>
                <a:gd name="T2" fmla="*/ 861 w 865"/>
                <a:gd name="T3" fmla="*/ 317 h 785"/>
                <a:gd name="T4" fmla="*/ 835 w 865"/>
                <a:gd name="T5" fmla="*/ 369 h 785"/>
                <a:gd name="T6" fmla="*/ 708 w 865"/>
                <a:gd name="T7" fmla="*/ 403 h 785"/>
                <a:gd name="T8" fmla="*/ 686 w 865"/>
                <a:gd name="T9" fmla="*/ 380 h 785"/>
                <a:gd name="T10" fmla="*/ 759 w 865"/>
                <a:gd name="T11" fmla="*/ 337 h 785"/>
                <a:gd name="T12" fmla="*/ 731 w 865"/>
                <a:gd name="T13" fmla="*/ 347 h 785"/>
                <a:gd name="T14" fmla="*/ 631 w 865"/>
                <a:gd name="T15" fmla="*/ 386 h 785"/>
                <a:gd name="T16" fmla="*/ 605 w 865"/>
                <a:gd name="T17" fmla="*/ 359 h 785"/>
                <a:gd name="T18" fmla="*/ 670 w 865"/>
                <a:gd name="T19" fmla="*/ 275 h 785"/>
                <a:gd name="T20" fmla="*/ 666 w 865"/>
                <a:gd name="T21" fmla="*/ 267 h 785"/>
                <a:gd name="T22" fmla="*/ 613 w 865"/>
                <a:gd name="T23" fmla="*/ 331 h 785"/>
                <a:gd name="T24" fmla="*/ 565 w 865"/>
                <a:gd name="T25" fmla="*/ 420 h 785"/>
                <a:gd name="T26" fmla="*/ 443 w 865"/>
                <a:gd name="T27" fmla="*/ 453 h 785"/>
                <a:gd name="T28" fmla="*/ 455 w 865"/>
                <a:gd name="T29" fmla="*/ 399 h 785"/>
                <a:gd name="T30" fmla="*/ 583 w 865"/>
                <a:gd name="T31" fmla="*/ 253 h 785"/>
                <a:gd name="T32" fmla="*/ 636 w 865"/>
                <a:gd name="T33" fmla="*/ 230 h 785"/>
                <a:gd name="T34" fmla="*/ 651 w 865"/>
                <a:gd name="T35" fmla="*/ 206 h 785"/>
                <a:gd name="T36" fmla="*/ 580 w 865"/>
                <a:gd name="T37" fmla="*/ 242 h 785"/>
                <a:gd name="T38" fmla="*/ 539 w 865"/>
                <a:gd name="T39" fmla="*/ 238 h 785"/>
                <a:gd name="T40" fmla="*/ 607 w 865"/>
                <a:gd name="T41" fmla="*/ 104 h 785"/>
                <a:gd name="T42" fmla="*/ 592 w 865"/>
                <a:gd name="T43" fmla="*/ 0 h 785"/>
                <a:gd name="T44" fmla="*/ 605 w 865"/>
                <a:gd name="T45" fmla="*/ 90 h 785"/>
                <a:gd name="T46" fmla="*/ 517 w 865"/>
                <a:gd name="T47" fmla="*/ 159 h 785"/>
                <a:gd name="T48" fmla="*/ 453 w 865"/>
                <a:gd name="T49" fmla="*/ 99 h 785"/>
                <a:gd name="T50" fmla="*/ 520 w 865"/>
                <a:gd name="T51" fmla="*/ 204 h 785"/>
                <a:gd name="T52" fmla="*/ 413 w 865"/>
                <a:gd name="T53" fmla="*/ 388 h 785"/>
                <a:gd name="T54" fmla="*/ 387 w 865"/>
                <a:gd name="T55" fmla="*/ 276 h 785"/>
                <a:gd name="T56" fmla="*/ 381 w 865"/>
                <a:gd name="T57" fmla="*/ 193 h 785"/>
                <a:gd name="T58" fmla="*/ 385 w 865"/>
                <a:gd name="T59" fmla="*/ 253 h 785"/>
                <a:gd name="T60" fmla="*/ 344 w 865"/>
                <a:gd name="T61" fmla="*/ 237 h 785"/>
                <a:gd name="T62" fmla="*/ 247 w 865"/>
                <a:gd name="T63" fmla="*/ 153 h 785"/>
                <a:gd name="T64" fmla="*/ 285 w 865"/>
                <a:gd name="T65" fmla="*/ 212 h 785"/>
                <a:gd name="T66" fmla="*/ 354 w 865"/>
                <a:gd name="T67" fmla="*/ 302 h 785"/>
                <a:gd name="T68" fmla="*/ 359 w 865"/>
                <a:gd name="T69" fmla="*/ 371 h 785"/>
                <a:gd name="T70" fmla="*/ 206 w 865"/>
                <a:gd name="T71" fmla="*/ 247 h 785"/>
                <a:gd name="T72" fmla="*/ 176 w 865"/>
                <a:gd name="T73" fmla="*/ 190 h 785"/>
                <a:gd name="T74" fmla="*/ 166 w 865"/>
                <a:gd name="T75" fmla="*/ 244 h 785"/>
                <a:gd name="T76" fmla="*/ 151 w 865"/>
                <a:gd name="T77" fmla="*/ 242 h 785"/>
                <a:gd name="T78" fmla="*/ 229 w 865"/>
                <a:gd name="T79" fmla="*/ 290 h 785"/>
                <a:gd name="T80" fmla="*/ 353 w 865"/>
                <a:gd name="T81" fmla="*/ 416 h 785"/>
                <a:gd name="T82" fmla="*/ 214 w 865"/>
                <a:gd name="T83" fmla="*/ 354 h 785"/>
                <a:gd name="T84" fmla="*/ 119 w 865"/>
                <a:gd name="T85" fmla="*/ 301 h 785"/>
                <a:gd name="T86" fmla="*/ 21 w 865"/>
                <a:gd name="T87" fmla="*/ 239 h 785"/>
                <a:gd name="T88" fmla="*/ 37 w 865"/>
                <a:gd name="T89" fmla="*/ 271 h 785"/>
                <a:gd name="T90" fmla="*/ 166 w 865"/>
                <a:gd name="T91" fmla="*/ 328 h 785"/>
                <a:gd name="T92" fmla="*/ 89 w 865"/>
                <a:gd name="T93" fmla="*/ 341 h 785"/>
                <a:gd name="T94" fmla="*/ 184 w 865"/>
                <a:gd name="T95" fmla="*/ 355 h 785"/>
                <a:gd name="T96" fmla="*/ 102 w 865"/>
                <a:gd name="T97" fmla="*/ 391 h 785"/>
                <a:gd name="T98" fmla="*/ 0 w 865"/>
                <a:gd name="T99" fmla="*/ 396 h 785"/>
                <a:gd name="T100" fmla="*/ 199 w 865"/>
                <a:gd name="T101" fmla="*/ 390 h 785"/>
                <a:gd name="T102" fmla="*/ 376 w 865"/>
                <a:gd name="T103" fmla="*/ 487 h 785"/>
                <a:gd name="T104" fmla="*/ 378 w 865"/>
                <a:gd name="T105" fmla="*/ 603 h 785"/>
                <a:gd name="T106" fmla="*/ 275 w 865"/>
                <a:gd name="T107" fmla="*/ 651 h 785"/>
                <a:gd name="T108" fmla="*/ 501 w 865"/>
                <a:gd name="T109" fmla="*/ 651 h 785"/>
                <a:gd name="T110" fmla="*/ 453 w 865"/>
                <a:gd name="T111" fmla="*/ 561 h 785"/>
                <a:gd name="T112" fmla="*/ 456 w 865"/>
                <a:gd name="T113" fmla="*/ 493 h 785"/>
                <a:gd name="T114" fmla="*/ 588 w 865"/>
                <a:gd name="T115" fmla="*/ 435 h 785"/>
                <a:gd name="T116" fmla="*/ 684 w 865"/>
                <a:gd name="T117" fmla="*/ 415 h 785"/>
                <a:gd name="T118" fmla="*/ 841 w 865"/>
                <a:gd name="T119" fmla="*/ 37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5" h="785">
                  <a:moveTo>
                    <a:pt x="861" y="315"/>
                  </a:moveTo>
                  <a:cubicBezTo>
                    <a:pt x="862" y="314"/>
                    <a:pt x="862" y="314"/>
                    <a:pt x="861" y="315"/>
                  </a:cubicBezTo>
                  <a:cubicBezTo>
                    <a:pt x="861" y="315"/>
                    <a:pt x="861" y="315"/>
                    <a:pt x="861" y="315"/>
                  </a:cubicBezTo>
                  <a:cubicBezTo>
                    <a:pt x="861" y="315"/>
                    <a:pt x="861" y="316"/>
                    <a:pt x="861" y="316"/>
                  </a:cubicBezTo>
                  <a:cubicBezTo>
                    <a:pt x="861" y="317"/>
                    <a:pt x="861" y="318"/>
                    <a:pt x="861" y="318"/>
                  </a:cubicBezTo>
                  <a:cubicBezTo>
                    <a:pt x="861" y="318"/>
                    <a:pt x="861" y="318"/>
                    <a:pt x="861" y="317"/>
                  </a:cubicBezTo>
                  <a:cubicBezTo>
                    <a:pt x="858" y="326"/>
                    <a:pt x="855" y="335"/>
                    <a:pt x="852" y="344"/>
                  </a:cubicBezTo>
                  <a:cubicBezTo>
                    <a:pt x="849" y="352"/>
                    <a:pt x="846" y="358"/>
                    <a:pt x="840" y="364"/>
                  </a:cubicBezTo>
                  <a:cubicBezTo>
                    <a:pt x="839" y="366"/>
                    <a:pt x="836" y="368"/>
                    <a:pt x="835" y="369"/>
                  </a:cubicBezTo>
                  <a:cubicBezTo>
                    <a:pt x="824" y="379"/>
                    <a:pt x="811" y="388"/>
                    <a:pt x="799" y="395"/>
                  </a:cubicBezTo>
                  <a:cubicBezTo>
                    <a:pt x="788" y="401"/>
                    <a:pt x="776" y="404"/>
                    <a:pt x="764" y="404"/>
                  </a:cubicBezTo>
                  <a:cubicBezTo>
                    <a:pt x="746" y="405"/>
                    <a:pt x="727" y="403"/>
                    <a:pt x="708" y="403"/>
                  </a:cubicBezTo>
                  <a:cubicBezTo>
                    <a:pt x="684" y="402"/>
                    <a:pt x="659" y="402"/>
                    <a:pt x="635" y="401"/>
                  </a:cubicBezTo>
                  <a:cubicBezTo>
                    <a:pt x="641" y="396"/>
                    <a:pt x="651" y="394"/>
                    <a:pt x="658" y="392"/>
                  </a:cubicBezTo>
                  <a:cubicBezTo>
                    <a:pt x="668" y="388"/>
                    <a:pt x="678" y="385"/>
                    <a:pt x="686" y="380"/>
                  </a:cubicBezTo>
                  <a:cubicBezTo>
                    <a:pt x="700" y="373"/>
                    <a:pt x="713" y="365"/>
                    <a:pt x="726" y="357"/>
                  </a:cubicBezTo>
                  <a:cubicBezTo>
                    <a:pt x="732" y="354"/>
                    <a:pt x="738" y="350"/>
                    <a:pt x="744" y="347"/>
                  </a:cubicBezTo>
                  <a:cubicBezTo>
                    <a:pt x="749" y="344"/>
                    <a:pt x="755" y="341"/>
                    <a:pt x="759" y="337"/>
                  </a:cubicBezTo>
                  <a:cubicBezTo>
                    <a:pt x="771" y="326"/>
                    <a:pt x="777" y="312"/>
                    <a:pt x="783" y="297"/>
                  </a:cubicBezTo>
                  <a:cubicBezTo>
                    <a:pt x="775" y="310"/>
                    <a:pt x="769" y="324"/>
                    <a:pt x="756" y="334"/>
                  </a:cubicBezTo>
                  <a:cubicBezTo>
                    <a:pt x="750" y="340"/>
                    <a:pt x="738" y="343"/>
                    <a:pt x="731" y="347"/>
                  </a:cubicBezTo>
                  <a:cubicBezTo>
                    <a:pt x="724" y="351"/>
                    <a:pt x="717" y="354"/>
                    <a:pt x="709" y="357"/>
                  </a:cubicBezTo>
                  <a:cubicBezTo>
                    <a:pt x="696" y="362"/>
                    <a:pt x="685" y="369"/>
                    <a:pt x="672" y="373"/>
                  </a:cubicBezTo>
                  <a:cubicBezTo>
                    <a:pt x="659" y="378"/>
                    <a:pt x="644" y="381"/>
                    <a:pt x="631" y="386"/>
                  </a:cubicBezTo>
                  <a:cubicBezTo>
                    <a:pt x="616" y="392"/>
                    <a:pt x="604" y="401"/>
                    <a:pt x="591" y="409"/>
                  </a:cubicBezTo>
                  <a:cubicBezTo>
                    <a:pt x="593" y="400"/>
                    <a:pt x="595" y="385"/>
                    <a:pt x="597" y="378"/>
                  </a:cubicBezTo>
                  <a:cubicBezTo>
                    <a:pt x="599" y="371"/>
                    <a:pt x="602" y="365"/>
                    <a:pt x="605" y="359"/>
                  </a:cubicBezTo>
                  <a:cubicBezTo>
                    <a:pt x="614" y="348"/>
                    <a:pt x="625" y="336"/>
                    <a:pt x="637" y="328"/>
                  </a:cubicBezTo>
                  <a:cubicBezTo>
                    <a:pt x="650" y="320"/>
                    <a:pt x="659" y="311"/>
                    <a:pt x="666" y="299"/>
                  </a:cubicBezTo>
                  <a:cubicBezTo>
                    <a:pt x="668" y="291"/>
                    <a:pt x="670" y="283"/>
                    <a:pt x="670" y="275"/>
                  </a:cubicBezTo>
                  <a:cubicBezTo>
                    <a:pt x="670" y="272"/>
                    <a:pt x="670" y="269"/>
                    <a:pt x="670" y="266"/>
                  </a:cubicBezTo>
                  <a:cubicBezTo>
                    <a:pt x="668" y="255"/>
                    <a:pt x="665" y="243"/>
                    <a:pt x="663" y="231"/>
                  </a:cubicBezTo>
                  <a:cubicBezTo>
                    <a:pt x="664" y="243"/>
                    <a:pt x="665" y="255"/>
                    <a:pt x="666" y="267"/>
                  </a:cubicBezTo>
                  <a:cubicBezTo>
                    <a:pt x="666" y="269"/>
                    <a:pt x="666" y="272"/>
                    <a:pt x="666" y="275"/>
                  </a:cubicBezTo>
                  <a:cubicBezTo>
                    <a:pt x="665" y="289"/>
                    <a:pt x="657" y="301"/>
                    <a:pt x="645" y="311"/>
                  </a:cubicBezTo>
                  <a:cubicBezTo>
                    <a:pt x="635" y="318"/>
                    <a:pt x="624" y="324"/>
                    <a:pt x="613" y="331"/>
                  </a:cubicBezTo>
                  <a:cubicBezTo>
                    <a:pt x="600" y="341"/>
                    <a:pt x="589" y="354"/>
                    <a:pt x="582" y="368"/>
                  </a:cubicBezTo>
                  <a:cubicBezTo>
                    <a:pt x="578" y="376"/>
                    <a:pt x="576" y="384"/>
                    <a:pt x="574" y="392"/>
                  </a:cubicBezTo>
                  <a:cubicBezTo>
                    <a:pt x="572" y="401"/>
                    <a:pt x="568" y="411"/>
                    <a:pt x="565" y="420"/>
                  </a:cubicBezTo>
                  <a:cubicBezTo>
                    <a:pt x="536" y="429"/>
                    <a:pt x="506" y="439"/>
                    <a:pt x="477" y="448"/>
                  </a:cubicBezTo>
                  <a:cubicBezTo>
                    <a:pt x="471" y="450"/>
                    <a:pt x="465" y="452"/>
                    <a:pt x="458" y="454"/>
                  </a:cubicBezTo>
                  <a:cubicBezTo>
                    <a:pt x="453" y="456"/>
                    <a:pt x="447" y="458"/>
                    <a:pt x="443" y="453"/>
                  </a:cubicBezTo>
                  <a:cubicBezTo>
                    <a:pt x="440" y="448"/>
                    <a:pt x="438" y="442"/>
                    <a:pt x="436" y="436"/>
                  </a:cubicBezTo>
                  <a:cubicBezTo>
                    <a:pt x="433" y="429"/>
                    <a:pt x="431" y="423"/>
                    <a:pt x="438" y="416"/>
                  </a:cubicBezTo>
                  <a:cubicBezTo>
                    <a:pt x="443" y="410"/>
                    <a:pt x="449" y="405"/>
                    <a:pt x="455" y="399"/>
                  </a:cubicBezTo>
                  <a:cubicBezTo>
                    <a:pt x="473" y="380"/>
                    <a:pt x="495" y="362"/>
                    <a:pt x="511" y="341"/>
                  </a:cubicBezTo>
                  <a:cubicBezTo>
                    <a:pt x="519" y="330"/>
                    <a:pt x="523" y="318"/>
                    <a:pt x="526" y="305"/>
                  </a:cubicBezTo>
                  <a:cubicBezTo>
                    <a:pt x="545" y="288"/>
                    <a:pt x="564" y="271"/>
                    <a:pt x="583" y="253"/>
                  </a:cubicBezTo>
                  <a:cubicBezTo>
                    <a:pt x="587" y="250"/>
                    <a:pt x="591" y="246"/>
                    <a:pt x="596" y="244"/>
                  </a:cubicBezTo>
                  <a:cubicBezTo>
                    <a:pt x="602" y="241"/>
                    <a:pt x="609" y="240"/>
                    <a:pt x="615" y="239"/>
                  </a:cubicBezTo>
                  <a:cubicBezTo>
                    <a:pt x="622" y="237"/>
                    <a:pt x="629" y="234"/>
                    <a:pt x="636" y="230"/>
                  </a:cubicBezTo>
                  <a:cubicBezTo>
                    <a:pt x="649" y="221"/>
                    <a:pt x="656" y="209"/>
                    <a:pt x="664" y="195"/>
                  </a:cubicBezTo>
                  <a:cubicBezTo>
                    <a:pt x="674" y="176"/>
                    <a:pt x="685" y="157"/>
                    <a:pt x="696" y="138"/>
                  </a:cubicBezTo>
                  <a:cubicBezTo>
                    <a:pt x="681" y="161"/>
                    <a:pt x="667" y="184"/>
                    <a:pt x="651" y="206"/>
                  </a:cubicBezTo>
                  <a:cubicBezTo>
                    <a:pt x="641" y="221"/>
                    <a:pt x="625" y="228"/>
                    <a:pt x="607" y="231"/>
                  </a:cubicBezTo>
                  <a:cubicBezTo>
                    <a:pt x="598" y="233"/>
                    <a:pt x="587" y="236"/>
                    <a:pt x="580" y="241"/>
                  </a:cubicBezTo>
                  <a:cubicBezTo>
                    <a:pt x="580" y="241"/>
                    <a:pt x="580" y="241"/>
                    <a:pt x="580" y="242"/>
                  </a:cubicBezTo>
                  <a:cubicBezTo>
                    <a:pt x="577" y="243"/>
                    <a:pt x="573" y="246"/>
                    <a:pt x="571" y="248"/>
                  </a:cubicBezTo>
                  <a:cubicBezTo>
                    <a:pt x="559" y="257"/>
                    <a:pt x="544" y="275"/>
                    <a:pt x="531" y="278"/>
                  </a:cubicBezTo>
                  <a:cubicBezTo>
                    <a:pt x="533" y="265"/>
                    <a:pt x="539" y="252"/>
                    <a:pt x="539" y="238"/>
                  </a:cubicBezTo>
                  <a:cubicBezTo>
                    <a:pt x="540" y="221"/>
                    <a:pt x="538" y="205"/>
                    <a:pt x="531" y="190"/>
                  </a:cubicBezTo>
                  <a:cubicBezTo>
                    <a:pt x="546" y="174"/>
                    <a:pt x="560" y="159"/>
                    <a:pt x="574" y="144"/>
                  </a:cubicBezTo>
                  <a:cubicBezTo>
                    <a:pt x="586" y="132"/>
                    <a:pt x="599" y="119"/>
                    <a:pt x="607" y="104"/>
                  </a:cubicBezTo>
                  <a:cubicBezTo>
                    <a:pt x="611" y="97"/>
                    <a:pt x="613" y="90"/>
                    <a:pt x="614" y="83"/>
                  </a:cubicBezTo>
                  <a:cubicBezTo>
                    <a:pt x="615" y="70"/>
                    <a:pt x="611" y="60"/>
                    <a:pt x="607" y="48"/>
                  </a:cubicBezTo>
                  <a:cubicBezTo>
                    <a:pt x="602" y="32"/>
                    <a:pt x="597" y="16"/>
                    <a:pt x="592" y="0"/>
                  </a:cubicBezTo>
                  <a:cubicBezTo>
                    <a:pt x="594" y="11"/>
                    <a:pt x="597" y="22"/>
                    <a:pt x="599" y="33"/>
                  </a:cubicBezTo>
                  <a:cubicBezTo>
                    <a:pt x="604" y="52"/>
                    <a:pt x="611" y="70"/>
                    <a:pt x="605" y="89"/>
                  </a:cubicBezTo>
                  <a:cubicBezTo>
                    <a:pt x="605" y="89"/>
                    <a:pt x="605" y="90"/>
                    <a:pt x="605" y="90"/>
                  </a:cubicBezTo>
                  <a:cubicBezTo>
                    <a:pt x="599" y="103"/>
                    <a:pt x="590" y="113"/>
                    <a:pt x="580" y="122"/>
                  </a:cubicBezTo>
                  <a:cubicBezTo>
                    <a:pt x="561" y="139"/>
                    <a:pt x="542" y="156"/>
                    <a:pt x="524" y="173"/>
                  </a:cubicBezTo>
                  <a:cubicBezTo>
                    <a:pt x="522" y="169"/>
                    <a:pt x="519" y="164"/>
                    <a:pt x="517" y="159"/>
                  </a:cubicBezTo>
                  <a:cubicBezTo>
                    <a:pt x="502" y="132"/>
                    <a:pt x="468" y="118"/>
                    <a:pt x="455" y="89"/>
                  </a:cubicBezTo>
                  <a:cubicBezTo>
                    <a:pt x="444" y="66"/>
                    <a:pt x="433" y="43"/>
                    <a:pt x="422" y="19"/>
                  </a:cubicBezTo>
                  <a:cubicBezTo>
                    <a:pt x="432" y="46"/>
                    <a:pt x="441" y="73"/>
                    <a:pt x="453" y="99"/>
                  </a:cubicBezTo>
                  <a:cubicBezTo>
                    <a:pt x="453" y="100"/>
                    <a:pt x="454" y="101"/>
                    <a:pt x="454" y="102"/>
                  </a:cubicBezTo>
                  <a:cubicBezTo>
                    <a:pt x="468" y="125"/>
                    <a:pt x="494" y="140"/>
                    <a:pt x="505" y="164"/>
                  </a:cubicBezTo>
                  <a:cubicBezTo>
                    <a:pt x="510" y="178"/>
                    <a:pt x="515" y="191"/>
                    <a:pt x="520" y="204"/>
                  </a:cubicBezTo>
                  <a:cubicBezTo>
                    <a:pt x="528" y="239"/>
                    <a:pt x="515" y="276"/>
                    <a:pt x="498" y="307"/>
                  </a:cubicBezTo>
                  <a:cubicBezTo>
                    <a:pt x="481" y="339"/>
                    <a:pt x="453" y="363"/>
                    <a:pt x="423" y="385"/>
                  </a:cubicBezTo>
                  <a:cubicBezTo>
                    <a:pt x="420" y="387"/>
                    <a:pt x="417" y="389"/>
                    <a:pt x="413" y="388"/>
                  </a:cubicBezTo>
                  <a:cubicBezTo>
                    <a:pt x="409" y="387"/>
                    <a:pt x="406" y="384"/>
                    <a:pt x="404" y="382"/>
                  </a:cubicBezTo>
                  <a:cubicBezTo>
                    <a:pt x="384" y="360"/>
                    <a:pt x="366" y="340"/>
                    <a:pt x="373" y="311"/>
                  </a:cubicBezTo>
                  <a:cubicBezTo>
                    <a:pt x="375" y="298"/>
                    <a:pt x="381" y="287"/>
                    <a:pt x="387" y="276"/>
                  </a:cubicBezTo>
                  <a:cubicBezTo>
                    <a:pt x="393" y="266"/>
                    <a:pt x="395" y="257"/>
                    <a:pt x="395" y="245"/>
                  </a:cubicBezTo>
                  <a:cubicBezTo>
                    <a:pt x="395" y="233"/>
                    <a:pt x="390" y="220"/>
                    <a:pt x="386" y="208"/>
                  </a:cubicBezTo>
                  <a:cubicBezTo>
                    <a:pt x="384" y="203"/>
                    <a:pt x="382" y="198"/>
                    <a:pt x="381" y="193"/>
                  </a:cubicBezTo>
                  <a:cubicBezTo>
                    <a:pt x="381" y="197"/>
                    <a:pt x="382" y="202"/>
                    <a:pt x="383" y="207"/>
                  </a:cubicBezTo>
                  <a:cubicBezTo>
                    <a:pt x="385" y="219"/>
                    <a:pt x="389" y="232"/>
                    <a:pt x="387" y="245"/>
                  </a:cubicBezTo>
                  <a:cubicBezTo>
                    <a:pt x="386" y="248"/>
                    <a:pt x="385" y="250"/>
                    <a:pt x="385" y="253"/>
                  </a:cubicBezTo>
                  <a:cubicBezTo>
                    <a:pt x="382" y="263"/>
                    <a:pt x="375" y="272"/>
                    <a:pt x="369" y="281"/>
                  </a:cubicBezTo>
                  <a:cubicBezTo>
                    <a:pt x="368" y="283"/>
                    <a:pt x="356" y="262"/>
                    <a:pt x="356" y="260"/>
                  </a:cubicBezTo>
                  <a:cubicBezTo>
                    <a:pt x="352" y="253"/>
                    <a:pt x="349" y="243"/>
                    <a:pt x="344" y="237"/>
                  </a:cubicBezTo>
                  <a:cubicBezTo>
                    <a:pt x="331" y="220"/>
                    <a:pt x="309" y="214"/>
                    <a:pt x="290" y="205"/>
                  </a:cubicBezTo>
                  <a:cubicBezTo>
                    <a:pt x="281" y="200"/>
                    <a:pt x="274" y="195"/>
                    <a:pt x="268" y="187"/>
                  </a:cubicBezTo>
                  <a:cubicBezTo>
                    <a:pt x="260" y="177"/>
                    <a:pt x="254" y="164"/>
                    <a:pt x="247" y="153"/>
                  </a:cubicBezTo>
                  <a:cubicBezTo>
                    <a:pt x="237" y="137"/>
                    <a:pt x="228" y="121"/>
                    <a:pt x="218" y="106"/>
                  </a:cubicBezTo>
                  <a:cubicBezTo>
                    <a:pt x="232" y="132"/>
                    <a:pt x="246" y="159"/>
                    <a:pt x="259" y="186"/>
                  </a:cubicBezTo>
                  <a:cubicBezTo>
                    <a:pt x="266" y="197"/>
                    <a:pt x="273" y="205"/>
                    <a:pt x="285" y="212"/>
                  </a:cubicBezTo>
                  <a:cubicBezTo>
                    <a:pt x="304" y="222"/>
                    <a:pt x="327" y="230"/>
                    <a:pt x="337" y="250"/>
                  </a:cubicBezTo>
                  <a:cubicBezTo>
                    <a:pt x="342" y="258"/>
                    <a:pt x="343" y="267"/>
                    <a:pt x="346" y="276"/>
                  </a:cubicBezTo>
                  <a:cubicBezTo>
                    <a:pt x="349" y="285"/>
                    <a:pt x="355" y="293"/>
                    <a:pt x="354" y="302"/>
                  </a:cubicBezTo>
                  <a:cubicBezTo>
                    <a:pt x="354" y="309"/>
                    <a:pt x="349" y="316"/>
                    <a:pt x="348" y="323"/>
                  </a:cubicBezTo>
                  <a:cubicBezTo>
                    <a:pt x="346" y="330"/>
                    <a:pt x="346" y="338"/>
                    <a:pt x="348" y="345"/>
                  </a:cubicBezTo>
                  <a:cubicBezTo>
                    <a:pt x="350" y="354"/>
                    <a:pt x="353" y="363"/>
                    <a:pt x="359" y="371"/>
                  </a:cubicBezTo>
                  <a:cubicBezTo>
                    <a:pt x="338" y="356"/>
                    <a:pt x="318" y="342"/>
                    <a:pt x="298" y="326"/>
                  </a:cubicBezTo>
                  <a:cubicBezTo>
                    <a:pt x="282" y="312"/>
                    <a:pt x="265" y="298"/>
                    <a:pt x="249" y="285"/>
                  </a:cubicBezTo>
                  <a:cubicBezTo>
                    <a:pt x="234" y="273"/>
                    <a:pt x="215" y="262"/>
                    <a:pt x="206" y="247"/>
                  </a:cubicBezTo>
                  <a:cubicBezTo>
                    <a:pt x="197" y="234"/>
                    <a:pt x="193" y="218"/>
                    <a:pt x="187" y="205"/>
                  </a:cubicBezTo>
                  <a:cubicBezTo>
                    <a:pt x="179" y="187"/>
                    <a:pt x="172" y="169"/>
                    <a:pt x="164" y="152"/>
                  </a:cubicBezTo>
                  <a:cubicBezTo>
                    <a:pt x="168" y="165"/>
                    <a:pt x="172" y="178"/>
                    <a:pt x="176" y="190"/>
                  </a:cubicBezTo>
                  <a:cubicBezTo>
                    <a:pt x="179" y="201"/>
                    <a:pt x="183" y="213"/>
                    <a:pt x="186" y="224"/>
                  </a:cubicBezTo>
                  <a:cubicBezTo>
                    <a:pt x="190" y="236"/>
                    <a:pt x="192" y="248"/>
                    <a:pt x="199" y="258"/>
                  </a:cubicBezTo>
                  <a:cubicBezTo>
                    <a:pt x="188" y="253"/>
                    <a:pt x="177" y="248"/>
                    <a:pt x="166" y="244"/>
                  </a:cubicBezTo>
                  <a:cubicBezTo>
                    <a:pt x="165" y="243"/>
                    <a:pt x="160" y="240"/>
                    <a:pt x="157" y="239"/>
                  </a:cubicBezTo>
                  <a:cubicBezTo>
                    <a:pt x="142" y="226"/>
                    <a:pt x="129" y="212"/>
                    <a:pt x="115" y="199"/>
                  </a:cubicBezTo>
                  <a:cubicBezTo>
                    <a:pt x="126" y="213"/>
                    <a:pt x="137" y="229"/>
                    <a:pt x="151" y="242"/>
                  </a:cubicBezTo>
                  <a:cubicBezTo>
                    <a:pt x="153" y="244"/>
                    <a:pt x="155" y="245"/>
                    <a:pt x="156" y="247"/>
                  </a:cubicBezTo>
                  <a:cubicBezTo>
                    <a:pt x="167" y="254"/>
                    <a:pt x="178" y="260"/>
                    <a:pt x="189" y="267"/>
                  </a:cubicBezTo>
                  <a:cubicBezTo>
                    <a:pt x="203" y="275"/>
                    <a:pt x="216" y="282"/>
                    <a:pt x="229" y="290"/>
                  </a:cubicBezTo>
                  <a:cubicBezTo>
                    <a:pt x="261" y="323"/>
                    <a:pt x="294" y="355"/>
                    <a:pt x="328" y="386"/>
                  </a:cubicBezTo>
                  <a:cubicBezTo>
                    <a:pt x="335" y="391"/>
                    <a:pt x="344" y="398"/>
                    <a:pt x="348" y="405"/>
                  </a:cubicBezTo>
                  <a:cubicBezTo>
                    <a:pt x="350" y="408"/>
                    <a:pt x="351" y="412"/>
                    <a:pt x="353" y="416"/>
                  </a:cubicBezTo>
                  <a:cubicBezTo>
                    <a:pt x="356" y="424"/>
                    <a:pt x="359" y="433"/>
                    <a:pt x="362" y="442"/>
                  </a:cubicBezTo>
                  <a:cubicBezTo>
                    <a:pt x="316" y="418"/>
                    <a:pt x="270" y="395"/>
                    <a:pt x="227" y="369"/>
                  </a:cubicBezTo>
                  <a:cubicBezTo>
                    <a:pt x="221" y="365"/>
                    <a:pt x="217" y="359"/>
                    <a:pt x="214" y="354"/>
                  </a:cubicBezTo>
                  <a:cubicBezTo>
                    <a:pt x="209" y="347"/>
                    <a:pt x="204" y="341"/>
                    <a:pt x="199" y="336"/>
                  </a:cubicBezTo>
                  <a:cubicBezTo>
                    <a:pt x="189" y="327"/>
                    <a:pt x="177" y="319"/>
                    <a:pt x="164" y="314"/>
                  </a:cubicBezTo>
                  <a:cubicBezTo>
                    <a:pt x="150" y="309"/>
                    <a:pt x="134" y="306"/>
                    <a:pt x="119" y="301"/>
                  </a:cubicBezTo>
                  <a:cubicBezTo>
                    <a:pt x="103" y="294"/>
                    <a:pt x="86" y="289"/>
                    <a:pt x="70" y="283"/>
                  </a:cubicBezTo>
                  <a:cubicBezTo>
                    <a:pt x="59" y="280"/>
                    <a:pt x="48" y="277"/>
                    <a:pt x="41" y="269"/>
                  </a:cubicBezTo>
                  <a:cubicBezTo>
                    <a:pt x="33" y="260"/>
                    <a:pt x="27" y="249"/>
                    <a:pt x="21" y="239"/>
                  </a:cubicBezTo>
                  <a:cubicBezTo>
                    <a:pt x="14" y="228"/>
                    <a:pt x="6" y="217"/>
                    <a:pt x="0" y="205"/>
                  </a:cubicBezTo>
                  <a:cubicBezTo>
                    <a:pt x="5" y="216"/>
                    <a:pt x="11" y="226"/>
                    <a:pt x="17" y="236"/>
                  </a:cubicBezTo>
                  <a:cubicBezTo>
                    <a:pt x="23" y="247"/>
                    <a:pt x="28" y="260"/>
                    <a:pt x="37" y="271"/>
                  </a:cubicBezTo>
                  <a:cubicBezTo>
                    <a:pt x="48" y="284"/>
                    <a:pt x="64" y="288"/>
                    <a:pt x="80" y="294"/>
                  </a:cubicBezTo>
                  <a:cubicBezTo>
                    <a:pt x="95" y="300"/>
                    <a:pt x="109" y="306"/>
                    <a:pt x="124" y="312"/>
                  </a:cubicBezTo>
                  <a:cubicBezTo>
                    <a:pt x="138" y="317"/>
                    <a:pt x="152" y="323"/>
                    <a:pt x="166" y="328"/>
                  </a:cubicBezTo>
                  <a:cubicBezTo>
                    <a:pt x="175" y="332"/>
                    <a:pt x="181" y="338"/>
                    <a:pt x="187" y="345"/>
                  </a:cubicBezTo>
                  <a:cubicBezTo>
                    <a:pt x="168" y="336"/>
                    <a:pt x="149" y="338"/>
                    <a:pt x="129" y="339"/>
                  </a:cubicBezTo>
                  <a:cubicBezTo>
                    <a:pt x="116" y="339"/>
                    <a:pt x="102" y="340"/>
                    <a:pt x="89" y="341"/>
                  </a:cubicBezTo>
                  <a:cubicBezTo>
                    <a:pt x="104" y="341"/>
                    <a:pt x="119" y="342"/>
                    <a:pt x="134" y="343"/>
                  </a:cubicBezTo>
                  <a:cubicBezTo>
                    <a:pt x="146" y="343"/>
                    <a:pt x="159" y="343"/>
                    <a:pt x="171" y="348"/>
                  </a:cubicBezTo>
                  <a:cubicBezTo>
                    <a:pt x="176" y="350"/>
                    <a:pt x="180" y="352"/>
                    <a:pt x="184" y="355"/>
                  </a:cubicBezTo>
                  <a:cubicBezTo>
                    <a:pt x="192" y="360"/>
                    <a:pt x="201" y="367"/>
                    <a:pt x="209" y="373"/>
                  </a:cubicBezTo>
                  <a:cubicBezTo>
                    <a:pt x="209" y="373"/>
                    <a:pt x="209" y="373"/>
                    <a:pt x="209" y="373"/>
                  </a:cubicBezTo>
                  <a:cubicBezTo>
                    <a:pt x="173" y="379"/>
                    <a:pt x="138" y="386"/>
                    <a:pt x="102" y="391"/>
                  </a:cubicBezTo>
                  <a:cubicBezTo>
                    <a:pt x="92" y="392"/>
                    <a:pt x="82" y="394"/>
                    <a:pt x="72" y="395"/>
                  </a:cubicBezTo>
                  <a:cubicBezTo>
                    <a:pt x="62" y="397"/>
                    <a:pt x="54" y="400"/>
                    <a:pt x="44" y="402"/>
                  </a:cubicBezTo>
                  <a:cubicBezTo>
                    <a:pt x="29" y="406"/>
                    <a:pt x="14" y="403"/>
                    <a:pt x="0" y="396"/>
                  </a:cubicBezTo>
                  <a:cubicBezTo>
                    <a:pt x="16" y="406"/>
                    <a:pt x="32" y="408"/>
                    <a:pt x="50" y="405"/>
                  </a:cubicBezTo>
                  <a:cubicBezTo>
                    <a:pt x="76" y="401"/>
                    <a:pt x="101" y="398"/>
                    <a:pt x="127" y="395"/>
                  </a:cubicBezTo>
                  <a:cubicBezTo>
                    <a:pt x="151" y="394"/>
                    <a:pt x="175" y="392"/>
                    <a:pt x="199" y="390"/>
                  </a:cubicBezTo>
                  <a:cubicBezTo>
                    <a:pt x="206" y="389"/>
                    <a:pt x="213" y="389"/>
                    <a:pt x="220" y="388"/>
                  </a:cubicBezTo>
                  <a:cubicBezTo>
                    <a:pt x="222" y="388"/>
                    <a:pt x="227" y="388"/>
                    <a:pt x="227" y="387"/>
                  </a:cubicBezTo>
                  <a:cubicBezTo>
                    <a:pt x="275" y="422"/>
                    <a:pt x="326" y="454"/>
                    <a:pt x="376" y="487"/>
                  </a:cubicBezTo>
                  <a:cubicBezTo>
                    <a:pt x="387" y="494"/>
                    <a:pt x="384" y="508"/>
                    <a:pt x="383" y="519"/>
                  </a:cubicBezTo>
                  <a:cubicBezTo>
                    <a:pt x="382" y="535"/>
                    <a:pt x="381" y="551"/>
                    <a:pt x="380" y="567"/>
                  </a:cubicBezTo>
                  <a:cubicBezTo>
                    <a:pt x="379" y="579"/>
                    <a:pt x="379" y="591"/>
                    <a:pt x="378" y="603"/>
                  </a:cubicBezTo>
                  <a:cubicBezTo>
                    <a:pt x="377" y="611"/>
                    <a:pt x="375" y="618"/>
                    <a:pt x="372" y="624"/>
                  </a:cubicBezTo>
                  <a:cubicBezTo>
                    <a:pt x="364" y="641"/>
                    <a:pt x="345" y="651"/>
                    <a:pt x="326" y="651"/>
                  </a:cubicBezTo>
                  <a:cubicBezTo>
                    <a:pt x="275" y="651"/>
                    <a:pt x="275" y="651"/>
                    <a:pt x="275" y="651"/>
                  </a:cubicBezTo>
                  <a:cubicBezTo>
                    <a:pt x="275" y="725"/>
                    <a:pt x="339" y="785"/>
                    <a:pt x="418" y="785"/>
                  </a:cubicBezTo>
                  <a:cubicBezTo>
                    <a:pt x="497" y="785"/>
                    <a:pt x="561" y="725"/>
                    <a:pt x="561" y="651"/>
                  </a:cubicBezTo>
                  <a:cubicBezTo>
                    <a:pt x="501" y="651"/>
                    <a:pt x="501" y="651"/>
                    <a:pt x="501" y="651"/>
                  </a:cubicBezTo>
                  <a:cubicBezTo>
                    <a:pt x="474" y="651"/>
                    <a:pt x="451" y="631"/>
                    <a:pt x="450" y="606"/>
                  </a:cubicBezTo>
                  <a:cubicBezTo>
                    <a:pt x="450" y="604"/>
                    <a:pt x="450" y="603"/>
                    <a:pt x="450" y="601"/>
                  </a:cubicBezTo>
                  <a:cubicBezTo>
                    <a:pt x="451" y="588"/>
                    <a:pt x="452" y="574"/>
                    <a:pt x="453" y="561"/>
                  </a:cubicBezTo>
                  <a:cubicBezTo>
                    <a:pt x="454" y="546"/>
                    <a:pt x="455" y="532"/>
                    <a:pt x="456" y="518"/>
                  </a:cubicBezTo>
                  <a:cubicBezTo>
                    <a:pt x="456" y="515"/>
                    <a:pt x="456" y="512"/>
                    <a:pt x="456" y="509"/>
                  </a:cubicBezTo>
                  <a:cubicBezTo>
                    <a:pt x="457" y="504"/>
                    <a:pt x="455" y="498"/>
                    <a:pt x="456" y="493"/>
                  </a:cubicBezTo>
                  <a:cubicBezTo>
                    <a:pt x="458" y="487"/>
                    <a:pt x="466" y="485"/>
                    <a:pt x="471" y="483"/>
                  </a:cubicBezTo>
                  <a:cubicBezTo>
                    <a:pt x="503" y="470"/>
                    <a:pt x="535" y="457"/>
                    <a:pt x="567" y="444"/>
                  </a:cubicBezTo>
                  <a:cubicBezTo>
                    <a:pt x="574" y="441"/>
                    <a:pt x="581" y="438"/>
                    <a:pt x="588" y="435"/>
                  </a:cubicBezTo>
                  <a:cubicBezTo>
                    <a:pt x="595" y="431"/>
                    <a:pt x="601" y="426"/>
                    <a:pt x="607" y="422"/>
                  </a:cubicBezTo>
                  <a:cubicBezTo>
                    <a:pt x="619" y="414"/>
                    <a:pt x="632" y="417"/>
                    <a:pt x="645" y="416"/>
                  </a:cubicBezTo>
                  <a:cubicBezTo>
                    <a:pt x="658" y="416"/>
                    <a:pt x="671" y="416"/>
                    <a:pt x="684" y="415"/>
                  </a:cubicBezTo>
                  <a:cubicBezTo>
                    <a:pt x="710" y="415"/>
                    <a:pt x="735" y="414"/>
                    <a:pt x="761" y="413"/>
                  </a:cubicBezTo>
                  <a:cubicBezTo>
                    <a:pt x="774" y="413"/>
                    <a:pt x="788" y="411"/>
                    <a:pt x="799" y="403"/>
                  </a:cubicBezTo>
                  <a:cubicBezTo>
                    <a:pt x="813" y="393"/>
                    <a:pt x="828" y="382"/>
                    <a:pt x="841" y="370"/>
                  </a:cubicBezTo>
                  <a:cubicBezTo>
                    <a:pt x="856" y="352"/>
                    <a:pt x="859" y="327"/>
                    <a:pt x="865" y="305"/>
                  </a:cubicBezTo>
                  <a:cubicBezTo>
                    <a:pt x="864" y="308"/>
                    <a:pt x="863" y="312"/>
                    <a:pt x="861" y="31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237829" y="1686830"/>
            <a:ext cx="4384336" cy="1121656"/>
            <a:chOff x="1237829" y="1686830"/>
            <a:chExt cx="4384336" cy="1121656"/>
          </a:xfrm>
        </p:grpSpPr>
        <p:sp>
          <p:nvSpPr>
            <p:cNvPr id="53" name="Text Placeholder 32"/>
            <p:cNvSpPr txBox="1">
              <a:spLocks/>
            </p:cNvSpPr>
            <p:nvPr/>
          </p:nvSpPr>
          <p:spPr>
            <a:xfrm>
              <a:off x="2229146" y="2322891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smtClean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YOLO.</a:t>
              </a:r>
              <a:endParaRPr lang="en-US" sz="10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54" name="Text Placeholder 33"/>
            <p:cNvSpPr txBox="1">
              <a:spLocks/>
            </p:cNvSpPr>
            <p:nvPr/>
          </p:nvSpPr>
          <p:spPr>
            <a:xfrm>
              <a:off x="2214861" y="2028141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2214861" y="1686830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01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237829" y="1727275"/>
              <a:ext cx="699076" cy="699074"/>
              <a:chOff x="1237829" y="1727275"/>
              <a:chExt cx="699076" cy="69907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1237829" y="1727275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Shape 2540"/>
              <p:cNvSpPr/>
              <p:nvPr/>
            </p:nvSpPr>
            <p:spPr>
              <a:xfrm>
                <a:off x="1447703" y="193714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37829" y="3251632"/>
            <a:ext cx="4384336" cy="1121656"/>
            <a:chOff x="1237829" y="3251632"/>
            <a:chExt cx="4384336" cy="1121656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2229146" y="3887693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2214861" y="3592943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2" name="Text Placeholder 33"/>
            <p:cNvSpPr txBox="1">
              <a:spLocks/>
            </p:cNvSpPr>
            <p:nvPr/>
          </p:nvSpPr>
          <p:spPr>
            <a:xfrm>
              <a:off x="2214861" y="3251632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02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237829" y="3292077"/>
              <a:ext cx="699076" cy="699074"/>
              <a:chOff x="1237829" y="3292077"/>
              <a:chExt cx="699076" cy="69907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237829" y="3292077"/>
                <a:ext cx="699076" cy="6990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65" name="Shape 2540"/>
              <p:cNvSpPr/>
              <p:nvPr/>
            </p:nvSpPr>
            <p:spPr>
              <a:xfrm>
                <a:off x="1444704" y="350195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37829" y="4816434"/>
            <a:ext cx="4384336" cy="1121656"/>
            <a:chOff x="1237829" y="4816434"/>
            <a:chExt cx="4384336" cy="1121656"/>
          </a:xfrm>
        </p:grpSpPr>
        <p:sp>
          <p:nvSpPr>
            <p:cNvPr id="67" name="Text Placeholder 32"/>
            <p:cNvSpPr txBox="1">
              <a:spLocks/>
            </p:cNvSpPr>
            <p:nvPr/>
          </p:nvSpPr>
          <p:spPr>
            <a:xfrm>
              <a:off x="2229146" y="5452495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2214861" y="5157745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2214861" y="4816434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03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237829" y="4856879"/>
              <a:ext cx="699076" cy="699074"/>
              <a:chOff x="1237829" y="4856879"/>
              <a:chExt cx="699076" cy="699074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237829" y="4856879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2" name="Shape 2540"/>
              <p:cNvSpPr/>
              <p:nvPr/>
            </p:nvSpPr>
            <p:spPr>
              <a:xfrm>
                <a:off x="1442604" y="5066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86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Creative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217210" y="4986299"/>
            <a:ext cx="1466880" cy="589538"/>
            <a:chOff x="2194602" y="2009322"/>
            <a:chExt cx="1573731" cy="632481"/>
          </a:xfrm>
        </p:grpSpPr>
        <p:sp>
          <p:nvSpPr>
            <p:cNvPr id="73" name="Rectangle 72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856019" y="4988814"/>
            <a:ext cx="1468066" cy="589538"/>
            <a:chOff x="4129724" y="2015877"/>
            <a:chExt cx="1575004" cy="632481"/>
          </a:xfrm>
        </p:grpSpPr>
        <p:sp>
          <p:nvSpPr>
            <p:cNvPr id="76" name="Rectangle 75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53172" y="4988813"/>
            <a:ext cx="1469253" cy="589538"/>
            <a:chOff x="6064846" y="2015877"/>
            <a:chExt cx="1576277" cy="632481"/>
          </a:xfrm>
        </p:grpSpPr>
        <p:sp>
          <p:nvSpPr>
            <p:cNvPr id="79" name="Rectangle 78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953940" y="4986299"/>
            <a:ext cx="1468066" cy="589538"/>
            <a:chOff x="8002514" y="2015877"/>
            <a:chExt cx="1575004" cy="632481"/>
          </a:xfrm>
        </p:grpSpPr>
        <p:sp>
          <p:nvSpPr>
            <p:cNvPr id="82" name="Rectangle 81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249987" y="4989904"/>
            <a:ext cx="1529896" cy="589538"/>
            <a:chOff x="5107857" y="5455401"/>
            <a:chExt cx="1641337" cy="632481"/>
          </a:xfrm>
        </p:grpSpPr>
        <p:sp>
          <p:nvSpPr>
            <p:cNvPr id="85" name="Rectangle 84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9593965" y="4986299"/>
            <a:ext cx="1576562" cy="589538"/>
            <a:chOff x="8963722" y="5455401"/>
            <a:chExt cx="1691403" cy="632481"/>
          </a:xfrm>
        </p:grpSpPr>
        <p:sp>
          <p:nvSpPr>
            <p:cNvPr id="88" name="Rectangle 87"/>
            <p:cNvSpPr/>
            <p:nvPr/>
          </p:nvSpPr>
          <p:spPr>
            <a:xfrm>
              <a:off x="9427534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668231" y="2134686"/>
            <a:ext cx="8857846" cy="2647555"/>
            <a:chOff x="1668231" y="2134686"/>
            <a:chExt cx="8857846" cy="2647555"/>
          </a:xfrm>
        </p:grpSpPr>
        <p:grpSp>
          <p:nvGrpSpPr>
            <p:cNvPr id="91" name="Group 90"/>
            <p:cNvGrpSpPr/>
            <p:nvPr/>
          </p:nvGrpSpPr>
          <p:grpSpPr>
            <a:xfrm>
              <a:off x="1668231" y="2134686"/>
              <a:ext cx="8857846" cy="2647555"/>
              <a:chOff x="1219824" y="2134686"/>
              <a:chExt cx="8857846" cy="2647555"/>
            </a:xfrm>
          </p:grpSpPr>
          <p:sp>
            <p:nvSpPr>
              <p:cNvPr id="98" name="Freeform 35"/>
              <p:cNvSpPr>
                <a:spLocks/>
              </p:cNvSpPr>
              <p:nvPr/>
            </p:nvSpPr>
            <p:spPr bwMode="auto">
              <a:xfrm rot="19193214">
                <a:off x="8224403" y="3357910"/>
                <a:ext cx="825500" cy="714375"/>
              </a:xfrm>
              <a:custGeom>
                <a:avLst/>
                <a:gdLst>
                  <a:gd name="T0" fmla="*/ 292 w 347"/>
                  <a:gd name="T1" fmla="*/ 244 h 300"/>
                  <a:gd name="T2" fmla="*/ 324 w 347"/>
                  <a:gd name="T3" fmla="*/ 124 h 300"/>
                  <a:gd name="T4" fmla="*/ 347 w 347"/>
                  <a:gd name="T5" fmla="*/ 38 h 300"/>
                  <a:gd name="T6" fmla="*/ 192 w 347"/>
                  <a:gd name="T7" fmla="*/ 57 h 300"/>
                  <a:gd name="T8" fmla="*/ 70 w 347"/>
                  <a:gd name="T9" fmla="*/ 0 h 300"/>
                  <a:gd name="T10" fmla="*/ 56 w 347"/>
                  <a:gd name="T11" fmla="*/ 55 h 300"/>
                  <a:gd name="T12" fmla="*/ 23 w 347"/>
                  <a:gd name="T13" fmla="*/ 175 h 300"/>
                  <a:gd name="T14" fmla="*/ 0 w 347"/>
                  <a:gd name="T15" fmla="*/ 262 h 300"/>
                  <a:gd name="T16" fmla="*/ 153 w 347"/>
                  <a:gd name="T17" fmla="*/ 247 h 300"/>
                  <a:gd name="T18" fmla="*/ 277 w 347"/>
                  <a:gd name="T19" fmla="*/ 300 h 300"/>
                  <a:gd name="T20" fmla="*/ 292 w 347"/>
                  <a:gd name="T21" fmla="*/ 24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2" y="244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7" y="38"/>
                      <a:pt x="347" y="38"/>
                      <a:pt x="347" y="38"/>
                    </a:cubicBezTo>
                    <a:cubicBezTo>
                      <a:pt x="347" y="38"/>
                      <a:pt x="322" y="84"/>
                      <a:pt x="192" y="57"/>
                    </a:cubicBezTo>
                    <a:cubicBezTo>
                      <a:pt x="63" y="29"/>
                      <a:pt x="70" y="0"/>
                      <a:pt x="70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3" y="175"/>
                      <a:pt x="23" y="175"/>
                      <a:pt x="23" y="17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2" y="24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 rot="19193214">
                <a:off x="6785017" y="3172678"/>
                <a:ext cx="715963" cy="827087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3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5"/>
                      <a:pt x="244" y="155"/>
                    </a:cubicBezTo>
                    <a:cubicBezTo>
                      <a:pt x="271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3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 rot="19193214">
                <a:off x="5234692" y="3100668"/>
                <a:ext cx="827088" cy="714375"/>
              </a:xfrm>
              <a:custGeom>
                <a:avLst/>
                <a:gdLst>
                  <a:gd name="T0" fmla="*/ 292 w 348"/>
                  <a:gd name="T1" fmla="*/ 245 h 300"/>
                  <a:gd name="T2" fmla="*/ 324 w 348"/>
                  <a:gd name="T3" fmla="*/ 124 h 300"/>
                  <a:gd name="T4" fmla="*/ 348 w 348"/>
                  <a:gd name="T5" fmla="*/ 38 h 300"/>
                  <a:gd name="T6" fmla="*/ 192 w 348"/>
                  <a:gd name="T7" fmla="*/ 57 h 300"/>
                  <a:gd name="T8" fmla="*/ 71 w 348"/>
                  <a:gd name="T9" fmla="*/ 0 h 300"/>
                  <a:gd name="T10" fmla="*/ 56 w 348"/>
                  <a:gd name="T11" fmla="*/ 55 h 300"/>
                  <a:gd name="T12" fmla="*/ 24 w 348"/>
                  <a:gd name="T13" fmla="*/ 176 h 300"/>
                  <a:gd name="T14" fmla="*/ 0 w 348"/>
                  <a:gd name="T15" fmla="*/ 262 h 300"/>
                  <a:gd name="T16" fmla="*/ 153 w 348"/>
                  <a:gd name="T17" fmla="*/ 247 h 300"/>
                  <a:gd name="T18" fmla="*/ 277 w 348"/>
                  <a:gd name="T19" fmla="*/ 300 h 300"/>
                  <a:gd name="T20" fmla="*/ 292 w 348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8" h="300">
                    <a:moveTo>
                      <a:pt x="292" y="245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8" y="38"/>
                      <a:pt x="348" y="38"/>
                      <a:pt x="348" y="38"/>
                    </a:cubicBezTo>
                    <a:cubicBezTo>
                      <a:pt x="348" y="38"/>
                      <a:pt x="322" y="84"/>
                      <a:pt x="192" y="57"/>
                    </a:cubicBezTo>
                    <a:cubicBezTo>
                      <a:pt x="63" y="29"/>
                      <a:pt x="71" y="0"/>
                      <a:pt x="71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6" y="270"/>
                      <a:pt x="277" y="300"/>
                      <a:pt x="277" y="300"/>
                    </a:cubicBezTo>
                    <a:lnTo>
                      <a:pt x="292" y="2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 rot="19193214">
                <a:off x="3796003" y="2917348"/>
                <a:ext cx="715963" cy="825500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4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6"/>
                      <a:pt x="244" y="155"/>
                    </a:cubicBezTo>
                    <a:cubicBezTo>
                      <a:pt x="272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4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4"/>
              <p:cNvSpPr>
                <a:spLocks/>
              </p:cNvSpPr>
              <p:nvPr/>
            </p:nvSpPr>
            <p:spPr bwMode="auto">
              <a:xfrm rot="19193214">
                <a:off x="2247590" y="2844641"/>
                <a:ext cx="825500" cy="714375"/>
              </a:xfrm>
              <a:custGeom>
                <a:avLst/>
                <a:gdLst>
                  <a:gd name="T0" fmla="*/ 291 w 347"/>
                  <a:gd name="T1" fmla="*/ 245 h 300"/>
                  <a:gd name="T2" fmla="*/ 324 w 347"/>
                  <a:gd name="T3" fmla="*/ 125 h 300"/>
                  <a:gd name="T4" fmla="*/ 347 w 347"/>
                  <a:gd name="T5" fmla="*/ 39 h 300"/>
                  <a:gd name="T6" fmla="*/ 192 w 347"/>
                  <a:gd name="T7" fmla="*/ 57 h 300"/>
                  <a:gd name="T8" fmla="*/ 70 w 347"/>
                  <a:gd name="T9" fmla="*/ 0 h 300"/>
                  <a:gd name="T10" fmla="*/ 55 w 347"/>
                  <a:gd name="T11" fmla="*/ 56 h 300"/>
                  <a:gd name="T12" fmla="*/ 23 w 347"/>
                  <a:gd name="T13" fmla="*/ 176 h 300"/>
                  <a:gd name="T14" fmla="*/ 0 w 347"/>
                  <a:gd name="T15" fmla="*/ 262 h 300"/>
                  <a:gd name="T16" fmla="*/ 152 w 347"/>
                  <a:gd name="T17" fmla="*/ 247 h 300"/>
                  <a:gd name="T18" fmla="*/ 277 w 347"/>
                  <a:gd name="T19" fmla="*/ 300 h 300"/>
                  <a:gd name="T20" fmla="*/ 291 w 347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1" y="245"/>
                    </a:moveTo>
                    <a:cubicBezTo>
                      <a:pt x="324" y="125"/>
                      <a:pt x="324" y="125"/>
                      <a:pt x="324" y="125"/>
                    </a:cubicBezTo>
                    <a:cubicBezTo>
                      <a:pt x="347" y="39"/>
                      <a:pt x="347" y="39"/>
                      <a:pt x="347" y="39"/>
                    </a:cubicBezTo>
                    <a:cubicBezTo>
                      <a:pt x="347" y="39"/>
                      <a:pt x="321" y="85"/>
                      <a:pt x="192" y="57"/>
                    </a:cubicBezTo>
                    <a:cubicBezTo>
                      <a:pt x="62" y="29"/>
                      <a:pt x="70" y="0"/>
                      <a:pt x="70" y="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23" y="176"/>
                      <a:pt x="23" y="176"/>
                      <a:pt x="23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0" y="224"/>
                      <a:pt x="152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1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20"/>
              <p:cNvSpPr>
                <a:spLocks noChangeArrowheads="1"/>
              </p:cNvSpPr>
              <p:nvPr/>
            </p:nvSpPr>
            <p:spPr bwMode="auto">
              <a:xfrm rot="19193214">
                <a:off x="1219824" y="2964184"/>
                <a:ext cx="1304925" cy="13049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Oval 21"/>
              <p:cNvSpPr>
                <a:spLocks noChangeArrowheads="1"/>
              </p:cNvSpPr>
              <p:nvPr/>
            </p:nvSpPr>
            <p:spPr bwMode="auto">
              <a:xfrm rot="19193214">
                <a:off x="2795554" y="2134686"/>
                <a:ext cx="1306513" cy="130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2"/>
              <p:cNvSpPr>
                <a:spLocks/>
              </p:cNvSpPr>
              <p:nvPr/>
            </p:nvSpPr>
            <p:spPr bwMode="auto">
              <a:xfrm rot="19193214">
                <a:off x="1362321" y="3107197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7 w 429"/>
                  <a:gd name="T3" fmla="*/ 352 h 429"/>
                  <a:gd name="T4" fmla="*/ 77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7" y="429"/>
                      <a:pt x="153" y="429"/>
                      <a:pt x="77" y="352"/>
                    </a:cubicBezTo>
                    <a:cubicBezTo>
                      <a:pt x="0" y="276"/>
                      <a:pt x="0" y="152"/>
                      <a:pt x="77" y="76"/>
                    </a:cubicBezTo>
                    <a:cubicBezTo>
                      <a:pt x="153" y="0"/>
                      <a:pt x="277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3"/>
              <p:cNvSpPr>
                <a:spLocks/>
              </p:cNvSpPr>
              <p:nvPr/>
            </p:nvSpPr>
            <p:spPr bwMode="auto">
              <a:xfrm rot="19193214">
                <a:off x="2938429" y="2277561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6 w 429"/>
                  <a:gd name="T3" fmla="*/ 352 h 429"/>
                  <a:gd name="T4" fmla="*/ 76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6" y="429"/>
                      <a:pt x="153" y="429"/>
                      <a:pt x="76" y="352"/>
                    </a:cubicBezTo>
                    <a:cubicBezTo>
                      <a:pt x="0" y="276"/>
                      <a:pt x="0" y="152"/>
                      <a:pt x="76" y="76"/>
                    </a:cubicBezTo>
                    <a:cubicBezTo>
                      <a:pt x="153" y="0"/>
                      <a:pt x="276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25"/>
              <p:cNvSpPr>
                <a:spLocks noChangeArrowheads="1"/>
              </p:cNvSpPr>
              <p:nvPr/>
            </p:nvSpPr>
            <p:spPr bwMode="auto">
              <a:xfrm rot="19193214">
                <a:off x="4206925" y="3220212"/>
                <a:ext cx="1306513" cy="130492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6"/>
              <p:cNvSpPr>
                <a:spLocks/>
              </p:cNvSpPr>
              <p:nvPr/>
            </p:nvSpPr>
            <p:spPr bwMode="auto">
              <a:xfrm rot="19193214">
                <a:off x="4349800" y="3363087"/>
                <a:ext cx="1020763" cy="1019175"/>
              </a:xfrm>
              <a:custGeom>
                <a:avLst/>
                <a:gdLst>
                  <a:gd name="T0" fmla="*/ 77 w 429"/>
                  <a:gd name="T1" fmla="*/ 76 h 428"/>
                  <a:gd name="T2" fmla="*/ 77 w 429"/>
                  <a:gd name="T3" fmla="*/ 352 h 428"/>
                  <a:gd name="T4" fmla="*/ 353 w 429"/>
                  <a:gd name="T5" fmla="*/ 352 h 428"/>
                  <a:gd name="T6" fmla="*/ 353 w 429"/>
                  <a:gd name="T7" fmla="*/ 76 h 428"/>
                  <a:gd name="T8" fmla="*/ 77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7" y="76"/>
                    </a:moveTo>
                    <a:cubicBezTo>
                      <a:pt x="0" y="152"/>
                      <a:pt x="0" y="276"/>
                      <a:pt x="77" y="352"/>
                    </a:cubicBezTo>
                    <a:cubicBezTo>
                      <a:pt x="153" y="428"/>
                      <a:pt x="277" y="428"/>
                      <a:pt x="353" y="352"/>
                    </a:cubicBezTo>
                    <a:cubicBezTo>
                      <a:pt x="429" y="276"/>
                      <a:pt x="429" y="152"/>
                      <a:pt x="353" y="76"/>
                    </a:cubicBezTo>
                    <a:cubicBezTo>
                      <a:pt x="277" y="0"/>
                      <a:pt x="153" y="0"/>
                      <a:pt x="77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 rot="19193214">
                <a:off x="7195427" y="3474141"/>
                <a:ext cx="1306513" cy="1308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 rot="19193214">
                <a:off x="5783033" y="2390575"/>
                <a:ext cx="1306513" cy="13049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30"/>
              <p:cNvSpPr>
                <a:spLocks/>
              </p:cNvSpPr>
              <p:nvPr/>
            </p:nvSpPr>
            <p:spPr bwMode="auto">
              <a:xfrm rot="19193214">
                <a:off x="7338302" y="3617016"/>
                <a:ext cx="1020763" cy="1022350"/>
              </a:xfrm>
              <a:custGeom>
                <a:avLst/>
                <a:gdLst>
                  <a:gd name="T0" fmla="*/ 76 w 429"/>
                  <a:gd name="T1" fmla="*/ 77 h 429"/>
                  <a:gd name="T2" fmla="*/ 76 w 429"/>
                  <a:gd name="T3" fmla="*/ 353 h 429"/>
                  <a:gd name="T4" fmla="*/ 353 w 429"/>
                  <a:gd name="T5" fmla="*/ 353 h 429"/>
                  <a:gd name="T6" fmla="*/ 353 w 429"/>
                  <a:gd name="T7" fmla="*/ 77 h 429"/>
                  <a:gd name="T8" fmla="*/ 76 w 429"/>
                  <a:gd name="T9" fmla="*/ 77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76" y="77"/>
                    </a:moveTo>
                    <a:cubicBezTo>
                      <a:pt x="0" y="153"/>
                      <a:pt x="0" y="277"/>
                      <a:pt x="76" y="353"/>
                    </a:cubicBezTo>
                    <a:cubicBezTo>
                      <a:pt x="153" y="429"/>
                      <a:pt x="276" y="429"/>
                      <a:pt x="353" y="353"/>
                    </a:cubicBezTo>
                    <a:cubicBezTo>
                      <a:pt x="429" y="277"/>
                      <a:pt x="429" y="153"/>
                      <a:pt x="353" y="77"/>
                    </a:cubicBezTo>
                    <a:cubicBezTo>
                      <a:pt x="276" y="0"/>
                      <a:pt x="153" y="0"/>
                      <a:pt x="76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1"/>
              <p:cNvSpPr>
                <a:spLocks/>
              </p:cNvSpPr>
              <p:nvPr/>
            </p:nvSpPr>
            <p:spPr bwMode="auto">
              <a:xfrm rot="19193214">
                <a:off x="5925908" y="2533450"/>
                <a:ext cx="1020763" cy="1019175"/>
              </a:xfrm>
              <a:custGeom>
                <a:avLst/>
                <a:gdLst>
                  <a:gd name="T0" fmla="*/ 76 w 429"/>
                  <a:gd name="T1" fmla="*/ 76 h 428"/>
                  <a:gd name="T2" fmla="*/ 76 w 429"/>
                  <a:gd name="T3" fmla="*/ 352 h 428"/>
                  <a:gd name="T4" fmla="*/ 352 w 429"/>
                  <a:gd name="T5" fmla="*/ 352 h 428"/>
                  <a:gd name="T6" fmla="*/ 352 w 429"/>
                  <a:gd name="T7" fmla="*/ 76 h 428"/>
                  <a:gd name="T8" fmla="*/ 76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6" y="76"/>
                    </a:moveTo>
                    <a:cubicBezTo>
                      <a:pt x="0" y="152"/>
                      <a:pt x="0" y="276"/>
                      <a:pt x="76" y="352"/>
                    </a:cubicBezTo>
                    <a:cubicBezTo>
                      <a:pt x="152" y="428"/>
                      <a:pt x="276" y="428"/>
                      <a:pt x="352" y="352"/>
                    </a:cubicBezTo>
                    <a:cubicBezTo>
                      <a:pt x="429" y="276"/>
                      <a:pt x="429" y="152"/>
                      <a:pt x="352" y="76"/>
                    </a:cubicBezTo>
                    <a:cubicBezTo>
                      <a:pt x="276" y="0"/>
                      <a:pt x="152" y="0"/>
                      <a:pt x="76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33"/>
              <p:cNvSpPr>
                <a:spLocks noChangeArrowheads="1"/>
              </p:cNvSpPr>
              <p:nvPr/>
            </p:nvSpPr>
            <p:spPr bwMode="auto">
              <a:xfrm rot="19193214">
                <a:off x="8772745" y="2647817"/>
                <a:ext cx="1304925" cy="130492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 rot="19193214">
                <a:off x="8914411" y="2787379"/>
                <a:ext cx="1020763" cy="1022350"/>
              </a:xfrm>
              <a:custGeom>
                <a:avLst/>
                <a:gdLst>
                  <a:gd name="T0" fmla="*/ 352 w 429"/>
                  <a:gd name="T1" fmla="*/ 353 h 429"/>
                  <a:gd name="T2" fmla="*/ 76 w 429"/>
                  <a:gd name="T3" fmla="*/ 353 h 429"/>
                  <a:gd name="T4" fmla="*/ 76 w 429"/>
                  <a:gd name="T5" fmla="*/ 77 h 429"/>
                  <a:gd name="T6" fmla="*/ 352 w 429"/>
                  <a:gd name="T7" fmla="*/ 77 h 429"/>
                  <a:gd name="T8" fmla="*/ 352 w 429"/>
                  <a:gd name="T9" fmla="*/ 353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2" y="353"/>
                    </a:moveTo>
                    <a:cubicBezTo>
                      <a:pt x="276" y="429"/>
                      <a:pt x="152" y="429"/>
                      <a:pt x="76" y="353"/>
                    </a:cubicBezTo>
                    <a:cubicBezTo>
                      <a:pt x="0" y="277"/>
                      <a:pt x="0" y="153"/>
                      <a:pt x="76" y="77"/>
                    </a:cubicBezTo>
                    <a:cubicBezTo>
                      <a:pt x="152" y="0"/>
                      <a:pt x="276" y="0"/>
                      <a:pt x="352" y="77"/>
                    </a:cubicBezTo>
                    <a:cubicBezTo>
                      <a:pt x="429" y="153"/>
                      <a:pt x="429" y="277"/>
                      <a:pt x="352" y="3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Shape 2778"/>
            <p:cNvSpPr/>
            <p:nvPr/>
          </p:nvSpPr>
          <p:spPr>
            <a:xfrm>
              <a:off x="2187410" y="347611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3" name="Shape 2748"/>
            <p:cNvSpPr/>
            <p:nvPr/>
          </p:nvSpPr>
          <p:spPr>
            <a:xfrm>
              <a:off x="3757553" y="263379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4" name="Shape 2774"/>
            <p:cNvSpPr/>
            <p:nvPr/>
          </p:nvSpPr>
          <p:spPr>
            <a:xfrm>
              <a:off x="5168924" y="37554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5" name="Shape 2543"/>
            <p:cNvSpPr/>
            <p:nvPr/>
          </p:nvSpPr>
          <p:spPr>
            <a:xfrm>
              <a:off x="6745032" y="287563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6" name="Shape 2784"/>
            <p:cNvSpPr/>
            <p:nvPr/>
          </p:nvSpPr>
          <p:spPr>
            <a:xfrm>
              <a:off x="8160766" y="398284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7" name="Shape 2604"/>
            <p:cNvSpPr/>
            <p:nvPr/>
          </p:nvSpPr>
          <p:spPr>
            <a:xfrm>
              <a:off x="9731026" y="3149893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6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Hexagon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6490" y="1781438"/>
            <a:ext cx="4118606" cy="3898705"/>
            <a:chOff x="4036697" y="1781438"/>
            <a:chExt cx="4118606" cy="3898705"/>
          </a:xfrm>
        </p:grpSpPr>
        <p:grpSp>
          <p:nvGrpSpPr>
            <p:cNvPr id="47" name="Group 46"/>
            <p:cNvGrpSpPr/>
            <p:nvPr/>
          </p:nvGrpSpPr>
          <p:grpSpPr>
            <a:xfrm>
              <a:off x="4036697" y="2918588"/>
              <a:ext cx="1791108" cy="1022486"/>
              <a:chOff x="4036697" y="2918588"/>
              <a:chExt cx="1791108" cy="1022486"/>
            </a:xfrm>
          </p:grpSpPr>
          <p:sp>
            <p:nvSpPr>
              <p:cNvPr id="63" name="Shape 728"/>
              <p:cNvSpPr/>
              <p:nvPr/>
            </p:nvSpPr>
            <p:spPr>
              <a:xfrm>
                <a:off x="4036697" y="2918588"/>
                <a:ext cx="1791108" cy="1022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4" name="Shape 2778"/>
              <p:cNvSpPr/>
              <p:nvPr/>
            </p:nvSpPr>
            <p:spPr>
              <a:xfrm>
                <a:off x="4452565" y="328933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040847" y="1781438"/>
              <a:ext cx="1334647" cy="1571209"/>
              <a:chOff x="5040847" y="1781438"/>
              <a:chExt cx="1334647" cy="1571209"/>
            </a:xfrm>
          </p:grpSpPr>
          <p:sp>
            <p:nvSpPr>
              <p:cNvPr id="61" name="Shape 727"/>
              <p:cNvSpPr/>
              <p:nvPr/>
            </p:nvSpPr>
            <p:spPr>
              <a:xfrm>
                <a:off x="5040847" y="1781438"/>
                <a:ext cx="1334647" cy="1571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2" name="Shape 2748"/>
              <p:cNvSpPr/>
              <p:nvPr/>
            </p:nvSpPr>
            <p:spPr>
              <a:xfrm>
                <a:off x="5449138" y="2139501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364197" y="2087338"/>
              <a:ext cx="1310871" cy="1584934"/>
              <a:chOff x="6364197" y="2087338"/>
              <a:chExt cx="1310871" cy="1584934"/>
            </a:xfrm>
          </p:grpSpPr>
          <p:sp>
            <p:nvSpPr>
              <p:cNvPr id="59" name="Shape 732"/>
              <p:cNvSpPr/>
              <p:nvPr/>
            </p:nvSpPr>
            <p:spPr>
              <a:xfrm>
                <a:off x="6364197" y="2087338"/>
                <a:ext cx="1310871" cy="158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774"/>
              <p:cNvSpPr/>
              <p:nvPr/>
            </p:nvSpPr>
            <p:spPr>
              <a:xfrm>
                <a:off x="6980422" y="2448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364197" y="3523738"/>
              <a:ext cx="1791106" cy="1022483"/>
              <a:chOff x="6364197" y="3523738"/>
              <a:chExt cx="1791106" cy="1022483"/>
            </a:xfrm>
          </p:grpSpPr>
          <p:sp>
            <p:nvSpPr>
              <p:cNvPr id="57" name="Shape 731"/>
              <p:cNvSpPr/>
              <p:nvPr/>
            </p:nvSpPr>
            <p:spPr>
              <a:xfrm>
                <a:off x="6364197" y="3523738"/>
                <a:ext cx="1791106" cy="102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784"/>
              <p:cNvSpPr/>
              <p:nvPr/>
            </p:nvSpPr>
            <p:spPr>
              <a:xfrm>
                <a:off x="7432600" y="389531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818896" y="4108938"/>
              <a:ext cx="1334628" cy="1571205"/>
              <a:chOff x="5818896" y="4108938"/>
              <a:chExt cx="1334628" cy="1571205"/>
            </a:xfrm>
          </p:grpSpPr>
          <p:sp>
            <p:nvSpPr>
              <p:cNvPr id="55" name="Shape 730"/>
              <p:cNvSpPr/>
              <p:nvPr/>
            </p:nvSpPr>
            <p:spPr>
              <a:xfrm>
                <a:off x="5818896" y="4108938"/>
                <a:ext cx="1334628" cy="1571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2604"/>
              <p:cNvSpPr/>
              <p:nvPr/>
            </p:nvSpPr>
            <p:spPr>
              <a:xfrm>
                <a:off x="6437038" y="5073971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522147" y="3789738"/>
              <a:ext cx="1310883" cy="1584928"/>
              <a:chOff x="4522147" y="3789738"/>
              <a:chExt cx="1310883" cy="1584928"/>
            </a:xfrm>
          </p:grpSpPr>
          <p:sp>
            <p:nvSpPr>
              <p:cNvPr id="53" name="Shape 729"/>
              <p:cNvSpPr/>
              <p:nvPr/>
            </p:nvSpPr>
            <p:spPr>
              <a:xfrm>
                <a:off x="4522147" y="3789738"/>
                <a:ext cx="1310883" cy="1584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2543"/>
              <p:cNvSpPr/>
              <p:nvPr/>
            </p:nvSpPr>
            <p:spPr>
              <a:xfrm>
                <a:off x="4945975" y="475630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6005305" y="191437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09159" y="2793204"/>
            <a:ext cx="4314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  <a:endParaRPr lang="en-US" sz="1100" dirty="0">
              <a:solidFill>
                <a:schemeClr val="accent1"/>
              </a:solidFill>
              <a:latin typeface="Source Sans Pro ExtraLight" panose="020B0303030403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73628" y="4108064"/>
            <a:ext cx="1573731" cy="632481"/>
            <a:chOff x="2194602" y="2009322"/>
            <a:chExt cx="1573731" cy="632481"/>
          </a:xfrm>
        </p:grpSpPr>
        <p:sp>
          <p:nvSpPr>
            <p:cNvPr id="68" name="Rectangle 6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175132" y="3117342"/>
            <a:ext cx="1575004" cy="632481"/>
            <a:chOff x="4129724" y="2015877"/>
            <a:chExt cx="1575004" cy="632481"/>
          </a:xfrm>
        </p:grpSpPr>
        <p:sp>
          <p:nvSpPr>
            <p:cNvPr id="71" name="Rectangle 7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661160" y="3117341"/>
            <a:ext cx="1576277" cy="632481"/>
            <a:chOff x="6064846" y="2015877"/>
            <a:chExt cx="1576277" cy="632481"/>
          </a:xfrm>
        </p:grpSpPr>
        <p:sp>
          <p:nvSpPr>
            <p:cNvPr id="74" name="Rectangle 7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661160" y="4087325"/>
            <a:ext cx="1575004" cy="632481"/>
            <a:chOff x="800251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173628" y="5098786"/>
            <a:ext cx="1641337" cy="632481"/>
            <a:chOff x="5107857" y="5455401"/>
            <a:chExt cx="1641337" cy="632481"/>
          </a:xfrm>
        </p:grpSpPr>
        <p:sp>
          <p:nvSpPr>
            <p:cNvPr id="80" name="Rectangle 7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661160" y="5053785"/>
            <a:ext cx="1588548" cy="632481"/>
            <a:chOff x="8963722" y="5456630"/>
            <a:chExt cx="1588548" cy="632481"/>
          </a:xfrm>
        </p:grpSpPr>
        <p:sp>
          <p:nvSpPr>
            <p:cNvPr id="83" name="Rectangle 82"/>
            <p:cNvSpPr/>
            <p:nvPr/>
          </p:nvSpPr>
          <p:spPr>
            <a:xfrm>
              <a:off x="9324679" y="5456630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65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Bar Data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7" name="Round Same Side Corner Rectangle 84"/>
          <p:cNvSpPr/>
          <p:nvPr/>
        </p:nvSpPr>
        <p:spPr>
          <a:xfrm>
            <a:off x="2941313" y="1605064"/>
            <a:ext cx="508000" cy="31496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58" name="Group 117"/>
          <p:cNvGrpSpPr/>
          <p:nvPr/>
        </p:nvGrpSpPr>
        <p:grpSpPr>
          <a:xfrm>
            <a:off x="567732" y="4989618"/>
            <a:ext cx="4516881" cy="435133"/>
            <a:chOff x="4747862" y="3954465"/>
            <a:chExt cx="3387661" cy="32635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800600" y="4004858"/>
              <a:ext cx="3261360" cy="1588"/>
            </a:xfrm>
            <a:prstGeom prst="line">
              <a:avLst/>
            </a:prstGeom>
            <a:ln w="12700">
              <a:solidFill>
                <a:srgbClr val="CCCC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94304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519116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6095188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6671260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247332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82340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4747862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2002</a:t>
              </a:r>
            </a:p>
          </p:txBody>
        </p:sp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5324931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2008</a:t>
              </a: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5902000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2010</a:t>
              </a: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6479069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2012</a:t>
              </a:r>
            </a:p>
          </p:txBody>
        </p:sp>
        <p:sp>
          <p:nvSpPr>
            <p:cNvPr id="70" name="Text Placeholder 3"/>
            <p:cNvSpPr txBox="1">
              <a:spLocks/>
            </p:cNvSpPr>
            <p:nvPr/>
          </p:nvSpPr>
          <p:spPr>
            <a:xfrm>
              <a:off x="7056138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7633205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sp>
        <p:nvSpPr>
          <p:cNvPr id="72" name="Round Same Side Corner Rectangle 75"/>
          <p:cNvSpPr/>
          <p:nvPr/>
        </p:nvSpPr>
        <p:spPr>
          <a:xfrm>
            <a:off x="638051" y="3685579"/>
            <a:ext cx="508000" cy="1069085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3" name="Round Same Side Corner Rectangle 78"/>
          <p:cNvSpPr/>
          <p:nvPr/>
        </p:nvSpPr>
        <p:spPr>
          <a:xfrm>
            <a:off x="1406149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4" name="Round Same Side Corner Rectangle 81"/>
          <p:cNvSpPr/>
          <p:nvPr/>
        </p:nvSpPr>
        <p:spPr>
          <a:xfrm>
            <a:off x="2174245" y="2417864"/>
            <a:ext cx="508000" cy="23368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5" name="Round Same Side Corner Rectangle 87"/>
          <p:cNvSpPr/>
          <p:nvPr/>
        </p:nvSpPr>
        <p:spPr>
          <a:xfrm>
            <a:off x="3710437" y="3266701"/>
            <a:ext cx="508000" cy="1487964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6" name="Round Same Side Corner Rectangle 90"/>
          <p:cNvSpPr/>
          <p:nvPr/>
        </p:nvSpPr>
        <p:spPr>
          <a:xfrm>
            <a:off x="4478533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8998834" y="3191065"/>
            <a:ext cx="2953744" cy="732508"/>
            <a:chOff x="8998834" y="3191065"/>
            <a:chExt cx="2953744" cy="732508"/>
          </a:xfrm>
        </p:grpSpPr>
        <p:grpSp>
          <p:nvGrpSpPr>
            <p:cNvPr id="78" name="Group 77"/>
            <p:cNvGrpSpPr/>
            <p:nvPr/>
          </p:nvGrpSpPr>
          <p:grpSpPr>
            <a:xfrm>
              <a:off x="8998834" y="3191065"/>
              <a:ext cx="2953744" cy="732508"/>
              <a:chOff x="8998834" y="3191065"/>
              <a:chExt cx="2953744" cy="732508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8998834" y="324107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906146" y="319106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Pictures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9" name="Shape 2563"/>
            <p:cNvSpPr/>
            <p:nvPr/>
          </p:nvSpPr>
          <p:spPr>
            <a:xfrm>
              <a:off x="9167514" y="340422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998834" y="2095910"/>
            <a:ext cx="2953744" cy="732508"/>
            <a:chOff x="8998834" y="2095910"/>
            <a:chExt cx="2953744" cy="732508"/>
          </a:xfrm>
        </p:grpSpPr>
        <p:grpSp>
          <p:nvGrpSpPr>
            <p:cNvPr id="83" name="Group 82"/>
            <p:cNvGrpSpPr/>
            <p:nvPr/>
          </p:nvGrpSpPr>
          <p:grpSpPr>
            <a:xfrm>
              <a:off x="8998834" y="2095910"/>
              <a:ext cx="2953744" cy="732508"/>
              <a:chOff x="8998834" y="2095910"/>
              <a:chExt cx="2953744" cy="732508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8998834" y="2145924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9906146" y="2095910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Box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4" name="Shape 2570"/>
            <p:cNvSpPr/>
            <p:nvPr/>
          </p:nvSpPr>
          <p:spPr>
            <a:xfrm>
              <a:off x="9167514" y="2308302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866604" y="3177639"/>
            <a:ext cx="2948202" cy="732508"/>
            <a:chOff x="5866604" y="3177639"/>
            <a:chExt cx="2948202" cy="732508"/>
          </a:xfrm>
        </p:grpSpPr>
        <p:grpSp>
          <p:nvGrpSpPr>
            <p:cNvPr id="88" name="Group 87"/>
            <p:cNvGrpSpPr/>
            <p:nvPr/>
          </p:nvGrpSpPr>
          <p:grpSpPr>
            <a:xfrm>
              <a:off x="5866604" y="3177639"/>
              <a:ext cx="2948202" cy="732508"/>
              <a:chOff x="5866604" y="3177639"/>
              <a:chExt cx="2948202" cy="732508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5866604" y="324897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773916" y="3177639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Settings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9" name="Shape 2590"/>
            <p:cNvSpPr/>
            <p:nvPr/>
          </p:nvSpPr>
          <p:spPr>
            <a:xfrm>
              <a:off x="6035284" y="341765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2" y="20619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7855" y="6382"/>
                  </a:moveTo>
                  <a:cubicBezTo>
                    <a:pt x="7313" y="6382"/>
                    <a:pt x="6873" y="5943"/>
                    <a:pt x="6873" y="5400"/>
                  </a:cubicBezTo>
                  <a:cubicBezTo>
                    <a:pt x="6873" y="4858"/>
                    <a:pt x="7313" y="4418"/>
                    <a:pt x="7855" y="4418"/>
                  </a:cubicBezTo>
                  <a:cubicBezTo>
                    <a:pt x="8396" y="4418"/>
                    <a:pt x="8836" y="4858"/>
                    <a:pt x="8836" y="5400"/>
                  </a:cubicBezTo>
                  <a:cubicBezTo>
                    <a:pt x="8836" y="5943"/>
                    <a:pt x="8396" y="6382"/>
                    <a:pt x="7855" y="6382"/>
                  </a:cubicBezTo>
                  <a:moveTo>
                    <a:pt x="18164" y="4909"/>
                  </a:moveTo>
                  <a:lnTo>
                    <a:pt x="9749" y="4909"/>
                  </a:lnTo>
                  <a:cubicBezTo>
                    <a:pt x="9530" y="4064"/>
                    <a:pt x="8768" y="3436"/>
                    <a:pt x="7855" y="3436"/>
                  </a:cubicBezTo>
                  <a:cubicBezTo>
                    <a:pt x="6941" y="3436"/>
                    <a:pt x="6180" y="4064"/>
                    <a:pt x="5960" y="4909"/>
                  </a:cubicBezTo>
                  <a:lnTo>
                    <a:pt x="3436" y="4909"/>
                  </a:lnTo>
                  <a:cubicBezTo>
                    <a:pt x="3165" y="4909"/>
                    <a:pt x="2945" y="5129"/>
                    <a:pt x="2945" y="5400"/>
                  </a:cubicBezTo>
                  <a:cubicBezTo>
                    <a:pt x="2945" y="5672"/>
                    <a:pt x="3165" y="5891"/>
                    <a:pt x="3436" y="5891"/>
                  </a:cubicBezTo>
                  <a:lnTo>
                    <a:pt x="5960" y="5891"/>
                  </a:lnTo>
                  <a:cubicBezTo>
                    <a:pt x="6180" y="6737"/>
                    <a:pt x="6941" y="7364"/>
                    <a:pt x="7855" y="7364"/>
                  </a:cubicBezTo>
                  <a:cubicBezTo>
                    <a:pt x="8768" y="7364"/>
                    <a:pt x="9530" y="6737"/>
                    <a:pt x="9749" y="5891"/>
                  </a:cubicBezTo>
                  <a:lnTo>
                    <a:pt x="18164" y="5891"/>
                  </a:lnTo>
                  <a:cubicBezTo>
                    <a:pt x="18435" y="5891"/>
                    <a:pt x="18655" y="5672"/>
                    <a:pt x="18655" y="5400"/>
                  </a:cubicBezTo>
                  <a:cubicBezTo>
                    <a:pt x="18655" y="5129"/>
                    <a:pt x="18435" y="4909"/>
                    <a:pt x="18164" y="4909"/>
                  </a:cubicBezTo>
                  <a:moveTo>
                    <a:pt x="14727" y="11782"/>
                  </a:moveTo>
                  <a:cubicBezTo>
                    <a:pt x="14186" y="11782"/>
                    <a:pt x="13745" y="11342"/>
                    <a:pt x="13745" y="10800"/>
                  </a:cubicBezTo>
                  <a:cubicBezTo>
                    <a:pt x="13745" y="10258"/>
                    <a:pt x="14186" y="9818"/>
                    <a:pt x="14727" y="9818"/>
                  </a:cubicBezTo>
                  <a:cubicBezTo>
                    <a:pt x="15269" y="9818"/>
                    <a:pt x="15709" y="10258"/>
                    <a:pt x="15709" y="10800"/>
                  </a:cubicBezTo>
                  <a:cubicBezTo>
                    <a:pt x="15709" y="11342"/>
                    <a:pt x="15269" y="11782"/>
                    <a:pt x="14727" y="11782"/>
                  </a:cubicBezTo>
                  <a:moveTo>
                    <a:pt x="18164" y="10310"/>
                  </a:moveTo>
                  <a:lnTo>
                    <a:pt x="16621" y="10310"/>
                  </a:lnTo>
                  <a:cubicBezTo>
                    <a:pt x="16402" y="9464"/>
                    <a:pt x="15641" y="8836"/>
                    <a:pt x="14727" y="8836"/>
                  </a:cubicBezTo>
                  <a:cubicBezTo>
                    <a:pt x="13814" y="8836"/>
                    <a:pt x="13052" y="9464"/>
                    <a:pt x="12833" y="10310"/>
                  </a:cubicBezTo>
                  <a:lnTo>
                    <a:pt x="3436" y="10310"/>
                  </a:lnTo>
                  <a:cubicBezTo>
                    <a:pt x="3165" y="10310"/>
                    <a:pt x="2945" y="10529"/>
                    <a:pt x="2945" y="10800"/>
                  </a:cubicBezTo>
                  <a:cubicBezTo>
                    <a:pt x="2945" y="11072"/>
                    <a:pt x="3165" y="11291"/>
                    <a:pt x="3436" y="11291"/>
                  </a:cubicBezTo>
                  <a:lnTo>
                    <a:pt x="12833" y="11291"/>
                  </a:lnTo>
                  <a:cubicBezTo>
                    <a:pt x="13052" y="12137"/>
                    <a:pt x="13814" y="12764"/>
                    <a:pt x="14727" y="12764"/>
                  </a:cubicBezTo>
                  <a:cubicBezTo>
                    <a:pt x="15641" y="12764"/>
                    <a:pt x="16402" y="12137"/>
                    <a:pt x="16621" y="11291"/>
                  </a:cubicBezTo>
                  <a:lnTo>
                    <a:pt x="18164" y="11291"/>
                  </a:lnTo>
                  <a:cubicBezTo>
                    <a:pt x="18435" y="11291"/>
                    <a:pt x="18655" y="11072"/>
                    <a:pt x="18655" y="10800"/>
                  </a:cubicBezTo>
                  <a:cubicBezTo>
                    <a:pt x="18655" y="10529"/>
                    <a:pt x="18435" y="10310"/>
                    <a:pt x="18164" y="10310"/>
                  </a:cubicBezTo>
                  <a:moveTo>
                    <a:pt x="9818" y="17182"/>
                  </a:moveTo>
                  <a:cubicBezTo>
                    <a:pt x="9276" y="17182"/>
                    <a:pt x="8836" y="16743"/>
                    <a:pt x="8836" y="16200"/>
                  </a:cubicBezTo>
                  <a:cubicBezTo>
                    <a:pt x="8836" y="15658"/>
                    <a:pt x="9276" y="15218"/>
                    <a:pt x="9818" y="15218"/>
                  </a:cubicBezTo>
                  <a:cubicBezTo>
                    <a:pt x="10360" y="15218"/>
                    <a:pt x="10800" y="15658"/>
                    <a:pt x="10800" y="16200"/>
                  </a:cubicBezTo>
                  <a:cubicBezTo>
                    <a:pt x="10800" y="16743"/>
                    <a:pt x="10360" y="17182"/>
                    <a:pt x="9818" y="17182"/>
                  </a:cubicBezTo>
                  <a:moveTo>
                    <a:pt x="18164" y="15709"/>
                  </a:moveTo>
                  <a:lnTo>
                    <a:pt x="11712" y="15709"/>
                  </a:lnTo>
                  <a:cubicBezTo>
                    <a:pt x="11493" y="14863"/>
                    <a:pt x="10732" y="14237"/>
                    <a:pt x="9818" y="14237"/>
                  </a:cubicBezTo>
                  <a:cubicBezTo>
                    <a:pt x="8904" y="14237"/>
                    <a:pt x="8143" y="14863"/>
                    <a:pt x="7924" y="15709"/>
                  </a:cubicBezTo>
                  <a:lnTo>
                    <a:pt x="3436" y="15709"/>
                  </a:lnTo>
                  <a:cubicBezTo>
                    <a:pt x="3165" y="15709"/>
                    <a:pt x="2945" y="15929"/>
                    <a:pt x="2945" y="16200"/>
                  </a:cubicBezTo>
                  <a:cubicBezTo>
                    <a:pt x="2945" y="16472"/>
                    <a:pt x="3165" y="16691"/>
                    <a:pt x="3436" y="16691"/>
                  </a:cubicBezTo>
                  <a:lnTo>
                    <a:pt x="7924" y="16691"/>
                  </a:lnTo>
                  <a:cubicBezTo>
                    <a:pt x="8143" y="17537"/>
                    <a:pt x="8904" y="18164"/>
                    <a:pt x="9818" y="18164"/>
                  </a:cubicBezTo>
                  <a:cubicBezTo>
                    <a:pt x="10732" y="18164"/>
                    <a:pt x="11493" y="17537"/>
                    <a:pt x="11712" y="16691"/>
                  </a:cubicBezTo>
                  <a:lnTo>
                    <a:pt x="18164" y="16691"/>
                  </a:lnTo>
                  <a:cubicBezTo>
                    <a:pt x="18435" y="16691"/>
                    <a:pt x="18655" y="16472"/>
                    <a:pt x="18655" y="16200"/>
                  </a:cubicBezTo>
                  <a:cubicBezTo>
                    <a:pt x="18655" y="15929"/>
                    <a:pt x="18435" y="15709"/>
                    <a:pt x="18164" y="157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998834" y="4396915"/>
            <a:ext cx="2953744" cy="732508"/>
            <a:chOff x="8998834" y="4396915"/>
            <a:chExt cx="2953744" cy="732508"/>
          </a:xfrm>
        </p:grpSpPr>
        <p:grpSp>
          <p:nvGrpSpPr>
            <p:cNvPr id="93" name="Group 92"/>
            <p:cNvGrpSpPr/>
            <p:nvPr/>
          </p:nvGrpSpPr>
          <p:grpSpPr>
            <a:xfrm>
              <a:off x="8998834" y="4396915"/>
              <a:ext cx="2953744" cy="732508"/>
              <a:chOff x="8998834" y="4396915"/>
              <a:chExt cx="2953744" cy="73250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8998834" y="444692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9906146" y="439691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Briefcase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94" name="Shape 2603"/>
            <p:cNvSpPr/>
            <p:nvPr/>
          </p:nvSpPr>
          <p:spPr>
            <a:xfrm>
              <a:off x="9167514" y="4640393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520"/>
                  </a:moveTo>
                  <a:lnTo>
                    <a:pt x="14727" y="20520"/>
                  </a:lnTo>
                  <a:lnTo>
                    <a:pt x="14727" y="18360"/>
                  </a:lnTo>
                  <a:cubicBezTo>
                    <a:pt x="14999" y="18360"/>
                    <a:pt x="15218" y="18119"/>
                    <a:pt x="15218" y="17820"/>
                  </a:cubicBezTo>
                  <a:cubicBezTo>
                    <a:pt x="15218" y="17522"/>
                    <a:pt x="14999" y="17280"/>
                    <a:pt x="14727" y="17280"/>
                  </a:cubicBezTo>
                  <a:lnTo>
                    <a:pt x="14727" y="7560"/>
                  </a:lnTo>
                  <a:lnTo>
                    <a:pt x="16691" y="7560"/>
                  </a:lnTo>
                  <a:cubicBezTo>
                    <a:pt x="16691" y="7560"/>
                    <a:pt x="16691" y="20520"/>
                    <a:pt x="16691" y="20520"/>
                  </a:cubicBezTo>
                  <a:close/>
                  <a:moveTo>
                    <a:pt x="13745" y="17280"/>
                  </a:moveTo>
                  <a:cubicBezTo>
                    <a:pt x="13474" y="17280"/>
                    <a:pt x="13255" y="17522"/>
                    <a:pt x="13255" y="17820"/>
                  </a:cubicBezTo>
                  <a:cubicBezTo>
                    <a:pt x="13255" y="18119"/>
                    <a:pt x="13474" y="18360"/>
                    <a:pt x="13745" y="18360"/>
                  </a:cubicBezTo>
                  <a:lnTo>
                    <a:pt x="13745" y="20520"/>
                  </a:lnTo>
                  <a:lnTo>
                    <a:pt x="3927" y="20520"/>
                  </a:lnTo>
                  <a:lnTo>
                    <a:pt x="3927" y="18360"/>
                  </a:lnTo>
                  <a:cubicBezTo>
                    <a:pt x="4199" y="18360"/>
                    <a:pt x="4418" y="18119"/>
                    <a:pt x="4418" y="17820"/>
                  </a:cubicBezTo>
                  <a:cubicBezTo>
                    <a:pt x="4418" y="17522"/>
                    <a:pt x="4199" y="17280"/>
                    <a:pt x="3927" y="17280"/>
                  </a:cubicBezTo>
                  <a:lnTo>
                    <a:pt x="3927" y="7560"/>
                  </a:lnTo>
                  <a:lnTo>
                    <a:pt x="13745" y="7560"/>
                  </a:lnTo>
                  <a:cubicBezTo>
                    <a:pt x="13745" y="7560"/>
                    <a:pt x="13745" y="17280"/>
                    <a:pt x="13745" y="17280"/>
                  </a:cubicBezTo>
                  <a:close/>
                  <a:moveTo>
                    <a:pt x="2945" y="17280"/>
                  </a:moveTo>
                  <a:cubicBezTo>
                    <a:pt x="2674" y="17280"/>
                    <a:pt x="2455" y="17522"/>
                    <a:pt x="2455" y="17820"/>
                  </a:cubicBezTo>
                  <a:cubicBezTo>
                    <a:pt x="2455" y="18119"/>
                    <a:pt x="2674" y="18360"/>
                    <a:pt x="2945" y="18360"/>
                  </a:cubicBezTo>
                  <a:lnTo>
                    <a:pt x="2945" y="20520"/>
                  </a:lnTo>
                  <a:lnTo>
                    <a:pt x="982" y="20520"/>
                  </a:lnTo>
                  <a:lnTo>
                    <a:pt x="982" y="7560"/>
                  </a:lnTo>
                  <a:lnTo>
                    <a:pt x="2945" y="7560"/>
                  </a:lnTo>
                  <a:cubicBezTo>
                    <a:pt x="2945" y="7560"/>
                    <a:pt x="2945" y="17280"/>
                    <a:pt x="2945" y="17280"/>
                  </a:cubicBezTo>
                  <a:close/>
                  <a:moveTo>
                    <a:pt x="7855" y="5400"/>
                  </a:moveTo>
                  <a:lnTo>
                    <a:pt x="9818" y="5400"/>
                  </a:lnTo>
                  <a:cubicBezTo>
                    <a:pt x="10360" y="5400"/>
                    <a:pt x="10800" y="5884"/>
                    <a:pt x="10800" y="6481"/>
                  </a:cubicBezTo>
                  <a:lnTo>
                    <a:pt x="6873" y="6481"/>
                  </a:lnTo>
                  <a:cubicBezTo>
                    <a:pt x="6873" y="5884"/>
                    <a:pt x="7313" y="5400"/>
                    <a:pt x="7855" y="5400"/>
                  </a:cubicBezTo>
                  <a:moveTo>
                    <a:pt x="16691" y="6481"/>
                  </a:moveTo>
                  <a:lnTo>
                    <a:pt x="11782" y="6481"/>
                  </a:lnTo>
                  <a:cubicBezTo>
                    <a:pt x="11782" y="5287"/>
                    <a:pt x="10903" y="4321"/>
                    <a:pt x="9818" y="4321"/>
                  </a:cubicBezTo>
                  <a:lnTo>
                    <a:pt x="7855" y="4321"/>
                  </a:lnTo>
                  <a:cubicBezTo>
                    <a:pt x="6770" y="4321"/>
                    <a:pt x="5891" y="5287"/>
                    <a:pt x="5891" y="6481"/>
                  </a:cubicBezTo>
                  <a:lnTo>
                    <a:pt x="982" y="6481"/>
                  </a:lnTo>
                  <a:cubicBezTo>
                    <a:pt x="440" y="6481"/>
                    <a:pt x="0" y="6964"/>
                    <a:pt x="0" y="7560"/>
                  </a:cubicBezTo>
                  <a:lnTo>
                    <a:pt x="0" y="20520"/>
                  </a:lnTo>
                  <a:cubicBezTo>
                    <a:pt x="0" y="21116"/>
                    <a:pt x="440" y="21600"/>
                    <a:pt x="982" y="21600"/>
                  </a:cubicBezTo>
                  <a:lnTo>
                    <a:pt x="16691" y="21600"/>
                  </a:lnTo>
                  <a:cubicBezTo>
                    <a:pt x="17233" y="21600"/>
                    <a:pt x="17673" y="21116"/>
                    <a:pt x="17673" y="20520"/>
                  </a:cubicBezTo>
                  <a:lnTo>
                    <a:pt x="17673" y="7560"/>
                  </a:lnTo>
                  <a:cubicBezTo>
                    <a:pt x="17673" y="6964"/>
                    <a:pt x="17233" y="6481"/>
                    <a:pt x="16691" y="6481"/>
                  </a:cubicBezTo>
                  <a:moveTo>
                    <a:pt x="10800" y="2161"/>
                  </a:moveTo>
                  <a:cubicBezTo>
                    <a:pt x="10800" y="1564"/>
                    <a:pt x="11240" y="1080"/>
                    <a:pt x="11782" y="1080"/>
                  </a:cubicBezTo>
                  <a:lnTo>
                    <a:pt x="13745" y="1080"/>
                  </a:lnTo>
                  <a:cubicBezTo>
                    <a:pt x="14287" y="1080"/>
                    <a:pt x="14727" y="1564"/>
                    <a:pt x="14727" y="2161"/>
                  </a:cubicBezTo>
                  <a:cubicBezTo>
                    <a:pt x="14727" y="2161"/>
                    <a:pt x="10800" y="2161"/>
                    <a:pt x="10800" y="2161"/>
                  </a:cubicBezTo>
                  <a:close/>
                  <a:moveTo>
                    <a:pt x="20618" y="2161"/>
                  </a:moveTo>
                  <a:lnTo>
                    <a:pt x="15709" y="2161"/>
                  </a:lnTo>
                  <a:cubicBezTo>
                    <a:pt x="15709" y="967"/>
                    <a:pt x="14830" y="0"/>
                    <a:pt x="13745" y="0"/>
                  </a:cubicBezTo>
                  <a:lnTo>
                    <a:pt x="11782" y="0"/>
                  </a:lnTo>
                  <a:cubicBezTo>
                    <a:pt x="10697" y="0"/>
                    <a:pt x="9818" y="967"/>
                    <a:pt x="9818" y="2161"/>
                  </a:cubicBezTo>
                  <a:lnTo>
                    <a:pt x="4909" y="2161"/>
                  </a:lnTo>
                  <a:cubicBezTo>
                    <a:pt x="4367" y="2161"/>
                    <a:pt x="3927" y="2644"/>
                    <a:pt x="3927" y="3240"/>
                  </a:cubicBezTo>
                  <a:lnTo>
                    <a:pt x="3927" y="4860"/>
                  </a:lnTo>
                  <a:cubicBezTo>
                    <a:pt x="3927" y="5159"/>
                    <a:pt x="4147" y="5400"/>
                    <a:pt x="4418" y="5400"/>
                  </a:cubicBezTo>
                  <a:cubicBezTo>
                    <a:pt x="4690" y="5400"/>
                    <a:pt x="4909" y="5159"/>
                    <a:pt x="4909" y="4860"/>
                  </a:cubicBezTo>
                  <a:lnTo>
                    <a:pt x="4909" y="3240"/>
                  </a:lnTo>
                  <a:lnTo>
                    <a:pt x="20618" y="3240"/>
                  </a:lnTo>
                  <a:lnTo>
                    <a:pt x="20618" y="16201"/>
                  </a:lnTo>
                  <a:lnTo>
                    <a:pt x="19145" y="16201"/>
                  </a:lnTo>
                  <a:cubicBezTo>
                    <a:pt x="18874" y="16201"/>
                    <a:pt x="18655" y="16442"/>
                    <a:pt x="18655" y="16740"/>
                  </a:cubicBezTo>
                  <a:cubicBezTo>
                    <a:pt x="18655" y="17039"/>
                    <a:pt x="18874" y="17280"/>
                    <a:pt x="19145" y="17280"/>
                  </a:cubicBezTo>
                  <a:lnTo>
                    <a:pt x="20618" y="17280"/>
                  </a:lnTo>
                  <a:cubicBezTo>
                    <a:pt x="21160" y="17280"/>
                    <a:pt x="21600" y="16796"/>
                    <a:pt x="21600" y="16201"/>
                  </a:cubicBezTo>
                  <a:lnTo>
                    <a:pt x="21600" y="3240"/>
                  </a:lnTo>
                  <a:cubicBezTo>
                    <a:pt x="21600" y="2644"/>
                    <a:pt x="21160" y="2161"/>
                    <a:pt x="20618" y="2161"/>
                  </a:cubicBezTo>
                  <a:moveTo>
                    <a:pt x="5400" y="11881"/>
                  </a:moveTo>
                  <a:lnTo>
                    <a:pt x="6382" y="11881"/>
                  </a:lnTo>
                  <a:cubicBezTo>
                    <a:pt x="6653" y="11881"/>
                    <a:pt x="6873" y="11639"/>
                    <a:pt x="6873" y="11341"/>
                  </a:cubicBezTo>
                  <a:cubicBezTo>
                    <a:pt x="6873" y="11042"/>
                    <a:pt x="6653" y="10800"/>
                    <a:pt x="6382" y="10800"/>
                  </a:cubicBezTo>
                  <a:lnTo>
                    <a:pt x="5400" y="10800"/>
                  </a:lnTo>
                  <a:cubicBezTo>
                    <a:pt x="5129" y="10800"/>
                    <a:pt x="4909" y="11042"/>
                    <a:pt x="4909" y="11341"/>
                  </a:cubicBezTo>
                  <a:cubicBezTo>
                    <a:pt x="4909" y="11639"/>
                    <a:pt x="5129" y="11881"/>
                    <a:pt x="5400" y="11881"/>
                  </a:cubicBezTo>
                  <a:moveTo>
                    <a:pt x="5400" y="9720"/>
                  </a:moveTo>
                  <a:lnTo>
                    <a:pt x="8345" y="9720"/>
                  </a:lnTo>
                  <a:cubicBezTo>
                    <a:pt x="8617" y="9720"/>
                    <a:pt x="8836" y="9479"/>
                    <a:pt x="8836" y="9181"/>
                  </a:cubicBezTo>
                  <a:cubicBezTo>
                    <a:pt x="8836" y="8882"/>
                    <a:pt x="8617" y="8640"/>
                    <a:pt x="8345" y="8640"/>
                  </a:cubicBezTo>
                  <a:lnTo>
                    <a:pt x="5400" y="8640"/>
                  </a:lnTo>
                  <a:cubicBezTo>
                    <a:pt x="5129" y="8640"/>
                    <a:pt x="4909" y="8882"/>
                    <a:pt x="4909" y="9181"/>
                  </a:cubicBezTo>
                  <a:cubicBezTo>
                    <a:pt x="4909" y="9479"/>
                    <a:pt x="5129" y="9720"/>
                    <a:pt x="5400" y="9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866604" y="2095910"/>
            <a:ext cx="2948202" cy="732508"/>
            <a:chOff x="5866604" y="2095910"/>
            <a:chExt cx="2948202" cy="732508"/>
          </a:xfrm>
        </p:grpSpPr>
        <p:grpSp>
          <p:nvGrpSpPr>
            <p:cNvPr id="98" name="Group 97"/>
            <p:cNvGrpSpPr/>
            <p:nvPr/>
          </p:nvGrpSpPr>
          <p:grpSpPr>
            <a:xfrm>
              <a:off x="5866604" y="2095910"/>
              <a:ext cx="2948202" cy="732508"/>
              <a:chOff x="5866604" y="2095910"/>
              <a:chExt cx="2948202" cy="732508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5866604" y="2153820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773916" y="2095910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Gift</a:t>
                </a:r>
                <a:endParaRPr lang="en-US" sz="11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</a:t>
                </a:r>
                <a:r>
                  <a:rPr lang="en-US" sz="105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.</a:t>
                </a:r>
                <a:endParaRPr lang="en-US" sz="1050" dirty="0">
                  <a:solidFill>
                    <a:srgbClr val="656D78"/>
                  </a:solidFill>
                  <a:latin typeface="Source Sans Pro Light" panose="020B0403030403020204" pitchFamily="34" charset="0"/>
                </a:endParaRPr>
              </a:p>
            </p:txBody>
          </p:sp>
        </p:grpSp>
        <p:sp>
          <p:nvSpPr>
            <p:cNvPr id="99" name="Shape 2620"/>
            <p:cNvSpPr/>
            <p:nvPr/>
          </p:nvSpPr>
          <p:spPr>
            <a:xfrm>
              <a:off x="6035284" y="2327252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866604" y="4396915"/>
            <a:ext cx="2948202" cy="732508"/>
            <a:chOff x="5866604" y="4396915"/>
            <a:chExt cx="2948202" cy="732508"/>
          </a:xfrm>
        </p:grpSpPr>
        <p:grpSp>
          <p:nvGrpSpPr>
            <p:cNvPr id="103" name="Group 102"/>
            <p:cNvGrpSpPr/>
            <p:nvPr/>
          </p:nvGrpSpPr>
          <p:grpSpPr>
            <a:xfrm>
              <a:off x="5866604" y="4396915"/>
              <a:ext cx="2948202" cy="732508"/>
              <a:chOff x="5866604" y="4396915"/>
              <a:chExt cx="2948202" cy="732508"/>
            </a:xfrm>
          </p:grpSpPr>
          <p:sp>
            <p:nvSpPr>
              <p:cNvPr id="105" name="Rounded Rectangle 104"/>
              <p:cNvSpPr/>
              <p:nvPr/>
            </p:nvSpPr>
            <p:spPr>
              <a:xfrm>
                <a:off x="5866604" y="445482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773916" y="4396915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Calendar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104" name="Shape 2622"/>
            <p:cNvSpPr/>
            <p:nvPr/>
          </p:nvSpPr>
          <p:spPr>
            <a:xfrm>
              <a:off x="6035284" y="461500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09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Running Man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2" name="Group 51"/>
          <p:cNvGrpSpPr/>
          <p:nvPr/>
        </p:nvGrpSpPr>
        <p:grpSpPr>
          <a:xfrm flipH="1">
            <a:off x="0" y="1967242"/>
            <a:ext cx="6132405" cy="3823633"/>
            <a:chOff x="6625864" y="1832111"/>
            <a:chExt cx="6820169" cy="4367730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676705" y="2559254"/>
              <a:ext cx="4769328" cy="727142"/>
            </a:xfrm>
            <a:custGeom>
              <a:avLst/>
              <a:gdLst>
                <a:gd name="connsiteX0" fmla="*/ 121465 w 4769328"/>
                <a:gd name="connsiteY0" fmla="*/ 0 h 727142"/>
                <a:gd name="connsiteX1" fmla="*/ 1221333 w 4769328"/>
                <a:gd name="connsiteY1" fmla="*/ 0 h 727142"/>
                <a:gd name="connsiteX2" fmla="*/ 1234446 w 4769328"/>
                <a:gd name="connsiteY2" fmla="*/ 6816 h 727142"/>
                <a:gd name="connsiteX3" fmla="*/ 1278775 w 4769328"/>
                <a:gd name="connsiteY3" fmla="*/ 43169 h 727142"/>
                <a:gd name="connsiteX4" fmla="*/ 1470324 w 4769328"/>
                <a:gd name="connsiteY4" fmla="*/ 253901 h 727142"/>
                <a:gd name="connsiteX5" fmla="*/ 1587382 w 4769328"/>
                <a:gd name="connsiteY5" fmla="*/ 300730 h 727142"/>
                <a:gd name="connsiteX6" fmla="*/ 1725723 w 4769328"/>
                <a:gd name="connsiteY6" fmla="*/ 307116 h 727142"/>
                <a:gd name="connsiteX7" fmla="*/ 1749135 w 4769328"/>
                <a:gd name="connsiteY7" fmla="*/ 45297 h 727142"/>
                <a:gd name="connsiteX8" fmla="*/ 1734004 w 4769328"/>
                <a:gd name="connsiteY8" fmla="*/ 3424 h 727142"/>
                <a:gd name="connsiteX9" fmla="*/ 1730442 w 4769328"/>
                <a:gd name="connsiteY9" fmla="*/ 0 h 727142"/>
                <a:gd name="connsiteX10" fmla="*/ 4769328 w 4769328"/>
                <a:gd name="connsiteY10" fmla="*/ 0 h 727142"/>
                <a:gd name="connsiteX11" fmla="*/ 4769328 w 4769328"/>
                <a:gd name="connsiteY11" fmla="*/ 727142 h 727142"/>
                <a:gd name="connsiteX12" fmla="*/ 306555 w 4769328"/>
                <a:gd name="connsiteY12" fmla="*/ 727142 h 727142"/>
                <a:gd name="connsiteX13" fmla="*/ 304002 w 4769328"/>
                <a:gd name="connsiteY13" fmla="*/ 717937 h 727142"/>
                <a:gd name="connsiteX14" fmla="*/ 12422 w 4769328"/>
                <a:gd name="connsiteY14" fmla="*/ 92127 h 727142"/>
                <a:gd name="connsiteX15" fmla="*/ 25192 w 4769328"/>
                <a:gd name="connsiteY15" fmla="*/ 19754 h 727142"/>
                <a:gd name="connsiteX16" fmla="*/ 108845 w 4769328"/>
                <a:gd name="connsiteY16" fmla="*/ 3478 h 727142"/>
                <a:gd name="connsiteX17" fmla="*/ 121465 w 4769328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9328" h="727142">
                  <a:moveTo>
                    <a:pt x="121465" y="0"/>
                  </a:moveTo>
                  <a:lnTo>
                    <a:pt x="1221333" y="0"/>
                  </a:lnTo>
                  <a:lnTo>
                    <a:pt x="1234446" y="6816"/>
                  </a:lnTo>
                  <a:cubicBezTo>
                    <a:pt x="1250974" y="17493"/>
                    <a:pt x="1265473" y="29333"/>
                    <a:pt x="1278775" y="43169"/>
                  </a:cubicBezTo>
                  <a:cubicBezTo>
                    <a:pt x="1331983" y="96384"/>
                    <a:pt x="1427757" y="249644"/>
                    <a:pt x="1470324" y="253901"/>
                  </a:cubicBezTo>
                  <a:cubicBezTo>
                    <a:pt x="1515019" y="256029"/>
                    <a:pt x="1544815" y="285830"/>
                    <a:pt x="1587382" y="300730"/>
                  </a:cubicBezTo>
                  <a:cubicBezTo>
                    <a:pt x="1632077" y="315630"/>
                    <a:pt x="1666130" y="370974"/>
                    <a:pt x="1725723" y="307116"/>
                  </a:cubicBezTo>
                  <a:cubicBezTo>
                    <a:pt x="1787445" y="243258"/>
                    <a:pt x="1757648" y="111284"/>
                    <a:pt x="1749135" y="45297"/>
                  </a:cubicBezTo>
                  <a:cubicBezTo>
                    <a:pt x="1746475" y="28801"/>
                    <a:pt x="1741553" y="15098"/>
                    <a:pt x="1734004" y="3424"/>
                  </a:cubicBezTo>
                  <a:lnTo>
                    <a:pt x="1730442" y="0"/>
                  </a:lnTo>
                  <a:lnTo>
                    <a:pt x="4769328" y="0"/>
                  </a:lnTo>
                  <a:lnTo>
                    <a:pt x="4769328" y="727142"/>
                  </a:lnTo>
                  <a:lnTo>
                    <a:pt x="306555" y="727142"/>
                  </a:lnTo>
                  <a:lnTo>
                    <a:pt x="304002" y="717937"/>
                  </a:lnTo>
                  <a:cubicBezTo>
                    <a:pt x="261436" y="524234"/>
                    <a:pt x="33705" y="145342"/>
                    <a:pt x="12422" y="92127"/>
                  </a:cubicBezTo>
                  <a:cubicBezTo>
                    <a:pt x="-10990" y="38912"/>
                    <a:pt x="1780" y="19754"/>
                    <a:pt x="25192" y="19754"/>
                  </a:cubicBezTo>
                  <a:cubicBezTo>
                    <a:pt x="33173" y="19754"/>
                    <a:pt x="65697" y="14366"/>
                    <a:pt x="108845" y="3478"/>
                  </a:cubicBezTo>
                  <a:lnTo>
                    <a:pt x="12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41000">
                  <a:schemeClr val="accent2">
                    <a:lumMod val="60000"/>
                    <a:lumOff val="40000"/>
                  </a:schemeClr>
                </a:gs>
                <a:gs pos="83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7565934" y="1832112"/>
              <a:ext cx="5880099" cy="727143"/>
            </a:xfrm>
            <a:custGeom>
              <a:avLst/>
              <a:gdLst>
                <a:gd name="connsiteX0" fmla="*/ 1666414 w 5880099"/>
                <a:gd name="connsiteY0" fmla="*/ 520134 h 727143"/>
                <a:gd name="connsiteX1" fmla="*/ 1793615 w 5880099"/>
                <a:gd name="connsiteY1" fmla="*/ 544680 h 727143"/>
                <a:gd name="connsiteX2" fmla="*/ 2119249 w 5880099"/>
                <a:gd name="connsiteY2" fmla="*/ 646853 h 727143"/>
                <a:gd name="connsiteX3" fmla="*/ 2288717 w 5880099"/>
                <a:gd name="connsiteY3" fmla="*/ 704591 h 727143"/>
                <a:gd name="connsiteX4" fmla="*/ 2332104 w 5880099"/>
                <a:gd name="connsiteY4" fmla="*/ 727143 h 727143"/>
                <a:gd name="connsiteX5" fmla="*/ 1232236 w 5880099"/>
                <a:gd name="connsiteY5" fmla="*/ 727143 h 727143"/>
                <a:gd name="connsiteX6" fmla="*/ 1265791 w 5880099"/>
                <a:gd name="connsiteY6" fmla="*/ 717895 h 727143"/>
                <a:gd name="connsiteX7" fmla="*/ 1459468 w 5880099"/>
                <a:gd name="connsiteY7" fmla="*/ 629824 h 727143"/>
                <a:gd name="connsiteX8" fmla="*/ 1636119 w 5880099"/>
                <a:gd name="connsiteY8" fmla="*/ 521265 h 727143"/>
                <a:gd name="connsiteX9" fmla="*/ 1666414 w 5880099"/>
                <a:gd name="connsiteY9" fmla="*/ 520134 h 727143"/>
                <a:gd name="connsiteX10" fmla="*/ 0 w 5880099"/>
                <a:gd name="connsiteY10" fmla="*/ 0 h 727143"/>
                <a:gd name="connsiteX11" fmla="*/ 5880099 w 5880099"/>
                <a:gd name="connsiteY11" fmla="*/ 0 h 727143"/>
                <a:gd name="connsiteX12" fmla="*/ 5880099 w 5880099"/>
                <a:gd name="connsiteY12" fmla="*/ 727143 h 727143"/>
                <a:gd name="connsiteX13" fmla="*/ 2841213 w 5880099"/>
                <a:gd name="connsiteY13" fmla="*/ 727143 h 727143"/>
                <a:gd name="connsiteX14" fmla="*/ 2813881 w 5880099"/>
                <a:gd name="connsiteY14" fmla="*/ 700866 h 727143"/>
                <a:gd name="connsiteX15" fmla="*/ 2696024 w 5880099"/>
                <a:gd name="connsiteY15" fmla="*/ 659624 h 727143"/>
                <a:gd name="connsiteX16" fmla="*/ 2421471 w 5880099"/>
                <a:gd name="connsiteY16" fmla="*/ 570223 h 727143"/>
                <a:gd name="connsiteX17" fmla="*/ 1878748 w 5880099"/>
                <a:gd name="connsiteY17" fmla="*/ 289247 h 727143"/>
                <a:gd name="connsiteX18" fmla="*/ 1531831 w 5880099"/>
                <a:gd name="connsiteY18" fmla="*/ 267961 h 727143"/>
                <a:gd name="connsiteX19" fmla="*/ 1157246 w 5880099"/>
                <a:gd name="connsiteY19" fmla="*/ 374391 h 727143"/>
                <a:gd name="connsiteX20" fmla="*/ 1055087 w 5880099"/>
                <a:gd name="connsiteY20" fmla="*/ 419092 h 727143"/>
                <a:gd name="connsiteX21" fmla="*/ 776276 w 5880099"/>
                <a:gd name="connsiteY21" fmla="*/ 457407 h 727143"/>
                <a:gd name="connsiteX22" fmla="*/ 625165 w 5880099"/>
                <a:gd name="connsiteY22" fmla="*/ 574480 h 727143"/>
                <a:gd name="connsiteX23" fmla="*/ 503850 w 5880099"/>
                <a:gd name="connsiteY23" fmla="*/ 589380 h 727143"/>
                <a:gd name="connsiteX24" fmla="*/ 371894 w 5880099"/>
                <a:gd name="connsiteY24" fmla="*/ 431863 h 727143"/>
                <a:gd name="connsiteX25" fmla="*/ 252708 w 5880099"/>
                <a:gd name="connsiteY25" fmla="*/ 65743 h 727143"/>
                <a:gd name="connsiteX26" fmla="*/ 58129 w 5880099"/>
                <a:gd name="connsiteY26" fmla="*/ 1 h 727143"/>
                <a:gd name="connsiteX27" fmla="*/ 0 w 5880099"/>
                <a:gd name="connsiteY27" fmla="*/ 377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880099" h="727143">
                  <a:moveTo>
                    <a:pt x="1666414" y="520134"/>
                  </a:moveTo>
                  <a:cubicBezTo>
                    <a:pt x="1697442" y="518737"/>
                    <a:pt x="1732958" y="519137"/>
                    <a:pt x="1793615" y="544680"/>
                  </a:cubicBezTo>
                  <a:cubicBezTo>
                    <a:pt x="1876620" y="580866"/>
                    <a:pt x="1974523" y="602152"/>
                    <a:pt x="2119249" y="646853"/>
                  </a:cubicBezTo>
                  <a:cubicBezTo>
                    <a:pt x="2191612" y="669203"/>
                    <a:pt x="2245884" y="686232"/>
                    <a:pt x="2288717" y="704591"/>
                  </a:cubicBezTo>
                  <a:lnTo>
                    <a:pt x="2332104" y="727143"/>
                  </a:lnTo>
                  <a:lnTo>
                    <a:pt x="1232236" y="727143"/>
                  </a:lnTo>
                  <a:lnTo>
                    <a:pt x="1265791" y="717895"/>
                  </a:lnTo>
                  <a:cubicBezTo>
                    <a:pt x="1330705" y="698471"/>
                    <a:pt x="1406260" y="669203"/>
                    <a:pt x="1459468" y="629824"/>
                  </a:cubicBezTo>
                  <a:cubicBezTo>
                    <a:pt x="1565884" y="551065"/>
                    <a:pt x="1595681" y="521265"/>
                    <a:pt x="1636119" y="521265"/>
                  </a:cubicBezTo>
                  <a:cubicBezTo>
                    <a:pt x="1646229" y="521265"/>
                    <a:pt x="1656072" y="520600"/>
                    <a:pt x="1666414" y="520134"/>
                  </a:cubicBezTo>
                  <a:close/>
                  <a:moveTo>
                    <a:pt x="0" y="0"/>
                  </a:moveTo>
                  <a:lnTo>
                    <a:pt x="5880099" y="0"/>
                  </a:lnTo>
                  <a:lnTo>
                    <a:pt x="5880099" y="727143"/>
                  </a:lnTo>
                  <a:lnTo>
                    <a:pt x="2841213" y="727143"/>
                  </a:lnTo>
                  <a:lnTo>
                    <a:pt x="2813881" y="700866"/>
                  </a:lnTo>
                  <a:cubicBezTo>
                    <a:pt x="2787542" y="684104"/>
                    <a:pt x="2749232" y="672396"/>
                    <a:pt x="2696024" y="659624"/>
                  </a:cubicBezTo>
                  <a:cubicBezTo>
                    <a:pt x="2587480" y="634081"/>
                    <a:pt x="2570454" y="659624"/>
                    <a:pt x="2421471" y="570223"/>
                  </a:cubicBezTo>
                  <a:cubicBezTo>
                    <a:pt x="2272488" y="482950"/>
                    <a:pt x="1925571" y="319047"/>
                    <a:pt x="1878748" y="289247"/>
                  </a:cubicBezTo>
                  <a:cubicBezTo>
                    <a:pt x="1831925" y="261575"/>
                    <a:pt x="1695712" y="229646"/>
                    <a:pt x="1531831" y="267961"/>
                  </a:cubicBezTo>
                  <a:cubicBezTo>
                    <a:pt x="1367950" y="306276"/>
                    <a:pt x="1189171" y="374391"/>
                    <a:pt x="1157246" y="374391"/>
                  </a:cubicBezTo>
                  <a:cubicBezTo>
                    <a:pt x="1125321" y="374391"/>
                    <a:pt x="1055087" y="393548"/>
                    <a:pt x="1055087" y="419092"/>
                  </a:cubicBezTo>
                  <a:cubicBezTo>
                    <a:pt x="1055087" y="419092"/>
                    <a:pt x="863537" y="397806"/>
                    <a:pt x="776276" y="457407"/>
                  </a:cubicBezTo>
                  <a:cubicBezTo>
                    <a:pt x="686886" y="517008"/>
                    <a:pt x="680501" y="551065"/>
                    <a:pt x="625165" y="574480"/>
                  </a:cubicBezTo>
                  <a:cubicBezTo>
                    <a:pt x="567700" y="595766"/>
                    <a:pt x="533647" y="595766"/>
                    <a:pt x="503850" y="589380"/>
                  </a:cubicBezTo>
                  <a:cubicBezTo>
                    <a:pt x="503850" y="589380"/>
                    <a:pt x="339969" y="527651"/>
                    <a:pt x="371894" y="431863"/>
                  </a:cubicBezTo>
                  <a:cubicBezTo>
                    <a:pt x="403819" y="338205"/>
                    <a:pt x="410204" y="187074"/>
                    <a:pt x="252708" y="65743"/>
                  </a:cubicBezTo>
                  <a:cubicBezTo>
                    <a:pt x="193647" y="21042"/>
                    <a:pt x="125009" y="1486"/>
                    <a:pt x="58129" y="1"/>
                  </a:cubicBezTo>
                  <a:lnTo>
                    <a:pt x="0" y="37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41000">
                  <a:schemeClr val="accent1">
                    <a:lumMod val="60000"/>
                    <a:lumOff val="40000"/>
                  </a:schemeClr>
                </a:gs>
                <a:gs pos="83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9898038" y="2559254"/>
              <a:ext cx="542487" cy="337204"/>
            </a:xfrm>
            <a:custGeom>
              <a:avLst/>
              <a:gdLst>
                <a:gd name="connsiteX0" fmla="*/ 0 w 542487"/>
                <a:gd name="connsiteY0" fmla="*/ 0 h 337204"/>
                <a:gd name="connsiteX1" fmla="*/ 509109 w 542487"/>
                <a:gd name="connsiteY1" fmla="*/ 0 h 337204"/>
                <a:gd name="connsiteX2" fmla="*/ 512671 w 542487"/>
                <a:gd name="connsiteY2" fmla="*/ 3424 h 337204"/>
                <a:gd name="connsiteX3" fmla="*/ 527802 w 542487"/>
                <a:gd name="connsiteY3" fmla="*/ 45297 h 337204"/>
                <a:gd name="connsiteX4" fmla="*/ 504390 w 542487"/>
                <a:gd name="connsiteY4" fmla="*/ 307116 h 337204"/>
                <a:gd name="connsiteX5" fmla="*/ 366049 w 542487"/>
                <a:gd name="connsiteY5" fmla="*/ 300730 h 337204"/>
                <a:gd name="connsiteX6" fmla="*/ 248991 w 542487"/>
                <a:gd name="connsiteY6" fmla="*/ 253901 h 337204"/>
                <a:gd name="connsiteX7" fmla="*/ 57442 w 542487"/>
                <a:gd name="connsiteY7" fmla="*/ 43169 h 337204"/>
                <a:gd name="connsiteX8" fmla="*/ 13113 w 542487"/>
                <a:gd name="connsiteY8" fmla="*/ 6816 h 337204"/>
                <a:gd name="connsiteX9" fmla="*/ 0 w 542487"/>
                <a:gd name="connsiteY9" fmla="*/ 0 h 337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487" h="337204">
                  <a:moveTo>
                    <a:pt x="0" y="0"/>
                  </a:moveTo>
                  <a:lnTo>
                    <a:pt x="509109" y="0"/>
                  </a:lnTo>
                  <a:lnTo>
                    <a:pt x="512671" y="3424"/>
                  </a:lnTo>
                  <a:cubicBezTo>
                    <a:pt x="520220" y="15098"/>
                    <a:pt x="525142" y="28801"/>
                    <a:pt x="527802" y="45297"/>
                  </a:cubicBezTo>
                  <a:cubicBezTo>
                    <a:pt x="536315" y="111284"/>
                    <a:pt x="566112" y="243258"/>
                    <a:pt x="504390" y="307116"/>
                  </a:cubicBezTo>
                  <a:cubicBezTo>
                    <a:pt x="444797" y="370974"/>
                    <a:pt x="410744" y="315630"/>
                    <a:pt x="366049" y="300730"/>
                  </a:cubicBezTo>
                  <a:cubicBezTo>
                    <a:pt x="323482" y="285830"/>
                    <a:pt x="293686" y="256029"/>
                    <a:pt x="248991" y="253901"/>
                  </a:cubicBezTo>
                  <a:cubicBezTo>
                    <a:pt x="206424" y="249644"/>
                    <a:pt x="110650" y="96384"/>
                    <a:pt x="57442" y="43169"/>
                  </a:cubicBezTo>
                  <a:cubicBezTo>
                    <a:pt x="44140" y="29333"/>
                    <a:pt x="29641" y="17493"/>
                    <a:pt x="13113" y="68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9308469" y="4013538"/>
              <a:ext cx="4137564" cy="727142"/>
            </a:xfrm>
            <a:custGeom>
              <a:avLst/>
              <a:gdLst>
                <a:gd name="connsiteX0" fmla="*/ 101524 w 4137564"/>
                <a:gd name="connsiteY0" fmla="*/ 0 h 727142"/>
                <a:gd name="connsiteX1" fmla="*/ 4137564 w 4137564"/>
                <a:gd name="connsiteY1" fmla="*/ 0 h 727142"/>
                <a:gd name="connsiteX2" fmla="*/ 4137564 w 4137564"/>
                <a:gd name="connsiteY2" fmla="*/ 727142 h 727142"/>
                <a:gd name="connsiteX3" fmla="*/ 285212 w 4137564"/>
                <a:gd name="connsiteY3" fmla="*/ 727142 h 727142"/>
                <a:gd name="connsiteX4" fmla="*/ 275951 w 4137564"/>
                <a:gd name="connsiteY4" fmla="*/ 705685 h 727142"/>
                <a:gd name="connsiteX5" fmla="*/ 0 w 4137564"/>
                <a:gd name="connsiteY5" fmla="*/ 287514 h 727142"/>
                <a:gd name="connsiteX6" fmla="*/ 104084 w 4137564"/>
                <a:gd name="connsiteY6" fmla="*/ 15759 h 727142"/>
                <a:gd name="connsiteX7" fmla="*/ 101524 w 4137564"/>
                <a:gd name="connsiteY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7564" h="727142">
                  <a:moveTo>
                    <a:pt x="101524" y="0"/>
                  </a:moveTo>
                  <a:lnTo>
                    <a:pt x="4137564" y="0"/>
                  </a:lnTo>
                  <a:lnTo>
                    <a:pt x="4137564" y="727142"/>
                  </a:lnTo>
                  <a:lnTo>
                    <a:pt x="285212" y="727142"/>
                  </a:lnTo>
                  <a:lnTo>
                    <a:pt x="275951" y="705685"/>
                  </a:lnTo>
                  <a:cubicBezTo>
                    <a:pt x="222277" y="590840"/>
                    <a:pt x="106949" y="391283"/>
                    <a:pt x="0" y="287514"/>
                  </a:cubicBezTo>
                  <a:cubicBezTo>
                    <a:pt x="0" y="287514"/>
                    <a:pt x="114065" y="186472"/>
                    <a:pt x="104084" y="15759"/>
                  </a:cubicBezTo>
                  <a:lnTo>
                    <a:pt x="1015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41000">
                  <a:schemeClr val="accent4">
                    <a:lumMod val="60000"/>
                    <a:lumOff val="4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8983260" y="3286397"/>
              <a:ext cx="4462773" cy="727141"/>
            </a:xfrm>
            <a:custGeom>
              <a:avLst/>
              <a:gdLst>
                <a:gd name="connsiteX0" fmla="*/ 0 w 4462773"/>
                <a:gd name="connsiteY0" fmla="*/ 0 h 727141"/>
                <a:gd name="connsiteX1" fmla="*/ 4462773 w 4462773"/>
                <a:gd name="connsiteY1" fmla="*/ 0 h 727141"/>
                <a:gd name="connsiteX2" fmla="*/ 4462773 w 4462773"/>
                <a:gd name="connsiteY2" fmla="*/ 727141 h 727141"/>
                <a:gd name="connsiteX3" fmla="*/ 426733 w 4462773"/>
                <a:gd name="connsiteY3" fmla="*/ 727141 h 727141"/>
                <a:gd name="connsiteX4" fmla="*/ 416727 w 4462773"/>
                <a:gd name="connsiteY4" fmla="*/ 665563 h 727141"/>
                <a:gd name="connsiteX5" fmla="*/ 206023 w 4462773"/>
                <a:gd name="connsiteY5" fmla="*/ 333501 h 727141"/>
                <a:gd name="connsiteX6" fmla="*/ 16274 w 4462773"/>
                <a:gd name="connsiteY6" fmla="*/ 58690 h 727141"/>
                <a:gd name="connsiteX7" fmla="*/ 0 w 4462773"/>
                <a:gd name="connsiteY7" fmla="*/ 0 h 72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2773" h="727141">
                  <a:moveTo>
                    <a:pt x="0" y="0"/>
                  </a:moveTo>
                  <a:lnTo>
                    <a:pt x="4462773" y="0"/>
                  </a:lnTo>
                  <a:lnTo>
                    <a:pt x="4462773" y="727141"/>
                  </a:lnTo>
                  <a:lnTo>
                    <a:pt x="426733" y="727141"/>
                  </a:lnTo>
                  <a:lnTo>
                    <a:pt x="416727" y="665563"/>
                  </a:lnTo>
                  <a:cubicBezTo>
                    <a:pt x="361391" y="446317"/>
                    <a:pt x="278386" y="378201"/>
                    <a:pt x="206023" y="333501"/>
                  </a:cubicBezTo>
                  <a:cubicBezTo>
                    <a:pt x="142706" y="294388"/>
                    <a:pt x="64722" y="208013"/>
                    <a:pt x="16274" y="5869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41000">
                  <a:schemeClr val="accent3">
                    <a:lumMod val="60000"/>
                    <a:lumOff val="4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167877" y="5467819"/>
              <a:ext cx="3278156" cy="727142"/>
            </a:xfrm>
            <a:custGeom>
              <a:avLst/>
              <a:gdLst>
                <a:gd name="connsiteX0" fmla="*/ 0 w 3278156"/>
                <a:gd name="connsiteY0" fmla="*/ 0 h 727142"/>
                <a:gd name="connsiteX1" fmla="*/ 3278156 w 3278156"/>
                <a:gd name="connsiteY1" fmla="*/ 0 h 727142"/>
                <a:gd name="connsiteX2" fmla="*/ 3278156 w 3278156"/>
                <a:gd name="connsiteY2" fmla="*/ 727142 h 727142"/>
                <a:gd name="connsiteX3" fmla="*/ 0 w 3278156"/>
                <a:gd name="connsiteY3" fmla="*/ 727142 h 727142"/>
                <a:gd name="connsiteX4" fmla="*/ 0 w 3278156"/>
                <a:gd name="connsiteY4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156" h="727142">
                  <a:moveTo>
                    <a:pt x="0" y="0"/>
                  </a:moveTo>
                  <a:lnTo>
                    <a:pt x="3278156" y="0"/>
                  </a:lnTo>
                  <a:lnTo>
                    <a:pt x="3278156" y="727142"/>
                  </a:lnTo>
                  <a:lnTo>
                    <a:pt x="0" y="727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9593681" y="4740681"/>
              <a:ext cx="3852352" cy="727139"/>
            </a:xfrm>
            <a:custGeom>
              <a:avLst/>
              <a:gdLst>
                <a:gd name="connsiteX0" fmla="*/ 0 w 3852352"/>
                <a:gd name="connsiteY0" fmla="*/ 0 h 727139"/>
                <a:gd name="connsiteX1" fmla="*/ 3852352 w 3852352"/>
                <a:gd name="connsiteY1" fmla="*/ 0 h 727139"/>
                <a:gd name="connsiteX2" fmla="*/ 3852352 w 3852352"/>
                <a:gd name="connsiteY2" fmla="*/ 727139 h 727139"/>
                <a:gd name="connsiteX3" fmla="*/ 574196 w 3852352"/>
                <a:gd name="connsiteY3" fmla="*/ 727139 h 727139"/>
                <a:gd name="connsiteX4" fmla="*/ 574196 w 3852352"/>
                <a:gd name="connsiteY4" fmla="*/ 672169 h 727139"/>
                <a:gd name="connsiteX5" fmla="*/ 562128 w 3852352"/>
                <a:gd name="connsiteY5" fmla="*/ 658467 h 727139"/>
                <a:gd name="connsiteX6" fmla="*/ 425649 w 3852352"/>
                <a:gd name="connsiteY6" fmla="*/ 477801 h 727139"/>
                <a:gd name="connsiteX7" fmla="*/ 48935 w 3852352"/>
                <a:gd name="connsiteY7" fmla="*/ 122324 h 727139"/>
                <a:gd name="connsiteX8" fmla="*/ 21267 w 3852352"/>
                <a:gd name="connsiteY8" fmla="*/ 58466 h 727139"/>
                <a:gd name="connsiteX9" fmla="*/ 12114 w 3852352"/>
                <a:gd name="connsiteY9" fmla="*/ 28071 h 727139"/>
                <a:gd name="connsiteX10" fmla="*/ 0 w 3852352"/>
                <a:gd name="connsiteY10" fmla="*/ 0 h 7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2352" h="727139">
                  <a:moveTo>
                    <a:pt x="0" y="0"/>
                  </a:moveTo>
                  <a:lnTo>
                    <a:pt x="3852352" y="0"/>
                  </a:lnTo>
                  <a:lnTo>
                    <a:pt x="3852352" y="727139"/>
                  </a:lnTo>
                  <a:lnTo>
                    <a:pt x="574196" y="727139"/>
                  </a:lnTo>
                  <a:lnTo>
                    <a:pt x="574196" y="672169"/>
                  </a:lnTo>
                  <a:lnTo>
                    <a:pt x="562128" y="658467"/>
                  </a:lnTo>
                  <a:cubicBezTo>
                    <a:pt x="514507" y="603389"/>
                    <a:pt x="458638" y="534209"/>
                    <a:pt x="425649" y="477801"/>
                  </a:cubicBezTo>
                  <a:cubicBezTo>
                    <a:pt x="359671" y="364985"/>
                    <a:pt x="223458" y="201082"/>
                    <a:pt x="48935" y="122324"/>
                  </a:cubicBezTo>
                  <a:cubicBezTo>
                    <a:pt x="48935" y="122324"/>
                    <a:pt x="27652" y="109552"/>
                    <a:pt x="21267" y="58466"/>
                  </a:cubicBezTo>
                  <a:cubicBezTo>
                    <a:pt x="20469" y="52080"/>
                    <a:pt x="17310" y="41670"/>
                    <a:pt x="12114" y="28071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41000">
                  <a:schemeClr val="accent5">
                    <a:lumMod val="60000"/>
                    <a:lumOff val="40000"/>
                  </a:schemeClr>
                </a:gs>
                <a:gs pos="83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0167877" y="6194962"/>
              <a:ext cx="3278156" cy="4879"/>
            </a:xfrm>
            <a:custGeom>
              <a:avLst/>
              <a:gdLst>
                <a:gd name="connsiteX0" fmla="*/ 0 w 3278156"/>
                <a:gd name="connsiteY0" fmla="*/ 0 h 4879"/>
                <a:gd name="connsiteX1" fmla="*/ 3278156 w 3278156"/>
                <a:gd name="connsiteY1" fmla="*/ 0 h 4879"/>
                <a:gd name="connsiteX2" fmla="*/ 3278156 w 3278156"/>
                <a:gd name="connsiteY2" fmla="*/ 5 h 4879"/>
                <a:gd name="connsiteX3" fmla="*/ 3278156 w 3278156"/>
                <a:gd name="connsiteY3" fmla="*/ 4879 h 4879"/>
                <a:gd name="connsiteX4" fmla="*/ 106250 w 3278156"/>
                <a:gd name="connsiteY4" fmla="*/ 4879 h 4879"/>
                <a:gd name="connsiteX5" fmla="*/ 106250 w 3278156"/>
                <a:gd name="connsiteY5" fmla="*/ 4339 h 4879"/>
                <a:gd name="connsiteX6" fmla="*/ 0 w 3278156"/>
                <a:gd name="connsiteY6" fmla="*/ 4339 h 4879"/>
                <a:gd name="connsiteX7" fmla="*/ 0 w 3278156"/>
                <a:gd name="connsiteY7" fmla="*/ 0 h 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8156" h="4879">
                  <a:moveTo>
                    <a:pt x="0" y="0"/>
                  </a:moveTo>
                  <a:lnTo>
                    <a:pt x="3278156" y="0"/>
                  </a:lnTo>
                  <a:lnTo>
                    <a:pt x="3278156" y="5"/>
                  </a:lnTo>
                  <a:lnTo>
                    <a:pt x="3278156" y="4879"/>
                  </a:lnTo>
                  <a:lnTo>
                    <a:pt x="106250" y="4879"/>
                  </a:lnTo>
                  <a:lnTo>
                    <a:pt x="106250" y="4339"/>
                  </a:lnTo>
                  <a:lnTo>
                    <a:pt x="0" y="4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125822" y="5963555"/>
              <a:ext cx="524062" cy="176511"/>
            </a:xfrm>
            <a:custGeom>
              <a:avLst/>
              <a:gdLst>
                <a:gd name="connsiteX0" fmla="*/ 78469 w 524062"/>
                <a:gd name="connsiteY0" fmla="*/ 0 h 176511"/>
                <a:gd name="connsiteX1" fmla="*/ 524062 w 524062"/>
                <a:gd name="connsiteY1" fmla="*/ 0 h 176511"/>
                <a:gd name="connsiteX2" fmla="*/ 499455 w 524062"/>
                <a:gd name="connsiteY2" fmla="*/ 14839 h 176511"/>
                <a:gd name="connsiteX3" fmla="*/ 3556 w 524062"/>
                <a:gd name="connsiteY3" fmla="*/ 146812 h 176511"/>
                <a:gd name="connsiteX4" fmla="*/ 49048 w 524062"/>
                <a:gd name="connsiteY4" fmla="*/ 18098 h 176511"/>
                <a:gd name="connsiteX5" fmla="*/ 78469 w 524062"/>
                <a:gd name="connsiteY5" fmla="*/ 0 h 1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4062" h="176511">
                  <a:moveTo>
                    <a:pt x="78469" y="0"/>
                  </a:moveTo>
                  <a:lnTo>
                    <a:pt x="524062" y="0"/>
                  </a:lnTo>
                  <a:lnTo>
                    <a:pt x="499455" y="14839"/>
                  </a:lnTo>
                  <a:cubicBezTo>
                    <a:pt x="275981" y="153198"/>
                    <a:pt x="20582" y="219185"/>
                    <a:pt x="3556" y="146812"/>
                  </a:cubicBezTo>
                  <a:cubicBezTo>
                    <a:pt x="-7618" y="92533"/>
                    <a:pt x="7546" y="51425"/>
                    <a:pt x="49048" y="18098"/>
                  </a:cubicBezTo>
                  <a:lnTo>
                    <a:pt x="7846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0076515" y="5963554"/>
              <a:ext cx="197612" cy="231412"/>
            </a:xfrm>
            <a:custGeom>
              <a:avLst/>
              <a:gdLst>
                <a:gd name="connsiteX0" fmla="*/ 72522 w 197612"/>
                <a:gd name="connsiteY0" fmla="*/ 0 h 231412"/>
                <a:gd name="connsiteX1" fmla="*/ 197612 w 197612"/>
                <a:gd name="connsiteY1" fmla="*/ 0 h 231412"/>
                <a:gd name="connsiteX2" fmla="*/ 197612 w 197612"/>
                <a:gd name="connsiteY2" fmla="*/ 170535 h 231412"/>
                <a:gd name="connsiteX3" fmla="*/ 163229 w 197612"/>
                <a:gd name="connsiteY3" fmla="*/ 198863 h 231412"/>
                <a:gd name="connsiteX4" fmla="*/ 8793 w 197612"/>
                <a:gd name="connsiteY4" fmla="*/ 202156 h 231412"/>
                <a:gd name="connsiteX5" fmla="*/ 59873 w 197612"/>
                <a:gd name="connsiteY5" fmla="*/ 91468 h 231412"/>
                <a:gd name="connsiteX6" fmla="*/ 69716 w 197612"/>
                <a:gd name="connsiteY6" fmla="*/ 41911 h 231412"/>
                <a:gd name="connsiteX7" fmla="*/ 72522 w 197612"/>
                <a:gd name="connsiteY7" fmla="*/ 0 h 23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612" h="231412">
                  <a:moveTo>
                    <a:pt x="72522" y="0"/>
                  </a:moveTo>
                  <a:lnTo>
                    <a:pt x="197612" y="0"/>
                  </a:lnTo>
                  <a:lnTo>
                    <a:pt x="197612" y="170535"/>
                  </a:lnTo>
                  <a:lnTo>
                    <a:pt x="163229" y="198863"/>
                  </a:lnTo>
                  <a:cubicBezTo>
                    <a:pt x="94990" y="246058"/>
                    <a:pt x="32736" y="237278"/>
                    <a:pt x="8793" y="202156"/>
                  </a:cubicBezTo>
                  <a:cubicBezTo>
                    <a:pt x="-23132" y="153198"/>
                    <a:pt x="40717" y="127655"/>
                    <a:pt x="59873" y="91468"/>
                  </a:cubicBezTo>
                  <a:cubicBezTo>
                    <a:pt x="64129" y="81889"/>
                    <a:pt x="67322" y="64062"/>
                    <a:pt x="69716" y="41911"/>
                  </a:cubicBezTo>
                  <a:lnTo>
                    <a:pt x="7252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625864" y="2559253"/>
              <a:ext cx="3814661" cy="727143"/>
            </a:xfrm>
            <a:custGeom>
              <a:avLst/>
              <a:gdLst>
                <a:gd name="connsiteX0" fmla="*/ 208840 w 3814661"/>
                <a:gd name="connsiteY0" fmla="*/ 128372 h 727143"/>
                <a:gd name="connsiteX1" fmla="*/ 307395 w 3814661"/>
                <a:gd name="connsiteY1" fmla="*/ 247516 h 727143"/>
                <a:gd name="connsiteX2" fmla="*/ 343577 w 3814661"/>
                <a:gd name="connsiteY2" fmla="*/ 471020 h 727143"/>
                <a:gd name="connsiteX3" fmla="*/ 499107 w 3814661"/>
                <a:gd name="connsiteY3" fmla="*/ 717746 h 727143"/>
                <a:gd name="connsiteX4" fmla="*/ 508283 w 3814661"/>
                <a:gd name="connsiteY4" fmla="*/ 727143 h 727143"/>
                <a:gd name="connsiteX5" fmla="*/ 271015 w 3814661"/>
                <a:gd name="connsiteY5" fmla="*/ 727143 h 727143"/>
                <a:gd name="connsiteX6" fmla="*/ 270981 w 3814661"/>
                <a:gd name="connsiteY6" fmla="*/ 727084 h 727143"/>
                <a:gd name="connsiteX7" fmla="*/ 209492 w 3814661"/>
                <a:gd name="connsiteY7" fmla="*/ 617894 h 727143"/>
                <a:gd name="connsiteX8" fmla="*/ 62638 w 3814661"/>
                <a:gd name="connsiteY8" fmla="*/ 471020 h 727143"/>
                <a:gd name="connsiteX9" fmla="*/ 3045 w 3814661"/>
                <a:gd name="connsiteY9" fmla="*/ 345432 h 727143"/>
                <a:gd name="connsiteX10" fmla="*/ 58381 w 3814661"/>
                <a:gd name="connsiteY10" fmla="*/ 258159 h 727143"/>
                <a:gd name="connsiteX11" fmla="*/ 130744 w 3814661"/>
                <a:gd name="connsiteY11" fmla="*/ 192172 h 727143"/>
                <a:gd name="connsiteX12" fmla="*/ 171182 w 3814661"/>
                <a:gd name="connsiteY12" fmla="*/ 151729 h 727143"/>
                <a:gd name="connsiteX13" fmla="*/ 192466 w 3814661"/>
                <a:gd name="connsiteY13" fmla="*/ 134700 h 727143"/>
                <a:gd name="connsiteX14" fmla="*/ 208840 w 3814661"/>
                <a:gd name="connsiteY14" fmla="*/ 128372 h 727143"/>
                <a:gd name="connsiteX15" fmla="*/ 3272174 w 3814661"/>
                <a:gd name="connsiteY15" fmla="*/ 0 h 727143"/>
                <a:gd name="connsiteX16" fmla="*/ 3781283 w 3814661"/>
                <a:gd name="connsiteY16" fmla="*/ 0 h 727143"/>
                <a:gd name="connsiteX17" fmla="*/ 3784845 w 3814661"/>
                <a:gd name="connsiteY17" fmla="*/ 3424 h 727143"/>
                <a:gd name="connsiteX18" fmla="*/ 3799976 w 3814661"/>
                <a:gd name="connsiteY18" fmla="*/ 45297 h 727143"/>
                <a:gd name="connsiteX19" fmla="*/ 3776564 w 3814661"/>
                <a:gd name="connsiteY19" fmla="*/ 307116 h 727143"/>
                <a:gd name="connsiteX20" fmla="*/ 3638223 w 3814661"/>
                <a:gd name="connsiteY20" fmla="*/ 300730 h 727143"/>
                <a:gd name="connsiteX21" fmla="*/ 3521165 w 3814661"/>
                <a:gd name="connsiteY21" fmla="*/ 253901 h 727143"/>
                <a:gd name="connsiteX22" fmla="*/ 3329616 w 3814661"/>
                <a:gd name="connsiteY22" fmla="*/ 43169 h 727143"/>
                <a:gd name="connsiteX23" fmla="*/ 3285287 w 3814661"/>
                <a:gd name="connsiteY23" fmla="*/ 6816 h 727143"/>
                <a:gd name="connsiteX24" fmla="*/ 773176 w 3814661"/>
                <a:gd name="connsiteY24" fmla="*/ 0 h 727143"/>
                <a:gd name="connsiteX25" fmla="*/ 2172306 w 3814661"/>
                <a:gd name="connsiteY25" fmla="*/ 0 h 727143"/>
                <a:gd name="connsiteX26" fmla="*/ 2159686 w 3814661"/>
                <a:gd name="connsiteY26" fmla="*/ 3478 h 727143"/>
                <a:gd name="connsiteX27" fmla="*/ 2076033 w 3814661"/>
                <a:gd name="connsiteY27" fmla="*/ 19754 h 727143"/>
                <a:gd name="connsiteX28" fmla="*/ 2063263 w 3814661"/>
                <a:gd name="connsiteY28" fmla="*/ 92127 h 727143"/>
                <a:gd name="connsiteX29" fmla="*/ 2354843 w 3814661"/>
                <a:gd name="connsiteY29" fmla="*/ 717937 h 727143"/>
                <a:gd name="connsiteX30" fmla="*/ 2357396 w 3814661"/>
                <a:gd name="connsiteY30" fmla="*/ 727142 h 727143"/>
                <a:gd name="connsiteX31" fmla="*/ 1252707 w 3814661"/>
                <a:gd name="connsiteY31" fmla="*/ 727142 h 727143"/>
                <a:gd name="connsiteX32" fmla="*/ 1246419 w 3814661"/>
                <a:gd name="connsiteY32" fmla="*/ 721812 h 727143"/>
                <a:gd name="connsiteX33" fmla="*/ 1139570 w 3814661"/>
                <a:gd name="connsiteY33" fmla="*/ 630664 h 727143"/>
                <a:gd name="connsiteX34" fmla="*/ 1124672 w 3814661"/>
                <a:gd name="connsiteY34" fmla="*/ 645564 h 727143"/>
                <a:gd name="connsiteX35" fmla="*/ 1071962 w 3814661"/>
                <a:gd name="connsiteY35" fmla="*/ 714977 h 727143"/>
                <a:gd name="connsiteX36" fmla="*/ 1062065 w 3814661"/>
                <a:gd name="connsiteY36" fmla="*/ 727142 h 727143"/>
                <a:gd name="connsiteX37" fmla="*/ 676901 w 3814661"/>
                <a:gd name="connsiteY37" fmla="*/ 727142 h 727143"/>
                <a:gd name="connsiteX38" fmla="*/ 686769 w 3814661"/>
                <a:gd name="connsiteY38" fmla="*/ 711950 h 727143"/>
                <a:gd name="connsiteX39" fmla="*/ 796910 w 3814661"/>
                <a:gd name="connsiteY39" fmla="*/ 602992 h 727143"/>
                <a:gd name="connsiteX40" fmla="*/ 903326 w 3814661"/>
                <a:gd name="connsiteY40" fmla="*/ 422061 h 727143"/>
                <a:gd name="connsiteX41" fmla="*/ 919226 w 3814661"/>
                <a:gd name="connsiteY41" fmla="*/ 374508 h 727143"/>
                <a:gd name="connsiteX42" fmla="*/ 940070 w 3814661"/>
                <a:gd name="connsiteY42" fmla="*/ 335775 h 727143"/>
                <a:gd name="connsiteX43" fmla="*/ 943930 w 3814661"/>
                <a:gd name="connsiteY43" fmla="*/ 328602 h 727143"/>
                <a:gd name="connsiteX44" fmla="*/ 1088490 w 3814661"/>
                <a:gd name="connsiteY44" fmla="*/ 168757 h 727143"/>
                <a:gd name="connsiteX45" fmla="*/ 1013999 w 3814661"/>
                <a:gd name="connsiteY45" fmla="*/ 81484 h 727143"/>
                <a:gd name="connsiteX46" fmla="*/ 950947 w 3814661"/>
                <a:gd name="connsiteY46" fmla="*/ 73236 h 727143"/>
                <a:gd name="connsiteX47" fmla="*/ 940071 w 3814661"/>
                <a:gd name="connsiteY47" fmla="*/ 76776 h 727143"/>
                <a:gd name="connsiteX48" fmla="*/ 940071 w 3814661"/>
                <a:gd name="connsiteY48" fmla="*/ 76777 h 727143"/>
                <a:gd name="connsiteX49" fmla="*/ 917328 w 3814661"/>
                <a:gd name="connsiteY49" fmla="*/ 84179 h 727143"/>
                <a:gd name="connsiteX50" fmla="*/ 879916 w 3814661"/>
                <a:gd name="connsiteY50" fmla="*/ 92128 h 727143"/>
                <a:gd name="connsiteX51" fmla="*/ 805424 w 3814661"/>
                <a:gd name="connsiteY51" fmla="*/ 43170 h 727143"/>
                <a:gd name="connsiteX52" fmla="*/ 773499 w 3814661"/>
                <a:gd name="connsiteY52" fmla="*/ 59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814661" h="727143">
                  <a:moveTo>
                    <a:pt x="208840" y="128372"/>
                  </a:moveTo>
                  <a:cubicBezTo>
                    <a:pt x="244544" y="125986"/>
                    <a:pt x="264563" y="204678"/>
                    <a:pt x="307395" y="247516"/>
                  </a:cubicBezTo>
                  <a:cubicBezTo>
                    <a:pt x="356347" y="296474"/>
                    <a:pt x="345705" y="443348"/>
                    <a:pt x="343577" y="471020"/>
                  </a:cubicBezTo>
                  <a:cubicBezTo>
                    <a:pt x="341714" y="493370"/>
                    <a:pt x="453917" y="664024"/>
                    <a:pt x="499107" y="717746"/>
                  </a:cubicBezTo>
                  <a:lnTo>
                    <a:pt x="508283" y="727143"/>
                  </a:lnTo>
                  <a:lnTo>
                    <a:pt x="271015" y="727143"/>
                  </a:lnTo>
                  <a:lnTo>
                    <a:pt x="270981" y="727084"/>
                  </a:lnTo>
                  <a:cubicBezTo>
                    <a:pt x="243812" y="679224"/>
                    <a:pt x="221730" y="639712"/>
                    <a:pt x="209492" y="617894"/>
                  </a:cubicBezTo>
                  <a:cubicBezTo>
                    <a:pt x="158413" y="528492"/>
                    <a:pt x="147771" y="543392"/>
                    <a:pt x="62638" y="471020"/>
                  </a:cubicBezTo>
                  <a:cubicBezTo>
                    <a:pt x="-20367" y="396518"/>
                    <a:pt x="3045" y="366718"/>
                    <a:pt x="3045" y="345432"/>
                  </a:cubicBezTo>
                  <a:cubicBezTo>
                    <a:pt x="3045" y="324146"/>
                    <a:pt x="43483" y="273059"/>
                    <a:pt x="58381" y="258159"/>
                  </a:cubicBezTo>
                  <a:cubicBezTo>
                    <a:pt x="75408" y="243259"/>
                    <a:pt x="120103" y="209201"/>
                    <a:pt x="130744" y="192172"/>
                  </a:cubicBezTo>
                  <a:cubicBezTo>
                    <a:pt x="141386" y="175143"/>
                    <a:pt x="158413" y="158115"/>
                    <a:pt x="171182" y="151729"/>
                  </a:cubicBezTo>
                  <a:cubicBezTo>
                    <a:pt x="183952" y="145343"/>
                    <a:pt x="192466" y="134700"/>
                    <a:pt x="192466" y="134700"/>
                  </a:cubicBezTo>
                  <a:cubicBezTo>
                    <a:pt x="198319" y="130709"/>
                    <a:pt x="203740" y="128713"/>
                    <a:pt x="208840" y="128372"/>
                  </a:cubicBezTo>
                  <a:close/>
                  <a:moveTo>
                    <a:pt x="3272174" y="0"/>
                  </a:moveTo>
                  <a:lnTo>
                    <a:pt x="3781283" y="0"/>
                  </a:lnTo>
                  <a:lnTo>
                    <a:pt x="3784845" y="3424"/>
                  </a:lnTo>
                  <a:cubicBezTo>
                    <a:pt x="3792394" y="15098"/>
                    <a:pt x="3797316" y="28801"/>
                    <a:pt x="3799976" y="45297"/>
                  </a:cubicBezTo>
                  <a:cubicBezTo>
                    <a:pt x="3808489" y="111284"/>
                    <a:pt x="3838286" y="243258"/>
                    <a:pt x="3776564" y="307116"/>
                  </a:cubicBezTo>
                  <a:cubicBezTo>
                    <a:pt x="3716971" y="370974"/>
                    <a:pt x="3682918" y="315630"/>
                    <a:pt x="3638223" y="300730"/>
                  </a:cubicBezTo>
                  <a:cubicBezTo>
                    <a:pt x="3595656" y="285830"/>
                    <a:pt x="3565860" y="256029"/>
                    <a:pt x="3521165" y="253901"/>
                  </a:cubicBezTo>
                  <a:cubicBezTo>
                    <a:pt x="3478598" y="249644"/>
                    <a:pt x="3382824" y="96384"/>
                    <a:pt x="3329616" y="43169"/>
                  </a:cubicBezTo>
                  <a:cubicBezTo>
                    <a:pt x="3316314" y="29333"/>
                    <a:pt x="3301815" y="17493"/>
                    <a:pt x="3285287" y="6816"/>
                  </a:cubicBezTo>
                  <a:close/>
                  <a:moveTo>
                    <a:pt x="773176" y="0"/>
                  </a:moveTo>
                  <a:lnTo>
                    <a:pt x="2172306" y="0"/>
                  </a:lnTo>
                  <a:lnTo>
                    <a:pt x="2159686" y="3478"/>
                  </a:lnTo>
                  <a:cubicBezTo>
                    <a:pt x="2116538" y="14366"/>
                    <a:pt x="2084014" y="19754"/>
                    <a:pt x="2076033" y="19754"/>
                  </a:cubicBezTo>
                  <a:cubicBezTo>
                    <a:pt x="2052621" y="19754"/>
                    <a:pt x="2039851" y="38912"/>
                    <a:pt x="2063263" y="92127"/>
                  </a:cubicBezTo>
                  <a:cubicBezTo>
                    <a:pt x="2084546" y="145342"/>
                    <a:pt x="2312277" y="524234"/>
                    <a:pt x="2354843" y="717937"/>
                  </a:cubicBezTo>
                  <a:lnTo>
                    <a:pt x="2357396" y="727142"/>
                  </a:lnTo>
                  <a:lnTo>
                    <a:pt x="1252707" y="727142"/>
                  </a:lnTo>
                  <a:lnTo>
                    <a:pt x="1246419" y="721812"/>
                  </a:lnTo>
                  <a:cubicBezTo>
                    <a:pt x="1185662" y="670176"/>
                    <a:pt x="1139570" y="630664"/>
                    <a:pt x="1139570" y="630664"/>
                  </a:cubicBezTo>
                  <a:cubicBezTo>
                    <a:pt x="1139570" y="630664"/>
                    <a:pt x="1139570" y="630664"/>
                    <a:pt x="1124672" y="645564"/>
                  </a:cubicBezTo>
                  <a:cubicBezTo>
                    <a:pt x="1124140" y="648757"/>
                    <a:pt x="1103655" y="675498"/>
                    <a:pt x="1071962" y="714977"/>
                  </a:cubicBezTo>
                  <a:lnTo>
                    <a:pt x="1062065" y="727142"/>
                  </a:lnTo>
                  <a:lnTo>
                    <a:pt x="676901" y="727142"/>
                  </a:lnTo>
                  <a:lnTo>
                    <a:pt x="686769" y="711950"/>
                  </a:lnTo>
                  <a:cubicBezTo>
                    <a:pt x="728272" y="652881"/>
                    <a:pt x="755407" y="642903"/>
                    <a:pt x="796910" y="602992"/>
                  </a:cubicBezTo>
                  <a:cubicBezTo>
                    <a:pt x="852246" y="547649"/>
                    <a:pt x="877786" y="549777"/>
                    <a:pt x="903326" y="422061"/>
                  </a:cubicBezTo>
                  <a:cubicBezTo>
                    <a:pt x="906785" y="406097"/>
                    <a:pt x="912272" y="390165"/>
                    <a:pt x="919226" y="374508"/>
                  </a:cubicBezTo>
                  <a:lnTo>
                    <a:pt x="940070" y="335775"/>
                  </a:lnTo>
                  <a:lnTo>
                    <a:pt x="943930" y="328602"/>
                  </a:lnTo>
                  <a:cubicBezTo>
                    <a:pt x="999899" y="239400"/>
                    <a:pt x="1088490" y="168757"/>
                    <a:pt x="1088490" y="168757"/>
                  </a:cubicBezTo>
                  <a:cubicBezTo>
                    <a:pt x="1088490" y="168757"/>
                    <a:pt x="1056565" y="113413"/>
                    <a:pt x="1013999" y="81484"/>
                  </a:cubicBezTo>
                  <a:cubicBezTo>
                    <a:pt x="992716" y="65520"/>
                    <a:pt x="972497" y="67116"/>
                    <a:pt x="950947" y="73236"/>
                  </a:cubicBezTo>
                  <a:lnTo>
                    <a:pt x="940071" y="76776"/>
                  </a:lnTo>
                  <a:lnTo>
                    <a:pt x="940071" y="76777"/>
                  </a:lnTo>
                  <a:lnTo>
                    <a:pt x="917328" y="84179"/>
                  </a:lnTo>
                  <a:cubicBezTo>
                    <a:pt x="905589" y="87871"/>
                    <a:pt x="893218" y="91064"/>
                    <a:pt x="879916" y="92128"/>
                  </a:cubicBezTo>
                  <a:cubicBezTo>
                    <a:pt x="824579" y="96385"/>
                    <a:pt x="811809" y="62327"/>
                    <a:pt x="805424" y="43170"/>
                  </a:cubicBezTo>
                  <a:cubicBezTo>
                    <a:pt x="799039" y="24012"/>
                    <a:pt x="786269" y="13369"/>
                    <a:pt x="773499" y="5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297396" y="1832111"/>
              <a:ext cx="3109751" cy="727142"/>
            </a:xfrm>
            <a:custGeom>
              <a:avLst/>
              <a:gdLst>
                <a:gd name="connsiteX0" fmla="*/ 326667 w 3109751"/>
                <a:gd name="connsiteY0" fmla="*/ 0 h 727142"/>
                <a:gd name="connsiteX1" fmla="*/ 521246 w 3109751"/>
                <a:gd name="connsiteY1" fmla="*/ 65742 h 727142"/>
                <a:gd name="connsiteX2" fmla="*/ 640432 w 3109751"/>
                <a:gd name="connsiteY2" fmla="*/ 431862 h 727142"/>
                <a:gd name="connsiteX3" fmla="*/ 772388 w 3109751"/>
                <a:gd name="connsiteY3" fmla="*/ 589379 h 727142"/>
                <a:gd name="connsiteX4" fmla="*/ 893703 w 3109751"/>
                <a:gd name="connsiteY4" fmla="*/ 574479 h 727142"/>
                <a:gd name="connsiteX5" fmla="*/ 1044814 w 3109751"/>
                <a:gd name="connsiteY5" fmla="*/ 457406 h 727142"/>
                <a:gd name="connsiteX6" fmla="*/ 1323625 w 3109751"/>
                <a:gd name="connsiteY6" fmla="*/ 419091 h 727142"/>
                <a:gd name="connsiteX7" fmla="*/ 1425784 w 3109751"/>
                <a:gd name="connsiteY7" fmla="*/ 374390 h 727142"/>
                <a:gd name="connsiteX8" fmla="*/ 1800369 w 3109751"/>
                <a:gd name="connsiteY8" fmla="*/ 267960 h 727142"/>
                <a:gd name="connsiteX9" fmla="*/ 2147286 w 3109751"/>
                <a:gd name="connsiteY9" fmla="*/ 289246 h 727142"/>
                <a:gd name="connsiteX10" fmla="*/ 2690009 w 3109751"/>
                <a:gd name="connsiteY10" fmla="*/ 570222 h 727142"/>
                <a:gd name="connsiteX11" fmla="*/ 2964562 w 3109751"/>
                <a:gd name="connsiteY11" fmla="*/ 659623 h 727142"/>
                <a:gd name="connsiteX12" fmla="*/ 3082419 w 3109751"/>
                <a:gd name="connsiteY12" fmla="*/ 700865 h 727142"/>
                <a:gd name="connsiteX13" fmla="*/ 3109751 w 3109751"/>
                <a:gd name="connsiteY13" fmla="*/ 727142 h 727142"/>
                <a:gd name="connsiteX14" fmla="*/ 2600642 w 3109751"/>
                <a:gd name="connsiteY14" fmla="*/ 727142 h 727142"/>
                <a:gd name="connsiteX15" fmla="*/ 2557255 w 3109751"/>
                <a:gd name="connsiteY15" fmla="*/ 704590 h 727142"/>
                <a:gd name="connsiteX16" fmla="*/ 2387787 w 3109751"/>
                <a:gd name="connsiteY16" fmla="*/ 646852 h 727142"/>
                <a:gd name="connsiteX17" fmla="*/ 2062153 w 3109751"/>
                <a:gd name="connsiteY17" fmla="*/ 544679 h 727142"/>
                <a:gd name="connsiteX18" fmla="*/ 1904657 w 3109751"/>
                <a:gd name="connsiteY18" fmla="*/ 521264 h 727142"/>
                <a:gd name="connsiteX19" fmla="*/ 1728006 w 3109751"/>
                <a:gd name="connsiteY19" fmla="*/ 629823 h 727142"/>
                <a:gd name="connsiteX20" fmla="*/ 1534329 w 3109751"/>
                <a:gd name="connsiteY20" fmla="*/ 717894 h 727142"/>
                <a:gd name="connsiteX21" fmla="*/ 1500774 w 3109751"/>
                <a:gd name="connsiteY21" fmla="*/ 727142 h 727142"/>
                <a:gd name="connsiteX22" fmla="*/ 101644 w 3109751"/>
                <a:gd name="connsiteY22" fmla="*/ 727142 h 727142"/>
                <a:gd name="connsiteX23" fmla="*/ 96680 w 3109751"/>
                <a:gd name="connsiteY23" fmla="*/ 717962 h 727142"/>
                <a:gd name="connsiteX24" fmla="*/ 89197 w 3109751"/>
                <a:gd name="connsiteY24" fmla="*/ 695811 h 727142"/>
                <a:gd name="connsiteX25" fmla="*/ 63657 w 3109751"/>
                <a:gd name="connsiteY25" fmla="*/ 636210 h 727142"/>
                <a:gd name="connsiteX26" fmla="*/ 29604 w 3109751"/>
                <a:gd name="connsiteY26" fmla="*/ 617052 h 727142"/>
                <a:gd name="connsiteX27" fmla="*/ 44503 w 3109751"/>
                <a:gd name="connsiteY27" fmla="*/ 474436 h 727142"/>
                <a:gd name="connsiteX28" fmla="*/ 4064 w 3109751"/>
                <a:gd name="connsiteY28" fmla="*/ 431863 h 727142"/>
                <a:gd name="connsiteX29" fmla="*/ 59401 w 3109751"/>
                <a:gd name="connsiteY29" fmla="*/ 110444 h 727142"/>
                <a:gd name="connsiteX30" fmla="*/ 260793 w 3109751"/>
                <a:gd name="connsiteY30" fmla="*/ 4279 h 727142"/>
                <a:gd name="connsiteX31" fmla="*/ 268538 w 3109751"/>
                <a:gd name="connsiteY31" fmla="*/ 3776 h 727142"/>
                <a:gd name="connsiteX32" fmla="*/ 268538 w 3109751"/>
                <a:gd name="connsiteY32" fmla="*/ 3775 h 727142"/>
                <a:gd name="connsiteX33" fmla="*/ 326667 w 3109751"/>
                <a:gd name="connsiteY33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109751" h="727142">
                  <a:moveTo>
                    <a:pt x="326667" y="0"/>
                  </a:moveTo>
                  <a:cubicBezTo>
                    <a:pt x="393547" y="1485"/>
                    <a:pt x="462185" y="21041"/>
                    <a:pt x="521246" y="65742"/>
                  </a:cubicBezTo>
                  <a:cubicBezTo>
                    <a:pt x="678742" y="187073"/>
                    <a:pt x="672357" y="338204"/>
                    <a:pt x="640432" y="431862"/>
                  </a:cubicBezTo>
                  <a:cubicBezTo>
                    <a:pt x="608507" y="527650"/>
                    <a:pt x="772388" y="589379"/>
                    <a:pt x="772388" y="589379"/>
                  </a:cubicBezTo>
                  <a:cubicBezTo>
                    <a:pt x="802185" y="595765"/>
                    <a:pt x="836238" y="595765"/>
                    <a:pt x="893703" y="574479"/>
                  </a:cubicBezTo>
                  <a:cubicBezTo>
                    <a:pt x="949039" y="551064"/>
                    <a:pt x="955424" y="517007"/>
                    <a:pt x="1044814" y="457406"/>
                  </a:cubicBezTo>
                  <a:cubicBezTo>
                    <a:pt x="1132075" y="397805"/>
                    <a:pt x="1323625" y="419091"/>
                    <a:pt x="1323625" y="419091"/>
                  </a:cubicBezTo>
                  <a:cubicBezTo>
                    <a:pt x="1323625" y="393547"/>
                    <a:pt x="1393859" y="374390"/>
                    <a:pt x="1425784" y="374390"/>
                  </a:cubicBezTo>
                  <a:cubicBezTo>
                    <a:pt x="1457709" y="374390"/>
                    <a:pt x="1636488" y="306275"/>
                    <a:pt x="1800369" y="267960"/>
                  </a:cubicBezTo>
                  <a:cubicBezTo>
                    <a:pt x="1964250" y="229645"/>
                    <a:pt x="2100463" y="261574"/>
                    <a:pt x="2147286" y="289246"/>
                  </a:cubicBezTo>
                  <a:cubicBezTo>
                    <a:pt x="2194109" y="319046"/>
                    <a:pt x="2541026" y="482949"/>
                    <a:pt x="2690009" y="570222"/>
                  </a:cubicBezTo>
                  <a:cubicBezTo>
                    <a:pt x="2838992" y="659623"/>
                    <a:pt x="2856018" y="634080"/>
                    <a:pt x="2964562" y="659623"/>
                  </a:cubicBezTo>
                  <a:cubicBezTo>
                    <a:pt x="3017770" y="672395"/>
                    <a:pt x="3056080" y="684103"/>
                    <a:pt x="3082419" y="700865"/>
                  </a:cubicBezTo>
                  <a:lnTo>
                    <a:pt x="3109751" y="727142"/>
                  </a:lnTo>
                  <a:lnTo>
                    <a:pt x="2600642" y="727142"/>
                  </a:lnTo>
                  <a:lnTo>
                    <a:pt x="2557255" y="704590"/>
                  </a:lnTo>
                  <a:cubicBezTo>
                    <a:pt x="2514422" y="686231"/>
                    <a:pt x="2460150" y="669202"/>
                    <a:pt x="2387787" y="646852"/>
                  </a:cubicBezTo>
                  <a:cubicBezTo>
                    <a:pt x="2243061" y="602151"/>
                    <a:pt x="2145158" y="580865"/>
                    <a:pt x="2062153" y="544679"/>
                  </a:cubicBezTo>
                  <a:cubicBezTo>
                    <a:pt x="1981277" y="510621"/>
                    <a:pt x="1945095" y="521264"/>
                    <a:pt x="1904657" y="521264"/>
                  </a:cubicBezTo>
                  <a:cubicBezTo>
                    <a:pt x="1864219" y="521264"/>
                    <a:pt x="1834422" y="551064"/>
                    <a:pt x="1728006" y="629823"/>
                  </a:cubicBezTo>
                  <a:cubicBezTo>
                    <a:pt x="1674798" y="669202"/>
                    <a:pt x="1599243" y="698470"/>
                    <a:pt x="1534329" y="717894"/>
                  </a:cubicBezTo>
                  <a:lnTo>
                    <a:pt x="1500774" y="727142"/>
                  </a:lnTo>
                  <a:lnTo>
                    <a:pt x="101644" y="727142"/>
                  </a:lnTo>
                  <a:lnTo>
                    <a:pt x="96680" y="717962"/>
                  </a:lnTo>
                  <a:cubicBezTo>
                    <a:pt x="94784" y="708183"/>
                    <a:pt x="100371" y="699004"/>
                    <a:pt x="89197" y="695811"/>
                  </a:cubicBezTo>
                  <a:cubicBezTo>
                    <a:pt x="74299" y="689425"/>
                    <a:pt x="63657" y="648981"/>
                    <a:pt x="63657" y="636210"/>
                  </a:cubicBezTo>
                  <a:cubicBezTo>
                    <a:pt x="63657" y="623438"/>
                    <a:pt x="63657" y="625567"/>
                    <a:pt x="29604" y="617052"/>
                  </a:cubicBezTo>
                  <a:cubicBezTo>
                    <a:pt x="-6577" y="608538"/>
                    <a:pt x="46631" y="489336"/>
                    <a:pt x="44503" y="474436"/>
                  </a:cubicBezTo>
                  <a:cubicBezTo>
                    <a:pt x="42374" y="459535"/>
                    <a:pt x="16834" y="470178"/>
                    <a:pt x="4064" y="431863"/>
                  </a:cubicBezTo>
                  <a:cubicBezTo>
                    <a:pt x="-8706" y="393548"/>
                    <a:pt x="8321" y="182816"/>
                    <a:pt x="59401" y="110444"/>
                  </a:cubicBezTo>
                  <a:cubicBezTo>
                    <a:pt x="98775" y="58293"/>
                    <a:pt x="174863" y="17317"/>
                    <a:pt x="260793" y="4279"/>
                  </a:cubicBezTo>
                  <a:lnTo>
                    <a:pt x="268538" y="3776"/>
                  </a:lnTo>
                  <a:lnTo>
                    <a:pt x="268538" y="3775"/>
                  </a:lnTo>
                  <a:lnTo>
                    <a:pt x="3266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777040" y="4013538"/>
              <a:ext cx="1816641" cy="727142"/>
            </a:xfrm>
            <a:custGeom>
              <a:avLst/>
              <a:gdLst>
                <a:gd name="connsiteX0" fmla="*/ 537254 w 1816641"/>
                <a:gd name="connsiteY0" fmla="*/ 0 h 727142"/>
                <a:gd name="connsiteX1" fmla="*/ 1632953 w 1816641"/>
                <a:gd name="connsiteY1" fmla="*/ 0 h 727142"/>
                <a:gd name="connsiteX2" fmla="*/ 1635513 w 1816641"/>
                <a:gd name="connsiteY2" fmla="*/ 15757 h 727142"/>
                <a:gd name="connsiteX3" fmla="*/ 1531429 w 1816641"/>
                <a:gd name="connsiteY3" fmla="*/ 287512 h 727142"/>
                <a:gd name="connsiteX4" fmla="*/ 1807380 w 1816641"/>
                <a:gd name="connsiteY4" fmla="*/ 705683 h 727142"/>
                <a:gd name="connsiteX5" fmla="*/ 1816641 w 1816641"/>
                <a:gd name="connsiteY5" fmla="*/ 727142 h 727142"/>
                <a:gd name="connsiteX6" fmla="*/ 1285399 w 1816641"/>
                <a:gd name="connsiteY6" fmla="*/ 727142 h 727142"/>
                <a:gd name="connsiteX7" fmla="*/ 1234262 w 1816641"/>
                <a:gd name="connsiteY7" fmla="*/ 682102 h 727142"/>
                <a:gd name="connsiteX8" fmla="*/ 1031273 w 1816641"/>
                <a:gd name="connsiteY8" fmla="*/ 502501 h 727142"/>
                <a:gd name="connsiteX9" fmla="*/ 441727 w 1816641"/>
                <a:gd name="connsiteY9" fmla="*/ 549330 h 727142"/>
                <a:gd name="connsiteX10" fmla="*/ 516152 w 1816641"/>
                <a:gd name="connsiteY10" fmla="*/ 629120 h 727142"/>
                <a:gd name="connsiteX11" fmla="*/ 565844 w 1816641"/>
                <a:gd name="connsiteY11" fmla="*/ 727142 h 727142"/>
                <a:gd name="connsiteX12" fmla="*/ 108513 w 1816641"/>
                <a:gd name="connsiteY12" fmla="*/ 727142 h 727142"/>
                <a:gd name="connsiteX13" fmla="*/ 37346 w 1816641"/>
                <a:gd name="connsiteY13" fmla="*/ 600417 h 727142"/>
                <a:gd name="connsiteX14" fmla="*/ 126735 w 1816641"/>
                <a:gd name="connsiteY14" fmla="*/ 234296 h 727142"/>
                <a:gd name="connsiteX15" fmla="*/ 428957 w 1816641"/>
                <a:gd name="connsiteY15" fmla="*/ 38465 h 727142"/>
                <a:gd name="connsiteX16" fmla="*/ 532447 w 1816641"/>
                <a:gd name="connsiteY16" fmla="*/ 1780 h 727142"/>
                <a:gd name="connsiteX17" fmla="*/ 537254 w 1816641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16641" h="727142">
                  <a:moveTo>
                    <a:pt x="537254" y="0"/>
                  </a:moveTo>
                  <a:lnTo>
                    <a:pt x="1632953" y="0"/>
                  </a:lnTo>
                  <a:lnTo>
                    <a:pt x="1635513" y="15757"/>
                  </a:lnTo>
                  <a:cubicBezTo>
                    <a:pt x="1645494" y="186470"/>
                    <a:pt x="1531429" y="287512"/>
                    <a:pt x="1531429" y="287512"/>
                  </a:cubicBezTo>
                  <a:cubicBezTo>
                    <a:pt x="1638378" y="391281"/>
                    <a:pt x="1753706" y="590838"/>
                    <a:pt x="1807380" y="705683"/>
                  </a:cubicBezTo>
                  <a:lnTo>
                    <a:pt x="1816641" y="727142"/>
                  </a:lnTo>
                  <a:lnTo>
                    <a:pt x="1285399" y="727142"/>
                  </a:lnTo>
                  <a:lnTo>
                    <a:pt x="1234262" y="682102"/>
                  </a:lnTo>
                  <a:cubicBezTo>
                    <a:pt x="1125984" y="586581"/>
                    <a:pt x="1031273" y="502501"/>
                    <a:pt x="1031273" y="502501"/>
                  </a:cubicBezTo>
                  <a:cubicBezTo>
                    <a:pt x="967423" y="534430"/>
                    <a:pt x="441727" y="549330"/>
                    <a:pt x="441727" y="549330"/>
                  </a:cubicBezTo>
                  <a:cubicBezTo>
                    <a:pt x="470992" y="570084"/>
                    <a:pt x="495467" y="597756"/>
                    <a:pt x="516152" y="629120"/>
                  </a:cubicBezTo>
                  <a:lnTo>
                    <a:pt x="565844" y="727142"/>
                  </a:lnTo>
                  <a:lnTo>
                    <a:pt x="108513" y="727142"/>
                  </a:lnTo>
                  <a:lnTo>
                    <a:pt x="37346" y="600417"/>
                  </a:lnTo>
                  <a:cubicBezTo>
                    <a:pt x="-62686" y="398199"/>
                    <a:pt x="62885" y="259840"/>
                    <a:pt x="126735" y="234296"/>
                  </a:cubicBezTo>
                  <a:cubicBezTo>
                    <a:pt x="188457" y="208753"/>
                    <a:pt x="309771" y="78908"/>
                    <a:pt x="428957" y="38465"/>
                  </a:cubicBezTo>
                  <a:cubicBezTo>
                    <a:pt x="458754" y="28354"/>
                    <a:pt x="494935" y="15449"/>
                    <a:pt x="532447" y="1780"/>
                  </a:cubicBezTo>
                  <a:lnTo>
                    <a:pt x="5372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896879" y="3286394"/>
              <a:ext cx="2513114" cy="727144"/>
            </a:xfrm>
            <a:custGeom>
              <a:avLst/>
              <a:gdLst>
                <a:gd name="connsiteX0" fmla="*/ 981692 w 2513114"/>
                <a:gd name="connsiteY0" fmla="*/ 1 h 727144"/>
                <a:gd name="connsiteX1" fmla="*/ 2086381 w 2513114"/>
                <a:gd name="connsiteY1" fmla="*/ 1 h 727144"/>
                <a:gd name="connsiteX2" fmla="*/ 2102655 w 2513114"/>
                <a:gd name="connsiteY2" fmla="*/ 58691 h 727144"/>
                <a:gd name="connsiteX3" fmla="*/ 2292404 w 2513114"/>
                <a:gd name="connsiteY3" fmla="*/ 333502 h 727144"/>
                <a:gd name="connsiteX4" fmla="*/ 2503108 w 2513114"/>
                <a:gd name="connsiteY4" fmla="*/ 665564 h 727144"/>
                <a:gd name="connsiteX5" fmla="*/ 2513114 w 2513114"/>
                <a:gd name="connsiteY5" fmla="*/ 727144 h 727144"/>
                <a:gd name="connsiteX6" fmla="*/ 1417415 w 2513114"/>
                <a:gd name="connsiteY6" fmla="*/ 727144 h 727144"/>
                <a:gd name="connsiteX7" fmla="*/ 1524079 w 2513114"/>
                <a:gd name="connsiteY7" fmla="*/ 687648 h 727144"/>
                <a:gd name="connsiteX8" fmla="*/ 1649650 w 2513114"/>
                <a:gd name="connsiteY8" fmla="*/ 640021 h 727144"/>
                <a:gd name="connsiteX9" fmla="*/ 1255910 w 2513114"/>
                <a:gd name="connsiteY9" fmla="*/ 227071 h 727144"/>
                <a:gd name="connsiteX10" fmla="*/ 1039885 w 2513114"/>
                <a:gd name="connsiteY10" fmla="*/ 49332 h 727144"/>
                <a:gd name="connsiteX11" fmla="*/ 0 w 2513114"/>
                <a:gd name="connsiteY11" fmla="*/ 0 h 727144"/>
                <a:gd name="connsiteX12" fmla="*/ 237268 w 2513114"/>
                <a:gd name="connsiteY12" fmla="*/ 0 h 727144"/>
                <a:gd name="connsiteX13" fmla="*/ 242828 w 2513114"/>
                <a:gd name="connsiteY13" fmla="*/ 5695 h 727144"/>
                <a:gd name="connsiteX14" fmla="*/ 368399 w 2513114"/>
                <a:gd name="connsiteY14" fmla="*/ 63168 h 727144"/>
                <a:gd name="connsiteX15" fmla="*/ 393673 w 2513114"/>
                <a:gd name="connsiteY15" fmla="*/ 18800 h 727144"/>
                <a:gd name="connsiteX16" fmla="*/ 405886 w 2513114"/>
                <a:gd name="connsiteY16" fmla="*/ 0 h 727144"/>
                <a:gd name="connsiteX17" fmla="*/ 791050 w 2513114"/>
                <a:gd name="connsiteY17" fmla="*/ 0 h 727144"/>
                <a:gd name="connsiteX18" fmla="*/ 746097 w 2513114"/>
                <a:gd name="connsiteY18" fmla="*/ 55256 h 727144"/>
                <a:gd name="connsiteX19" fmla="*/ 680996 w 2513114"/>
                <a:gd name="connsiteY19" fmla="*/ 133678 h 727144"/>
                <a:gd name="connsiteX20" fmla="*/ 669055 w 2513114"/>
                <a:gd name="connsiteY20" fmla="*/ 147793 h 727144"/>
                <a:gd name="connsiteX21" fmla="*/ 612204 w 2513114"/>
                <a:gd name="connsiteY21" fmla="*/ 214993 h 727144"/>
                <a:gd name="connsiteX22" fmla="*/ 449275 w 2513114"/>
                <a:gd name="connsiteY22" fmla="*/ 395230 h 727144"/>
                <a:gd name="connsiteX23" fmla="*/ 253469 w 2513114"/>
                <a:gd name="connsiteY23" fmla="*/ 403745 h 727144"/>
                <a:gd name="connsiteX24" fmla="*/ 43942 w 2513114"/>
                <a:gd name="connsiteY24" fmla="*/ 76825 h 72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13114" h="727144">
                  <a:moveTo>
                    <a:pt x="981692" y="1"/>
                  </a:moveTo>
                  <a:lnTo>
                    <a:pt x="2086381" y="1"/>
                  </a:lnTo>
                  <a:lnTo>
                    <a:pt x="2102655" y="58691"/>
                  </a:lnTo>
                  <a:cubicBezTo>
                    <a:pt x="2151103" y="208014"/>
                    <a:pt x="2229087" y="294389"/>
                    <a:pt x="2292404" y="333502"/>
                  </a:cubicBezTo>
                  <a:cubicBezTo>
                    <a:pt x="2364767" y="378202"/>
                    <a:pt x="2447772" y="446318"/>
                    <a:pt x="2503108" y="665564"/>
                  </a:cubicBezTo>
                  <a:lnTo>
                    <a:pt x="2513114" y="727144"/>
                  </a:lnTo>
                  <a:lnTo>
                    <a:pt x="1417415" y="727144"/>
                  </a:lnTo>
                  <a:lnTo>
                    <a:pt x="1524079" y="687648"/>
                  </a:lnTo>
                  <a:cubicBezTo>
                    <a:pt x="1594314" y="661307"/>
                    <a:pt x="1649650" y="640021"/>
                    <a:pt x="1649650" y="640021"/>
                  </a:cubicBezTo>
                  <a:cubicBezTo>
                    <a:pt x="1649650" y="640021"/>
                    <a:pt x="1317632" y="269643"/>
                    <a:pt x="1255910" y="227071"/>
                  </a:cubicBezTo>
                  <a:cubicBezTo>
                    <a:pt x="1226114" y="205785"/>
                    <a:pt x="1129275" y="124898"/>
                    <a:pt x="1039885" y="49332"/>
                  </a:cubicBezTo>
                  <a:close/>
                  <a:moveTo>
                    <a:pt x="0" y="0"/>
                  </a:moveTo>
                  <a:lnTo>
                    <a:pt x="237268" y="0"/>
                  </a:lnTo>
                  <a:lnTo>
                    <a:pt x="242828" y="5695"/>
                  </a:lnTo>
                  <a:cubicBezTo>
                    <a:pt x="268368" y="22724"/>
                    <a:pt x="368399" y="63168"/>
                    <a:pt x="368399" y="63168"/>
                  </a:cubicBezTo>
                  <a:cubicBezTo>
                    <a:pt x="377445" y="46405"/>
                    <a:pt x="385825" y="31738"/>
                    <a:pt x="393673" y="18800"/>
                  </a:cubicBezTo>
                  <a:lnTo>
                    <a:pt x="405886" y="0"/>
                  </a:lnTo>
                  <a:lnTo>
                    <a:pt x="791050" y="0"/>
                  </a:lnTo>
                  <a:lnTo>
                    <a:pt x="746097" y="55256"/>
                  </a:lnTo>
                  <a:cubicBezTo>
                    <a:pt x="725741" y="80014"/>
                    <a:pt x="703676" y="106605"/>
                    <a:pt x="680996" y="133678"/>
                  </a:cubicBezTo>
                  <a:lnTo>
                    <a:pt x="669055" y="147793"/>
                  </a:lnTo>
                  <a:lnTo>
                    <a:pt x="612204" y="214993"/>
                  </a:lnTo>
                  <a:cubicBezTo>
                    <a:pt x="543753" y="295053"/>
                    <a:pt x="479604" y="367292"/>
                    <a:pt x="449275" y="395230"/>
                  </a:cubicBezTo>
                  <a:cubicBezTo>
                    <a:pt x="370527" y="467603"/>
                    <a:pt x="310934" y="456960"/>
                    <a:pt x="253469" y="403745"/>
                  </a:cubicBezTo>
                  <a:cubicBezTo>
                    <a:pt x="216224" y="369155"/>
                    <a:pt x="121613" y="211505"/>
                    <a:pt x="43942" y="7682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125823" y="5467824"/>
              <a:ext cx="2385161" cy="727143"/>
            </a:xfrm>
            <a:custGeom>
              <a:avLst/>
              <a:gdLst>
                <a:gd name="connsiteX0" fmla="*/ 1826774 w 2385161"/>
                <a:gd name="connsiteY0" fmla="*/ 0 h 727143"/>
                <a:gd name="connsiteX1" fmla="*/ 2091339 w 2385161"/>
                <a:gd name="connsiteY1" fmla="*/ 0 h 727143"/>
                <a:gd name="connsiteX2" fmla="*/ 2091342 w 2385161"/>
                <a:gd name="connsiteY2" fmla="*/ 3 h 727143"/>
                <a:gd name="connsiteX3" fmla="*/ 2116982 w 2385161"/>
                <a:gd name="connsiteY3" fmla="*/ 27376 h 727143"/>
                <a:gd name="connsiteX4" fmla="*/ 2129752 w 2385161"/>
                <a:gd name="connsiteY4" fmla="*/ 27376 h 727143"/>
                <a:gd name="connsiteX5" fmla="*/ 2185088 w 2385161"/>
                <a:gd name="connsiteY5" fmla="*/ 76334 h 727143"/>
                <a:gd name="connsiteX6" fmla="*/ 2351097 w 2385161"/>
                <a:gd name="connsiteY6" fmla="*/ 125292 h 727143"/>
                <a:gd name="connsiteX7" fmla="*/ 2276606 w 2385161"/>
                <a:gd name="connsiteY7" fmla="*/ 365824 h 727143"/>
                <a:gd name="connsiteX8" fmla="*/ 2182960 w 2385161"/>
                <a:gd name="connsiteY8" fmla="*/ 627643 h 727143"/>
                <a:gd name="connsiteX9" fmla="*/ 1959486 w 2385161"/>
                <a:gd name="connsiteY9" fmla="*/ 697887 h 727143"/>
                <a:gd name="connsiteX10" fmla="*/ 2010566 w 2385161"/>
                <a:gd name="connsiteY10" fmla="*/ 587199 h 727143"/>
                <a:gd name="connsiteX11" fmla="*/ 2027592 w 2385161"/>
                <a:gd name="connsiteY11" fmla="*/ 327509 h 727143"/>
                <a:gd name="connsiteX12" fmla="*/ 1987154 w 2385161"/>
                <a:gd name="connsiteY12" fmla="*/ 221079 h 727143"/>
                <a:gd name="connsiteX13" fmla="*/ 1889251 w 2385161"/>
                <a:gd name="connsiteY13" fmla="*/ 50790 h 727143"/>
                <a:gd name="connsiteX14" fmla="*/ 1861558 w 2385161"/>
                <a:gd name="connsiteY14" fmla="*/ 27725 h 727143"/>
                <a:gd name="connsiteX15" fmla="*/ 328683 w 2385161"/>
                <a:gd name="connsiteY15" fmla="*/ 0 h 727143"/>
                <a:gd name="connsiteX16" fmla="*/ 570661 w 2385161"/>
                <a:gd name="connsiteY16" fmla="*/ 0 h 727143"/>
                <a:gd name="connsiteX17" fmla="*/ 572882 w 2385161"/>
                <a:gd name="connsiteY17" fmla="*/ 5025 h 727143"/>
                <a:gd name="connsiteX18" fmla="*/ 612256 w 2385161"/>
                <a:gd name="connsiteY18" fmla="*/ 76333 h 727143"/>
                <a:gd name="connsiteX19" fmla="*/ 746341 w 2385161"/>
                <a:gd name="connsiteY19" fmla="*/ 253007 h 727143"/>
                <a:gd name="connsiteX20" fmla="*/ 499455 w 2385161"/>
                <a:gd name="connsiteY20" fmla="*/ 510569 h 727143"/>
                <a:gd name="connsiteX21" fmla="*/ 3556 w 2385161"/>
                <a:gd name="connsiteY21" fmla="*/ 642542 h 727143"/>
                <a:gd name="connsiteX22" fmla="*/ 99330 w 2385161"/>
                <a:gd name="connsiteY22" fmla="*/ 482897 h 727143"/>
                <a:gd name="connsiteX23" fmla="*/ 316419 w 2385161"/>
                <a:gd name="connsiteY23" fmla="*/ 182763 h 727143"/>
                <a:gd name="connsiteX24" fmla="*/ 329189 w 2385161"/>
                <a:gd name="connsiteY24" fmla="*/ 97619 h 727143"/>
                <a:gd name="connsiteX25" fmla="*/ 325465 w 2385161"/>
                <a:gd name="connsiteY25" fmla="*/ 2444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85161" h="727143">
                  <a:moveTo>
                    <a:pt x="1826774" y="0"/>
                  </a:moveTo>
                  <a:lnTo>
                    <a:pt x="2091339" y="0"/>
                  </a:lnTo>
                  <a:lnTo>
                    <a:pt x="2091342" y="3"/>
                  </a:lnTo>
                  <a:cubicBezTo>
                    <a:pt x="2107138" y="17132"/>
                    <a:pt x="2116982" y="27376"/>
                    <a:pt x="2116982" y="27376"/>
                  </a:cubicBezTo>
                  <a:cubicBezTo>
                    <a:pt x="2116982" y="27376"/>
                    <a:pt x="2116982" y="27376"/>
                    <a:pt x="2129752" y="27376"/>
                  </a:cubicBezTo>
                  <a:cubicBezTo>
                    <a:pt x="2142522" y="27376"/>
                    <a:pt x="2155292" y="72077"/>
                    <a:pt x="2185088" y="76334"/>
                  </a:cubicBezTo>
                  <a:cubicBezTo>
                    <a:pt x="2217013" y="78462"/>
                    <a:pt x="2259580" y="76334"/>
                    <a:pt x="2351097" y="125292"/>
                  </a:cubicBezTo>
                  <a:cubicBezTo>
                    <a:pt x="2440487" y="176378"/>
                    <a:pt x="2331942" y="299837"/>
                    <a:pt x="2276606" y="365824"/>
                  </a:cubicBezTo>
                  <a:cubicBezTo>
                    <a:pt x="2223398" y="431811"/>
                    <a:pt x="2274478" y="510570"/>
                    <a:pt x="2182960" y="627643"/>
                  </a:cubicBezTo>
                  <a:cubicBezTo>
                    <a:pt x="2091442" y="744716"/>
                    <a:pt x="1991410" y="744716"/>
                    <a:pt x="1959486" y="697887"/>
                  </a:cubicBezTo>
                  <a:cubicBezTo>
                    <a:pt x="1927561" y="648929"/>
                    <a:pt x="1991410" y="623386"/>
                    <a:pt x="2010566" y="587199"/>
                  </a:cubicBezTo>
                  <a:cubicBezTo>
                    <a:pt x="2027592" y="548884"/>
                    <a:pt x="2027592" y="378596"/>
                    <a:pt x="2027592" y="327509"/>
                  </a:cubicBezTo>
                  <a:cubicBezTo>
                    <a:pt x="2027592" y="278551"/>
                    <a:pt x="1987154" y="246622"/>
                    <a:pt x="1987154" y="221079"/>
                  </a:cubicBezTo>
                  <a:cubicBezTo>
                    <a:pt x="1987154" y="195536"/>
                    <a:pt x="1953101" y="104006"/>
                    <a:pt x="1889251" y="50790"/>
                  </a:cubicBezTo>
                  <a:cubicBezTo>
                    <a:pt x="1881536" y="44138"/>
                    <a:pt x="1872224" y="36389"/>
                    <a:pt x="1861558" y="27725"/>
                  </a:cubicBezTo>
                  <a:close/>
                  <a:moveTo>
                    <a:pt x="328683" y="0"/>
                  </a:moveTo>
                  <a:lnTo>
                    <a:pt x="570661" y="0"/>
                  </a:lnTo>
                  <a:lnTo>
                    <a:pt x="572882" y="5025"/>
                  </a:lnTo>
                  <a:cubicBezTo>
                    <a:pt x="584588" y="35889"/>
                    <a:pt x="595230" y="66754"/>
                    <a:pt x="612256" y="76333"/>
                  </a:cubicBezTo>
                  <a:cubicBezTo>
                    <a:pt x="648438" y="95490"/>
                    <a:pt x="665464" y="161477"/>
                    <a:pt x="746341" y="253007"/>
                  </a:cubicBezTo>
                  <a:cubicBezTo>
                    <a:pt x="825089" y="344537"/>
                    <a:pt x="722929" y="372209"/>
                    <a:pt x="499455" y="510569"/>
                  </a:cubicBezTo>
                  <a:cubicBezTo>
                    <a:pt x="275981" y="648928"/>
                    <a:pt x="20582" y="714915"/>
                    <a:pt x="3556" y="642542"/>
                  </a:cubicBezTo>
                  <a:cubicBezTo>
                    <a:pt x="-11343" y="570170"/>
                    <a:pt x="20582" y="521212"/>
                    <a:pt x="99330" y="482897"/>
                  </a:cubicBezTo>
                  <a:cubicBezTo>
                    <a:pt x="178078" y="444582"/>
                    <a:pt x="316419" y="182763"/>
                    <a:pt x="316419" y="182763"/>
                  </a:cubicBezTo>
                  <a:cubicBezTo>
                    <a:pt x="316419" y="182763"/>
                    <a:pt x="341959" y="142320"/>
                    <a:pt x="329189" y="97619"/>
                  </a:cubicBezTo>
                  <a:cubicBezTo>
                    <a:pt x="322804" y="75269"/>
                    <a:pt x="323336" y="47065"/>
                    <a:pt x="325465" y="2444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7885553" y="4740681"/>
              <a:ext cx="2331608" cy="727143"/>
            </a:xfrm>
            <a:custGeom>
              <a:avLst/>
              <a:gdLst>
                <a:gd name="connsiteX0" fmla="*/ 1176886 w 2331608"/>
                <a:gd name="connsiteY0" fmla="*/ 0 h 727143"/>
                <a:gd name="connsiteX1" fmla="*/ 1708128 w 2331608"/>
                <a:gd name="connsiteY1" fmla="*/ 0 h 727143"/>
                <a:gd name="connsiteX2" fmla="*/ 1720242 w 2331608"/>
                <a:gd name="connsiteY2" fmla="*/ 28069 h 727143"/>
                <a:gd name="connsiteX3" fmla="*/ 1729395 w 2331608"/>
                <a:gd name="connsiteY3" fmla="*/ 58464 h 727143"/>
                <a:gd name="connsiteX4" fmla="*/ 1757063 w 2331608"/>
                <a:gd name="connsiteY4" fmla="*/ 122322 h 727143"/>
                <a:gd name="connsiteX5" fmla="*/ 2133777 w 2331608"/>
                <a:gd name="connsiteY5" fmla="*/ 477799 h 727143"/>
                <a:gd name="connsiteX6" fmla="*/ 2303939 w 2331608"/>
                <a:gd name="connsiteY6" fmla="*/ 696709 h 727143"/>
                <a:gd name="connsiteX7" fmla="*/ 2331608 w 2331608"/>
                <a:gd name="connsiteY7" fmla="*/ 727142 h 727143"/>
                <a:gd name="connsiteX8" fmla="*/ 2067043 w 2331608"/>
                <a:gd name="connsiteY8" fmla="*/ 727142 h 727143"/>
                <a:gd name="connsiteX9" fmla="*/ 2066003 w 2331608"/>
                <a:gd name="connsiteY9" fmla="*/ 726313 h 727143"/>
                <a:gd name="connsiteX10" fmla="*/ 1761320 w 2331608"/>
                <a:gd name="connsiteY10" fmla="*/ 501214 h 727143"/>
                <a:gd name="connsiteX11" fmla="*/ 1593182 w 2331608"/>
                <a:gd name="connsiteY11" fmla="*/ 416069 h 727143"/>
                <a:gd name="connsiteX12" fmla="*/ 1454841 w 2331608"/>
                <a:gd name="connsiteY12" fmla="*/ 250038 h 727143"/>
                <a:gd name="connsiteX13" fmla="*/ 1410146 w 2331608"/>
                <a:gd name="connsiteY13" fmla="*/ 203209 h 727143"/>
                <a:gd name="connsiteX14" fmla="*/ 1208234 w 2331608"/>
                <a:gd name="connsiteY14" fmla="*/ 27611 h 727143"/>
                <a:gd name="connsiteX15" fmla="*/ 0 w 2331608"/>
                <a:gd name="connsiteY15" fmla="*/ 0 h 727143"/>
                <a:gd name="connsiteX16" fmla="*/ 457331 w 2331608"/>
                <a:gd name="connsiteY16" fmla="*/ 0 h 727143"/>
                <a:gd name="connsiteX17" fmla="*/ 459317 w 2331608"/>
                <a:gd name="connsiteY17" fmla="*/ 3918 h 727143"/>
                <a:gd name="connsiteX18" fmla="*/ 518378 w 2331608"/>
                <a:gd name="connsiteY18" fmla="*/ 196823 h 727143"/>
                <a:gd name="connsiteX19" fmla="*/ 754622 w 2331608"/>
                <a:gd name="connsiteY19" fmla="*/ 665116 h 727143"/>
                <a:gd name="connsiteX20" fmla="*/ 767392 w 2331608"/>
                <a:gd name="connsiteY20" fmla="*/ 660859 h 727143"/>
                <a:gd name="connsiteX21" fmla="*/ 793863 w 2331608"/>
                <a:gd name="connsiteY21" fmla="*/ 688531 h 727143"/>
                <a:gd name="connsiteX22" fmla="*/ 810930 w 2331608"/>
                <a:gd name="connsiteY22" fmla="*/ 727143 h 727143"/>
                <a:gd name="connsiteX23" fmla="*/ 568952 w 2331608"/>
                <a:gd name="connsiteY23" fmla="*/ 727143 h 727143"/>
                <a:gd name="connsiteX24" fmla="*/ 569459 w 2331608"/>
                <a:gd name="connsiteY24" fmla="*/ 723287 h 727143"/>
                <a:gd name="connsiteX25" fmla="*/ 571587 w 2331608"/>
                <a:gd name="connsiteY25" fmla="*/ 711946 h 727143"/>
                <a:gd name="connsiteX26" fmla="*/ 267236 w 2331608"/>
                <a:gd name="connsiteY26" fmla="*/ 341568 h 727143"/>
                <a:gd name="connsiteX27" fmla="*/ 7747 w 2331608"/>
                <a:gd name="connsiteY27" fmla="*/ 1379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31608" h="727143">
                  <a:moveTo>
                    <a:pt x="1176886" y="0"/>
                  </a:moveTo>
                  <a:lnTo>
                    <a:pt x="1708128" y="0"/>
                  </a:lnTo>
                  <a:lnTo>
                    <a:pt x="1720242" y="28069"/>
                  </a:lnTo>
                  <a:cubicBezTo>
                    <a:pt x="1725438" y="41668"/>
                    <a:pt x="1728597" y="52078"/>
                    <a:pt x="1729395" y="58464"/>
                  </a:cubicBezTo>
                  <a:cubicBezTo>
                    <a:pt x="1735780" y="109550"/>
                    <a:pt x="1757063" y="122322"/>
                    <a:pt x="1757063" y="122322"/>
                  </a:cubicBezTo>
                  <a:cubicBezTo>
                    <a:pt x="1931586" y="201080"/>
                    <a:pt x="2067799" y="364983"/>
                    <a:pt x="2133777" y="477799"/>
                  </a:cubicBezTo>
                  <a:cubicBezTo>
                    <a:pt x="2175013" y="548309"/>
                    <a:pt x="2251999" y="638775"/>
                    <a:pt x="2303939" y="696709"/>
                  </a:cubicBezTo>
                  <a:lnTo>
                    <a:pt x="2331608" y="727142"/>
                  </a:lnTo>
                  <a:lnTo>
                    <a:pt x="2067043" y="727142"/>
                  </a:lnTo>
                  <a:lnTo>
                    <a:pt x="2066003" y="726313"/>
                  </a:lnTo>
                  <a:cubicBezTo>
                    <a:pt x="1987188" y="664451"/>
                    <a:pt x="1868268" y="576247"/>
                    <a:pt x="1761320" y="501214"/>
                  </a:cubicBezTo>
                  <a:cubicBezTo>
                    <a:pt x="1618722" y="399041"/>
                    <a:pt x="1676187" y="439484"/>
                    <a:pt x="1593182" y="416069"/>
                  </a:cubicBezTo>
                  <a:cubicBezTo>
                    <a:pt x="1512306" y="390526"/>
                    <a:pt x="1478253" y="275581"/>
                    <a:pt x="1454841" y="250038"/>
                  </a:cubicBezTo>
                  <a:cubicBezTo>
                    <a:pt x="1433558" y="226623"/>
                    <a:pt x="1410146" y="203209"/>
                    <a:pt x="1410146" y="203209"/>
                  </a:cubicBezTo>
                  <a:cubicBezTo>
                    <a:pt x="1369442" y="168885"/>
                    <a:pt x="1290728" y="100138"/>
                    <a:pt x="1208234" y="27611"/>
                  </a:cubicBezTo>
                  <a:close/>
                  <a:moveTo>
                    <a:pt x="0" y="0"/>
                  </a:moveTo>
                  <a:lnTo>
                    <a:pt x="457331" y="0"/>
                  </a:lnTo>
                  <a:lnTo>
                    <a:pt x="459317" y="3918"/>
                  </a:lnTo>
                  <a:cubicBezTo>
                    <a:pt x="487518" y="74960"/>
                    <a:pt x="504544" y="147865"/>
                    <a:pt x="518378" y="196823"/>
                  </a:cubicBezTo>
                  <a:cubicBezTo>
                    <a:pt x="548175" y="294739"/>
                    <a:pt x="754622" y="665116"/>
                    <a:pt x="754622" y="665116"/>
                  </a:cubicBezTo>
                  <a:cubicBezTo>
                    <a:pt x="754622" y="665116"/>
                    <a:pt x="754622" y="665116"/>
                    <a:pt x="767392" y="660859"/>
                  </a:cubicBezTo>
                  <a:cubicBezTo>
                    <a:pt x="778034" y="665649"/>
                    <a:pt x="786547" y="675760"/>
                    <a:pt x="793863" y="688531"/>
                  </a:cubicBezTo>
                  <a:lnTo>
                    <a:pt x="810930" y="727143"/>
                  </a:lnTo>
                  <a:lnTo>
                    <a:pt x="568952" y="727143"/>
                  </a:lnTo>
                  <a:lnTo>
                    <a:pt x="569459" y="723287"/>
                  </a:lnTo>
                  <a:cubicBezTo>
                    <a:pt x="570656" y="716203"/>
                    <a:pt x="571587" y="711946"/>
                    <a:pt x="571587" y="711946"/>
                  </a:cubicBezTo>
                  <a:cubicBezTo>
                    <a:pt x="571587" y="711946"/>
                    <a:pt x="386422" y="471413"/>
                    <a:pt x="267236" y="341568"/>
                  </a:cubicBezTo>
                  <a:cubicBezTo>
                    <a:pt x="176251" y="245781"/>
                    <a:pt x="88856" y="144007"/>
                    <a:pt x="7747" y="1379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620770" y="187705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620772" y="2837160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6707005" y="4158624"/>
            <a:ext cx="276224" cy="276224"/>
            <a:chOff x="1460006" y="1642203"/>
            <a:chExt cx="479425" cy="479425"/>
          </a:xfrm>
        </p:grpSpPr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707005" y="4612158"/>
            <a:ext cx="276224" cy="276224"/>
            <a:chOff x="1460006" y="1642203"/>
            <a:chExt cx="479425" cy="479425"/>
          </a:xfrm>
        </p:grpSpPr>
        <p:sp>
          <p:nvSpPr>
            <p:cNvPr id="75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7049999" y="4130536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49999" y="4584070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707005" y="5070601"/>
            <a:ext cx="276224" cy="276224"/>
            <a:chOff x="1460006" y="1642203"/>
            <a:chExt cx="479425" cy="479425"/>
          </a:xfrm>
        </p:grpSpPr>
        <p:sp>
          <p:nvSpPr>
            <p:cNvPr id="80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7049999" y="5037604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/>
      <p:bldP spid="69" grpId="0"/>
      <p:bldP spid="70" grpId="0"/>
      <p:bldP spid="77" grpId="0"/>
      <p:bldP spid="78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stCxn id="14" idx="6"/>
            <a:endCxn id="25" idx="2"/>
          </p:cNvCxnSpPr>
          <p:nvPr/>
        </p:nvCxnSpPr>
        <p:spPr>
          <a:xfrm>
            <a:off x="1022696" y="3865228"/>
            <a:ext cx="524759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48376" y="3728068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  <a:endParaRPr lang="en-US" sz="1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43" name="Straight Connector 42"/>
          <p:cNvCxnSpPr>
            <a:stCxn id="85" idx="6"/>
            <a:endCxn id="52" idx="2"/>
          </p:cNvCxnSpPr>
          <p:nvPr/>
        </p:nvCxnSpPr>
        <p:spPr>
          <a:xfrm flipV="1">
            <a:off x="10588925" y="3859827"/>
            <a:ext cx="876603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81" idx="6"/>
            <a:endCxn id="85" idx="2"/>
          </p:cNvCxnSpPr>
          <p:nvPr/>
        </p:nvCxnSpPr>
        <p:spPr>
          <a:xfrm>
            <a:off x="8661554" y="3859828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7" idx="6"/>
            <a:endCxn id="81" idx="2"/>
          </p:cNvCxnSpPr>
          <p:nvPr/>
        </p:nvCxnSpPr>
        <p:spPr>
          <a:xfrm flipV="1">
            <a:off x="6557914" y="3859828"/>
            <a:ext cx="1179813" cy="540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73" idx="6"/>
            <a:endCxn id="77" idx="2"/>
          </p:cNvCxnSpPr>
          <p:nvPr/>
        </p:nvCxnSpPr>
        <p:spPr>
          <a:xfrm>
            <a:off x="4398653" y="3865229"/>
            <a:ext cx="123543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3" idx="2"/>
          </p:cNvCxnSpPr>
          <p:nvPr/>
        </p:nvCxnSpPr>
        <p:spPr>
          <a:xfrm>
            <a:off x="2471282" y="3865229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1465528" y="3722667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7" name="Rectangle 66"/>
          <p:cNvSpPr/>
          <p:nvPr/>
        </p:nvSpPr>
        <p:spPr>
          <a:xfrm>
            <a:off x="11455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62848" y="1918593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2394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28895" y="1929281"/>
            <a:ext cx="2107931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277328" y="5125881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34087" y="3403315"/>
            <a:ext cx="923827" cy="923827"/>
            <a:chOff x="5634087" y="3403315"/>
            <a:chExt cx="923827" cy="923827"/>
          </a:xfrm>
        </p:grpSpPr>
        <p:grpSp>
          <p:nvGrpSpPr>
            <p:cNvPr id="76" name="Group 75"/>
            <p:cNvGrpSpPr/>
            <p:nvPr/>
          </p:nvGrpSpPr>
          <p:grpSpPr>
            <a:xfrm>
              <a:off x="5634087" y="3403315"/>
              <a:ext cx="923827" cy="923827"/>
              <a:chOff x="5634087" y="3403315"/>
              <a:chExt cx="923827" cy="923827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634087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718596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0" name="Shape 2547"/>
            <p:cNvSpPr/>
            <p:nvPr/>
          </p:nvSpPr>
          <p:spPr>
            <a:xfrm>
              <a:off x="5956336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65098" y="3397914"/>
            <a:ext cx="923827" cy="923827"/>
            <a:chOff x="9665098" y="3397914"/>
            <a:chExt cx="923827" cy="923827"/>
          </a:xfrm>
        </p:grpSpPr>
        <p:grpSp>
          <p:nvGrpSpPr>
            <p:cNvPr id="84" name="Group 83"/>
            <p:cNvGrpSpPr/>
            <p:nvPr/>
          </p:nvGrpSpPr>
          <p:grpSpPr>
            <a:xfrm>
              <a:off x="9665098" y="3397914"/>
              <a:ext cx="923827" cy="923827"/>
              <a:chOff x="9665098" y="3397914"/>
              <a:chExt cx="923827" cy="923827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9665098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9749607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4" name="Shape 2592"/>
            <p:cNvSpPr/>
            <p:nvPr/>
          </p:nvSpPr>
          <p:spPr>
            <a:xfrm>
              <a:off x="9994237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74826" y="3403315"/>
            <a:ext cx="923827" cy="923827"/>
            <a:chOff x="3474826" y="3403315"/>
            <a:chExt cx="923827" cy="923827"/>
          </a:xfrm>
        </p:grpSpPr>
        <p:grpSp>
          <p:nvGrpSpPr>
            <p:cNvPr id="72" name="Group 71"/>
            <p:cNvGrpSpPr/>
            <p:nvPr/>
          </p:nvGrpSpPr>
          <p:grpSpPr>
            <a:xfrm>
              <a:off x="3474826" y="3403315"/>
              <a:ext cx="923827" cy="923827"/>
              <a:chOff x="3474826" y="3403315"/>
              <a:chExt cx="923827" cy="923827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474826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7A818B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59335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651095" y="3598217"/>
                <a:ext cx="18473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2800" dirty="0"/>
              </a:p>
            </p:txBody>
          </p:sp>
        </p:grpSp>
        <p:sp>
          <p:nvSpPr>
            <p:cNvPr id="55" name="Shape 2619"/>
            <p:cNvSpPr/>
            <p:nvPr/>
          </p:nvSpPr>
          <p:spPr>
            <a:xfrm>
              <a:off x="3796017" y="3726318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37727" y="3397914"/>
            <a:ext cx="923827" cy="923827"/>
            <a:chOff x="7737727" y="3397914"/>
            <a:chExt cx="923827" cy="923827"/>
          </a:xfrm>
        </p:grpSpPr>
        <p:grpSp>
          <p:nvGrpSpPr>
            <p:cNvPr id="80" name="Group 79"/>
            <p:cNvGrpSpPr/>
            <p:nvPr/>
          </p:nvGrpSpPr>
          <p:grpSpPr>
            <a:xfrm>
              <a:off x="7737727" y="3397914"/>
              <a:ext cx="923827" cy="923827"/>
              <a:chOff x="7737727" y="3397914"/>
              <a:chExt cx="923827" cy="923827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737727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586579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7822236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6" name="Shape 2620"/>
            <p:cNvSpPr/>
            <p:nvPr/>
          </p:nvSpPr>
          <p:spPr>
            <a:xfrm>
              <a:off x="8059975" y="3726318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47455" y="3403315"/>
            <a:ext cx="923827" cy="923827"/>
            <a:chOff x="1547455" y="3403315"/>
            <a:chExt cx="923827" cy="923827"/>
          </a:xfrm>
        </p:grpSpPr>
        <p:grpSp>
          <p:nvGrpSpPr>
            <p:cNvPr id="2" name="Group 1"/>
            <p:cNvGrpSpPr/>
            <p:nvPr/>
          </p:nvGrpSpPr>
          <p:grpSpPr>
            <a:xfrm>
              <a:off x="1547455" y="3403315"/>
              <a:ext cx="923827" cy="923827"/>
              <a:chOff x="1547455" y="3403315"/>
              <a:chExt cx="923827" cy="92382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547455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31964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761803" y="3614376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Shape 2564"/>
            <p:cNvSpPr/>
            <p:nvPr/>
          </p:nvSpPr>
          <p:spPr>
            <a:xfrm>
              <a:off x="1868360" y="371765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8" y="10800"/>
                  </a:moveTo>
                  <a:lnTo>
                    <a:pt x="11782" y="10800"/>
                  </a:lnTo>
                  <a:lnTo>
                    <a:pt x="11782" y="12764"/>
                  </a:lnTo>
                  <a:lnTo>
                    <a:pt x="9818" y="12764"/>
                  </a:lnTo>
                  <a:cubicBezTo>
                    <a:pt x="9818" y="12764"/>
                    <a:pt x="9818" y="10800"/>
                    <a:pt x="9818" y="10800"/>
                  </a:cubicBezTo>
                  <a:close/>
                  <a:moveTo>
                    <a:pt x="9327" y="13745"/>
                  </a:moveTo>
                  <a:lnTo>
                    <a:pt x="12273" y="13745"/>
                  </a:lnTo>
                  <a:cubicBezTo>
                    <a:pt x="12544" y="13745"/>
                    <a:pt x="12764" y="13526"/>
                    <a:pt x="12764" y="13255"/>
                  </a:cubicBezTo>
                  <a:lnTo>
                    <a:pt x="12764" y="10309"/>
                  </a:lnTo>
                  <a:cubicBezTo>
                    <a:pt x="12764" y="10038"/>
                    <a:pt x="12544" y="9818"/>
                    <a:pt x="12273" y="9818"/>
                  </a:cubicBezTo>
                  <a:lnTo>
                    <a:pt x="9327" y="9818"/>
                  </a:lnTo>
                  <a:cubicBezTo>
                    <a:pt x="9056" y="9818"/>
                    <a:pt x="8836" y="10038"/>
                    <a:pt x="8836" y="10309"/>
                  </a:cubicBezTo>
                  <a:lnTo>
                    <a:pt x="8836" y="13255"/>
                  </a:lnTo>
                  <a:cubicBezTo>
                    <a:pt x="8836" y="13526"/>
                    <a:pt x="9056" y="13745"/>
                    <a:pt x="9327" y="13745"/>
                  </a:cubicBezTo>
                  <a:moveTo>
                    <a:pt x="14727" y="15709"/>
                  </a:moveTo>
                  <a:lnTo>
                    <a:pt x="16691" y="15709"/>
                  </a:lnTo>
                  <a:lnTo>
                    <a:pt x="16691" y="17673"/>
                  </a:lnTo>
                  <a:lnTo>
                    <a:pt x="14727" y="17673"/>
                  </a:lnTo>
                  <a:cubicBezTo>
                    <a:pt x="14727" y="17673"/>
                    <a:pt x="14727" y="15709"/>
                    <a:pt x="14727" y="15709"/>
                  </a:cubicBezTo>
                  <a:close/>
                  <a:moveTo>
                    <a:pt x="14236" y="18655"/>
                  </a:moveTo>
                  <a:lnTo>
                    <a:pt x="17182" y="18655"/>
                  </a:lnTo>
                  <a:cubicBezTo>
                    <a:pt x="17453" y="18655"/>
                    <a:pt x="17673" y="18435"/>
                    <a:pt x="17673" y="18164"/>
                  </a:cubicBezTo>
                  <a:lnTo>
                    <a:pt x="17673" y="15218"/>
                  </a:lnTo>
                  <a:cubicBezTo>
                    <a:pt x="17673" y="14947"/>
                    <a:pt x="17453" y="14727"/>
                    <a:pt x="17182" y="14727"/>
                  </a:cubicBezTo>
                  <a:lnTo>
                    <a:pt x="14236" y="14727"/>
                  </a:lnTo>
                  <a:cubicBezTo>
                    <a:pt x="13965" y="14727"/>
                    <a:pt x="13745" y="14947"/>
                    <a:pt x="13745" y="15218"/>
                  </a:cubicBezTo>
                  <a:lnTo>
                    <a:pt x="13745" y="18164"/>
                  </a:lnTo>
                  <a:cubicBezTo>
                    <a:pt x="13745" y="18435"/>
                    <a:pt x="13965" y="18655"/>
                    <a:pt x="14236" y="18655"/>
                  </a:cubicBezTo>
                  <a:moveTo>
                    <a:pt x="9818" y="5891"/>
                  </a:moveTo>
                  <a:lnTo>
                    <a:pt x="11782" y="5891"/>
                  </a:lnTo>
                  <a:lnTo>
                    <a:pt x="11782" y="7855"/>
                  </a:lnTo>
                  <a:lnTo>
                    <a:pt x="9818" y="7855"/>
                  </a:lnTo>
                  <a:cubicBezTo>
                    <a:pt x="9818" y="7855"/>
                    <a:pt x="9818" y="5891"/>
                    <a:pt x="9818" y="5891"/>
                  </a:cubicBezTo>
                  <a:close/>
                  <a:moveTo>
                    <a:pt x="9327" y="8836"/>
                  </a:moveTo>
                  <a:lnTo>
                    <a:pt x="12273" y="8836"/>
                  </a:lnTo>
                  <a:cubicBezTo>
                    <a:pt x="12544" y="8836"/>
                    <a:pt x="12764" y="8617"/>
                    <a:pt x="12764" y="8345"/>
                  </a:cubicBezTo>
                  <a:lnTo>
                    <a:pt x="12764" y="5400"/>
                  </a:lnTo>
                  <a:cubicBezTo>
                    <a:pt x="12764" y="5129"/>
                    <a:pt x="12544" y="4909"/>
                    <a:pt x="12273" y="4909"/>
                  </a:cubicBezTo>
                  <a:lnTo>
                    <a:pt x="9327" y="4909"/>
                  </a:lnTo>
                  <a:cubicBezTo>
                    <a:pt x="9056" y="4909"/>
                    <a:pt x="8836" y="5129"/>
                    <a:pt x="8836" y="5400"/>
                  </a:cubicBezTo>
                  <a:lnTo>
                    <a:pt x="8836" y="8345"/>
                  </a:lnTo>
                  <a:cubicBezTo>
                    <a:pt x="8836" y="8617"/>
                    <a:pt x="9056" y="8836"/>
                    <a:pt x="9327" y="8836"/>
                  </a:cubicBezTo>
                  <a:moveTo>
                    <a:pt x="4909" y="15709"/>
                  </a:moveTo>
                  <a:lnTo>
                    <a:pt x="6873" y="15709"/>
                  </a:lnTo>
                  <a:lnTo>
                    <a:pt x="6873" y="17673"/>
                  </a:lnTo>
                  <a:lnTo>
                    <a:pt x="4909" y="17673"/>
                  </a:lnTo>
                  <a:cubicBezTo>
                    <a:pt x="4909" y="17673"/>
                    <a:pt x="4909" y="15709"/>
                    <a:pt x="4909" y="15709"/>
                  </a:cubicBezTo>
                  <a:close/>
                  <a:moveTo>
                    <a:pt x="4418" y="18655"/>
                  </a:moveTo>
                  <a:lnTo>
                    <a:pt x="7364" y="18655"/>
                  </a:lnTo>
                  <a:cubicBezTo>
                    <a:pt x="7635" y="18655"/>
                    <a:pt x="7855" y="18435"/>
                    <a:pt x="7855" y="18164"/>
                  </a:cubicBezTo>
                  <a:lnTo>
                    <a:pt x="7855" y="15218"/>
                  </a:lnTo>
                  <a:cubicBezTo>
                    <a:pt x="7855" y="14947"/>
                    <a:pt x="7635" y="14727"/>
                    <a:pt x="7364" y="14727"/>
                  </a:cubicBezTo>
                  <a:lnTo>
                    <a:pt x="4418" y="14727"/>
                  </a:lnTo>
                  <a:cubicBezTo>
                    <a:pt x="4147" y="14727"/>
                    <a:pt x="3927" y="14947"/>
                    <a:pt x="3927" y="15218"/>
                  </a:cubicBezTo>
                  <a:lnTo>
                    <a:pt x="3927" y="18164"/>
                  </a:lnTo>
                  <a:cubicBezTo>
                    <a:pt x="3927" y="18435"/>
                    <a:pt x="4147" y="18655"/>
                    <a:pt x="4418" y="18655"/>
                  </a:cubicBezTo>
                  <a:moveTo>
                    <a:pt x="14727" y="10800"/>
                  </a:moveTo>
                  <a:lnTo>
                    <a:pt x="16691" y="10800"/>
                  </a:lnTo>
                  <a:lnTo>
                    <a:pt x="16691" y="12764"/>
                  </a:lnTo>
                  <a:lnTo>
                    <a:pt x="14727" y="12764"/>
                  </a:lnTo>
                  <a:cubicBezTo>
                    <a:pt x="14727" y="12764"/>
                    <a:pt x="14727" y="10800"/>
                    <a:pt x="14727" y="10800"/>
                  </a:cubicBezTo>
                  <a:close/>
                  <a:moveTo>
                    <a:pt x="14236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lnTo>
                    <a:pt x="17673" y="10309"/>
                  </a:lnTo>
                  <a:cubicBezTo>
                    <a:pt x="17673" y="10038"/>
                    <a:pt x="17453" y="9818"/>
                    <a:pt x="17182" y="9818"/>
                  </a:cubicBezTo>
                  <a:lnTo>
                    <a:pt x="14236" y="9818"/>
                  </a:lnTo>
                  <a:cubicBezTo>
                    <a:pt x="13965" y="9818"/>
                    <a:pt x="13745" y="10038"/>
                    <a:pt x="13745" y="10309"/>
                  </a:cubicBezTo>
                  <a:lnTo>
                    <a:pt x="13745" y="13255"/>
                  </a:lnTo>
                  <a:cubicBezTo>
                    <a:pt x="13745" y="13526"/>
                    <a:pt x="13965" y="13745"/>
                    <a:pt x="14236" y="13745"/>
                  </a:cubicBezTo>
                  <a:moveTo>
                    <a:pt x="4909" y="10800"/>
                  </a:moveTo>
                  <a:lnTo>
                    <a:pt x="6873" y="10800"/>
                  </a:lnTo>
                  <a:lnTo>
                    <a:pt x="6873" y="12764"/>
                  </a:lnTo>
                  <a:lnTo>
                    <a:pt x="4909" y="12764"/>
                  </a:lnTo>
                  <a:cubicBezTo>
                    <a:pt x="4909" y="12764"/>
                    <a:pt x="4909" y="10800"/>
                    <a:pt x="4909" y="10800"/>
                  </a:cubicBezTo>
                  <a:close/>
                  <a:moveTo>
                    <a:pt x="4418" y="13745"/>
                  </a:moveTo>
                  <a:lnTo>
                    <a:pt x="7364" y="13745"/>
                  </a:lnTo>
                  <a:cubicBezTo>
                    <a:pt x="7635" y="13745"/>
                    <a:pt x="7855" y="13526"/>
                    <a:pt x="7855" y="13255"/>
                  </a:cubicBezTo>
                  <a:lnTo>
                    <a:pt x="7855" y="10309"/>
                  </a:lnTo>
                  <a:cubicBezTo>
                    <a:pt x="7855" y="10038"/>
                    <a:pt x="7635" y="9818"/>
                    <a:pt x="7364" y="9818"/>
                  </a:cubicBezTo>
                  <a:lnTo>
                    <a:pt x="4418" y="9818"/>
                  </a:lnTo>
                  <a:cubicBezTo>
                    <a:pt x="4147" y="9818"/>
                    <a:pt x="3927" y="10038"/>
                    <a:pt x="3927" y="10309"/>
                  </a:cubicBezTo>
                  <a:lnTo>
                    <a:pt x="3927" y="13255"/>
                  </a:lnTo>
                  <a:cubicBezTo>
                    <a:pt x="3927" y="13526"/>
                    <a:pt x="4147" y="13745"/>
                    <a:pt x="4418" y="13745"/>
                  </a:cubicBezTo>
                  <a:moveTo>
                    <a:pt x="4909" y="5891"/>
                  </a:moveTo>
                  <a:lnTo>
                    <a:pt x="6873" y="5891"/>
                  </a:lnTo>
                  <a:lnTo>
                    <a:pt x="6873" y="7855"/>
                  </a:lnTo>
                  <a:lnTo>
                    <a:pt x="4909" y="7855"/>
                  </a:lnTo>
                  <a:cubicBezTo>
                    <a:pt x="4909" y="7855"/>
                    <a:pt x="4909" y="5891"/>
                    <a:pt x="4909" y="5891"/>
                  </a:cubicBezTo>
                  <a:close/>
                  <a:moveTo>
                    <a:pt x="4418" y="8836"/>
                  </a:moveTo>
                  <a:lnTo>
                    <a:pt x="7364" y="8836"/>
                  </a:lnTo>
                  <a:cubicBezTo>
                    <a:pt x="7635" y="8836"/>
                    <a:pt x="7855" y="8617"/>
                    <a:pt x="7855" y="8345"/>
                  </a:cubicBezTo>
                  <a:lnTo>
                    <a:pt x="7855" y="5400"/>
                  </a:lnTo>
                  <a:cubicBezTo>
                    <a:pt x="7855" y="5129"/>
                    <a:pt x="7635" y="4909"/>
                    <a:pt x="7364" y="4909"/>
                  </a:cubicBezTo>
                  <a:lnTo>
                    <a:pt x="4418" y="4909"/>
                  </a:lnTo>
                  <a:cubicBezTo>
                    <a:pt x="4147" y="4909"/>
                    <a:pt x="3927" y="5129"/>
                    <a:pt x="3927" y="5400"/>
                  </a:cubicBezTo>
                  <a:lnTo>
                    <a:pt x="3927" y="8345"/>
                  </a:lnTo>
                  <a:cubicBezTo>
                    <a:pt x="3927" y="8617"/>
                    <a:pt x="4147" y="8836"/>
                    <a:pt x="4418" y="8836"/>
                  </a:cubicBezTo>
                  <a:moveTo>
                    <a:pt x="14727" y="5891"/>
                  </a:moveTo>
                  <a:lnTo>
                    <a:pt x="16691" y="5891"/>
                  </a:lnTo>
                  <a:lnTo>
                    <a:pt x="16691" y="7855"/>
                  </a:lnTo>
                  <a:lnTo>
                    <a:pt x="14727" y="7855"/>
                  </a:lnTo>
                  <a:cubicBezTo>
                    <a:pt x="14727" y="7855"/>
                    <a:pt x="14727" y="5891"/>
                    <a:pt x="14727" y="5891"/>
                  </a:cubicBezTo>
                  <a:close/>
                  <a:moveTo>
                    <a:pt x="14236" y="8836"/>
                  </a:moveTo>
                  <a:lnTo>
                    <a:pt x="17182" y="8836"/>
                  </a:lnTo>
                  <a:cubicBezTo>
                    <a:pt x="17453" y="8836"/>
                    <a:pt x="17673" y="8617"/>
                    <a:pt x="17673" y="8345"/>
                  </a:cubicBezTo>
                  <a:lnTo>
                    <a:pt x="17673" y="5400"/>
                  </a:lnTo>
                  <a:cubicBezTo>
                    <a:pt x="17673" y="5129"/>
                    <a:pt x="17453" y="4909"/>
                    <a:pt x="17182" y="4909"/>
                  </a:cubicBezTo>
                  <a:lnTo>
                    <a:pt x="14236" y="4909"/>
                  </a:lnTo>
                  <a:cubicBezTo>
                    <a:pt x="13965" y="4909"/>
                    <a:pt x="13745" y="5129"/>
                    <a:pt x="13745" y="5400"/>
                  </a:cubicBezTo>
                  <a:lnTo>
                    <a:pt x="13745" y="8345"/>
                  </a:lnTo>
                  <a:cubicBezTo>
                    <a:pt x="13745" y="8617"/>
                    <a:pt x="13965" y="8836"/>
                    <a:pt x="14236" y="8836"/>
                  </a:cubicBezTo>
                  <a:moveTo>
                    <a:pt x="19636" y="1964"/>
                  </a:moveTo>
                  <a:lnTo>
                    <a:pt x="1964" y="1964"/>
                  </a:lnTo>
                  <a:lnTo>
                    <a:pt x="1964" y="982"/>
                  </a:lnTo>
                  <a:lnTo>
                    <a:pt x="19636" y="982"/>
                  </a:lnTo>
                  <a:cubicBezTo>
                    <a:pt x="19636" y="982"/>
                    <a:pt x="19636" y="1964"/>
                    <a:pt x="19636" y="1964"/>
                  </a:cubicBezTo>
                  <a:close/>
                  <a:moveTo>
                    <a:pt x="19636" y="20618"/>
                  </a:moveTo>
                  <a:lnTo>
                    <a:pt x="12764" y="20618"/>
                  </a:lnTo>
                  <a:lnTo>
                    <a:pt x="12764" y="15218"/>
                  </a:lnTo>
                  <a:cubicBezTo>
                    <a:pt x="12764" y="14947"/>
                    <a:pt x="12544" y="14727"/>
                    <a:pt x="12273" y="14727"/>
                  </a:cubicBezTo>
                  <a:lnTo>
                    <a:pt x="9327" y="14727"/>
                  </a:lnTo>
                  <a:cubicBezTo>
                    <a:pt x="9056" y="14727"/>
                    <a:pt x="8836" y="14947"/>
                    <a:pt x="8836" y="15218"/>
                  </a:cubicBezTo>
                  <a:lnTo>
                    <a:pt x="8836" y="20618"/>
                  </a:lnTo>
                  <a:lnTo>
                    <a:pt x="1964" y="20618"/>
                  </a:lnTo>
                  <a:lnTo>
                    <a:pt x="1964" y="2945"/>
                  </a:lnTo>
                  <a:lnTo>
                    <a:pt x="19636" y="2945"/>
                  </a:lnTo>
                  <a:cubicBezTo>
                    <a:pt x="19636" y="2945"/>
                    <a:pt x="19636" y="20618"/>
                    <a:pt x="19636" y="20618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5709"/>
                  </a:lnTo>
                  <a:lnTo>
                    <a:pt x="11782" y="15709"/>
                  </a:lnTo>
                  <a:cubicBezTo>
                    <a:pt x="11782" y="15709"/>
                    <a:pt x="11782" y="20618"/>
                    <a:pt x="11782" y="20618"/>
                  </a:cubicBezTo>
                  <a:close/>
                  <a:moveTo>
                    <a:pt x="21109" y="1964"/>
                  </a:moveTo>
                  <a:lnTo>
                    <a:pt x="20618" y="1964"/>
                  </a:lnTo>
                  <a:lnTo>
                    <a:pt x="20618" y="491"/>
                  </a:lnTo>
                  <a:cubicBezTo>
                    <a:pt x="20618" y="220"/>
                    <a:pt x="20399" y="0"/>
                    <a:pt x="20127" y="0"/>
                  </a:cubicBezTo>
                  <a:lnTo>
                    <a:pt x="1473" y="0"/>
                  </a:lnTo>
                  <a:cubicBezTo>
                    <a:pt x="1201" y="0"/>
                    <a:pt x="982" y="220"/>
                    <a:pt x="982" y="491"/>
                  </a:cubicBezTo>
                  <a:lnTo>
                    <a:pt x="982" y="1964"/>
                  </a:lnTo>
                  <a:lnTo>
                    <a:pt x="491" y="1964"/>
                  </a:lnTo>
                  <a:cubicBezTo>
                    <a:pt x="220" y="1964"/>
                    <a:pt x="0" y="2184"/>
                    <a:pt x="0" y="2455"/>
                  </a:cubicBezTo>
                  <a:cubicBezTo>
                    <a:pt x="0" y="2726"/>
                    <a:pt x="220" y="2945"/>
                    <a:pt x="491" y="2945"/>
                  </a:cubicBezTo>
                  <a:lnTo>
                    <a:pt x="982" y="2945"/>
                  </a:lnTo>
                  <a:lnTo>
                    <a:pt x="982" y="21109"/>
                  </a:lnTo>
                  <a:cubicBezTo>
                    <a:pt x="982" y="21381"/>
                    <a:pt x="1201" y="21600"/>
                    <a:pt x="1473" y="21600"/>
                  </a:cubicBezTo>
                  <a:lnTo>
                    <a:pt x="20127" y="21600"/>
                  </a:lnTo>
                  <a:cubicBezTo>
                    <a:pt x="20399" y="21600"/>
                    <a:pt x="20618" y="21381"/>
                    <a:pt x="20618" y="21109"/>
                  </a:cubicBezTo>
                  <a:lnTo>
                    <a:pt x="20618" y="2945"/>
                  </a:lnTo>
                  <a:lnTo>
                    <a:pt x="21109" y="2945"/>
                  </a:lnTo>
                  <a:cubicBezTo>
                    <a:pt x="21380" y="2945"/>
                    <a:pt x="21600" y="2726"/>
                    <a:pt x="21600" y="2455"/>
                  </a:cubicBezTo>
                  <a:cubicBezTo>
                    <a:pt x="21600" y="2184"/>
                    <a:pt x="21380" y="1964"/>
                    <a:pt x="21109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cxnSp>
        <p:nvCxnSpPr>
          <p:cNvPr id="88" name="Straight Connector 87"/>
          <p:cNvCxnSpPr/>
          <p:nvPr/>
        </p:nvCxnSpPr>
        <p:spPr>
          <a:xfrm rot="16200000">
            <a:off x="3530896" y="3004233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>
            <a:off x="1608419" y="4732200"/>
            <a:ext cx="787362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>
            <a:off x="5702319" y="4732200"/>
            <a:ext cx="787362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>
            <a:off x="7792576" y="3004232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9740220" y="4715422"/>
            <a:ext cx="787362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4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9" grpId="0" animBg="1"/>
      <p:bldP spid="46" grpId="0"/>
      <p:bldP spid="47" grpId="0"/>
      <p:bldP spid="5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Analysis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4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0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1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76" name="Teardrop 75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79" name="Teardrop 78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097385" y="1041336"/>
              <a:ext cx="40588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1" name="Oval 80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01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0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1" grpId="0" animBg="1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Hand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2199" y="210841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22201" y="306852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22697" y="4384193"/>
            <a:ext cx="1683449" cy="574055"/>
            <a:chOff x="651340" y="5088735"/>
            <a:chExt cx="1683449" cy="574055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069015" y="4406969"/>
            <a:ext cx="1683449" cy="574055"/>
            <a:chOff x="2597658" y="5111511"/>
            <a:chExt cx="1683449" cy="574055"/>
          </a:xfrm>
        </p:grpSpPr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50" y="2028536"/>
            <a:ext cx="2084649" cy="427803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1340" y="243858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091342" y="339869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122697" y="4630377"/>
            <a:ext cx="1683449" cy="574055"/>
            <a:chOff x="651340" y="5088735"/>
            <a:chExt cx="1683449" cy="574055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069015" y="4653153"/>
            <a:ext cx="1683449" cy="574055"/>
            <a:chOff x="2597658" y="5111511"/>
            <a:chExt cx="1683449" cy="574055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1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551" y="1852601"/>
            <a:ext cx="5460785" cy="476112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 1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Screen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/>
      <p:bldP spid="30" grpId="0"/>
      <p:bldP spid="31" grpId="0"/>
      <p:bldP spid="32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00" y="1950735"/>
            <a:ext cx="2907085" cy="4113824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74" y="2087576"/>
            <a:ext cx="2907085" cy="4113824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85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5" grpId="0"/>
      <p:bldP spid="36" grpId="0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722" y="1032310"/>
            <a:ext cx="3527979" cy="537855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331" y="3384974"/>
            <a:ext cx="1233278" cy="2603315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16074" y="247806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016076" y="343817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122600" y="473588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068918" y="475866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0" y="1966466"/>
            <a:ext cx="5371813" cy="3690873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2085" y="2627019"/>
            <a:ext cx="2226178" cy="3406676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45" y="4008039"/>
            <a:ext cx="833887" cy="1775852"/>
          </a:xfrm>
          <a:prstGeom prst="rect">
            <a:avLst/>
          </a:prstGeom>
          <a:effectLst/>
        </p:spPr>
      </p:pic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Rectangle 2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5535673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Laptop, 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72352" y="2527440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72352" y="3288952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561940" y="4298460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508258" y="4321236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81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/>
      <p:bldP spid="38" grpId="0"/>
      <p:bldP spid="39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58" y="2195662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760" y="-683695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Rectangle 3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640" y="2474683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17640" y="3236195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21618" y="426100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567936" y="428378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8" grpId="0"/>
      <p:bldP spid="39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56" y="2077866"/>
            <a:ext cx="4091756" cy="5790255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82" y="-792704"/>
            <a:ext cx="4091756" cy="5790255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Rectangle 1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11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11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17384" y="4453466"/>
            <a:ext cx="276224" cy="276224"/>
            <a:chOff x="1460006" y="1642203"/>
            <a:chExt cx="479425" cy="479425"/>
          </a:xfrm>
        </p:grpSpPr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7384" y="4907000"/>
            <a:ext cx="276224" cy="276224"/>
            <a:chOff x="1460006" y="1642203"/>
            <a:chExt cx="479425" cy="479425"/>
          </a:xfrm>
        </p:grpSpPr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9603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603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9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32" grpId="0"/>
      <p:bldP spid="33" grpId="0"/>
      <p:bldP spid="34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0"/>
            <a:ext cx="4448432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420" y="1098904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Address:</a:t>
            </a:r>
            <a:r>
              <a:rPr lang="en-US" sz="1600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 9890, New Something 1234, Country</a:t>
            </a:r>
            <a:endParaRPr lang="en-US" sz="1200" b="1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356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058" y="3144615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Number:</a:t>
            </a:r>
          </a:p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+ 1 800 559 6580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5419" y="5279013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Email: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digital@hotmail.com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2619633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90919" y="2818643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3162" y="3581018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986518" y="898602"/>
            <a:ext cx="923827" cy="923827"/>
            <a:chOff x="3986518" y="898602"/>
            <a:chExt cx="923827" cy="923827"/>
          </a:xfrm>
        </p:grpSpPr>
        <p:sp>
          <p:nvSpPr>
            <p:cNvPr id="4" name="Oval 3"/>
            <p:cNvSpPr/>
            <p:nvPr/>
          </p:nvSpPr>
          <p:spPr>
            <a:xfrm>
              <a:off x="3986518" y="898602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19" name="Shape 2946"/>
            <p:cNvSpPr/>
            <p:nvPr/>
          </p:nvSpPr>
          <p:spPr>
            <a:xfrm>
              <a:off x="4308766" y="1220851"/>
              <a:ext cx="279328" cy="279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95" y="9980"/>
                  </a:moveTo>
                  <a:cubicBezTo>
                    <a:pt x="19587" y="9894"/>
                    <a:pt x="19575" y="9811"/>
                    <a:pt x="19565" y="9726"/>
                  </a:cubicBezTo>
                  <a:cubicBezTo>
                    <a:pt x="19542" y="9539"/>
                    <a:pt x="19514" y="9355"/>
                    <a:pt x="19480" y="9172"/>
                  </a:cubicBezTo>
                  <a:cubicBezTo>
                    <a:pt x="19463" y="9078"/>
                    <a:pt x="19444" y="8986"/>
                    <a:pt x="19424" y="8893"/>
                  </a:cubicBezTo>
                  <a:cubicBezTo>
                    <a:pt x="19384" y="8712"/>
                    <a:pt x="19337" y="8533"/>
                    <a:pt x="19286" y="8356"/>
                  </a:cubicBezTo>
                  <a:cubicBezTo>
                    <a:pt x="19263" y="8276"/>
                    <a:pt x="19244" y="8195"/>
                    <a:pt x="19218" y="8116"/>
                  </a:cubicBezTo>
                  <a:cubicBezTo>
                    <a:pt x="19143" y="7879"/>
                    <a:pt x="19057" y="7646"/>
                    <a:pt x="18963" y="7418"/>
                  </a:cubicBezTo>
                  <a:cubicBezTo>
                    <a:pt x="18923" y="7321"/>
                    <a:pt x="18876" y="7229"/>
                    <a:pt x="18833" y="7134"/>
                  </a:cubicBezTo>
                  <a:cubicBezTo>
                    <a:pt x="18771" y="6999"/>
                    <a:pt x="18708" y="6865"/>
                    <a:pt x="18640" y="6734"/>
                  </a:cubicBezTo>
                  <a:cubicBezTo>
                    <a:pt x="18580" y="6618"/>
                    <a:pt x="18516" y="6504"/>
                    <a:pt x="18450" y="6391"/>
                  </a:cubicBezTo>
                  <a:cubicBezTo>
                    <a:pt x="18392" y="6291"/>
                    <a:pt x="18331" y="6192"/>
                    <a:pt x="18269" y="6094"/>
                  </a:cubicBezTo>
                  <a:cubicBezTo>
                    <a:pt x="18192" y="5971"/>
                    <a:pt x="18114" y="5849"/>
                    <a:pt x="18031" y="5731"/>
                  </a:cubicBezTo>
                  <a:cubicBezTo>
                    <a:pt x="17986" y="5667"/>
                    <a:pt x="17936" y="5605"/>
                    <a:pt x="17889" y="5541"/>
                  </a:cubicBezTo>
                  <a:cubicBezTo>
                    <a:pt x="17544" y="5080"/>
                    <a:pt x="17159" y="4651"/>
                    <a:pt x="16732" y="4265"/>
                  </a:cubicBezTo>
                  <a:cubicBezTo>
                    <a:pt x="16705" y="4241"/>
                    <a:pt x="16679" y="4216"/>
                    <a:pt x="16652" y="4192"/>
                  </a:cubicBezTo>
                  <a:cubicBezTo>
                    <a:pt x="16499" y="4058"/>
                    <a:pt x="16343" y="3927"/>
                    <a:pt x="16181" y="3803"/>
                  </a:cubicBezTo>
                  <a:cubicBezTo>
                    <a:pt x="16173" y="3796"/>
                    <a:pt x="16165" y="3790"/>
                    <a:pt x="16156" y="3784"/>
                  </a:cubicBezTo>
                  <a:cubicBezTo>
                    <a:pt x="15459" y="3252"/>
                    <a:pt x="14680" y="2821"/>
                    <a:pt x="13842" y="2513"/>
                  </a:cubicBezTo>
                  <a:cubicBezTo>
                    <a:pt x="13592" y="2912"/>
                    <a:pt x="13337" y="3420"/>
                    <a:pt x="13040" y="3590"/>
                  </a:cubicBezTo>
                  <a:cubicBezTo>
                    <a:pt x="12610" y="3835"/>
                    <a:pt x="12641" y="4817"/>
                    <a:pt x="13469" y="4725"/>
                  </a:cubicBezTo>
                  <a:cubicBezTo>
                    <a:pt x="13469" y="4725"/>
                    <a:pt x="13224" y="4970"/>
                    <a:pt x="13469" y="5860"/>
                  </a:cubicBezTo>
                  <a:cubicBezTo>
                    <a:pt x="13715" y="6750"/>
                    <a:pt x="14126" y="6943"/>
                    <a:pt x="15341" y="6443"/>
                  </a:cubicBezTo>
                  <a:cubicBezTo>
                    <a:pt x="15862" y="6228"/>
                    <a:pt x="16258" y="6340"/>
                    <a:pt x="16200" y="6873"/>
                  </a:cubicBezTo>
                  <a:cubicBezTo>
                    <a:pt x="16077" y="8008"/>
                    <a:pt x="15202" y="7960"/>
                    <a:pt x="15862" y="9788"/>
                  </a:cubicBezTo>
                  <a:cubicBezTo>
                    <a:pt x="16261" y="10892"/>
                    <a:pt x="17243" y="11322"/>
                    <a:pt x="17611" y="12181"/>
                  </a:cubicBezTo>
                  <a:cubicBezTo>
                    <a:pt x="17814" y="12653"/>
                    <a:pt x="18591" y="13088"/>
                    <a:pt x="19250" y="13384"/>
                  </a:cubicBezTo>
                  <a:cubicBezTo>
                    <a:pt x="19321" y="13153"/>
                    <a:pt x="19380" y="12917"/>
                    <a:pt x="19432" y="12677"/>
                  </a:cubicBezTo>
                  <a:cubicBezTo>
                    <a:pt x="19452" y="12587"/>
                    <a:pt x="19467" y="12494"/>
                    <a:pt x="19484" y="12402"/>
                  </a:cubicBezTo>
                  <a:cubicBezTo>
                    <a:pt x="19517" y="12224"/>
                    <a:pt x="19545" y="12044"/>
                    <a:pt x="19566" y="11862"/>
                  </a:cubicBezTo>
                  <a:cubicBezTo>
                    <a:pt x="19576" y="11776"/>
                    <a:pt x="19588" y="11691"/>
                    <a:pt x="19596" y="11604"/>
                  </a:cubicBezTo>
                  <a:cubicBezTo>
                    <a:pt x="19620" y="11340"/>
                    <a:pt x="19636" y="11072"/>
                    <a:pt x="19636" y="10800"/>
                  </a:cubicBezTo>
                  <a:cubicBezTo>
                    <a:pt x="19636" y="10523"/>
                    <a:pt x="19620" y="10250"/>
                    <a:pt x="19595" y="998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8407" y="9726"/>
                  </a:moveTo>
                  <a:cubicBezTo>
                    <a:pt x="8468" y="9020"/>
                    <a:pt x="9603" y="8284"/>
                    <a:pt x="10370" y="7947"/>
                  </a:cubicBezTo>
                  <a:cubicBezTo>
                    <a:pt x="11137" y="7609"/>
                    <a:pt x="11843" y="7486"/>
                    <a:pt x="11751" y="6903"/>
                  </a:cubicBezTo>
                  <a:cubicBezTo>
                    <a:pt x="11659" y="6320"/>
                    <a:pt x="11444" y="5891"/>
                    <a:pt x="10248" y="5891"/>
                  </a:cubicBezTo>
                  <a:cubicBezTo>
                    <a:pt x="9051" y="5891"/>
                    <a:pt x="9573" y="7486"/>
                    <a:pt x="8591" y="6535"/>
                  </a:cubicBezTo>
                  <a:cubicBezTo>
                    <a:pt x="7609" y="5584"/>
                    <a:pt x="8805" y="5830"/>
                    <a:pt x="9296" y="5615"/>
                  </a:cubicBezTo>
                  <a:cubicBezTo>
                    <a:pt x="9787" y="5400"/>
                    <a:pt x="10278" y="4510"/>
                    <a:pt x="9419" y="4449"/>
                  </a:cubicBezTo>
                  <a:cubicBezTo>
                    <a:pt x="8560" y="4388"/>
                    <a:pt x="8744" y="4817"/>
                    <a:pt x="8069" y="4572"/>
                  </a:cubicBezTo>
                  <a:cubicBezTo>
                    <a:pt x="7394" y="4326"/>
                    <a:pt x="7087" y="5431"/>
                    <a:pt x="6658" y="5277"/>
                  </a:cubicBezTo>
                  <a:cubicBezTo>
                    <a:pt x="6373" y="5176"/>
                    <a:pt x="5613" y="4605"/>
                    <a:pt x="5110" y="4044"/>
                  </a:cubicBezTo>
                  <a:cubicBezTo>
                    <a:pt x="4094" y="4900"/>
                    <a:pt x="3277" y="5982"/>
                    <a:pt x="2729" y="7212"/>
                  </a:cubicBezTo>
                  <a:cubicBezTo>
                    <a:pt x="2875" y="8862"/>
                    <a:pt x="3774" y="9726"/>
                    <a:pt x="3774" y="9726"/>
                  </a:cubicBezTo>
                  <a:cubicBezTo>
                    <a:pt x="3774" y="9726"/>
                    <a:pt x="4234" y="10800"/>
                    <a:pt x="6995" y="12119"/>
                  </a:cubicBezTo>
                  <a:cubicBezTo>
                    <a:pt x="6995" y="12119"/>
                    <a:pt x="7517" y="12150"/>
                    <a:pt x="6903" y="11536"/>
                  </a:cubicBezTo>
                  <a:cubicBezTo>
                    <a:pt x="6290" y="10923"/>
                    <a:pt x="5615" y="10156"/>
                    <a:pt x="6382" y="9757"/>
                  </a:cubicBezTo>
                  <a:cubicBezTo>
                    <a:pt x="7149" y="9358"/>
                    <a:pt x="7364" y="9389"/>
                    <a:pt x="7548" y="10125"/>
                  </a:cubicBezTo>
                  <a:cubicBezTo>
                    <a:pt x="7732" y="10861"/>
                    <a:pt x="8345" y="10432"/>
                    <a:pt x="8407" y="9726"/>
                  </a:cubicBezTo>
                  <a:moveTo>
                    <a:pt x="16246" y="12871"/>
                  </a:moveTo>
                  <a:cubicBezTo>
                    <a:pt x="15893" y="13086"/>
                    <a:pt x="15908" y="13561"/>
                    <a:pt x="16200" y="13822"/>
                  </a:cubicBezTo>
                  <a:cubicBezTo>
                    <a:pt x="16491" y="14083"/>
                    <a:pt x="17074" y="14420"/>
                    <a:pt x="17258" y="13822"/>
                  </a:cubicBezTo>
                  <a:cubicBezTo>
                    <a:pt x="17442" y="13224"/>
                    <a:pt x="16599" y="12656"/>
                    <a:pt x="16246" y="12871"/>
                  </a:cubicBezTo>
                  <a:moveTo>
                    <a:pt x="12027" y="12948"/>
                  </a:moveTo>
                  <a:cubicBezTo>
                    <a:pt x="10984" y="12058"/>
                    <a:pt x="11107" y="11659"/>
                    <a:pt x="9787" y="11659"/>
                  </a:cubicBezTo>
                  <a:cubicBezTo>
                    <a:pt x="8468" y="11659"/>
                    <a:pt x="7640" y="11966"/>
                    <a:pt x="7977" y="13807"/>
                  </a:cubicBezTo>
                  <a:cubicBezTo>
                    <a:pt x="8315" y="15648"/>
                    <a:pt x="9296" y="14819"/>
                    <a:pt x="9205" y="16231"/>
                  </a:cubicBezTo>
                  <a:cubicBezTo>
                    <a:pt x="9112" y="17642"/>
                    <a:pt x="9450" y="17949"/>
                    <a:pt x="9665" y="18286"/>
                  </a:cubicBezTo>
                  <a:cubicBezTo>
                    <a:pt x="9880" y="18624"/>
                    <a:pt x="10524" y="19606"/>
                    <a:pt x="10769" y="18225"/>
                  </a:cubicBezTo>
                  <a:cubicBezTo>
                    <a:pt x="11015" y="16844"/>
                    <a:pt x="11475" y="16077"/>
                    <a:pt x="11996" y="15402"/>
                  </a:cubicBezTo>
                  <a:cubicBezTo>
                    <a:pt x="12518" y="14727"/>
                    <a:pt x="13070" y="13837"/>
                    <a:pt x="12027" y="1294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00803" y="2934440"/>
            <a:ext cx="923827" cy="923827"/>
            <a:chOff x="4000803" y="2934440"/>
            <a:chExt cx="923827" cy="923827"/>
          </a:xfrm>
        </p:grpSpPr>
        <p:sp>
          <p:nvSpPr>
            <p:cNvPr id="6" name="Oval 5"/>
            <p:cNvSpPr/>
            <p:nvPr/>
          </p:nvSpPr>
          <p:spPr>
            <a:xfrm>
              <a:off x="4000803" y="2934440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2" name="Shape 2629"/>
            <p:cNvSpPr/>
            <p:nvPr/>
          </p:nvSpPr>
          <p:spPr>
            <a:xfrm>
              <a:off x="4308689" y="3266561"/>
              <a:ext cx="279405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6" y="20482"/>
                    <a:pt x="14660" y="20214"/>
                  </a:cubicBezTo>
                  <a:cubicBezTo>
                    <a:pt x="14607" y="20189"/>
                    <a:pt x="14552" y="20170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1"/>
                    <a:pt x="4887" y="1297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5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6"/>
                    <a:pt x="7168" y="7231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9"/>
                  </a:cubicBezTo>
                  <a:cubicBezTo>
                    <a:pt x="11538" y="14478"/>
                    <a:pt x="11551" y="14487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0" y="14840"/>
                    <a:pt x="14297" y="14479"/>
                  </a:cubicBezTo>
                  <a:cubicBezTo>
                    <a:pt x="14316" y="14463"/>
                    <a:pt x="14335" y="14446"/>
                    <a:pt x="14352" y="14427"/>
                  </a:cubicBezTo>
                  <a:lnTo>
                    <a:pt x="15451" y="13320"/>
                  </a:lnTo>
                  <a:cubicBezTo>
                    <a:pt x="15529" y="13271"/>
                    <a:pt x="15611" y="13247"/>
                    <a:pt x="15697" y="13247"/>
                  </a:cubicBezTo>
                  <a:cubicBezTo>
                    <a:pt x="15874" y="13247"/>
                    <a:pt x="15990" y="13337"/>
                    <a:pt x="16044" y="13391"/>
                  </a:cubicBezTo>
                  <a:cubicBezTo>
                    <a:pt x="16073" y="13420"/>
                    <a:pt x="16103" y="13447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4"/>
                    <a:pt x="20374" y="16762"/>
                  </a:cubicBezTo>
                  <a:cubicBezTo>
                    <a:pt x="20426" y="16795"/>
                    <a:pt x="20449" y="16816"/>
                    <a:pt x="20461" y="16827"/>
                  </a:cubicBezTo>
                  <a:cubicBezTo>
                    <a:pt x="20515" y="16881"/>
                    <a:pt x="20605" y="16997"/>
                    <a:pt x="20605" y="17174"/>
                  </a:cubicBezTo>
                  <a:cubicBezTo>
                    <a:pt x="20605" y="17207"/>
                    <a:pt x="20606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6" y="17174"/>
                  </a:moveTo>
                  <a:cubicBezTo>
                    <a:pt x="21586" y="16768"/>
                    <a:pt x="21421" y="16399"/>
                    <a:pt x="21155" y="16133"/>
                  </a:cubicBezTo>
                  <a:cubicBezTo>
                    <a:pt x="21077" y="16054"/>
                    <a:pt x="20988" y="15988"/>
                    <a:pt x="20893" y="15929"/>
                  </a:cubicBezTo>
                  <a:lnTo>
                    <a:pt x="16738" y="12697"/>
                  </a:lnTo>
                  <a:cubicBezTo>
                    <a:pt x="16471" y="12430"/>
                    <a:pt x="16104" y="12265"/>
                    <a:pt x="15697" y="12265"/>
                  </a:cubicBezTo>
                  <a:cubicBezTo>
                    <a:pt x="15364" y="12265"/>
                    <a:pt x="15060" y="12380"/>
                    <a:pt x="14815" y="12567"/>
                  </a:cubicBezTo>
                  <a:lnTo>
                    <a:pt x="13655" y="13736"/>
                  </a:lnTo>
                  <a:lnTo>
                    <a:pt x="13652" y="13733"/>
                  </a:lnTo>
                  <a:cubicBezTo>
                    <a:pt x="13473" y="13934"/>
                    <a:pt x="13214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3"/>
                    <a:pt x="12101" y="13674"/>
                  </a:cubicBezTo>
                  <a:cubicBezTo>
                    <a:pt x="10497" y="12510"/>
                    <a:pt x="9076" y="11108"/>
                    <a:pt x="7914" y="9502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7"/>
                    <a:pt x="7659" y="8101"/>
                    <a:pt x="7871" y="7920"/>
                  </a:cubicBezTo>
                  <a:lnTo>
                    <a:pt x="7870" y="7918"/>
                  </a:lnTo>
                  <a:lnTo>
                    <a:pt x="9023" y="6773"/>
                  </a:lnTo>
                  <a:cubicBezTo>
                    <a:pt x="9211" y="6528"/>
                    <a:pt x="9325" y="6224"/>
                    <a:pt x="9325" y="5891"/>
                  </a:cubicBezTo>
                  <a:cubicBezTo>
                    <a:pt x="9325" y="5485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2"/>
                  </a:cubicBezTo>
                  <a:cubicBezTo>
                    <a:pt x="5191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3"/>
                    <a:pt x="183" y="6688"/>
                    <a:pt x="499" y="7356"/>
                  </a:cubicBezTo>
                  <a:lnTo>
                    <a:pt x="482" y="7373"/>
                  </a:lnTo>
                  <a:cubicBezTo>
                    <a:pt x="3435" y="13255"/>
                    <a:pt x="8343" y="18164"/>
                    <a:pt x="14224" y="21117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79"/>
                    <a:pt x="21594" y="17177"/>
                    <a:pt x="21594" y="17174"/>
                  </a:cubicBezTo>
                  <a:cubicBezTo>
                    <a:pt x="21594" y="17174"/>
                    <a:pt x="21586" y="17174"/>
                    <a:pt x="21586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2" y="10309"/>
                    <a:pt x="16692" y="10090"/>
                    <a:pt x="16692" y="9819"/>
                  </a:cubicBezTo>
                  <a:cubicBezTo>
                    <a:pt x="16692" y="7107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2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0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6518" y="5078711"/>
            <a:ext cx="923827" cy="923827"/>
            <a:chOff x="3986518" y="5078711"/>
            <a:chExt cx="923827" cy="923827"/>
          </a:xfrm>
        </p:grpSpPr>
        <p:sp>
          <p:nvSpPr>
            <p:cNvPr id="5" name="Oval 4"/>
            <p:cNvSpPr/>
            <p:nvPr/>
          </p:nvSpPr>
          <p:spPr>
            <a:xfrm>
              <a:off x="3986518" y="5078711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4" name="Shape 2553"/>
            <p:cNvSpPr/>
            <p:nvPr/>
          </p:nvSpPr>
          <p:spPr>
            <a:xfrm>
              <a:off x="4323052" y="5413656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5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  <p:bldP spid="11" grpId="0"/>
      <p:bldP spid="12" grpId="0"/>
      <p:bldP spid="14" grpId="0" animBg="1"/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4005" y="2621627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7895930" y="2895322"/>
            <a:ext cx="3624943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 are </a:t>
            </a:r>
            <a:r>
              <a:rPr lang="en-US" sz="24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0327" y="5303266"/>
            <a:ext cx="11050036" cy="81403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53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5736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Thanks For Watching.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</a:rPr>
              <a:t>Have a nice day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sym typeface="Wingdings" panose="05000000000000000000" pitchFamily="2" charset="2"/>
              </a:rPr>
              <a:t>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2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</a:t>
            </a:r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462720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1433987" y="4030366"/>
            <a:ext cx="2083137" cy="1533482"/>
            <a:chOff x="1433987" y="4030366"/>
            <a:chExt cx="2083137" cy="1533482"/>
          </a:xfrm>
        </p:grpSpPr>
        <p:sp>
          <p:nvSpPr>
            <p:cNvPr id="10" name="Text Placeholder 22"/>
            <p:cNvSpPr txBox="1">
              <a:spLocks/>
            </p:cNvSpPr>
            <p:nvPr/>
          </p:nvSpPr>
          <p:spPr>
            <a:xfrm>
              <a:off x="1574462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Ben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" name="Text Placeholder 23"/>
            <p:cNvSpPr txBox="1">
              <a:spLocks/>
            </p:cNvSpPr>
            <p:nvPr/>
          </p:nvSpPr>
          <p:spPr>
            <a:xfrm>
              <a:off x="1574462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Leader Developer</a:t>
              </a:r>
            </a:p>
          </p:txBody>
        </p:sp>
        <p:sp>
          <p:nvSpPr>
            <p:cNvPr id="12" name="Text Placeholder 24"/>
            <p:cNvSpPr txBox="1">
              <a:spLocks/>
            </p:cNvSpPr>
            <p:nvPr/>
          </p:nvSpPr>
          <p:spPr>
            <a:xfrm>
              <a:off x="1433987" y="4731449"/>
              <a:ext cx="2083137" cy="83239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255255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3972267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>
            <a:spLocks noEditPoints="1"/>
          </p:cNvSpPr>
          <p:nvPr/>
        </p:nvSpPr>
        <p:spPr bwMode="auto">
          <a:xfrm>
            <a:off x="6399322" y="1898035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907329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3881342" y="4030366"/>
            <a:ext cx="2083137" cy="1533482"/>
            <a:chOff x="3881342" y="4030366"/>
            <a:chExt cx="2083137" cy="1533482"/>
          </a:xfrm>
        </p:grpSpPr>
        <p:sp>
          <p:nvSpPr>
            <p:cNvPr id="21" name="Text Placeholder 12"/>
            <p:cNvSpPr txBox="1">
              <a:spLocks/>
            </p:cNvSpPr>
            <p:nvPr/>
          </p:nvSpPr>
          <p:spPr>
            <a:xfrm>
              <a:off x="4048613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Sarah Hyland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2" name="Text Placeholder 13"/>
            <p:cNvSpPr txBox="1">
              <a:spLocks/>
            </p:cNvSpPr>
            <p:nvPr/>
          </p:nvSpPr>
          <p:spPr>
            <a:xfrm>
              <a:off x="4048613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Web Developer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729406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Placeholder 24"/>
            <p:cNvSpPr txBox="1">
              <a:spLocks/>
            </p:cNvSpPr>
            <p:nvPr/>
          </p:nvSpPr>
          <p:spPr>
            <a:xfrm>
              <a:off x="3881342" y="4747775"/>
              <a:ext cx="2083137" cy="8160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98701" y="4030366"/>
            <a:ext cx="2083137" cy="1617376"/>
            <a:chOff x="6398701" y="4030366"/>
            <a:chExt cx="2083137" cy="1617376"/>
          </a:xfrm>
        </p:grpSpPr>
        <p:sp>
          <p:nvSpPr>
            <p:cNvPr id="29" name="Text Placeholder 15"/>
            <p:cNvSpPr txBox="1">
              <a:spLocks/>
            </p:cNvSpPr>
            <p:nvPr/>
          </p:nvSpPr>
          <p:spPr>
            <a:xfrm>
              <a:off x="652276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2"/>
                  </a:solidFill>
                  <a:latin typeface="Source Sans Pro" panose="020B0503030403020204" pitchFamily="34" charset="0"/>
                </a:rPr>
                <a:t>Allen </a:t>
              </a: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Fenders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16"/>
            <p:cNvSpPr txBox="1">
              <a:spLocks/>
            </p:cNvSpPr>
            <p:nvPr/>
          </p:nvSpPr>
          <p:spPr>
            <a:xfrm>
              <a:off x="652276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Graphic Designer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203557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Placeholder 24"/>
            <p:cNvSpPr txBox="1">
              <a:spLocks/>
            </p:cNvSpPr>
            <p:nvPr/>
          </p:nvSpPr>
          <p:spPr>
            <a:xfrm>
              <a:off x="6398701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873040" y="4030366"/>
            <a:ext cx="2083137" cy="1617376"/>
            <a:chOff x="8873040" y="4030366"/>
            <a:chExt cx="2083137" cy="1617376"/>
          </a:xfrm>
        </p:grpSpPr>
        <p:sp>
          <p:nvSpPr>
            <p:cNvPr id="37" name="Text Placeholder 18"/>
            <p:cNvSpPr txBox="1">
              <a:spLocks/>
            </p:cNvSpPr>
            <p:nvPr/>
          </p:nvSpPr>
          <p:spPr>
            <a:xfrm>
              <a:off x="899691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Cheryl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8" name="Text Placeholder 19"/>
            <p:cNvSpPr txBox="1">
              <a:spLocks/>
            </p:cNvSpPr>
            <p:nvPr/>
          </p:nvSpPr>
          <p:spPr>
            <a:xfrm>
              <a:off x="899691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Director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9677708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Placeholder 24"/>
            <p:cNvSpPr txBox="1">
              <a:spLocks/>
            </p:cNvSpPr>
            <p:nvPr/>
          </p:nvSpPr>
          <p:spPr>
            <a:xfrm>
              <a:off x="8873040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36186" y="5650116"/>
            <a:ext cx="1204595" cy="281940"/>
            <a:chOff x="1836186" y="5650116"/>
            <a:chExt cx="1204595" cy="281940"/>
          </a:xfrm>
        </p:grpSpPr>
        <p:sp>
          <p:nvSpPr>
            <p:cNvPr id="49" name="Shape 2859"/>
            <p:cNvSpPr/>
            <p:nvPr/>
          </p:nvSpPr>
          <p:spPr>
            <a:xfrm>
              <a:off x="2462329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0" name="Shape 2860"/>
            <p:cNvSpPr/>
            <p:nvPr/>
          </p:nvSpPr>
          <p:spPr>
            <a:xfrm>
              <a:off x="1836186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1" name="Shape 2861"/>
            <p:cNvSpPr/>
            <p:nvPr/>
          </p:nvSpPr>
          <p:spPr>
            <a:xfrm>
              <a:off x="2761453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2" name="Shape 2864"/>
            <p:cNvSpPr/>
            <p:nvPr/>
          </p:nvSpPr>
          <p:spPr>
            <a:xfrm>
              <a:off x="215420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328169" y="5650116"/>
            <a:ext cx="1204595" cy="281940"/>
            <a:chOff x="4328169" y="5650116"/>
            <a:chExt cx="1204595" cy="281940"/>
          </a:xfrm>
        </p:grpSpPr>
        <p:sp>
          <p:nvSpPr>
            <p:cNvPr id="53" name="Shape 2859"/>
            <p:cNvSpPr/>
            <p:nvPr/>
          </p:nvSpPr>
          <p:spPr>
            <a:xfrm>
              <a:off x="4954312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4" name="Shape 2860"/>
            <p:cNvSpPr/>
            <p:nvPr/>
          </p:nvSpPr>
          <p:spPr>
            <a:xfrm>
              <a:off x="4328169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5" name="Shape 2861"/>
            <p:cNvSpPr/>
            <p:nvPr/>
          </p:nvSpPr>
          <p:spPr>
            <a:xfrm>
              <a:off x="525343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6" name="Shape 2864"/>
            <p:cNvSpPr/>
            <p:nvPr/>
          </p:nvSpPr>
          <p:spPr>
            <a:xfrm>
              <a:off x="4646189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74947" y="5647741"/>
            <a:ext cx="1204595" cy="281940"/>
            <a:chOff x="6874947" y="5647741"/>
            <a:chExt cx="1204595" cy="281940"/>
          </a:xfrm>
        </p:grpSpPr>
        <p:sp>
          <p:nvSpPr>
            <p:cNvPr id="57" name="Shape 2859"/>
            <p:cNvSpPr/>
            <p:nvPr/>
          </p:nvSpPr>
          <p:spPr>
            <a:xfrm>
              <a:off x="7501090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8" name="Shape 2860"/>
            <p:cNvSpPr/>
            <p:nvPr/>
          </p:nvSpPr>
          <p:spPr>
            <a:xfrm>
              <a:off x="6874947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9" name="Shape 2861"/>
            <p:cNvSpPr/>
            <p:nvPr/>
          </p:nvSpPr>
          <p:spPr>
            <a:xfrm>
              <a:off x="7800214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0" name="Shape 2864"/>
            <p:cNvSpPr/>
            <p:nvPr/>
          </p:nvSpPr>
          <p:spPr>
            <a:xfrm>
              <a:off x="719296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10230" y="5647741"/>
            <a:ext cx="1204595" cy="281940"/>
            <a:chOff x="9310230" y="5647741"/>
            <a:chExt cx="1204595" cy="281940"/>
          </a:xfrm>
        </p:grpSpPr>
        <p:sp>
          <p:nvSpPr>
            <p:cNvPr id="61" name="Shape 2859"/>
            <p:cNvSpPr/>
            <p:nvPr/>
          </p:nvSpPr>
          <p:spPr>
            <a:xfrm>
              <a:off x="9936373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2" name="Shape 2860"/>
            <p:cNvSpPr/>
            <p:nvPr/>
          </p:nvSpPr>
          <p:spPr>
            <a:xfrm>
              <a:off x="9310230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3" name="Shape 2861"/>
            <p:cNvSpPr/>
            <p:nvPr/>
          </p:nvSpPr>
          <p:spPr>
            <a:xfrm>
              <a:off x="1023549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4" name="Shape 2864"/>
            <p:cNvSpPr/>
            <p:nvPr/>
          </p:nvSpPr>
          <p:spPr>
            <a:xfrm>
              <a:off x="9628250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2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Our Headquarters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785" y="5249120"/>
            <a:ext cx="10964411" cy="607342"/>
          </a:xfrm>
          <a:prstGeom prst="rect">
            <a:avLst/>
          </a:prstGeom>
          <a:noFill/>
        </p:spPr>
        <p:txBody>
          <a:bodyPr wrap="square" rIns="144000" bIns="36000" numCol="1" spcCol="36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3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Arc 38"/>
          <p:cNvSpPr/>
          <p:nvPr/>
        </p:nvSpPr>
        <p:spPr>
          <a:xfrm>
            <a:off x="1524000" y="2567765"/>
            <a:ext cx="1828800" cy="1828800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2"/>
            </a:solidFill>
            <a:headEnd type="oval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>
            <a:off x="3352800" y="2567765"/>
            <a:ext cx="1828800" cy="1828800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181600" y="2567765"/>
            <a:ext cx="1828800" cy="1828800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>
            <a:off x="7010400" y="2567765"/>
            <a:ext cx="1828800" cy="1828800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>
            <a:off x="8839200" y="2567765"/>
            <a:ext cx="1828800" cy="1828800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2"/>
            </a:solidFill>
            <a:tailEnd type="triangle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4985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2013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plaid narwhal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ethical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3273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2014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561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2015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849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2016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8137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024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2013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312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2014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600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2015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888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2016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176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2017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981200" y="2971800"/>
            <a:ext cx="914400" cy="914400"/>
            <a:chOff x="1981200" y="2971800"/>
            <a:chExt cx="914400" cy="914400"/>
          </a:xfrm>
        </p:grpSpPr>
        <p:sp>
          <p:nvSpPr>
            <p:cNvPr id="55" name="Oval 54"/>
            <p:cNvSpPr/>
            <p:nvPr/>
          </p:nvSpPr>
          <p:spPr>
            <a:xfrm>
              <a:off x="19812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6" name="Shape 2544"/>
            <p:cNvSpPr/>
            <p:nvPr/>
          </p:nvSpPr>
          <p:spPr>
            <a:xfrm>
              <a:off x="2298734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6" y="8255"/>
                  </a:moveTo>
                  <a:lnTo>
                    <a:pt x="12837" y="10800"/>
                  </a:lnTo>
                  <a:lnTo>
                    <a:pt x="8836" y="13345"/>
                  </a:lnTo>
                  <a:cubicBezTo>
                    <a:pt x="8836" y="13345"/>
                    <a:pt x="8836" y="8255"/>
                    <a:pt x="8836" y="8255"/>
                  </a:cubicBezTo>
                  <a:close/>
                  <a:moveTo>
                    <a:pt x="8345" y="14727"/>
                  </a:moveTo>
                  <a:cubicBezTo>
                    <a:pt x="8461" y="14727"/>
                    <a:pt x="8564" y="14681"/>
                    <a:pt x="8647" y="14614"/>
                  </a:cubicBezTo>
                  <a:lnTo>
                    <a:pt x="8652" y="14620"/>
                  </a:lnTo>
                  <a:lnTo>
                    <a:pt x="14052" y="11184"/>
                  </a:lnTo>
                  <a:lnTo>
                    <a:pt x="14047" y="11178"/>
                  </a:lnTo>
                  <a:cubicBezTo>
                    <a:pt x="14160" y="11088"/>
                    <a:pt x="14236" y="10955"/>
                    <a:pt x="14236" y="10800"/>
                  </a:cubicBezTo>
                  <a:cubicBezTo>
                    <a:pt x="14236" y="10645"/>
                    <a:pt x="14160" y="10512"/>
                    <a:pt x="14047" y="10422"/>
                  </a:cubicBezTo>
                  <a:lnTo>
                    <a:pt x="14052" y="10417"/>
                  </a:lnTo>
                  <a:lnTo>
                    <a:pt x="8652" y="6980"/>
                  </a:lnTo>
                  <a:lnTo>
                    <a:pt x="8647" y="6986"/>
                  </a:lnTo>
                  <a:cubicBezTo>
                    <a:pt x="8564" y="6919"/>
                    <a:pt x="8461" y="6873"/>
                    <a:pt x="8345" y="6873"/>
                  </a:cubicBezTo>
                  <a:cubicBezTo>
                    <a:pt x="8074" y="6873"/>
                    <a:pt x="7855" y="7093"/>
                    <a:pt x="7855" y="7364"/>
                  </a:cubicBezTo>
                  <a:lnTo>
                    <a:pt x="7855" y="14236"/>
                  </a:lnTo>
                  <a:cubicBezTo>
                    <a:pt x="7855" y="14507"/>
                    <a:pt x="8074" y="14727"/>
                    <a:pt x="8345" y="14727"/>
                  </a:cubicBezTo>
                  <a:moveTo>
                    <a:pt x="19636" y="18655"/>
                  </a:moveTo>
                  <a:lnTo>
                    <a:pt x="18655" y="18655"/>
                  </a:lnTo>
                  <a:lnTo>
                    <a:pt x="18655" y="19636"/>
                  </a:lnTo>
                  <a:lnTo>
                    <a:pt x="19636" y="19636"/>
                  </a:lnTo>
                  <a:cubicBezTo>
                    <a:pt x="19636" y="19636"/>
                    <a:pt x="19636" y="18655"/>
                    <a:pt x="19636" y="18655"/>
                  </a:cubicBezTo>
                  <a:close/>
                  <a:moveTo>
                    <a:pt x="19636" y="14727"/>
                  </a:moveTo>
                  <a:lnTo>
                    <a:pt x="18655" y="14727"/>
                  </a:lnTo>
                  <a:lnTo>
                    <a:pt x="18655" y="15709"/>
                  </a:lnTo>
                  <a:lnTo>
                    <a:pt x="19636" y="15709"/>
                  </a:lnTo>
                  <a:cubicBezTo>
                    <a:pt x="19636" y="15709"/>
                    <a:pt x="19636" y="14727"/>
                    <a:pt x="19636" y="14727"/>
                  </a:cubicBezTo>
                  <a:close/>
                  <a:moveTo>
                    <a:pt x="19636" y="12764"/>
                  </a:moveTo>
                  <a:lnTo>
                    <a:pt x="18655" y="12764"/>
                  </a:lnTo>
                  <a:lnTo>
                    <a:pt x="18655" y="13745"/>
                  </a:lnTo>
                  <a:lnTo>
                    <a:pt x="19636" y="13745"/>
                  </a:lnTo>
                  <a:cubicBezTo>
                    <a:pt x="19636" y="13745"/>
                    <a:pt x="19636" y="12764"/>
                    <a:pt x="19636" y="12764"/>
                  </a:cubicBezTo>
                  <a:close/>
                  <a:moveTo>
                    <a:pt x="19636" y="16691"/>
                  </a:moveTo>
                  <a:lnTo>
                    <a:pt x="18655" y="16691"/>
                  </a:lnTo>
                  <a:lnTo>
                    <a:pt x="18655" y="17673"/>
                  </a:lnTo>
                  <a:lnTo>
                    <a:pt x="19636" y="17673"/>
                  </a:lnTo>
                  <a:cubicBezTo>
                    <a:pt x="19636" y="17673"/>
                    <a:pt x="19636" y="16691"/>
                    <a:pt x="19636" y="16691"/>
                  </a:cubicBezTo>
                  <a:close/>
                  <a:moveTo>
                    <a:pt x="18655" y="2945"/>
                  </a:moveTo>
                  <a:lnTo>
                    <a:pt x="19636" y="2945"/>
                  </a:lnTo>
                  <a:lnTo>
                    <a:pt x="19636" y="1964"/>
                  </a:lnTo>
                  <a:lnTo>
                    <a:pt x="18655" y="1964"/>
                  </a:lnTo>
                  <a:cubicBezTo>
                    <a:pt x="18655" y="1964"/>
                    <a:pt x="18655" y="2945"/>
                    <a:pt x="18655" y="2945"/>
                  </a:cubicBezTo>
                  <a:close/>
                  <a:moveTo>
                    <a:pt x="20618" y="10309"/>
                  </a:moveTo>
                  <a:lnTo>
                    <a:pt x="17673" y="10309"/>
                  </a:ln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1"/>
                    <a:pt x="20618" y="1964"/>
                  </a:cubicBezTo>
                  <a:cubicBezTo>
                    <a:pt x="20618" y="1964"/>
                    <a:pt x="20618" y="10309"/>
                    <a:pt x="20618" y="10309"/>
                  </a:cubicBezTo>
                  <a:close/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7673" y="20618"/>
                  </a:lnTo>
                  <a:lnTo>
                    <a:pt x="17673" y="11291"/>
                  </a:lnTo>
                  <a:lnTo>
                    <a:pt x="20618" y="11291"/>
                  </a:lnTo>
                  <a:cubicBezTo>
                    <a:pt x="20618" y="11291"/>
                    <a:pt x="20618" y="19636"/>
                    <a:pt x="20618" y="19636"/>
                  </a:cubicBezTo>
                  <a:close/>
                  <a:moveTo>
                    <a:pt x="16691" y="20618"/>
                  </a:moveTo>
                  <a:lnTo>
                    <a:pt x="4909" y="20618"/>
                  </a:lnTo>
                  <a:lnTo>
                    <a:pt x="4909" y="982"/>
                  </a:lnTo>
                  <a:lnTo>
                    <a:pt x="16691" y="982"/>
                  </a:lnTo>
                  <a:cubicBezTo>
                    <a:pt x="16691" y="982"/>
                    <a:pt x="16691" y="20618"/>
                    <a:pt x="16691" y="20618"/>
                  </a:cubicBezTo>
                  <a:close/>
                  <a:moveTo>
                    <a:pt x="3927" y="10309"/>
                  </a:moveTo>
                  <a:lnTo>
                    <a:pt x="982" y="10309"/>
                  </a:lnTo>
                  <a:lnTo>
                    <a:pt x="982" y="1964"/>
                  </a:lnTo>
                  <a:cubicBezTo>
                    <a:pt x="982" y="1421"/>
                    <a:pt x="1422" y="982"/>
                    <a:pt x="1964" y="982"/>
                  </a:cubicBezTo>
                  <a:lnTo>
                    <a:pt x="3927" y="982"/>
                  </a:lnTo>
                  <a:cubicBezTo>
                    <a:pt x="3927" y="982"/>
                    <a:pt x="3927" y="10309"/>
                    <a:pt x="3927" y="10309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1291"/>
                  </a:lnTo>
                  <a:lnTo>
                    <a:pt x="3927" y="11291"/>
                  </a:lnTo>
                  <a:cubicBezTo>
                    <a:pt x="3927" y="11291"/>
                    <a:pt x="3927" y="20618"/>
                    <a:pt x="3927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8655" y="8836"/>
                  </a:moveTo>
                  <a:lnTo>
                    <a:pt x="19636" y="8836"/>
                  </a:lnTo>
                  <a:lnTo>
                    <a:pt x="19636" y="7855"/>
                  </a:lnTo>
                  <a:lnTo>
                    <a:pt x="18655" y="7855"/>
                  </a:lnTo>
                  <a:cubicBezTo>
                    <a:pt x="18655" y="7855"/>
                    <a:pt x="18655" y="8836"/>
                    <a:pt x="18655" y="8836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1964" y="2945"/>
                  </a:moveTo>
                  <a:lnTo>
                    <a:pt x="2945" y="2945"/>
                  </a:lnTo>
                  <a:lnTo>
                    <a:pt x="2945" y="1964"/>
                  </a:lnTo>
                  <a:lnTo>
                    <a:pt x="1964" y="1964"/>
                  </a:lnTo>
                  <a:cubicBezTo>
                    <a:pt x="1964" y="1964"/>
                    <a:pt x="1964" y="2945"/>
                    <a:pt x="1964" y="2945"/>
                  </a:cubicBezTo>
                  <a:close/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2945" y="12764"/>
                  </a:moveTo>
                  <a:lnTo>
                    <a:pt x="1964" y="12764"/>
                  </a:lnTo>
                  <a:lnTo>
                    <a:pt x="1964" y="13745"/>
                  </a:lnTo>
                  <a:lnTo>
                    <a:pt x="2945" y="13745"/>
                  </a:lnTo>
                  <a:cubicBezTo>
                    <a:pt x="2945" y="13745"/>
                    <a:pt x="2945" y="12764"/>
                    <a:pt x="2945" y="12764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1964" y="4909"/>
                  </a:moveTo>
                  <a:lnTo>
                    <a:pt x="2945" y="4909"/>
                  </a:lnTo>
                  <a:lnTo>
                    <a:pt x="2945" y="3927"/>
                  </a:lnTo>
                  <a:lnTo>
                    <a:pt x="1964" y="3927"/>
                  </a:lnTo>
                  <a:cubicBezTo>
                    <a:pt x="1964" y="3927"/>
                    <a:pt x="1964" y="4909"/>
                    <a:pt x="1964" y="490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00" y="2971800"/>
            <a:ext cx="914400" cy="914400"/>
            <a:chOff x="3810000" y="2971800"/>
            <a:chExt cx="914400" cy="914400"/>
          </a:xfrm>
        </p:grpSpPr>
        <p:sp>
          <p:nvSpPr>
            <p:cNvPr id="58" name="Oval 57"/>
            <p:cNvSpPr/>
            <p:nvPr/>
          </p:nvSpPr>
          <p:spPr>
            <a:xfrm>
              <a:off x="38100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Shape 2617"/>
            <p:cNvSpPr/>
            <p:nvPr/>
          </p:nvSpPr>
          <p:spPr>
            <a:xfrm>
              <a:off x="4127466" y="3301375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638800" y="2971800"/>
            <a:ext cx="914400" cy="914400"/>
            <a:chOff x="5638800" y="2971800"/>
            <a:chExt cx="914400" cy="914400"/>
          </a:xfrm>
        </p:grpSpPr>
        <p:sp>
          <p:nvSpPr>
            <p:cNvPr id="61" name="Oval 60"/>
            <p:cNvSpPr/>
            <p:nvPr/>
          </p:nvSpPr>
          <p:spPr>
            <a:xfrm>
              <a:off x="56388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Shape 2619"/>
            <p:cNvSpPr/>
            <p:nvPr/>
          </p:nvSpPr>
          <p:spPr>
            <a:xfrm>
              <a:off x="5961737" y="3307124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467600" y="2971800"/>
            <a:ext cx="914400" cy="914400"/>
            <a:chOff x="7467600" y="2971800"/>
            <a:chExt cx="914400" cy="914400"/>
          </a:xfrm>
        </p:grpSpPr>
        <p:sp>
          <p:nvSpPr>
            <p:cNvPr id="64" name="Oval 63"/>
            <p:cNvSpPr/>
            <p:nvPr/>
          </p:nvSpPr>
          <p:spPr>
            <a:xfrm>
              <a:off x="74676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Shape 2620"/>
            <p:cNvSpPr/>
            <p:nvPr/>
          </p:nvSpPr>
          <p:spPr>
            <a:xfrm>
              <a:off x="7797873" y="3274125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96400" y="2971800"/>
            <a:ext cx="914400" cy="914400"/>
            <a:chOff x="9296400" y="2971800"/>
            <a:chExt cx="914400" cy="914400"/>
          </a:xfrm>
        </p:grpSpPr>
        <p:sp>
          <p:nvSpPr>
            <p:cNvPr id="67" name="Oval 66"/>
            <p:cNvSpPr/>
            <p:nvPr/>
          </p:nvSpPr>
          <p:spPr>
            <a:xfrm>
              <a:off x="92964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Shape 2622"/>
            <p:cNvSpPr/>
            <p:nvPr/>
          </p:nvSpPr>
          <p:spPr>
            <a:xfrm>
              <a:off x="9613936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4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Wave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5" name="Pie 64"/>
          <p:cNvSpPr/>
          <p:nvPr/>
        </p:nvSpPr>
        <p:spPr>
          <a:xfrm flipH="1">
            <a:off x="2439823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Pie 65"/>
          <p:cNvSpPr/>
          <p:nvPr/>
        </p:nvSpPr>
        <p:spPr>
          <a:xfrm rot="5400000" flipH="1">
            <a:off x="3407384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Pie 66"/>
          <p:cNvSpPr/>
          <p:nvPr/>
        </p:nvSpPr>
        <p:spPr>
          <a:xfrm flipH="1">
            <a:off x="4374945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Pie 67"/>
          <p:cNvSpPr/>
          <p:nvPr/>
        </p:nvSpPr>
        <p:spPr>
          <a:xfrm rot="5400000" flipH="1">
            <a:off x="5342506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9" name="Pie 68"/>
          <p:cNvSpPr/>
          <p:nvPr/>
        </p:nvSpPr>
        <p:spPr>
          <a:xfrm flipH="1">
            <a:off x="6310067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0" name="Pie 69"/>
          <p:cNvSpPr/>
          <p:nvPr/>
        </p:nvSpPr>
        <p:spPr>
          <a:xfrm rot="5400000" flipH="1">
            <a:off x="7277628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" name="Pie 70"/>
          <p:cNvSpPr/>
          <p:nvPr/>
        </p:nvSpPr>
        <p:spPr>
          <a:xfrm flipH="1">
            <a:off x="8245189" y="2807149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Pie 71"/>
          <p:cNvSpPr/>
          <p:nvPr/>
        </p:nvSpPr>
        <p:spPr>
          <a:xfrm rot="5400000" flipH="1">
            <a:off x="9212751" y="3773682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 72"/>
          <p:cNvGrpSpPr/>
          <p:nvPr/>
        </p:nvGrpSpPr>
        <p:grpSpPr>
          <a:xfrm>
            <a:off x="1472262" y="2679559"/>
            <a:ext cx="931116" cy="1058706"/>
            <a:chOff x="1472262" y="2762453"/>
            <a:chExt cx="931116" cy="1058706"/>
          </a:xfrm>
          <a:solidFill>
            <a:schemeClr val="accent1"/>
          </a:solidFill>
        </p:grpSpPr>
        <p:sp>
          <p:nvSpPr>
            <p:cNvPr id="74" name="Pie 73"/>
            <p:cNvSpPr/>
            <p:nvPr/>
          </p:nvSpPr>
          <p:spPr>
            <a:xfrm>
              <a:off x="1472262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Right Triangle 74"/>
            <p:cNvSpPr/>
            <p:nvPr/>
          </p:nvSpPr>
          <p:spPr>
            <a:xfrm flipH="1">
              <a:off x="2265155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07384" y="2679559"/>
            <a:ext cx="931116" cy="1058706"/>
            <a:chOff x="3407384" y="2762453"/>
            <a:chExt cx="931116" cy="1058706"/>
          </a:xfrm>
          <a:solidFill>
            <a:schemeClr val="accent3"/>
          </a:solidFill>
        </p:grpSpPr>
        <p:sp>
          <p:nvSpPr>
            <p:cNvPr id="77" name="Pie 76"/>
            <p:cNvSpPr/>
            <p:nvPr/>
          </p:nvSpPr>
          <p:spPr>
            <a:xfrm>
              <a:off x="3407384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Right Triangle 77"/>
            <p:cNvSpPr/>
            <p:nvPr/>
          </p:nvSpPr>
          <p:spPr>
            <a:xfrm flipH="1">
              <a:off x="4200277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42506" y="2679559"/>
            <a:ext cx="931116" cy="1058706"/>
            <a:chOff x="5342506" y="2762453"/>
            <a:chExt cx="931116" cy="1058706"/>
          </a:xfrm>
          <a:solidFill>
            <a:schemeClr val="accent5"/>
          </a:solidFill>
        </p:grpSpPr>
        <p:sp>
          <p:nvSpPr>
            <p:cNvPr id="80" name="Pie 79"/>
            <p:cNvSpPr/>
            <p:nvPr/>
          </p:nvSpPr>
          <p:spPr>
            <a:xfrm>
              <a:off x="5342506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ight Triangle 80"/>
            <p:cNvSpPr/>
            <p:nvPr/>
          </p:nvSpPr>
          <p:spPr>
            <a:xfrm flipH="1">
              <a:off x="6135399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277628" y="2679559"/>
            <a:ext cx="931116" cy="1058706"/>
            <a:chOff x="7277628" y="2762453"/>
            <a:chExt cx="931116" cy="1058706"/>
          </a:xfrm>
          <a:solidFill>
            <a:schemeClr val="accent1"/>
          </a:solidFill>
        </p:grpSpPr>
        <p:sp>
          <p:nvSpPr>
            <p:cNvPr id="83" name="Pie 82"/>
            <p:cNvSpPr/>
            <p:nvPr/>
          </p:nvSpPr>
          <p:spPr>
            <a:xfrm>
              <a:off x="7277628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Right Triangle 83"/>
            <p:cNvSpPr/>
            <p:nvPr/>
          </p:nvSpPr>
          <p:spPr>
            <a:xfrm flipH="1">
              <a:off x="8070521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439823" y="3773684"/>
            <a:ext cx="931115" cy="1058704"/>
            <a:chOff x="2439823" y="3856578"/>
            <a:chExt cx="931115" cy="1058704"/>
          </a:xfrm>
          <a:solidFill>
            <a:schemeClr val="accent2"/>
          </a:solidFill>
        </p:grpSpPr>
        <p:sp>
          <p:nvSpPr>
            <p:cNvPr id="86" name="Pie 85"/>
            <p:cNvSpPr/>
            <p:nvPr/>
          </p:nvSpPr>
          <p:spPr>
            <a:xfrm rot="16200000">
              <a:off x="2439823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ight Triangle 86"/>
            <p:cNvSpPr/>
            <p:nvPr/>
          </p:nvSpPr>
          <p:spPr>
            <a:xfrm flipH="1" flipV="1">
              <a:off x="3232715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374945" y="3773684"/>
            <a:ext cx="931115" cy="1058704"/>
            <a:chOff x="4374945" y="3856578"/>
            <a:chExt cx="931115" cy="1058704"/>
          </a:xfrm>
          <a:solidFill>
            <a:schemeClr val="accent4"/>
          </a:solidFill>
        </p:grpSpPr>
        <p:sp>
          <p:nvSpPr>
            <p:cNvPr id="89" name="Pie 88"/>
            <p:cNvSpPr/>
            <p:nvPr/>
          </p:nvSpPr>
          <p:spPr>
            <a:xfrm rot="16200000">
              <a:off x="4374945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0" name="Right Triangle 89"/>
            <p:cNvSpPr/>
            <p:nvPr/>
          </p:nvSpPr>
          <p:spPr>
            <a:xfrm flipH="1" flipV="1">
              <a:off x="5167837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310067" y="3773684"/>
            <a:ext cx="931115" cy="1058703"/>
            <a:chOff x="6310067" y="3856578"/>
            <a:chExt cx="931115" cy="1058703"/>
          </a:xfrm>
          <a:solidFill>
            <a:schemeClr val="accent6"/>
          </a:solidFill>
        </p:grpSpPr>
        <p:sp>
          <p:nvSpPr>
            <p:cNvPr id="92" name="Pie 91"/>
            <p:cNvSpPr/>
            <p:nvPr/>
          </p:nvSpPr>
          <p:spPr>
            <a:xfrm rot="16200000">
              <a:off x="6310067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Right Triangle 92"/>
            <p:cNvSpPr/>
            <p:nvPr/>
          </p:nvSpPr>
          <p:spPr>
            <a:xfrm flipH="1" flipV="1">
              <a:off x="7102958" y="4777058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245190" y="3773682"/>
            <a:ext cx="931115" cy="1058704"/>
            <a:chOff x="8245190" y="3856576"/>
            <a:chExt cx="931115" cy="1058704"/>
          </a:xfrm>
          <a:solidFill>
            <a:schemeClr val="accent2"/>
          </a:solidFill>
        </p:grpSpPr>
        <p:sp>
          <p:nvSpPr>
            <p:cNvPr id="95" name="Pie 94"/>
            <p:cNvSpPr/>
            <p:nvPr/>
          </p:nvSpPr>
          <p:spPr>
            <a:xfrm rot="16200000">
              <a:off x="8245190" y="3856576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6" name="Right Triangle 95"/>
            <p:cNvSpPr/>
            <p:nvPr/>
          </p:nvSpPr>
          <p:spPr>
            <a:xfrm flipH="1" flipV="1">
              <a:off x="9038078" y="4777057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194602" y="1688303"/>
            <a:ext cx="1573731" cy="632481"/>
            <a:chOff x="2194602" y="2009322"/>
            <a:chExt cx="1573731" cy="632481"/>
          </a:xfrm>
        </p:grpSpPr>
        <p:sp>
          <p:nvSpPr>
            <p:cNvPr id="98" name="Rectangle 9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129724" y="1694858"/>
            <a:ext cx="1575004" cy="632481"/>
            <a:chOff x="4129724" y="2015877"/>
            <a:chExt cx="1575004" cy="632481"/>
          </a:xfrm>
        </p:grpSpPr>
        <p:sp>
          <p:nvSpPr>
            <p:cNvPr id="101" name="Rectangle 10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064846" y="1694858"/>
            <a:ext cx="1576277" cy="632481"/>
            <a:chOff x="6064846" y="2015877"/>
            <a:chExt cx="1576277" cy="632481"/>
          </a:xfrm>
        </p:grpSpPr>
        <p:sp>
          <p:nvSpPr>
            <p:cNvPr id="104" name="Rectangle 10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02514" y="1694858"/>
            <a:ext cx="1575004" cy="632481"/>
            <a:chOff x="8002514" y="2015877"/>
            <a:chExt cx="1575004" cy="632481"/>
          </a:xfrm>
        </p:grpSpPr>
        <p:sp>
          <p:nvSpPr>
            <p:cNvPr id="107" name="Rectangle 10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162162" y="5134383"/>
            <a:ext cx="1599817" cy="632481"/>
            <a:chOff x="3162162" y="5455402"/>
            <a:chExt cx="159981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3534388" y="545540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107857" y="5134382"/>
            <a:ext cx="1641337" cy="632481"/>
            <a:chOff x="5107857" y="5455401"/>
            <a:chExt cx="1641337" cy="632481"/>
          </a:xfrm>
        </p:grpSpPr>
        <p:sp>
          <p:nvSpPr>
            <p:cNvPr id="113" name="Rectangle 112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032405" y="5134382"/>
            <a:ext cx="1704004" cy="632481"/>
            <a:chOff x="7032405" y="5455401"/>
            <a:chExt cx="1704004" cy="632481"/>
          </a:xfrm>
        </p:grpSpPr>
        <p:sp>
          <p:nvSpPr>
            <p:cNvPr id="116" name="Rectangle 115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7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963722" y="5134382"/>
            <a:ext cx="1756017" cy="632481"/>
            <a:chOff x="8963722" y="5455401"/>
            <a:chExt cx="1756017" cy="632481"/>
          </a:xfrm>
        </p:grpSpPr>
        <p:sp>
          <p:nvSpPr>
            <p:cNvPr id="119" name="Rectangle 118"/>
            <p:cNvSpPr/>
            <p:nvPr/>
          </p:nvSpPr>
          <p:spPr>
            <a:xfrm>
              <a:off x="949214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0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4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Brain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11515" y="1953703"/>
            <a:ext cx="1620994" cy="2603950"/>
            <a:chOff x="2011515" y="1953703"/>
            <a:chExt cx="1620994" cy="2603950"/>
          </a:xfrm>
        </p:grpSpPr>
        <p:sp>
          <p:nvSpPr>
            <p:cNvPr id="64" name="Shape 2437"/>
            <p:cNvSpPr/>
            <p:nvPr/>
          </p:nvSpPr>
          <p:spPr>
            <a:xfrm>
              <a:off x="2285756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1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" name="Shape 2438"/>
            <p:cNvSpPr/>
            <p:nvPr/>
          </p:nvSpPr>
          <p:spPr>
            <a:xfrm>
              <a:off x="2850906" y="1994632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" name="Shape 2439"/>
            <p:cNvSpPr/>
            <p:nvPr/>
          </p:nvSpPr>
          <p:spPr>
            <a:xfrm>
              <a:off x="2034932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Shape 2440"/>
            <p:cNvSpPr/>
            <p:nvPr/>
          </p:nvSpPr>
          <p:spPr>
            <a:xfrm>
              <a:off x="2011515" y="2806550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Shape 2441"/>
            <p:cNvSpPr/>
            <p:nvPr/>
          </p:nvSpPr>
          <p:spPr>
            <a:xfrm>
              <a:off x="2499261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" name="Shape 2442"/>
            <p:cNvSpPr/>
            <p:nvPr/>
          </p:nvSpPr>
          <p:spPr>
            <a:xfrm>
              <a:off x="2857257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" name="Shape 2461"/>
            <p:cNvSpPr/>
            <p:nvPr/>
          </p:nvSpPr>
          <p:spPr>
            <a:xfrm>
              <a:off x="2668686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Shape 2462"/>
            <p:cNvSpPr/>
            <p:nvPr/>
          </p:nvSpPr>
          <p:spPr>
            <a:xfrm>
              <a:off x="2668686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" name="Shape 2463"/>
            <p:cNvSpPr/>
            <p:nvPr/>
          </p:nvSpPr>
          <p:spPr>
            <a:xfrm>
              <a:off x="2668686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44026" y="1953703"/>
            <a:ext cx="1619441" cy="2603950"/>
            <a:chOff x="4044026" y="1953703"/>
            <a:chExt cx="1619441" cy="2603950"/>
          </a:xfrm>
        </p:grpSpPr>
        <p:sp>
          <p:nvSpPr>
            <p:cNvPr id="74" name="Shape 2443"/>
            <p:cNvSpPr/>
            <p:nvPr/>
          </p:nvSpPr>
          <p:spPr>
            <a:xfrm>
              <a:off x="4319345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Shape 2444"/>
            <p:cNvSpPr/>
            <p:nvPr/>
          </p:nvSpPr>
          <p:spPr>
            <a:xfrm>
              <a:off x="4884494" y="1994632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Shape 2445"/>
            <p:cNvSpPr/>
            <p:nvPr/>
          </p:nvSpPr>
          <p:spPr>
            <a:xfrm>
              <a:off x="4065344" y="2254982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Shape 2446"/>
            <p:cNvSpPr/>
            <p:nvPr/>
          </p:nvSpPr>
          <p:spPr>
            <a:xfrm>
              <a:off x="4044026" y="2806550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Shape 2447"/>
            <p:cNvSpPr/>
            <p:nvPr/>
          </p:nvSpPr>
          <p:spPr>
            <a:xfrm>
              <a:off x="4531327" y="2943959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Shape 2448"/>
            <p:cNvSpPr/>
            <p:nvPr/>
          </p:nvSpPr>
          <p:spPr>
            <a:xfrm>
              <a:off x="4887669" y="2801083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Shape 2464"/>
            <p:cNvSpPr/>
            <p:nvPr/>
          </p:nvSpPr>
          <p:spPr>
            <a:xfrm>
              <a:off x="4700216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Shape 2465"/>
            <p:cNvSpPr/>
            <p:nvPr/>
          </p:nvSpPr>
          <p:spPr>
            <a:xfrm>
              <a:off x="4700216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Shape 2466"/>
            <p:cNvSpPr/>
            <p:nvPr/>
          </p:nvSpPr>
          <p:spPr>
            <a:xfrm>
              <a:off x="4700216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77204" y="1953703"/>
            <a:ext cx="1620895" cy="2603950"/>
            <a:chOff x="6077204" y="1953703"/>
            <a:chExt cx="1620895" cy="2603950"/>
          </a:xfrm>
        </p:grpSpPr>
        <p:sp>
          <p:nvSpPr>
            <p:cNvPr id="84" name="Shape 2449"/>
            <p:cNvSpPr/>
            <p:nvPr/>
          </p:nvSpPr>
          <p:spPr>
            <a:xfrm>
              <a:off x="6351345" y="1953703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" name="Shape 2450"/>
            <p:cNvSpPr/>
            <p:nvPr/>
          </p:nvSpPr>
          <p:spPr>
            <a:xfrm>
              <a:off x="6916495" y="1994632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Shape 2451"/>
            <p:cNvSpPr/>
            <p:nvPr/>
          </p:nvSpPr>
          <p:spPr>
            <a:xfrm>
              <a:off x="6100521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Shape 2452"/>
            <p:cNvSpPr/>
            <p:nvPr/>
          </p:nvSpPr>
          <p:spPr>
            <a:xfrm>
              <a:off x="6077204" y="2806550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Shape 2453"/>
            <p:cNvSpPr/>
            <p:nvPr/>
          </p:nvSpPr>
          <p:spPr>
            <a:xfrm>
              <a:off x="6565237" y="2943959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" name="Shape 2454"/>
            <p:cNvSpPr/>
            <p:nvPr/>
          </p:nvSpPr>
          <p:spPr>
            <a:xfrm>
              <a:off x="6922846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" name="Shape 2467"/>
            <p:cNvSpPr/>
            <p:nvPr/>
          </p:nvSpPr>
          <p:spPr>
            <a:xfrm>
              <a:off x="6734330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" name="Shape 2468"/>
            <p:cNvSpPr/>
            <p:nvPr/>
          </p:nvSpPr>
          <p:spPr>
            <a:xfrm>
              <a:off x="6734330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" name="Shape 2469"/>
            <p:cNvSpPr/>
            <p:nvPr/>
          </p:nvSpPr>
          <p:spPr>
            <a:xfrm>
              <a:off x="6734330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12262" y="1953703"/>
            <a:ext cx="1616844" cy="2603950"/>
            <a:chOff x="8112262" y="1953703"/>
            <a:chExt cx="1616844" cy="2603950"/>
          </a:xfrm>
        </p:grpSpPr>
        <p:sp>
          <p:nvSpPr>
            <p:cNvPr id="94" name="Shape 2455"/>
            <p:cNvSpPr/>
            <p:nvPr/>
          </p:nvSpPr>
          <p:spPr>
            <a:xfrm>
              <a:off x="8384932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" name="Shape 2456"/>
            <p:cNvSpPr/>
            <p:nvPr/>
          </p:nvSpPr>
          <p:spPr>
            <a:xfrm>
              <a:off x="8950082" y="1994632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6" name="Shape 2457"/>
            <p:cNvSpPr/>
            <p:nvPr/>
          </p:nvSpPr>
          <p:spPr>
            <a:xfrm>
              <a:off x="8135695" y="2254982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" name="Shape 2458"/>
            <p:cNvSpPr/>
            <p:nvPr/>
          </p:nvSpPr>
          <p:spPr>
            <a:xfrm>
              <a:off x="8112262" y="2806550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" name="Shape 2459"/>
            <p:cNvSpPr/>
            <p:nvPr/>
          </p:nvSpPr>
          <p:spPr>
            <a:xfrm>
              <a:off x="8598437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" name="Shape 2460"/>
            <p:cNvSpPr/>
            <p:nvPr/>
          </p:nvSpPr>
          <p:spPr>
            <a:xfrm>
              <a:off x="8956433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" name="Shape 2470"/>
            <p:cNvSpPr/>
            <p:nvPr/>
          </p:nvSpPr>
          <p:spPr>
            <a:xfrm>
              <a:off x="8765804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Shape 2471"/>
            <p:cNvSpPr/>
            <p:nvPr/>
          </p:nvSpPr>
          <p:spPr>
            <a:xfrm>
              <a:off x="8765804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Shape 2472"/>
            <p:cNvSpPr/>
            <p:nvPr/>
          </p:nvSpPr>
          <p:spPr>
            <a:xfrm>
              <a:off x="8765804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006892" y="4818364"/>
            <a:ext cx="1573731" cy="632481"/>
            <a:chOff x="2194602" y="2009322"/>
            <a:chExt cx="1573731" cy="632481"/>
          </a:xfrm>
        </p:grpSpPr>
        <p:sp>
          <p:nvSpPr>
            <p:cNvPr id="104" name="Rectangle 10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275215" y="4770616"/>
            <a:ext cx="1576277" cy="632481"/>
            <a:chOff x="6064846" y="2015877"/>
            <a:chExt cx="1576277" cy="632481"/>
          </a:xfrm>
        </p:grpSpPr>
        <p:sp>
          <p:nvSpPr>
            <p:cNvPr id="107" name="Rectangle 106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177069" y="4818141"/>
            <a:ext cx="1641337" cy="632481"/>
            <a:chOff x="5107857" y="5455401"/>
            <a:chExt cx="164133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182027" y="4773140"/>
            <a:ext cx="1704004" cy="632481"/>
            <a:chOff x="7032405" y="5455401"/>
            <a:chExt cx="1704004" cy="632481"/>
          </a:xfrm>
        </p:grpSpPr>
        <p:sp>
          <p:nvSpPr>
            <p:cNvPr id="113" name="Rectangle 112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21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Box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0" y="3998260"/>
            <a:ext cx="12371294" cy="128656"/>
            <a:chOff x="1751420" y="4036682"/>
            <a:chExt cx="9944456" cy="50962"/>
          </a:xfrm>
          <a:effectLst/>
        </p:grpSpPr>
        <p:sp>
          <p:nvSpPr>
            <p:cNvPr id="153" name="Rectangle 152"/>
            <p:cNvSpPr/>
            <p:nvPr/>
          </p:nvSpPr>
          <p:spPr>
            <a:xfrm>
              <a:off x="3040807" y="4036682"/>
              <a:ext cx="1683494" cy="509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724303" y="4036682"/>
              <a:ext cx="1715155" cy="509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435557" y="4036682"/>
              <a:ext cx="1661572" cy="50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087643" y="4036682"/>
              <a:ext cx="1720740" cy="509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751420" y="4036682"/>
              <a:ext cx="1289386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9808382" y="4036682"/>
              <a:ext cx="1887494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</p:grpSp>
      <p:sp>
        <p:nvSpPr>
          <p:cNvPr id="159" name="Content Placeholder 2"/>
          <p:cNvSpPr txBox="1">
            <a:spLocks/>
          </p:cNvSpPr>
          <p:nvPr/>
        </p:nvSpPr>
        <p:spPr>
          <a:xfrm>
            <a:off x="793581" y="4480401"/>
            <a:ext cx="2127128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</a:t>
            </a:r>
            <a:endParaRPr lang="en-US" sz="1200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2948162" y="4480078"/>
            <a:ext cx="2070174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</a:t>
            </a:r>
            <a:endParaRPr lang="en-US" b="1" dirty="0" smtClean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>
          <a:xfrm>
            <a:off x="5039780" y="4484070"/>
            <a:ext cx="2176987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Content Placeholder 2"/>
          <p:cNvSpPr txBox="1">
            <a:spLocks/>
          </p:cNvSpPr>
          <p:nvPr/>
        </p:nvSpPr>
        <p:spPr>
          <a:xfrm>
            <a:off x="7114459" y="4475872"/>
            <a:ext cx="2125081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9233554" y="4475576"/>
            <a:ext cx="2080665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LAYERS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1217471" y="1984558"/>
            <a:ext cx="1304471" cy="2340121"/>
            <a:chOff x="1217471" y="1984558"/>
            <a:chExt cx="1304471" cy="2340121"/>
          </a:xfrm>
        </p:grpSpPr>
        <p:grpSp>
          <p:nvGrpSpPr>
            <p:cNvPr id="165" name="Group 164"/>
            <p:cNvGrpSpPr/>
            <p:nvPr/>
          </p:nvGrpSpPr>
          <p:grpSpPr>
            <a:xfrm>
              <a:off x="1217471" y="1984558"/>
              <a:ext cx="1304471" cy="2340121"/>
              <a:chOff x="1199541" y="2484779"/>
              <a:chExt cx="1304471" cy="2340121"/>
            </a:xfrm>
            <a:effectLst/>
          </p:grpSpPr>
          <p:grpSp>
            <p:nvGrpSpPr>
              <p:cNvPr id="167" name="Group 166"/>
              <p:cNvGrpSpPr>
                <a:grpSpLocks noChangeAspect="1"/>
              </p:cNvGrpSpPr>
              <p:nvPr/>
            </p:nvGrpSpPr>
            <p:grpSpPr bwMode="auto">
              <a:xfrm>
                <a:off x="1199541" y="2484779"/>
                <a:ext cx="1304471" cy="1802479"/>
                <a:chOff x="3149600" y="2480384"/>
                <a:chExt cx="1201205" cy="1660005"/>
              </a:xfrm>
            </p:grpSpPr>
            <p:sp>
              <p:nvSpPr>
                <p:cNvPr id="169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0" name="矩形 52"/>
                <p:cNvSpPr/>
                <p:nvPr/>
              </p:nvSpPr>
              <p:spPr>
                <a:xfrm>
                  <a:off x="3630725" y="2480384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68" name="Rounded Rectangle 167"/>
              <p:cNvSpPr>
                <a:spLocks noChangeAspect="1"/>
              </p:cNvSpPr>
              <p:nvPr/>
            </p:nvSpPr>
            <p:spPr>
              <a:xfrm>
                <a:off x="1540736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6" name="Shape 2778"/>
            <p:cNvSpPr/>
            <p:nvPr/>
          </p:nvSpPr>
          <p:spPr>
            <a:xfrm>
              <a:off x="1718423" y="388269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3326505" y="1984558"/>
            <a:ext cx="1304471" cy="2392591"/>
            <a:chOff x="3326505" y="1984558"/>
            <a:chExt cx="1304471" cy="2392591"/>
          </a:xfrm>
        </p:grpSpPr>
        <p:grpSp>
          <p:nvGrpSpPr>
            <p:cNvPr id="172" name="Group 171"/>
            <p:cNvGrpSpPr/>
            <p:nvPr/>
          </p:nvGrpSpPr>
          <p:grpSpPr>
            <a:xfrm>
              <a:off x="3326505" y="1984558"/>
              <a:ext cx="1304471" cy="2392591"/>
              <a:chOff x="3269603" y="2494718"/>
              <a:chExt cx="1304471" cy="2375482"/>
            </a:xfrm>
            <a:effectLst/>
          </p:grpSpPr>
          <p:grpSp>
            <p:nvGrpSpPr>
              <p:cNvPr id="174" name="Group 173"/>
              <p:cNvGrpSpPr>
                <a:grpSpLocks noChangeAspect="1"/>
              </p:cNvGrpSpPr>
              <p:nvPr/>
            </p:nvGrpSpPr>
            <p:grpSpPr bwMode="auto">
              <a:xfrm>
                <a:off x="3269603" y="2494718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76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7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75" name="Rounded Rectangle 174"/>
              <p:cNvSpPr>
                <a:spLocks noChangeAspect="1"/>
              </p:cNvSpPr>
              <p:nvPr/>
            </p:nvSpPr>
            <p:spPr>
              <a:xfrm>
                <a:off x="3621768" y="42843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3" name="Shape 2748"/>
            <p:cNvSpPr/>
            <p:nvPr/>
          </p:nvSpPr>
          <p:spPr>
            <a:xfrm>
              <a:off x="3839076" y="39229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5452153" y="1984558"/>
            <a:ext cx="1304471" cy="2331907"/>
            <a:chOff x="5452153" y="1984558"/>
            <a:chExt cx="1304471" cy="2331907"/>
          </a:xfrm>
        </p:grpSpPr>
        <p:grpSp>
          <p:nvGrpSpPr>
            <p:cNvPr id="179" name="Group 178"/>
            <p:cNvGrpSpPr/>
            <p:nvPr/>
          </p:nvGrpSpPr>
          <p:grpSpPr>
            <a:xfrm>
              <a:off x="5452153" y="1984558"/>
              <a:ext cx="1304471" cy="2331907"/>
              <a:chOff x="5960997" y="2484779"/>
              <a:chExt cx="1304471" cy="2341846"/>
            </a:xfrm>
            <a:effectLst/>
          </p:grpSpPr>
          <p:grpSp>
            <p:nvGrpSpPr>
              <p:cNvPr id="181" name="Group 180"/>
              <p:cNvGrpSpPr>
                <a:grpSpLocks noChangeAspect="1"/>
              </p:cNvGrpSpPr>
              <p:nvPr/>
            </p:nvGrpSpPr>
            <p:grpSpPr bwMode="auto">
              <a:xfrm>
                <a:off x="5960997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83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3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84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2" name="Rounded Rectangle 181"/>
              <p:cNvSpPr>
                <a:spLocks noChangeAspect="1"/>
              </p:cNvSpPr>
              <p:nvPr/>
            </p:nvSpPr>
            <p:spPr>
              <a:xfrm>
                <a:off x="6312532" y="4240733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0" name="Shape 2543"/>
            <p:cNvSpPr/>
            <p:nvPr/>
          </p:nvSpPr>
          <p:spPr>
            <a:xfrm>
              <a:off x="5981437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521760" y="1984558"/>
            <a:ext cx="1304470" cy="2340121"/>
            <a:chOff x="7521760" y="1984558"/>
            <a:chExt cx="1304470" cy="2340121"/>
          </a:xfrm>
        </p:grpSpPr>
        <p:grpSp>
          <p:nvGrpSpPr>
            <p:cNvPr id="186" name="Group 185"/>
            <p:cNvGrpSpPr/>
            <p:nvPr/>
          </p:nvGrpSpPr>
          <p:grpSpPr>
            <a:xfrm>
              <a:off x="7521760" y="1984558"/>
              <a:ext cx="1304470" cy="2340121"/>
              <a:chOff x="7980911" y="2484779"/>
              <a:chExt cx="1304470" cy="2340121"/>
            </a:xfrm>
            <a:effectLst/>
          </p:grpSpPr>
          <p:grpSp>
            <p:nvGrpSpPr>
              <p:cNvPr id="188" name="Group 187"/>
              <p:cNvGrpSpPr>
                <a:grpSpLocks noChangeAspect="1"/>
              </p:cNvGrpSpPr>
              <p:nvPr/>
            </p:nvGrpSpPr>
            <p:grpSpPr bwMode="auto">
              <a:xfrm>
                <a:off x="7980911" y="2484779"/>
                <a:ext cx="1304470" cy="1802479"/>
                <a:chOff x="3149600" y="2480384"/>
                <a:chExt cx="1201204" cy="1660005"/>
              </a:xfrm>
            </p:grpSpPr>
            <p:sp>
              <p:nvSpPr>
                <p:cNvPr id="190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4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1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4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9" name="Rounded Rectangle 188"/>
              <p:cNvSpPr>
                <a:spLocks noChangeAspect="1"/>
              </p:cNvSpPr>
              <p:nvPr/>
            </p:nvSpPr>
            <p:spPr>
              <a:xfrm>
                <a:off x="8347955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7" name="Shape 2774"/>
            <p:cNvSpPr/>
            <p:nvPr/>
          </p:nvSpPr>
          <p:spPr>
            <a:xfrm>
              <a:off x="8050613" y="389206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9646841" y="1984558"/>
            <a:ext cx="1304471" cy="2340121"/>
            <a:chOff x="9646841" y="1984558"/>
            <a:chExt cx="1304471" cy="2340121"/>
          </a:xfrm>
        </p:grpSpPr>
        <p:grpSp>
          <p:nvGrpSpPr>
            <p:cNvPr id="193" name="Group 192"/>
            <p:cNvGrpSpPr/>
            <p:nvPr/>
          </p:nvGrpSpPr>
          <p:grpSpPr>
            <a:xfrm>
              <a:off x="9646841" y="1984558"/>
              <a:ext cx="1304471" cy="2340121"/>
              <a:chOff x="9539460" y="2484779"/>
              <a:chExt cx="1304471" cy="2340121"/>
            </a:xfrm>
            <a:effectLst/>
          </p:grpSpPr>
          <p:grpSp>
            <p:nvGrpSpPr>
              <p:cNvPr id="195" name="Group 194"/>
              <p:cNvGrpSpPr>
                <a:grpSpLocks noChangeAspect="1"/>
              </p:cNvGrpSpPr>
              <p:nvPr/>
            </p:nvGrpSpPr>
            <p:grpSpPr bwMode="auto">
              <a:xfrm>
                <a:off x="9539460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97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5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8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96" name="Rounded Rectangle 195"/>
              <p:cNvSpPr>
                <a:spLocks noChangeAspect="1"/>
              </p:cNvSpPr>
              <p:nvPr/>
            </p:nvSpPr>
            <p:spPr>
              <a:xfrm>
                <a:off x="9904781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Shape 2784"/>
            <p:cNvSpPr/>
            <p:nvPr/>
          </p:nvSpPr>
          <p:spPr>
            <a:xfrm>
              <a:off x="10159412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9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/>
      <p:bldP spid="151" grpId="0"/>
      <p:bldP spid="159" grpId="0"/>
      <p:bldP spid="160" grpId="0"/>
      <p:bldP spid="161" grpId="0"/>
      <p:bldP spid="162" grpId="0"/>
      <p:bldP spid="163" grpId="0"/>
    </p:bldLst>
  </p:timing>
</p:sld>
</file>

<file path=ppt/theme/theme1.xml><?xml version="1.0" encoding="utf-8"?>
<a:theme xmlns:a="http://schemas.openxmlformats.org/drawingml/2006/main" name="Office Theme">
  <a:themeElements>
    <a:clrScheme name="Digital -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64B8"/>
      </a:accent1>
      <a:accent2>
        <a:srgbClr val="608EB5"/>
      </a:accent2>
      <a:accent3>
        <a:srgbClr val="56687C"/>
      </a:accent3>
      <a:accent4>
        <a:srgbClr val="44546A"/>
      </a:accent4>
      <a:accent5>
        <a:srgbClr val="0564B8"/>
      </a:accent5>
      <a:accent6>
        <a:srgbClr val="608EB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2006</Words>
  <Application>Microsoft Office PowerPoint</Application>
  <PresentationFormat>Widescreen</PresentationFormat>
  <Paragraphs>281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맑은 고딕</vt:lpstr>
      <vt:lpstr>宋体</vt:lpstr>
      <vt:lpstr>Arial</vt:lpstr>
      <vt:lpstr>Calibri</vt:lpstr>
      <vt:lpstr>Calibri Light</vt:lpstr>
      <vt:lpstr>FontAwesome</vt:lpstr>
      <vt:lpstr>Gill Sans</vt:lpstr>
      <vt:lpstr>Helvetica Neue</vt:lpstr>
      <vt:lpstr>Open Sans</vt:lpstr>
      <vt:lpstr>Open Sans Semibold</vt:lpstr>
      <vt:lpstr>Roboto</vt:lpstr>
      <vt:lpstr>Roboto Condensed Light</vt:lpstr>
      <vt:lpstr>Roboto Light</vt:lpstr>
      <vt:lpstr>Source Sans Pro</vt:lpstr>
      <vt:lpstr>Source Sans Pro ExtraLight</vt:lpstr>
      <vt:lpstr>Source Sans Pro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</cp:lastModifiedBy>
  <cp:revision>97</cp:revision>
  <dcterms:created xsi:type="dcterms:W3CDTF">2015-05-03T16:21:40Z</dcterms:created>
  <dcterms:modified xsi:type="dcterms:W3CDTF">2016-12-21T10:51:50Z</dcterms:modified>
</cp:coreProperties>
</file>