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06" r:id="rId2"/>
    <p:sldId id="258" r:id="rId3"/>
    <p:sldId id="307" r:id="rId4"/>
    <p:sldId id="309" r:id="rId5"/>
    <p:sldId id="310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21" r:id="rId30"/>
    <p:sldId id="32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C07D"/>
    <a:srgbClr val="91E5BF"/>
    <a:srgbClr val="637386"/>
    <a:srgbClr val="3F516A"/>
    <a:srgbClr val="F95477"/>
    <a:srgbClr val="41536C"/>
    <a:srgbClr val="E90036"/>
    <a:srgbClr val="657486"/>
    <a:srgbClr val="FC456F"/>
    <a:srgbClr val="F53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21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1B30C-0321-4AEC-930C-E2C34DB72240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32E3B-1061-4475-86D6-9D2CDEF56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10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2BC4-DA5E-4731-ACB1-529E4A18AF2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5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72BC4-DA5E-4731-ACB1-529E4A18AF2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2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7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7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1" y="1892830"/>
            <a:ext cx="12192001" cy="2800116"/>
          </a:xfrm>
          <a:custGeom>
            <a:avLst/>
            <a:gdLst>
              <a:gd name="connsiteX0" fmla="*/ 0 w 12192001"/>
              <a:gd name="connsiteY0" fmla="*/ 0 h 2800116"/>
              <a:gd name="connsiteX1" fmla="*/ 12192001 w 12192001"/>
              <a:gd name="connsiteY1" fmla="*/ 0 h 2800116"/>
              <a:gd name="connsiteX2" fmla="*/ 12192001 w 12192001"/>
              <a:gd name="connsiteY2" fmla="*/ 2800116 h 2800116"/>
              <a:gd name="connsiteX3" fmla="*/ 0 w 12192001"/>
              <a:gd name="connsiteY3" fmla="*/ 2800116 h 280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800116">
                <a:moveTo>
                  <a:pt x="0" y="0"/>
                </a:moveTo>
                <a:lnTo>
                  <a:pt x="12192001" y="0"/>
                </a:lnTo>
                <a:lnTo>
                  <a:pt x="12192001" y="2800116"/>
                </a:lnTo>
                <a:lnTo>
                  <a:pt x="0" y="2800116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628589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138136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565191" y="2048223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73198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652253" y="1975483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68897" y="2177861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64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021064" y="2119518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364974" y="2557345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57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754444" y="2821012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5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8254341" y="2356730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8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023133" y="2204419"/>
            <a:ext cx="2634467" cy="3730868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193192" y="3352930"/>
            <a:ext cx="1495186" cy="2657172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7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65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ppy_custom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32881" y="2418930"/>
            <a:ext cx="1755775" cy="3107216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4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ne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47991" y="2538598"/>
            <a:ext cx="1801368" cy="3200400"/>
          </a:xfrm>
          <a:solidFill>
            <a:srgbClr val="F6F6F6"/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900853" y="2516250"/>
            <a:ext cx="1801368" cy="3200400"/>
          </a:xfrm>
          <a:solidFill>
            <a:srgbClr val="F6F6F6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859146" y="2516250"/>
            <a:ext cx="1801368" cy="3200400"/>
          </a:xfrm>
          <a:solidFill>
            <a:srgbClr val="F6F6F6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0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creen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-737127" y="2133072"/>
            <a:ext cx="4987395" cy="2819929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9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d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101846" y="2509171"/>
            <a:ext cx="2380189" cy="3211807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82660" y="2393430"/>
            <a:ext cx="2380189" cy="3211807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4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d_Phone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-338667" y="2287787"/>
            <a:ext cx="4174068" cy="2873400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335867" y="3696173"/>
            <a:ext cx="1041401" cy="1947614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06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ptop,Tablet,Phone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335441" y="2737887"/>
            <a:ext cx="3690851" cy="2157404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208001" y="3437780"/>
            <a:ext cx="2661457" cy="1812175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3508408" y="4231177"/>
            <a:ext cx="698271" cy="1309049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18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232409" y="2838829"/>
            <a:ext cx="2221829" cy="4110612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7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224311" y="-34714"/>
            <a:ext cx="2221829" cy="4110612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935132" y="2694870"/>
            <a:ext cx="3344099" cy="4493330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917558" y="-177266"/>
            <a:ext cx="3344099" cy="4493330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1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6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6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3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52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0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0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  <p:sldLayoutId id="2147483679" r:id="rId26"/>
    <p:sldLayoutId id="2147483680" r:id="rId27"/>
    <p:sldLayoutId id="2147483681" r:id="rId28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4069492"/>
            <a:ext cx="12192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" y="4071486"/>
            <a:ext cx="116718" cy="1489055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925" y="4335860"/>
            <a:ext cx="3003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Digital.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925" y="5043746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Multipurpose PowerPoint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33770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Circle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4" name="Freeform 53"/>
          <p:cNvSpPr/>
          <p:nvPr/>
        </p:nvSpPr>
        <p:spPr>
          <a:xfrm>
            <a:off x="635766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5" name="Freeform 54"/>
          <p:cNvSpPr/>
          <p:nvPr/>
        </p:nvSpPr>
        <p:spPr>
          <a:xfrm>
            <a:off x="4880760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6" name="Freeform 55"/>
          <p:cNvSpPr/>
          <p:nvPr/>
        </p:nvSpPr>
        <p:spPr>
          <a:xfrm flipV="1">
            <a:off x="2754594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7" name="Freeform 56"/>
          <p:cNvSpPr/>
          <p:nvPr/>
        </p:nvSpPr>
        <p:spPr>
          <a:xfrm>
            <a:off x="9133091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8" name="Freeform 57"/>
          <p:cNvSpPr/>
          <p:nvPr/>
        </p:nvSpPr>
        <p:spPr>
          <a:xfrm flipV="1">
            <a:off x="7006925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rgbClr val="656D78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9" name="Freeform 58"/>
          <p:cNvSpPr/>
          <p:nvPr/>
        </p:nvSpPr>
        <p:spPr>
          <a:xfrm>
            <a:off x="2754594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0" name="Freeform 59"/>
          <p:cNvSpPr/>
          <p:nvPr/>
        </p:nvSpPr>
        <p:spPr>
          <a:xfrm flipV="1">
            <a:off x="628428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1" name="Freeform 60"/>
          <p:cNvSpPr/>
          <p:nvPr/>
        </p:nvSpPr>
        <p:spPr>
          <a:xfrm>
            <a:off x="7006925" y="311423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2" name="Freeform 61"/>
          <p:cNvSpPr/>
          <p:nvPr/>
        </p:nvSpPr>
        <p:spPr>
          <a:xfrm flipV="1">
            <a:off x="4880760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3" name="Freeform 62"/>
          <p:cNvSpPr/>
          <p:nvPr/>
        </p:nvSpPr>
        <p:spPr>
          <a:xfrm flipV="1">
            <a:off x="9133091" y="1925515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64" name="Group 63"/>
          <p:cNvGrpSpPr/>
          <p:nvPr/>
        </p:nvGrpSpPr>
        <p:grpSpPr>
          <a:xfrm>
            <a:off x="1064400" y="2819219"/>
            <a:ext cx="1545597" cy="648116"/>
            <a:chOff x="1064400" y="2819219"/>
            <a:chExt cx="1545597" cy="648116"/>
          </a:xfrm>
        </p:grpSpPr>
        <p:sp>
          <p:nvSpPr>
            <p:cNvPr id="6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210611" y="2819219"/>
            <a:ext cx="1545597" cy="648116"/>
            <a:chOff x="3210611" y="2819219"/>
            <a:chExt cx="1545597" cy="648116"/>
          </a:xfrm>
        </p:grpSpPr>
        <p:sp>
          <p:nvSpPr>
            <p:cNvPr id="6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336777" y="2825446"/>
            <a:ext cx="1545597" cy="648116"/>
            <a:chOff x="5336777" y="2825446"/>
            <a:chExt cx="1545597" cy="648116"/>
          </a:xfrm>
        </p:grpSpPr>
        <p:sp>
          <p:nvSpPr>
            <p:cNvPr id="7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487955" y="2819219"/>
            <a:ext cx="1550209" cy="648116"/>
            <a:chOff x="7487955" y="2819219"/>
            <a:chExt cx="1550209" cy="648116"/>
          </a:xfrm>
        </p:grpSpPr>
        <p:sp>
          <p:nvSpPr>
            <p:cNvPr id="7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9614120" y="2826686"/>
            <a:ext cx="1545597" cy="648116"/>
            <a:chOff x="9614120" y="2826686"/>
            <a:chExt cx="1545597" cy="648116"/>
          </a:xfrm>
        </p:grpSpPr>
        <p:sp>
          <p:nvSpPr>
            <p:cNvPr id="7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62132" y="4745691"/>
            <a:ext cx="2146471" cy="872639"/>
            <a:chOff x="662132" y="4745691"/>
            <a:chExt cx="2146471" cy="872639"/>
          </a:xfrm>
        </p:grpSpPr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1" name="Text Placeholder 32"/>
            <p:cNvSpPr txBox="1">
              <a:spLocks/>
            </p:cNvSpPr>
            <p:nvPr/>
          </p:nvSpPr>
          <p:spPr>
            <a:xfrm>
              <a:off x="980969" y="4936136"/>
              <a:ext cx="1827634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947442" y="4739499"/>
            <a:ext cx="1966471" cy="878703"/>
            <a:chOff x="2947442" y="4739499"/>
            <a:chExt cx="1966471" cy="878703"/>
          </a:xfrm>
        </p:grpSpPr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7158062" y="4732736"/>
            <a:ext cx="1975029" cy="879274"/>
            <a:chOff x="7158062" y="4732736"/>
            <a:chExt cx="1975029" cy="879274"/>
          </a:xfrm>
        </p:grpSpPr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8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9436042" y="4733307"/>
            <a:ext cx="2020335" cy="862520"/>
            <a:chOff x="9436042" y="4733307"/>
            <a:chExt cx="2020335" cy="862520"/>
          </a:xfrm>
        </p:grpSpPr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3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052752" y="4733307"/>
            <a:ext cx="1877552" cy="878703"/>
            <a:chOff x="5052752" y="4733307"/>
            <a:chExt cx="1877552" cy="878703"/>
          </a:xfrm>
        </p:grpSpPr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9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030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  <p:bldP spid="53" grpId="0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7"/>
          <p:cNvSpPr>
            <a:spLocks noEditPoints="1"/>
          </p:cNvSpPr>
          <p:nvPr/>
        </p:nvSpPr>
        <p:spPr bwMode="auto">
          <a:xfrm>
            <a:off x="6165850" y="2101610"/>
            <a:ext cx="85725" cy="392113"/>
          </a:xfrm>
          <a:custGeom>
            <a:avLst/>
            <a:gdLst>
              <a:gd name="T0" fmla="*/ 0 w 25"/>
              <a:gd name="T1" fmla="*/ 116 h 116"/>
              <a:gd name="T2" fmla="*/ 16 w 25"/>
              <a:gd name="T3" fmla="*/ 95 h 116"/>
              <a:gd name="T4" fmla="*/ 0 w 25"/>
              <a:gd name="T5" fmla="*/ 0 h 116"/>
              <a:gd name="T6" fmla="*/ 23 w 25"/>
              <a:gd name="T7" fmla="*/ 37 h 116"/>
              <a:gd name="T8" fmla="*/ 23 w 25"/>
              <a:gd name="T9" fmla="*/ 37 h 116"/>
              <a:gd name="T10" fmla="*/ 23 w 25"/>
              <a:gd name="T11" fmla="*/ 38 h 116"/>
              <a:gd name="T12" fmla="*/ 23 w 25"/>
              <a:gd name="T13" fmla="*/ 38 h 116"/>
              <a:gd name="T14" fmla="*/ 23 w 25"/>
              <a:gd name="T15" fmla="*/ 38 h 116"/>
              <a:gd name="T16" fmla="*/ 23 w 25"/>
              <a:gd name="T17" fmla="*/ 38 h 116"/>
              <a:gd name="T18" fmla="*/ 23 w 25"/>
              <a:gd name="T19" fmla="*/ 39 h 116"/>
              <a:gd name="T20" fmla="*/ 25 w 25"/>
              <a:gd name="T21" fmla="*/ 52 h 116"/>
              <a:gd name="T22" fmla="*/ 25 w 25"/>
              <a:gd name="T23" fmla="*/ 53 h 116"/>
              <a:gd name="T24" fmla="*/ 25 w 25"/>
              <a:gd name="T25" fmla="*/ 53 h 116"/>
              <a:gd name="T26" fmla="*/ 25 w 25"/>
              <a:gd name="T27" fmla="*/ 53 h 116"/>
              <a:gd name="T28" fmla="*/ 25 w 25"/>
              <a:gd name="T29" fmla="*/ 53 h 116"/>
              <a:gd name="T30" fmla="*/ 25 w 25"/>
              <a:gd name="T31" fmla="*/ 54 h 116"/>
              <a:gd name="T32" fmla="*/ 25 w 25"/>
              <a:gd name="T33" fmla="*/ 54 h 116"/>
              <a:gd name="T34" fmla="*/ 25 w 25"/>
              <a:gd name="T35" fmla="*/ 54 h 116"/>
              <a:gd name="T36" fmla="*/ 25 w 25"/>
              <a:gd name="T37" fmla="*/ 54 h 116"/>
              <a:gd name="T38" fmla="*/ 25 w 25"/>
              <a:gd name="T39" fmla="*/ 55 h 116"/>
              <a:gd name="T40" fmla="*/ 25 w 25"/>
              <a:gd name="T41" fmla="*/ 55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6 h 116"/>
              <a:gd name="T48" fmla="*/ 25 w 25"/>
              <a:gd name="T49" fmla="*/ 56 h 116"/>
              <a:gd name="T50" fmla="*/ 25 w 25"/>
              <a:gd name="T51" fmla="*/ 56 h 116"/>
              <a:gd name="T52" fmla="*/ 25 w 25"/>
              <a:gd name="T53" fmla="*/ 56 h 116"/>
              <a:gd name="T54" fmla="*/ 25 w 25"/>
              <a:gd name="T55" fmla="*/ 57 h 116"/>
              <a:gd name="T56" fmla="*/ 25 w 25"/>
              <a:gd name="T57" fmla="*/ 57 h 116"/>
              <a:gd name="T58" fmla="*/ 25 w 25"/>
              <a:gd name="T59" fmla="*/ 57 h 116"/>
              <a:gd name="T60" fmla="*/ 25 w 25"/>
              <a:gd name="T61" fmla="*/ 58 h 116"/>
              <a:gd name="T62" fmla="*/ 25 w 25"/>
              <a:gd name="T63" fmla="*/ 58 h 116"/>
              <a:gd name="T64" fmla="*/ 25 w 25"/>
              <a:gd name="T65" fmla="*/ 5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" h="116">
                <a:moveTo>
                  <a:pt x="16" y="95"/>
                </a:moveTo>
                <a:cubicBezTo>
                  <a:pt x="12" y="103"/>
                  <a:pt x="7" y="110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6" y="95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4" y="43"/>
                  <a:pt x="25" y="48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35"/>
                  <a:pt x="16" y="14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8"/>
          <p:cNvSpPr>
            <a:spLocks noEditPoints="1"/>
          </p:cNvSpPr>
          <p:nvPr/>
        </p:nvSpPr>
        <p:spPr bwMode="auto">
          <a:xfrm>
            <a:off x="6165850" y="2101610"/>
            <a:ext cx="85725" cy="392113"/>
          </a:xfrm>
          <a:custGeom>
            <a:avLst/>
            <a:gdLst>
              <a:gd name="T0" fmla="*/ 1 w 25"/>
              <a:gd name="T1" fmla="*/ 116 h 116"/>
              <a:gd name="T2" fmla="*/ 0 w 25"/>
              <a:gd name="T3" fmla="*/ 116 h 116"/>
              <a:gd name="T4" fmla="*/ 20 w 25"/>
              <a:gd name="T5" fmla="*/ 86 h 116"/>
              <a:gd name="T6" fmla="*/ 25 w 25"/>
              <a:gd name="T7" fmla="*/ 58 h 116"/>
              <a:gd name="T8" fmla="*/ 25 w 25"/>
              <a:gd name="T9" fmla="*/ 58 h 116"/>
              <a:gd name="T10" fmla="*/ 25 w 25"/>
              <a:gd name="T11" fmla="*/ 58 h 116"/>
              <a:gd name="T12" fmla="*/ 25 w 25"/>
              <a:gd name="T13" fmla="*/ 57 h 116"/>
              <a:gd name="T14" fmla="*/ 25 w 25"/>
              <a:gd name="T15" fmla="*/ 57 h 116"/>
              <a:gd name="T16" fmla="*/ 25 w 25"/>
              <a:gd name="T17" fmla="*/ 57 h 116"/>
              <a:gd name="T18" fmla="*/ 25 w 25"/>
              <a:gd name="T19" fmla="*/ 57 h 116"/>
              <a:gd name="T20" fmla="*/ 25 w 25"/>
              <a:gd name="T21" fmla="*/ 57 h 116"/>
              <a:gd name="T22" fmla="*/ 25 w 25"/>
              <a:gd name="T23" fmla="*/ 57 h 116"/>
              <a:gd name="T24" fmla="*/ 25 w 25"/>
              <a:gd name="T25" fmla="*/ 56 h 116"/>
              <a:gd name="T26" fmla="*/ 25 w 25"/>
              <a:gd name="T27" fmla="*/ 56 h 116"/>
              <a:gd name="T28" fmla="*/ 25 w 25"/>
              <a:gd name="T29" fmla="*/ 56 h 116"/>
              <a:gd name="T30" fmla="*/ 25 w 25"/>
              <a:gd name="T31" fmla="*/ 56 h 116"/>
              <a:gd name="T32" fmla="*/ 25 w 25"/>
              <a:gd name="T33" fmla="*/ 56 h 116"/>
              <a:gd name="T34" fmla="*/ 25 w 25"/>
              <a:gd name="T35" fmla="*/ 56 h 116"/>
              <a:gd name="T36" fmla="*/ 25 w 25"/>
              <a:gd name="T37" fmla="*/ 55 h 116"/>
              <a:gd name="T38" fmla="*/ 25 w 25"/>
              <a:gd name="T39" fmla="*/ 55 h 116"/>
              <a:gd name="T40" fmla="*/ 25 w 25"/>
              <a:gd name="T41" fmla="*/ 55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5 h 116"/>
              <a:gd name="T48" fmla="*/ 25 w 25"/>
              <a:gd name="T49" fmla="*/ 54 h 116"/>
              <a:gd name="T50" fmla="*/ 25 w 25"/>
              <a:gd name="T51" fmla="*/ 54 h 116"/>
              <a:gd name="T52" fmla="*/ 25 w 25"/>
              <a:gd name="T53" fmla="*/ 54 h 116"/>
              <a:gd name="T54" fmla="*/ 25 w 25"/>
              <a:gd name="T55" fmla="*/ 54 h 116"/>
              <a:gd name="T56" fmla="*/ 25 w 25"/>
              <a:gd name="T57" fmla="*/ 54 h 116"/>
              <a:gd name="T58" fmla="*/ 25 w 25"/>
              <a:gd name="T59" fmla="*/ 53 h 116"/>
              <a:gd name="T60" fmla="*/ 25 w 25"/>
              <a:gd name="T61" fmla="*/ 53 h 116"/>
              <a:gd name="T62" fmla="*/ 25 w 25"/>
              <a:gd name="T63" fmla="*/ 53 h 116"/>
              <a:gd name="T64" fmla="*/ 25 w 25"/>
              <a:gd name="T65" fmla="*/ 53 h 116"/>
              <a:gd name="T66" fmla="*/ 25 w 25"/>
              <a:gd name="T67" fmla="*/ 53 h 116"/>
              <a:gd name="T68" fmla="*/ 25 w 25"/>
              <a:gd name="T69" fmla="*/ 53 h 116"/>
              <a:gd name="T70" fmla="*/ 25 w 25"/>
              <a:gd name="T71" fmla="*/ 52 h 116"/>
              <a:gd name="T72" fmla="*/ 23 w 25"/>
              <a:gd name="T73" fmla="*/ 39 h 116"/>
              <a:gd name="T74" fmla="*/ 23 w 25"/>
              <a:gd name="T75" fmla="*/ 39 h 116"/>
              <a:gd name="T76" fmla="*/ 23 w 25"/>
              <a:gd name="T77" fmla="*/ 38 h 116"/>
              <a:gd name="T78" fmla="*/ 23 w 25"/>
              <a:gd name="T79" fmla="*/ 38 h 116"/>
              <a:gd name="T80" fmla="*/ 23 w 25"/>
              <a:gd name="T81" fmla="*/ 38 h 116"/>
              <a:gd name="T82" fmla="*/ 23 w 25"/>
              <a:gd name="T83" fmla="*/ 38 h 116"/>
              <a:gd name="T84" fmla="*/ 23 w 25"/>
              <a:gd name="T85" fmla="*/ 38 h 116"/>
              <a:gd name="T86" fmla="*/ 23 w 25"/>
              <a:gd name="T87" fmla="*/ 38 h 116"/>
              <a:gd name="T88" fmla="*/ 23 w 25"/>
              <a:gd name="T89" fmla="*/ 37 h 116"/>
              <a:gd name="T90" fmla="*/ 23 w 25"/>
              <a:gd name="T91" fmla="*/ 37 h 116"/>
              <a:gd name="T92" fmla="*/ 23 w 25"/>
              <a:gd name="T93" fmla="*/ 37 h 116"/>
              <a:gd name="T94" fmla="*/ 0 w 25"/>
              <a:gd name="T95" fmla="*/ 0 h 116"/>
              <a:gd name="T96" fmla="*/ 23 w 25"/>
              <a:gd name="T97" fmla="*/ 3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" h="116">
                <a:moveTo>
                  <a:pt x="20" y="86"/>
                </a:moveTo>
                <a:cubicBezTo>
                  <a:pt x="16" y="97"/>
                  <a:pt x="9" y="107"/>
                  <a:pt x="1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6" y="95"/>
                </a:cubicBezTo>
                <a:cubicBezTo>
                  <a:pt x="18" y="92"/>
                  <a:pt x="19" y="89"/>
                  <a:pt x="20" y="86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6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5"/>
                </a:move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4"/>
                </a:moveTo>
                <a:cubicBezTo>
                  <a:pt x="25" y="54"/>
                  <a:pt x="25" y="54"/>
                  <a:pt x="25" y="55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2"/>
                </a:moveTo>
                <a:cubicBezTo>
                  <a:pt x="25" y="52"/>
                  <a:pt x="25" y="52"/>
                  <a:pt x="25" y="52"/>
                </a:cubicBezTo>
                <a:cubicBezTo>
                  <a:pt x="25" y="52"/>
                  <a:pt x="25" y="52"/>
                  <a:pt x="25" y="52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moveTo>
                  <a:pt x="23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19" y="23"/>
                  <a:pt x="11" y="10"/>
                  <a:pt x="0" y="0"/>
                </a:cubicBezTo>
              </a:path>
            </a:pathLst>
          </a:custGeom>
          <a:solidFill>
            <a:srgbClr val="CFA4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0"/>
          <p:cNvSpPr>
            <a:spLocks/>
          </p:cNvSpPr>
          <p:nvPr/>
        </p:nvSpPr>
        <p:spPr bwMode="auto">
          <a:xfrm>
            <a:off x="5337175" y="2031760"/>
            <a:ext cx="269875" cy="265113"/>
          </a:xfrm>
          <a:custGeom>
            <a:avLst/>
            <a:gdLst>
              <a:gd name="T0" fmla="*/ 0 w 170"/>
              <a:gd name="T1" fmla="*/ 0 h 167"/>
              <a:gd name="T2" fmla="*/ 0 w 170"/>
              <a:gd name="T3" fmla="*/ 0 h 167"/>
              <a:gd name="T4" fmla="*/ 170 w 170"/>
              <a:gd name="T5" fmla="*/ 167 h 167"/>
              <a:gd name="T6" fmla="*/ 170 w 170"/>
              <a:gd name="T7" fmla="*/ 167 h 167"/>
              <a:gd name="T8" fmla="*/ 0 w 170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7">
                <a:moveTo>
                  <a:pt x="0" y="0"/>
                </a:moveTo>
                <a:lnTo>
                  <a:pt x="0" y="0"/>
                </a:lnTo>
                <a:lnTo>
                  <a:pt x="170" y="167"/>
                </a:lnTo>
                <a:lnTo>
                  <a:pt x="170" y="167"/>
                </a:lnTo>
                <a:lnTo>
                  <a:pt x="0" y="0"/>
                </a:lnTo>
                <a:close/>
              </a:path>
            </a:pathLst>
          </a:custGeom>
          <a:solidFill>
            <a:srgbClr val="E4B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1"/>
          <p:cNvSpPr>
            <a:spLocks/>
          </p:cNvSpPr>
          <p:nvPr/>
        </p:nvSpPr>
        <p:spPr bwMode="auto">
          <a:xfrm>
            <a:off x="5337175" y="2031760"/>
            <a:ext cx="269875" cy="265113"/>
          </a:xfrm>
          <a:custGeom>
            <a:avLst/>
            <a:gdLst>
              <a:gd name="T0" fmla="*/ 0 w 170"/>
              <a:gd name="T1" fmla="*/ 0 h 167"/>
              <a:gd name="T2" fmla="*/ 0 w 170"/>
              <a:gd name="T3" fmla="*/ 0 h 167"/>
              <a:gd name="T4" fmla="*/ 170 w 170"/>
              <a:gd name="T5" fmla="*/ 167 h 167"/>
              <a:gd name="T6" fmla="*/ 170 w 170"/>
              <a:gd name="T7" fmla="*/ 167 h 167"/>
              <a:gd name="T8" fmla="*/ 0 w 170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7">
                <a:moveTo>
                  <a:pt x="0" y="0"/>
                </a:moveTo>
                <a:lnTo>
                  <a:pt x="0" y="0"/>
                </a:lnTo>
                <a:lnTo>
                  <a:pt x="170" y="167"/>
                </a:lnTo>
                <a:lnTo>
                  <a:pt x="170" y="16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3"/>
          <p:cNvSpPr>
            <a:spLocks/>
          </p:cNvSpPr>
          <p:nvPr/>
        </p:nvSpPr>
        <p:spPr bwMode="auto">
          <a:xfrm>
            <a:off x="5607050" y="2085735"/>
            <a:ext cx="212725" cy="211138"/>
          </a:xfrm>
          <a:custGeom>
            <a:avLst/>
            <a:gdLst>
              <a:gd name="T0" fmla="*/ 63 w 63"/>
              <a:gd name="T1" fmla="*/ 0 h 63"/>
              <a:gd name="T2" fmla="*/ 62 w 63"/>
              <a:gd name="T3" fmla="*/ 2 h 63"/>
              <a:gd name="T4" fmla="*/ 50 w 63"/>
              <a:gd name="T5" fmla="*/ 13 h 63"/>
              <a:gd name="T6" fmla="*/ 0 w 63"/>
              <a:gd name="T7" fmla="*/ 63 h 63"/>
              <a:gd name="T8" fmla="*/ 0 w 63"/>
              <a:gd name="T9" fmla="*/ 63 h 63"/>
              <a:gd name="T10" fmla="*/ 50 w 63"/>
              <a:gd name="T11" fmla="*/ 13 h 63"/>
              <a:gd name="T12" fmla="*/ 62 w 63"/>
              <a:gd name="T13" fmla="*/ 1 h 63"/>
              <a:gd name="T14" fmla="*/ 63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63" y="0"/>
                </a:moveTo>
                <a:cubicBezTo>
                  <a:pt x="63" y="1"/>
                  <a:pt x="62" y="1"/>
                  <a:pt x="62" y="2"/>
                </a:cubicBezTo>
                <a:cubicBezTo>
                  <a:pt x="50" y="13"/>
                  <a:pt x="50" y="13"/>
                  <a:pt x="50" y="1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50" y="13"/>
                  <a:pt x="50" y="13"/>
                  <a:pt x="50" y="13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1"/>
                  <a:pt x="63" y="1"/>
                  <a:pt x="63" y="0"/>
                </a:cubicBezTo>
              </a:path>
            </a:pathLst>
          </a:custGeom>
          <a:solidFill>
            <a:srgbClr val="BD96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14"/>
          <p:cNvSpPr>
            <a:spLocks/>
          </p:cNvSpPr>
          <p:nvPr/>
        </p:nvSpPr>
        <p:spPr bwMode="auto">
          <a:xfrm>
            <a:off x="5337175" y="2296872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  <a:gd name="T10" fmla="*/ 170 w 170"/>
              <a:gd name="T1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E4B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5"/>
          <p:cNvSpPr>
            <a:spLocks/>
          </p:cNvSpPr>
          <p:nvPr/>
        </p:nvSpPr>
        <p:spPr bwMode="auto">
          <a:xfrm>
            <a:off x="5337175" y="2296872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  <a:gd name="T10" fmla="*/ 170 w 170"/>
              <a:gd name="T1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7"/>
          <p:cNvSpPr>
            <a:spLocks noEditPoints="1"/>
          </p:cNvSpPr>
          <p:nvPr/>
        </p:nvSpPr>
        <p:spPr bwMode="auto">
          <a:xfrm>
            <a:off x="5703888" y="2392122"/>
            <a:ext cx="280988" cy="171450"/>
          </a:xfrm>
          <a:custGeom>
            <a:avLst/>
            <a:gdLst>
              <a:gd name="T0" fmla="*/ 83 w 83"/>
              <a:gd name="T1" fmla="*/ 51 h 51"/>
              <a:gd name="T2" fmla="*/ 83 w 83"/>
              <a:gd name="T3" fmla="*/ 51 h 51"/>
              <a:gd name="T4" fmla="*/ 83 w 83"/>
              <a:gd name="T5" fmla="*/ 51 h 51"/>
              <a:gd name="T6" fmla="*/ 0 w 83"/>
              <a:gd name="T7" fmla="*/ 0 h 51"/>
              <a:gd name="T8" fmla="*/ 21 w 83"/>
              <a:gd name="T9" fmla="*/ 22 h 51"/>
              <a:gd name="T10" fmla="*/ 33 w 83"/>
              <a:gd name="T11" fmla="*/ 34 h 51"/>
              <a:gd name="T12" fmla="*/ 44 w 83"/>
              <a:gd name="T13" fmla="*/ 41 h 51"/>
              <a:gd name="T14" fmla="*/ 33 w 83"/>
              <a:gd name="T15" fmla="*/ 34 h 51"/>
              <a:gd name="T16" fmla="*/ 21 w 83"/>
              <a:gd name="T17" fmla="*/ 22 h 51"/>
              <a:gd name="T18" fmla="*/ 0 w 83"/>
              <a:gd name="T1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51">
                <a:moveTo>
                  <a:pt x="83" y="51"/>
                </a:moveTo>
                <a:cubicBezTo>
                  <a:pt x="83" y="51"/>
                  <a:pt x="83" y="51"/>
                  <a:pt x="83" y="51"/>
                </a:cubicBezTo>
                <a:cubicBezTo>
                  <a:pt x="83" y="51"/>
                  <a:pt x="83" y="51"/>
                  <a:pt x="83" y="51"/>
                </a:cubicBezTo>
                <a:moveTo>
                  <a:pt x="0" y="0"/>
                </a:moveTo>
                <a:cubicBezTo>
                  <a:pt x="21" y="22"/>
                  <a:pt x="21" y="22"/>
                  <a:pt x="21" y="22"/>
                </a:cubicBezTo>
                <a:cubicBezTo>
                  <a:pt x="33" y="34"/>
                  <a:pt x="33" y="34"/>
                  <a:pt x="33" y="34"/>
                </a:cubicBezTo>
                <a:cubicBezTo>
                  <a:pt x="36" y="37"/>
                  <a:pt x="40" y="39"/>
                  <a:pt x="44" y="41"/>
                </a:cubicBezTo>
                <a:cubicBezTo>
                  <a:pt x="40" y="39"/>
                  <a:pt x="36" y="37"/>
                  <a:pt x="33" y="34"/>
                </a:cubicBezTo>
                <a:cubicBezTo>
                  <a:pt x="21" y="22"/>
                  <a:pt x="21" y="22"/>
                  <a:pt x="21" y="2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BD96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20"/>
          <p:cNvSpPr>
            <a:spLocks noEditPoints="1"/>
          </p:cNvSpPr>
          <p:nvPr/>
        </p:nvSpPr>
        <p:spPr bwMode="auto">
          <a:xfrm>
            <a:off x="6165850" y="4101860"/>
            <a:ext cx="85725" cy="393700"/>
          </a:xfrm>
          <a:custGeom>
            <a:avLst/>
            <a:gdLst>
              <a:gd name="T0" fmla="*/ 0 w 25"/>
              <a:gd name="T1" fmla="*/ 116 h 117"/>
              <a:gd name="T2" fmla="*/ 17 w 25"/>
              <a:gd name="T3" fmla="*/ 95 h 117"/>
              <a:gd name="T4" fmla="*/ 17 w 25"/>
              <a:gd name="T5" fmla="*/ 95 h 117"/>
              <a:gd name="T6" fmla="*/ 0 w 25"/>
              <a:gd name="T7" fmla="*/ 0 h 117"/>
              <a:gd name="T8" fmla="*/ 23 w 25"/>
              <a:gd name="T9" fmla="*/ 37 h 117"/>
              <a:gd name="T10" fmla="*/ 23 w 25"/>
              <a:gd name="T11" fmla="*/ 38 h 117"/>
              <a:gd name="T12" fmla="*/ 23 w 25"/>
              <a:gd name="T13" fmla="*/ 38 h 117"/>
              <a:gd name="T14" fmla="*/ 23 w 25"/>
              <a:gd name="T15" fmla="*/ 38 h 117"/>
              <a:gd name="T16" fmla="*/ 23 w 25"/>
              <a:gd name="T17" fmla="*/ 38 h 117"/>
              <a:gd name="T18" fmla="*/ 23 w 25"/>
              <a:gd name="T19" fmla="*/ 39 h 117"/>
              <a:gd name="T20" fmla="*/ 23 w 25"/>
              <a:gd name="T21" fmla="*/ 39 h 117"/>
              <a:gd name="T22" fmla="*/ 23 w 25"/>
              <a:gd name="T23" fmla="*/ 39 h 117"/>
              <a:gd name="T24" fmla="*/ 25 w 25"/>
              <a:gd name="T25" fmla="*/ 53 h 117"/>
              <a:gd name="T26" fmla="*/ 25 w 25"/>
              <a:gd name="T27" fmla="*/ 53 h 117"/>
              <a:gd name="T28" fmla="*/ 25 w 25"/>
              <a:gd name="T29" fmla="*/ 53 h 117"/>
              <a:gd name="T30" fmla="*/ 25 w 25"/>
              <a:gd name="T31" fmla="*/ 54 h 117"/>
              <a:gd name="T32" fmla="*/ 25 w 25"/>
              <a:gd name="T33" fmla="*/ 54 h 117"/>
              <a:gd name="T34" fmla="*/ 25 w 25"/>
              <a:gd name="T35" fmla="*/ 54 h 117"/>
              <a:gd name="T36" fmla="*/ 25 w 25"/>
              <a:gd name="T37" fmla="*/ 54 h 117"/>
              <a:gd name="T38" fmla="*/ 25 w 25"/>
              <a:gd name="T39" fmla="*/ 55 h 117"/>
              <a:gd name="T40" fmla="*/ 25 w 25"/>
              <a:gd name="T41" fmla="*/ 55 h 117"/>
              <a:gd name="T42" fmla="*/ 25 w 25"/>
              <a:gd name="T43" fmla="*/ 55 h 117"/>
              <a:gd name="T44" fmla="*/ 25 w 25"/>
              <a:gd name="T45" fmla="*/ 55 h 117"/>
              <a:gd name="T46" fmla="*/ 25 w 25"/>
              <a:gd name="T47" fmla="*/ 56 h 117"/>
              <a:gd name="T48" fmla="*/ 25 w 25"/>
              <a:gd name="T49" fmla="*/ 56 h 117"/>
              <a:gd name="T50" fmla="*/ 25 w 25"/>
              <a:gd name="T51" fmla="*/ 56 h 117"/>
              <a:gd name="T52" fmla="*/ 25 w 25"/>
              <a:gd name="T53" fmla="*/ 56 h 117"/>
              <a:gd name="T54" fmla="*/ 25 w 25"/>
              <a:gd name="T55" fmla="*/ 57 h 117"/>
              <a:gd name="T56" fmla="*/ 25 w 25"/>
              <a:gd name="T57" fmla="*/ 57 h 117"/>
              <a:gd name="T58" fmla="*/ 25 w 25"/>
              <a:gd name="T59" fmla="*/ 57 h 117"/>
              <a:gd name="T60" fmla="*/ 25 w 25"/>
              <a:gd name="T61" fmla="*/ 58 h 117"/>
              <a:gd name="T62" fmla="*/ 25 w 25"/>
              <a:gd name="T63" fmla="*/ 58 h 117"/>
              <a:gd name="T64" fmla="*/ 25 w 25"/>
              <a:gd name="T65" fmla="*/ 58 h 117"/>
              <a:gd name="T66" fmla="*/ 25 w 25"/>
              <a:gd name="T67" fmla="*/ 58 h 117"/>
              <a:gd name="T68" fmla="*/ 0 w 25"/>
              <a:gd name="T6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" h="117">
                <a:moveTo>
                  <a:pt x="17" y="95"/>
                </a:moveTo>
                <a:cubicBezTo>
                  <a:pt x="12" y="103"/>
                  <a:pt x="7" y="110"/>
                  <a:pt x="0" y="116"/>
                </a:cubicBezTo>
                <a:cubicBezTo>
                  <a:pt x="0" y="117"/>
                  <a:pt x="0" y="117"/>
                  <a:pt x="0" y="117"/>
                </a:cubicBezTo>
                <a:cubicBezTo>
                  <a:pt x="7" y="110"/>
                  <a:pt x="12" y="103"/>
                  <a:pt x="17" y="95"/>
                </a:cubicBezTo>
                <a:moveTo>
                  <a:pt x="17" y="95"/>
                </a:moveTo>
                <a:cubicBezTo>
                  <a:pt x="17" y="95"/>
                  <a:pt x="17" y="95"/>
                  <a:pt x="17" y="95"/>
                </a:cubicBezTo>
                <a:cubicBezTo>
                  <a:pt x="17" y="95"/>
                  <a:pt x="17" y="95"/>
                  <a:pt x="17" y="95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1" y="10"/>
                  <a:pt x="19" y="23"/>
                  <a:pt x="23" y="37"/>
                </a:cubicBezTo>
                <a:cubicBezTo>
                  <a:pt x="23" y="37"/>
                  <a:pt x="23" y="37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4" y="44"/>
                  <a:pt x="25" y="48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35"/>
                  <a:pt x="16" y="15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21"/>
          <p:cNvSpPr>
            <a:spLocks noEditPoints="1"/>
          </p:cNvSpPr>
          <p:nvPr/>
        </p:nvSpPr>
        <p:spPr bwMode="auto">
          <a:xfrm>
            <a:off x="6165850" y="4101860"/>
            <a:ext cx="85725" cy="390525"/>
          </a:xfrm>
          <a:custGeom>
            <a:avLst/>
            <a:gdLst>
              <a:gd name="T0" fmla="*/ 1 w 25"/>
              <a:gd name="T1" fmla="*/ 116 h 116"/>
              <a:gd name="T2" fmla="*/ 0 w 25"/>
              <a:gd name="T3" fmla="*/ 116 h 116"/>
              <a:gd name="T4" fmla="*/ 17 w 25"/>
              <a:gd name="T5" fmla="*/ 95 h 116"/>
              <a:gd name="T6" fmla="*/ 20 w 25"/>
              <a:gd name="T7" fmla="*/ 86 h 116"/>
              <a:gd name="T8" fmla="*/ 25 w 25"/>
              <a:gd name="T9" fmla="*/ 58 h 116"/>
              <a:gd name="T10" fmla="*/ 25 w 25"/>
              <a:gd name="T11" fmla="*/ 58 h 116"/>
              <a:gd name="T12" fmla="*/ 25 w 25"/>
              <a:gd name="T13" fmla="*/ 58 h 116"/>
              <a:gd name="T14" fmla="*/ 25 w 25"/>
              <a:gd name="T15" fmla="*/ 58 h 116"/>
              <a:gd name="T16" fmla="*/ 25 w 25"/>
              <a:gd name="T17" fmla="*/ 58 h 116"/>
              <a:gd name="T18" fmla="*/ 25 w 25"/>
              <a:gd name="T19" fmla="*/ 58 h 116"/>
              <a:gd name="T20" fmla="*/ 25 w 25"/>
              <a:gd name="T21" fmla="*/ 57 h 116"/>
              <a:gd name="T22" fmla="*/ 25 w 25"/>
              <a:gd name="T23" fmla="*/ 57 h 116"/>
              <a:gd name="T24" fmla="*/ 25 w 25"/>
              <a:gd name="T25" fmla="*/ 57 h 116"/>
              <a:gd name="T26" fmla="*/ 25 w 25"/>
              <a:gd name="T27" fmla="*/ 57 h 116"/>
              <a:gd name="T28" fmla="*/ 25 w 25"/>
              <a:gd name="T29" fmla="*/ 57 h 116"/>
              <a:gd name="T30" fmla="*/ 25 w 25"/>
              <a:gd name="T31" fmla="*/ 56 h 116"/>
              <a:gd name="T32" fmla="*/ 25 w 25"/>
              <a:gd name="T33" fmla="*/ 56 h 116"/>
              <a:gd name="T34" fmla="*/ 25 w 25"/>
              <a:gd name="T35" fmla="*/ 56 h 116"/>
              <a:gd name="T36" fmla="*/ 25 w 25"/>
              <a:gd name="T37" fmla="*/ 56 h 116"/>
              <a:gd name="T38" fmla="*/ 25 w 25"/>
              <a:gd name="T39" fmla="*/ 56 h 116"/>
              <a:gd name="T40" fmla="*/ 25 w 25"/>
              <a:gd name="T41" fmla="*/ 56 h 116"/>
              <a:gd name="T42" fmla="*/ 25 w 25"/>
              <a:gd name="T43" fmla="*/ 55 h 116"/>
              <a:gd name="T44" fmla="*/ 25 w 25"/>
              <a:gd name="T45" fmla="*/ 55 h 116"/>
              <a:gd name="T46" fmla="*/ 25 w 25"/>
              <a:gd name="T47" fmla="*/ 55 h 116"/>
              <a:gd name="T48" fmla="*/ 25 w 25"/>
              <a:gd name="T49" fmla="*/ 55 h 116"/>
              <a:gd name="T50" fmla="*/ 25 w 25"/>
              <a:gd name="T51" fmla="*/ 55 h 116"/>
              <a:gd name="T52" fmla="*/ 25 w 25"/>
              <a:gd name="T53" fmla="*/ 55 h 116"/>
              <a:gd name="T54" fmla="*/ 25 w 25"/>
              <a:gd name="T55" fmla="*/ 54 h 116"/>
              <a:gd name="T56" fmla="*/ 25 w 25"/>
              <a:gd name="T57" fmla="*/ 54 h 116"/>
              <a:gd name="T58" fmla="*/ 25 w 25"/>
              <a:gd name="T59" fmla="*/ 54 h 116"/>
              <a:gd name="T60" fmla="*/ 25 w 25"/>
              <a:gd name="T61" fmla="*/ 54 h 116"/>
              <a:gd name="T62" fmla="*/ 25 w 25"/>
              <a:gd name="T63" fmla="*/ 54 h 116"/>
              <a:gd name="T64" fmla="*/ 25 w 25"/>
              <a:gd name="T65" fmla="*/ 54 h 116"/>
              <a:gd name="T66" fmla="*/ 25 w 25"/>
              <a:gd name="T67" fmla="*/ 53 h 116"/>
              <a:gd name="T68" fmla="*/ 25 w 25"/>
              <a:gd name="T69" fmla="*/ 53 h 116"/>
              <a:gd name="T70" fmla="*/ 25 w 25"/>
              <a:gd name="T71" fmla="*/ 53 h 116"/>
              <a:gd name="T72" fmla="*/ 25 w 25"/>
              <a:gd name="T73" fmla="*/ 53 h 116"/>
              <a:gd name="T74" fmla="*/ 23 w 25"/>
              <a:gd name="T75" fmla="*/ 39 h 116"/>
              <a:gd name="T76" fmla="*/ 23 w 25"/>
              <a:gd name="T77" fmla="*/ 39 h 116"/>
              <a:gd name="T78" fmla="*/ 23 w 25"/>
              <a:gd name="T79" fmla="*/ 39 h 116"/>
              <a:gd name="T80" fmla="*/ 23 w 25"/>
              <a:gd name="T81" fmla="*/ 39 h 116"/>
              <a:gd name="T82" fmla="*/ 23 w 25"/>
              <a:gd name="T83" fmla="*/ 39 h 116"/>
              <a:gd name="T84" fmla="*/ 23 w 25"/>
              <a:gd name="T85" fmla="*/ 38 h 116"/>
              <a:gd name="T86" fmla="*/ 23 w 25"/>
              <a:gd name="T87" fmla="*/ 38 h 116"/>
              <a:gd name="T88" fmla="*/ 23 w 25"/>
              <a:gd name="T89" fmla="*/ 38 h 116"/>
              <a:gd name="T90" fmla="*/ 23 w 25"/>
              <a:gd name="T91" fmla="*/ 38 h 116"/>
              <a:gd name="T92" fmla="*/ 23 w 25"/>
              <a:gd name="T93" fmla="*/ 38 h 116"/>
              <a:gd name="T94" fmla="*/ 23 w 25"/>
              <a:gd name="T95" fmla="*/ 38 h 116"/>
              <a:gd name="T96" fmla="*/ 0 w 25"/>
              <a:gd name="T97" fmla="*/ 1 h 116"/>
              <a:gd name="T98" fmla="*/ 23 w 25"/>
              <a:gd name="T99" fmla="*/ 3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" h="116">
                <a:moveTo>
                  <a:pt x="20" y="86"/>
                </a:moveTo>
                <a:cubicBezTo>
                  <a:pt x="16" y="98"/>
                  <a:pt x="9" y="108"/>
                  <a:pt x="1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7" y="110"/>
                  <a:pt x="12" y="103"/>
                  <a:pt x="17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8" y="92"/>
                  <a:pt x="19" y="89"/>
                  <a:pt x="20" y="86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8"/>
                </a:move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moveTo>
                  <a:pt x="25" y="57"/>
                </a:moveTo>
                <a:cubicBezTo>
                  <a:pt x="25" y="57"/>
                  <a:pt x="25" y="57"/>
                  <a:pt x="25" y="58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7"/>
                </a:move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5"/>
                </a:move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5" y="53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9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3" y="39"/>
                  <a:pt x="23" y="39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23" y="38"/>
                </a:moveTo>
                <a:cubicBezTo>
                  <a:pt x="23" y="38"/>
                  <a:pt x="23" y="38"/>
                  <a:pt x="23" y="38"/>
                </a:cubicBezTo>
                <a:cubicBezTo>
                  <a:pt x="23" y="38"/>
                  <a:pt x="23" y="38"/>
                  <a:pt x="23" y="38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1" y="11"/>
                  <a:pt x="19" y="23"/>
                  <a:pt x="23" y="37"/>
                </a:cubicBezTo>
                <a:cubicBezTo>
                  <a:pt x="19" y="23"/>
                  <a:pt x="11" y="10"/>
                  <a:pt x="0" y="0"/>
                </a:cubicBezTo>
              </a:path>
            </a:pathLst>
          </a:custGeom>
          <a:solidFill>
            <a:srgbClr val="4D96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23"/>
          <p:cNvSpPr>
            <a:spLocks/>
          </p:cNvSpPr>
          <p:nvPr/>
        </p:nvSpPr>
        <p:spPr bwMode="auto">
          <a:xfrm>
            <a:off x="5337175" y="4030422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  <a:close/>
              </a:path>
            </a:pathLst>
          </a:custGeom>
          <a:solidFill>
            <a:srgbClr val="53A5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24"/>
          <p:cNvSpPr>
            <a:spLocks/>
          </p:cNvSpPr>
          <p:nvPr/>
        </p:nvSpPr>
        <p:spPr bwMode="auto">
          <a:xfrm>
            <a:off x="5337175" y="4030422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26"/>
          <p:cNvSpPr>
            <a:spLocks/>
          </p:cNvSpPr>
          <p:nvPr/>
        </p:nvSpPr>
        <p:spPr bwMode="auto">
          <a:xfrm>
            <a:off x="5607050" y="4087572"/>
            <a:ext cx="212725" cy="209550"/>
          </a:xfrm>
          <a:custGeom>
            <a:avLst/>
            <a:gdLst>
              <a:gd name="T0" fmla="*/ 63 w 63"/>
              <a:gd name="T1" fmla="*/ 0 h 62"/>
              <a:gd name="T2" fmla="*/ 62 w 63"/>
              <a:gd name="T3" fmla="*/ 1 h 62"/>
              <a:gd name="T4" fmla="*/ 50 w 63"/>
              <a:gd name="T5" fmla="*/ 12 h 62"/>
              <a:gd name="T6" fmla="*/ 0 w 63"/>
              <a:gd name="T7" fmla="*/ 62 h 62"/>
              <a:gd name="T8" fmla="*/ 0 w 63"/>
              <a:gd name="T9" fmla="*/ 62 h 62"/>
              <a:gd name="T10" fmla="*/ 50 w 63"/>
              <a:gd name="T11" fmla="*/ 12 h 62"/>
              <a:gd name="T12" fmla="*/ 62 w 63"/>
              <a:gd name="T13" fmla="*/ 1 h 62"/>
              <a:gd name="T14" fmla="*/ 63 w 63"/>
              <a:gd name="T1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2">
                <a:moveTo>
                  <a:pt x="63" y="0"/>
                </a:moveTo>
                <a:cubicBezTo>
                  <a:pt x="63" y="0"/>
                  <a:pt x="62" y="0"/>
                  <a:pt x="62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50" y="12"/>
                  <a:pt x="50" y="12"/>
                  <a:pt x="50" y="12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0"/>
                  <a:pt x="63" y="0"/>
                  <a:pt x="63" y="0"/>
                </a:cubicBezTo>
              </a:path>
            </a:pathLst>
          </a:custGeom>
          <a:solidFill>
            <a:srgbClr val="4989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27"/>
          <p:cNvSpPr>
            <a:spLocks/>
          </p:cNvSpPr>
          <p:nvPr/>
        </p:nvSpPr>
        <p:spPr bwMode="auto">
          <a:xfrm>
            <a:off x="5337175" y="4297122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  <a:gd name="T10" fmla="*/ 170 w 170"/>
              <a:gd name="T1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53A5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28"/>
          <p:cNvSpPr>
            <a:spLocks/>
          </p:cNvSpPr>
          <p:nvPr/>
        </p:nvSpPr>
        <p:spPr bwMode="auto">
          <a:xfrm>
            <a:off x="5337175" y="4297122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  <a:gd name="T10" fmla="*/ 170 w 170"/>
              <a:gd name="T1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30"/>
          <p:cNvSpPr>
            <a:spLocks noEditPoints="1"/>
          </p:cNvSpPr>
          <p:nvPr/>
        </p:nvSpPr>
        <p:spPr bwMode="auto">
          <a:xfrm>
            <a:off x="5703888" y="4397135"/>
            <a:ext cx="280988" cy="169863"/>
          </a:xfrm>
          <a:custGeom>
            <a:avLst/>
            <a:gdLst>
              <a:gd name="T0" fmla="*/ 83 w 83"/>
              <a:gd name="T1" fmla="*/ 50 h 50"/>
              <a:gd name="T2" fmla="*/ 83 w 83"/>
              <a:gd name="T3" fmla="*/ 50 h 50"/>
              <a:gd name="T4" fmla="*/ 83 w 83"/>
              <a:gd name="T5" fmla="*/ 50 h 50"/>
              <a:gd name="T6" fmla="*/ 0 w 83"/>
              <a:gd name="T7" fmla="*/ 0 h 50"/>
              <a:gd name="T8" fmla="*/ 21 w 83"/>
              <a:gd name="T9" fmla="*/ 21 h 50"/>
              <a:gd name="T10" fmla="*/ 33 w 83"/>
              <a:gd name="T11" fmla="*/ 32 h 50"/>
              <a:gd name="T12" fmla="*/ 44 w 83"/>
              <a:gd name="T13" fmla="*/ 40 h 50"/>
              <a:gd name="T14" fmla="*/ 33 w 83"/>
              <a:gd name="T15" fmla="*/ 32 h 50"/>
              <a:gd name="T16" fmla="*/ 21 w 83"/>
              <a:gd name="T17" fmla="*/ 21 h 50"/>
              <a:gd name="T18" fmla="*/ 0 w 83"/>
              <a:gd name="T1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50">
                <a:moveTo>
                  <a:pt x="83" y="50"/>
                </a:move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moveTo>
                  <a:pt x="0" y="0"/>
                </a:moveTo>
                <a:cubicBezTo>
                  <a:pt x="21" y="21"/>
                  <a:pt x="21" y="21"/>
                  <a:pt x="21" y="21"/>
                </a:cubicBezTo>
                <a:cubicBezTo>
                  <a:pt x="33" y="32"/>
                  <a:pt x="33" y="32"/>
                  <a:pt x="33" y="32"/>
                </a:cubicBezTo>
                <a:cubicBezTo>
                  <a:pt x="36" y="35"/>
                  <a:pt x="40" y="38"/>
                  <a:pt x="44" y="40"/>
                </a:cubicBezTo>
                <a:cubicBezTo>
                  <a:pt x="40" y="38"/>
                  <a:pt x="36" y="35"/>
                  <a:pt x="33" y="32"/>
                </a:cubicBezTo>
                <a:cubicBezTo>
                  <a:pt x="21" y="21"/>
                  <a:pt x="21" y="21"/>
                  <a:pt x="21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4989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33"/>
          <p:cNvSpPr>
            <a:spLocks/>
          </p:cNvSpPr>
          <p:nvPr/>
        </p:nvSpPr>
        <p:spPr bwMode="auto">
          <a:xfrm>
            <a:off x="5946775" y="3103322"/>
            <a:ext cx="85725" cy="195263"/>
          </a:xfrm>
          <a:custGeom>
            <a:avLst/>
            <a:gdLst>
              <a:gd name="T0" fmla="*/ 25 w 25"/>
              <a:gd name="T1" fmla="*/ 0 h 58"/>
              <a:gd name="T2" fmla="*/ 0 w 25"/>
              <a:gd name="T3" fmla="*/ 58 h 58"/>
              <a:gd name="T4" fmla="*/ 0 w 25"/>
              <a:gd name="T5" fmla="*/ 58 h 58"/>
              <a:gd name="T6" fmla="*/ 0 w 25"/>
              <a:gd name="T7" fmla="*/ 57 h 58"/>
              <a:gd name="T8" fmla="*/ 0 w 25"/>
              <a:gd name="T9" fmla="*/ 57 h 58"/>
              <a:gd name="T10" fmla="*/ 0 w 25"/>
              <a:gd name="T11" fmla="*/ 57 h 58"/>
              <a:gd name="T12" fmla="*/ 0 w 25"/>
              <a:gd name="T13" fmla="*/ 57 h 58"/>
              <a:gd name="T14" fmla="*/ 0 w 25"/>
              <a:gd name="T15" fmla="*/ 57 h 58"/>
              <a:gd name="T16" fmla="*/ 0 w 25"/>
              <a:gd name="T17" fmla="*/ 57 h 58"/>
              <a:gd name="T18" fmla="*/ 0 w 25"/>
              <a:gd name="T19" fmla="*/ 57 h 58"/>
              <a:gd name="T20" fmla="*/ 0 w 25"/>
              <a:gd name="T21" fmla="*/ 57 h 58"/>
              <a:gd name="T22" fmla="*/ 0 w 25"/>
              <a:gd name="T23" fmla="*/ 56 h 58"/>
              <a:gd name="T24" fmla="*/ 0 w 25"/>
              <a:gd name="T25" fmla="*/ 56 h 58"/>
              <a:gd name="T26" fmla="*/ 0 w 25"/>
              <a:gd name="T27" fmla="*/ 56 h 58"/>
              <a:gd name="T28" fmla="*/ 0 w 25"/>
              <a:gd name="T29" fmla="*/ 56 h 58"/>
              <a:gd name="T30" fmla="*/ 0 w 25"/>
              <a:gd name="T31" fmla="*/ 56 h 58"/>
              <a:gd name="T32" fmla="*/ 0 w 25"/>
              <a:gd name="T33" fmla="*/ 56 h 58"/>
              <a:gd name="T34" fmla="*/ 0 w 25"/>
              <a:gd name="T35" fmla="*/ 56 h 58"/>
              <a:gd name="T36" fmla="*/ 0 w 25"/>
              <a:gd name="T37" fmla="*/ 56 h 58"/>
              <a:gd name="T38" fmla="*/ 0 w 25"/>
              <a:gd name="T39" fmla="*/ 55 h 58"/>
              <a:gd name="T40" fmla="*/ 0 w 25"/>
              <a:gd name="T41" fmla="*/ 55 h 58"/>
              <a:gd name="T42" fmla="*/ 0 w 25"/>
              <a:gd name="T43" fmla="*/ 55 h 58"/>
              <a:gd name="T44" fmla="*/ 0 w 25"/>
              <a:gd name="T45" fmla="*/ 55 h 58"/>
              <a:gd name="T46" fmla="*/ 0 w 25"/>
              <a:gd name="T47" fmla="*/ 55 h 58"/>
              <a:gd name="T48" fmla="*/ 0 w 25"/>
              <a:gd name="T49" fmla="*/ 55 h 58"/>
              <a:gd name="T50" fmla="*/ 0 w 25"/>
              <a:gd name="T51" fmla="*/ 55 h 58"/>
              <a:gd name="T52" fmla="*/ 0 w 25"/>
              <a:gd name="T53" fmla="*/ 54 h 58"/>
              <a:gd name="T54" fmla="*/ 0 w 25"/>
              <a:gd name="T55" fmla="*/ 54 h 58"/>
              <a:gd name="T56" fmla="*/ 0 w 25"/>
              <a:gd name="T57" fmla="*/ 54 h 58"/>
              <a:gd name="T58" fmla="*/ 0 w 25"/>
              <a:gd name="T59" fmla="*/ 54 h 58"/>
              <a:gd name="T60" fmla="*/ 0 w 25"/>
              <a:gd name="T61" fmla="*/ 54 h 58"/>
              <a:gd name="T62" fmla="*/ 0 w 25"/>
              <a:gd name="T63" fmla="*/ 54 h 58"/>
              <a:gd name="T64" fmla="*/ 0 w 25"/>
              <a:gd name="T65" fmla="*/ 54 h 58"/>
              <a:gd name="T66" fmla="*/ 0 w 25"/>
              <a:gd name="T67" fmla="*/ 54 h 58"/>
              <a:gd name="T68" fmla="*/ 0 w 25"/>
              <a:gd name="T69" fmla="*/ 53 h 58"/>
              <a:gd name="T70" fmla="*/ 0 w 25"/>
              <a:gd name="T71" fmla="*/ 53 h 58"/>
              <a:gd name="T72" fmla="*/ 0 w 25"/>
              <a:gd name="T73" fmla="*/ 53 h 58"/>
              <a:gd name="T74" fmla="*/ 0 w 25"/>
              <a:gd name="T75" fmla="*/ 53 h 58"/>
              <a:gd name="T76" fmla="*/ 0 w 25"/>
              <a:gd name="T77" fmla="*/ 53 h 58"/>
              <a:gd name="T78" fmla="*/ 0 w 25"/>
              <a:gd name="T79" fmla="*/ 53 h 58"/>
              <a:gd name="T80" fmla="*/ 0 w 25"/>
              <a:gd name="T81" fmla="*/ 53 h 58"/>
              <a:gd name="T82" fmla="*/ 0 w 25"/>
              <a:gd name="T83" fmla="*/ 53 h 58"/>
              <a:gd name="T84" fmla="*/ 0 w 25"/>
              <a:gd name="T85" fmla="*/ 52 h 58"/>
              <a:gd name="T86" fmla="*/ 0 w 25"/>
              <a:gd name="T87" fmla="*/ 52 h 58"/>
              <a:gd name="T88" fmla="*/ 3 w 25"/>
              <a:gd name="T89" fmla="*/ 36 h 58"/>
              <a:gd name="T90" fmla="*/ 3 w 25"/>
              <a:gd name="T91" fmla="*/ 36 h 58"/>
              <a:gd name="T92" fmla="*/ 3 w 25"/>
              <a:gd name="T93" fmla="*/ 36 h 58"/>
              <a:gd name="T94" fmla="*/ 3 w 25"/>
              <a:gd name="T95" fmla="*/ 36 h 58"/>
              <a:gd name="T96" fmla="*/ 3 w 25"/>
              <a:gd name="T97" fmla="*/ 35 h 58"/>
              <a:gd name="T98" fmla="*/ 3 w 25"/>
              <a:gd name="T99" fmla="*/ 35 h 58"/>
              <a:gd name="T100" fmla="*/ 3 w 25"/>
              <a:gd name="T101" fmla="*/ 35 h 58"/>
              <a:gd name="T102" fmla="*/ 3 w 25"/>
              <a:gd name="T103" fmla="*/ 35 h 58"/>
              <a:gd name="T104" fmla="*/ 3 w 25"/>
              <a:gd name="T105" fmla="*/ 35 h 58"/>
              <a:gd name="T106" fmla="*/ 25 w 25"/>
              <a:gd name="T107" fmla="*/ 0 h 58"/>
              <a:gd name="T108" fmla="*/ 25 w 25"/>
              <a:gd name="T10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" h="58">
                <a:moveTo>
                  <a:pt x="25" y="0"/>
                </a:moveTo>
                <a:cubicBezTo>
                  <a:pt x="9" y="14"/>
                  <a:pt x="0" y="35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7"/>
                  <a:pt x="1" y="41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7" y="21"/>
                  <a:pt x="15" y="9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34"/>
          <p:cNvSpPr>
            <a:spLocks noEditPoints="1"/>
          </p:cNvSpPr>
          <p:nvPr/>
        </p:nvSpPr>
        <p:spPr bwMode="auto">
          <a:xfrm>
            <a:off x="5946775" y="3103322"/>
            <a:ext cx="85725" cy="195263"/>
          </a:xfrm>
          <a:custGeom>
            <a:avLst/>
            <a:gdLst>
              <a:gd name="T0" fmla="*/ 0 w 25"/>
              <a:gd name="T1" fmla="*/ 58 h 58"/>
              <a:gd name="T2" fmla="*/ 0 w 25"/>
              <a:gd name="T3" fmla="*/ 57 h 58"/>
              <a:gd name="T4" fmla="*/ 0 w 25"/>
              <a:gd name="T5" fmla="*/ 57 h 58"/>
              <a:gd name="T6" fmla="*/ 0 w 25"/>
              <a:gd name="T7" fmla="*/ 57 h 58"/>
              <a:gd name="T8" fmla="*/ 0 w 25"/>
              <a:gd name="T9" fmla="*/ 57 h 58"/>
              <a:gd name="T10" fmla="*/ 0 w 25"/>
              <a:gd name="T11" fmla="*/ 57 h 58"/>
              <a:gd name="T12" fmla="*/ 0 w 25"/>
              <a:gd name="T13" fmla="*/ 56 h 58"/>
              <a:gd name="T14" fmla="*/ 0 w 25"/>
              <a:gd name="T15" fmla="*/ 56 h 58"/>
              <a:gd name="T16" fmla="*/ 0 w 25"/>
              <a:gd name="T17" fmla="*/ 56 h 58"/>
              <a:gd name="T18" fmla="*/ 0 w 25"/>
              <a:gd name="T19" fmla="*/ 56 h 58"/>
              <a:gd name="T20" fmla="*/ 0 w 25"/>
              <a:gd name="T21" fmla="*/ 56 h 58"/>
              <a:gd name="T22" fmla="*/ 0 w 25"/>
              <a:gd name="T23" fmla="*/ 56 h 58"/>
              <a:gd name="T24" fmla="*/ 0 w 25"/>
              <a:gd name="T25" fmla="*/ 55 h 58"/>
              <a:gd name="T26" fmla="*/ 0 w 25"/>
              <a:gd name="T27" fmla="*/ 55 h 58"/>
              <a:gd name="T28" fmla="*/ 0 w 25"/>
              <a:gd name="T29" fmla="*/ 55 h 58"/>
              <a:gd name="T30" fmla="*/ 0 w 25"/>
              <a:gd name="T31" fmla="*/ 55 h 58"/>
              <a:gd name="T32" fmla="*/ 0 w 25"/>
              <a:gd name="T33" fmla="*/ 55 h 58"/>
              <a:gd name="T34" fmla="*/ 0 w 25"/>
              <a:gd name="T35" fmla="*/ 55 h 58"/>
              <a:gd name="T36" fmla="*/ 0 w 25"/>
              <a:gd name="T37" fmla="*/ 54 h 58"/>
              <a:gd name="T38" fmla="*/ 0 w 25"/>
              <a:gd name="T39" fmla="*/ 54 h 58"/>
              <a:gd name="T40" fmla="*/ 0 w 25"/>
              <a:gd name="T41" fmla="*/ 54 h 58"/>
              <a:gd name="T42" fmla="*/ 0 w 25"/>
              <a:gd name="T43" fmla="*/ 54 h 58"/>
              <a:gd name="T44" fmla="*/ 0 w 25"/>
              <a:gd name="T45" fmla="*/ 54 h 58"/>
              <a:gd name="T46" fmla="*/ 0 w 25"/>
              <a:gd name="T47" fmla="*/ 54 h 58"/>
              <a:gd name="T48" fmla="*/ 0 w 25"/>
              <a:gd name="T49" fmla="*/ 53 h 58"/>
              <a:gd name="T50" fmla="*/ 0 w 25"/>
              <a:gd name="T51" fmla="*/ 53 h 58"/>
              <a:gd name="T52" fmla="*/ 0 w 25"/>
              <a:gd name="T53" fmla="*/ 53 h 58"/>
              <a:gd name="T54" fmla="*/ 0 w 25"/>
              <a:gd name="T55" fmla="*/ 53 h 58"/>
              <a:gd name="T56" fmla="*/ 0 w 25"/>
              <a:gd name="T57" fmla="*/ 53 h 58"/>
              <a:gd name="T58" fmla="*/ 0 w 25"/>
              <a:gd name="T59" fmla="*/ 53 h 58"/>
              <a:gd name="T60" fmla="*/ 0 w 25"/>
              <a:gd name="T61" fmla="*/ 52 h 58"/>
              <a:gd name="T62" fmla="*/ 0 w 25"/>
              <a:gd name="T63" fmla="*/ 52 h 58"/>
              <a:gd name="T64" fmla="*/ 3 w 25"/>
              <a:gd name="T65" fmla="*/ 36 h 58"/>
              <a:gd name="T66" fmla="*/ 3 w 25"/>
              <a:gd name="T67" fmla="*/ 36 h 58"/>
              <a:gd name="T68" fmla="*/ 3 w 25"/>
              <a:gd name="T69" fmla="*/ 36 h 58"/>
              <a:gd name="T70" fmla="*/ 3 w 25"/>
              <a:gd name="T71" fmla="*/ 35 h 58"/>
              <a:gd name="T72" fmla="*/ 3 w 25"/>
              <a:gd name="T73" fmla="*/ 35 h 58"/>
              <a:gd name="T74" fmla="*/ 3 w 25"/>
              <a:gd name="T75" fmla="*/ 35 h 58"/>
              <a:gd name="T76" fmla="*/ 3 w 25"/>
              <a:gd name="T77" fmla="*/ 35 h 58"/>
              <a:gd name="T78" fmla="*/ 25 w 25"/>
              <a:gd name="T7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" h="58">
                <a:moveTo>
                  <a:pt x="0" y="57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6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6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2"/>
                </a:move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moveTo>
                  <a:pt x="3" y="36"/>
                </a:move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moveTo>
                  <a:pt x="3" y="36"/>
                </a:move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moveTo>
                  <a:pt x="3" y="35"/>
                </a:move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moveTo>
                  <a:pt x="3" y="35"/>
                </a:moveTo>
                <a:cubicBezTo>
                  <a:pt x="3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moveTo>
                  <a:pt x="25" y="0"/>
                </a:moveTo>
                <a:cubicBezTo>
                  <a:pt x="15" y="9"/>
                  <a:pt x="7" y="21"/>
                  <a:pt x="3" y="35"/>
                </a:cubicBezTo>
                <a:cubicBezTo>
                  <a:pt x="7" y="22"/>
                  <a:pt x="14" y="10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C149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35"/>
          <p:cNvSpPr>
            <a:spLocks noEditPoints="1"/>
          </p:cNvSpPr>
          <p:nvPr/>
        </p:nvSpPr>
        <p:spPr bwMode="auto">
          <a:xfrm>
            <a:off x="5973763" y="3416060"/>
            <a:ext cx="58738" cy="77788"/>
          </a:xfrm>
          <a:custGeom>
            <a:avLst/>
            <a:gdLst>
              <a:gd name="T0" fmla="*/ 0 w 17"/>
              <a:gd name="T1" fmla="*/ 0 h 23"/>
              <a:gd name="T2" fmla="*/ 17 w 17"/>
              <a:gd name="T3" fmla="*/ 23 h 23"/>
              <a:gd name="T4" fmla="*/ 17 w 17"/>
              <a:gd name="T5" fmla="*/ 23 h 23"/>
              <a:gd name="T6" fmla="*/ 0 w 17"/>
              <a:gd name="T7" fmla="*/ 0 h 23"/>
              <a:gd name="T8" fmla="*/ 0 w 17"/>
              <a:gd name="T9" fmla="*/ 0 h 23"/>
              <a:gd name="T10" fmla="*/ 0 w 17"/>
              <a:gd name="T11" fmla="*/ 0 h 23"/>
              <a:gd name="T12" fmla="*/ 0 w 17"/>
              <a:gd name="T1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23">
                <a:moveTo>
                  <a:pt x="0" y="0"/>
                </a:moveTo>
                <a:cubicBezTo>
                  <a:pt x="4" y="9"/>
                  <a:pt x="10" y="16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0" y="16"/>
                  <a:pt x="4" y="9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36"/>
          <p:cNvSpPr>
            <a:spLocks/>
          </p:cNvSpPr>
          <p:nvPr/>
        </p:nvSpPr>
        <p:spPr bwMode="auto">
          <a:xfrm>
            <a:off x="5964238" y="3393835"/>
            <a:ext cx="68263" cy="100013"/>
          </a:xfrm>
          <a:custGeom>
            <a:avLst/>
            <a:gdLst>
              <a:gd name="T0" fmla="*/ 0 w 20"/>
              <a:gd name="T1" fmla="*/ 0 h 30"/>
              <a:gd name="T2" fmla="*/ 3 w 20"/>
              <a:gd name="T3" fmla="*/ 7 h 30"/>
              <a:gd name="T4" fmla="*/ 3 w 20"/>
              <a:gd name="T5" fmla="*/ 7 h 30"/>
              <a:gd name="T6" fmla="*/ 3 w 20"/>
              <a:gd name="T7" fmla="*/ 7 h 30"/>
              <a:gd name="T8" fmla="*/ 20 w 20"/>
              <a:gd name="T9" fmla="*/ 30 h 30"/>
              <a:gd name="T10" fmla="*/ 20 w 20"/>
              <a:gd name="T11" fmla="*/ 30 h 30"/>
              <a:gd name="T12" fmla="*/ 19 w 20"/>
              <a:gd name="T13" fmla="*/ 29 h 30"/>
              <a:gd name="T14" fmla="*/ 0 w 20"/>
              <a:gd name="T1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0">
                <a:moveTo>
                  <a:pt x="0" y="0"/>
                </a:moveTo>
                <a:cubicBezTo>
                  <a:pt x="1" y="3"/>
                  <a:pt x="2" y="5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7" y="16"/>
                  <a:pt x="13" y="23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1" y="21"/>
                  <a:pt x="4" y="11"/>
                  <a:pt x="0" y="0"/>
                </a:cubicBezTo>
              </a:path>
            </a:pathLst>
          </a:custGeom>
          <a:solidFill>
            <a:srgbClr val="C149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38"/>
          <p:cNvSpPr>
            <a:spLocks/>
          </p:cNvSpPr>
          <p:nvPr/>
        </p:nvSpPr>
        <p:spPr bwMode="auto">
          <a:xfrm>
            <a:off x="6591300" y="3028710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  <a:close/>
              </a:path>
            </a:pathLst>
          </a:custGeom>
          <a:solidFill>
            <a:srgbClr val="D54F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39"/>
          <p:cNvSpPr>
            <a:spLocks/>
          </p:cNvSpPr>
          <p:nvPr/>
        </p:nvSpPr>
        <p:spPr bwMode="auto">
          <a:xfrm>
            <a:off x="6591300" y="3028710"/>
            <a:ext cx="269875" cy="269875"/>
          </a:xfrm>
          <a:custGeom>
            <a:avLst/>
            <a:gdLst>
              <a:gd name="T0" fmla="*/ 170 w 170"/>
              <a:gd name="T1" fmla="*/ 0 h 170"/>
              <a:gd name="T2" fmla="*/ 170 w 170"/>
              <a:gd name="T3" fmla="*/ 0 h 170"/>
              <a:gd name="T4" fmla="*/ 0 w 170"/>
              <a:gd name="T5" fmla="*/ 170 h 170"/>
              <a:gd name="T6" fmla="*/ 0 w 170"/>
              <a:gd name="T7" fmla="*/ 170 h 170"/>
              <a:gd name="T8" fmla="*/ 170 w 170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70">
                <a:moveTo>
                  <a:pt x="170" y="0"/>
                </a:moveTo>
                <a:lnTo>
                  <a:pt x="170" y="0"/>
                </a:lnTo>
                <a:lnTo>
                  <a:pt x="0" y="170"/>
                </a:lnTo>
                <a:lnTo>
                  <a:pt x="0" y="170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41"/>
          <p:cNvSpPr>
            <a:spLocks/>
          </p:cNvSpPr>
          <p:nvPr/>
        </p:nvSpPr>
        <p:spPr bwMode="auto">
          <a:xfrm>
            <a:off x="6378575" y="3085860"/>
            <a:ext cx="212725" cy="212725"/>
          </a:xfrm>
          <a:custGeom>
            <a:avLst/>
            <a:gdLst>
              <a:gd name="T0" fmla="*/ 0 w 63"/>
              <a:gd name="T1" fmla="*/ 0 h 63"/>
              <a:gd name="T2" fmla="*/ 1 w 63"/>
              <a:gd name="T3" fmla="*/ 1 h 63"/>
              <a:gd name="T4" fmla="*/ 13 w 63"/>
              <a:gd name="T5" fmla="*/ 13 h 63"/>
              <a:gd name="T6" fmla="*/ 63 w 63"/>
              <a:gd name="T7" fmla="*/ 63 h 63"/>
              <a:gd name="T8" fmla="*/ 63 w 63"/>
              <a:gd name="T9" fmla="*/ 63 h 63"/>
              <a:gd name="T10" fmla="*/ 13 w 63"/>
              <a:gd name="T11" fmla="*/ 12 h 63"/>
              <a:gd name="T12" fmla="*/ 1 w 63"/>
              <a:gd name="T13" fmla="*/ 1 h 63"/>
              <a:gd name="T14" fmla="*/ 0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13" y="13"/>
                  <a:pt x="13" y="13"/>
                  <a:pt x="13" y="1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13" y="12"/>
                  <a:pt x="13" y="12"/>
                  <a:pt x="13" y="1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</a:path>
            </a:pathLst>
          </a:custGeom>
          <a:solidFill>
            <a:srgbClr val="B14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42"/>
          <p:cNvSpPr>
            <a:spLocks/>
          </p:cNvSpPr>
          <p:nvPr/>
        </p:nvSpPr>
        <p:spPr bwMode="auto">
          <a:xfrm>
            <a:off x="6591300" y="3298585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  <a:close/>
              </a:path>
            </a:pathLst>
          </a:custGeom>
          <a:solidFill>
            <a:srgbClr val="D54F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43"/>
          <p:cNvSpPr>
            <a:spLocks/>
          </p:cNvSpPr>
          <p:nvPr/>
        </p:nvSpPr>
        <p:spPr bwMode="auto">
          <a:xfrm>
            <a:off x="6591300" y="3298585"/>
            <a:ext cx="269875" cy="266700"/>
          </a:xfrm>
          <a:custGeom>
            <a:avLst/>
            <a:gdLst>
              <a:gd name="T0" fmla="*/ 0 w 170"/>
              <a:gd name="T1" fmla="*/ 0 h 168"/>
              <a:gd name="T2" fmla="*/ 0 w 170"/>
              <a:gd name="T3" fmla="*/ 0 h 168"/>
              <a:gd name="T4" fmla="*/ 170 w 170"/>
              <a:gd name="T5" fmla="*/ 168 h 168"/>
              <a:gd name="T6" fmla="*/ 170 w 170"/>
              <a:gd name="T7" fmla="*/ 168 h 168"/>
              <a:gd name="T8" fmla="*/ 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0" y="0"/>
                </a:moveTo>
                <a:lnTo>
                  <a:pt x="0" y="0"/>
                </a:lnTo>
                <a:lnTo>
                  <a:pt x="170" y="168"/>
                </a:lnTo>
                <a:lnTo>
                  <a:pt x="170" y="16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45"/>
          <p:cNvSpPr>
            <a:spLocks noEditPoints="1"/>
          </p:cNvSpPr>
          <p:nvPr/>
        </p:nvSpPr>
        <p:spPr bwMode="auto">
          <a:xfrm>
            <a:off x="6213475" y="3393835"/>
            <a:ext cx="284163" cy="171450"/>
          </a:xfrm>
          <a:custGeom>
            <a:avLst/>
            <a:gdLst>
              <a:gd name="T0" fmla="*/ 0 w 84"/>
              <a:gd name="T1" fmla="*/ 51 h 51"/>
              <a:gd name="T2" fmla="*/ 0 w 84"/>
              <a:gd name="T3" fmla="*/ 51 h 51"/>
              <a:gd name="T4" fmla="*/ 0 w 84"/>
              <a:gd name="T5" fmla="*/ 51 h 51"/>
              <a:gd name="T6" fmla="*/ 84 w 84"/>
              <a:gd name="T7" fmla="*/ 0 h 51"/>
              <a:gd name="T8" fmla="*/ 62 w 84"/>
              <a:gd name="T9" fmla="*/ 22 h 51"/>
              <a:gd name="T10" fmla="*/ 50 w 84"/>
              <a:gd name="T11" fmla="*/ 33 h 51"/>
              <a:gd name="T12" fmla="*/ 40 w 84"/>
              <a:gd name="T13" fmla="*/ 40 h 51"/>
              <a:gd name="T14" fmla="*/ 50 w 84"/>
              <a:gd name="T15" fmla="*/ 33 h 51"/>
              <a:gd name="T16" fmla="*/ 62 w 84"/>
              <a:gd name="T17" fmla="*/ 22 h 51"/>
              <a:gd name="T18" fmla="*/ 84 w 84"/>
              <a:gd name="T1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51">
                <a:moveTo>
                  <a:pt x="0" y="51"/>
                </a:move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moveTo>
                  <a:pt x="84" y="0"/>
                </a:moveTo>
                <a:cubicBezTo>
                  <a:pt x="62" y="22"/>
                  <a:pt x="62" y="22"/>
                  <a:pt x="62" y="22"/>
                </a:cubicBezTo>
                <a:cubicBezTo>
                  <a:pt x="50" y="33"/>
                  <a:pt x="50" y="33"/>
                  <a:pt x="50" y="33"/>
                </a:cubicBezTo>
                <a:cubicBezTo>
                  <a:pt x="47" y="36"/>
                  <a:pt x="44" y="38"/>
                  <a:pt x="40" y="40"/>
                </a:cubicBezTo>
                <a:cubicBezTo>
                  <a:pt x="44" y="38"/>
                  <a:pt x="47" y="36"/>
                  <a:pt x="50" y="33"/>
                </a:cubicBezTo>
                <a:cubicBezTo>
                  <a:pt x="62" y="22"/>
                  <a:pt x="62" y="22"/>
                  <a:pt x="62" y="22"/>
                </a:cubicBezTo>
                <a:cubicBezTo>
                  <a:pt x="84" y="0"/>
                  <a:pt x="84" y="0"/>
                  <a:pt x="84" y="0"/>
                </a:cubicBezTo>
              </a:path>
            </a:pathLst>
          </a:custGeom>
          <a:solidFill>
            <a:srgbClr val="B144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48"/>
          <p:cNvSpPr>
            <a:spLocks noEditPoints="1"/>
          </p:cNvSpPr>
          <p:nvPr/>
        </p:nvSpPr>
        <p:spPr bwMode="auto">
          <a:xfrm>
            <a:off x="5946775" y="5101985"/>
            <a:ext cx="85725" cy="392113"/>
          </a:xfrm>
          <a:custGeom>
            <a:avLst/>
            <a:gdLst>
              <a:gd name="T0" fmla="*/ 25 w 25"/>
              <a:gd name="T1" fmla="*/ 116 h 116"/>
              <a:gd name="T2" fmla="*/ 8 w 25"/>
              <a:gd name="T3" fmla="*/ 93 h 116"/>
              <a:gd name="T4" fmla="*/ 8 w 25"/>
              <a:gd name="T5" fmla="*/ 93 h 116"/>
              <a:gd name="T6" fmla="*/ 25 w 25"/>
              <a:gd name="T7" fmla="*/ 0 h 116"/>
              <a:gd name="T8" fmla="*/ 0 w 25"/>
              <a:gd name="T9" fmla="*/ 58 h 116"/>
              <a:gd name="T10" fmla="*/ 0 w 25"/>
              <a:gd name="T11" fmla="*/ 58 h 116"/>
              <a:gd name="T12" fmla="*/ 0 w 25"/>
              <a:gd name="T13" fmla="*/ 57 h 116"/>
              <a:gd name="T14" fmla="*/ 0 w 25"/>
              <a:gd name="T15" fmla="*/ 57 h 116"/>
              <a:gd name="T16" fmla="*/ 0 w 25"/>
              <a:gd name="T17" fmla="*/ 57 h 116"/>
              <a:gd name="T18" fmla="*/ 0 w 25"/>
              <a:gd name="T19" fmla="*/ 57 h 116"/>
              <a:gd name="T20" fmla="*/ 0 w 25"/>
              <a:gd name="T21" fmla="*/ 56 h 116"/>
              <a:gd name="T22" fmla="*/ 0 w 25"/>
              <a:gd name="T23" fmla="*/ 56 h 116"/>
              <a:gd name="T24" fmla="*/ 0 w 25"/>
              <a:gd name="T25" fmla="*/ 56 h 116"/>
              <a:gd name="T26" fmla="*/ 0 w 25"/>
              <a:gd name="T27" fmla="*/ 56 h 116"/>
              <a:gd name="T28" fmla="*/ 0 w 25"/>
              <a:gd name="T29" fmla="*/ 55 h 116"/>
              <a:gd name="T30" fmla="*/ 0 w 25"/>
              <a:gd name="T31" fmla="*/ 55 h 116"/>
              <a:gd name="T32" fmla="*/ 0 w 25"/>
              <a:gd name="T33" fmla="*/ 55 h 116"/>
              <a:gd name="T34" fmla="*/ 0 w 25"/>
              <a:gd name="T35" fmla="*/ 55 h 116"/>
              <a:gd name="T36" fmla="*/ 0 w 25"/>
              <a:gd name="T37" fmla="*/ 54 h 116"/>
              <a:gd name="T38" fmla="*/ 0 w 25"/>
              <a:gd name="T39" fmla="*/ 54 h 116"/>
              <a:gd name="T40" fmla="*/ 0 w 25"/>
              <a:gd name="T41" fmla="*/ 54 h 116"/>
              <a:gd name="T42" fmla="*/ 0 w 25"/>
              <a:gd name="T43" fmla="*/ 54 h 116"/>
              <a:gd name="T44" fmla="*/ 0 w 25"/>
              <a:gd name="T45" fmla="*/ 53 h 116"/>
              <a:gd name="T46" fmla="*/ 0 w 25"/>
              <a:gd name="T47" fmla="*/ 53 h 116"/>
              <a:gd name="T48" fmla="*/ 3 w 25"/>
              <a:gd name="T49" fmla="*/ 34 h 116"/>
              <a:gd name="T50" fmla="*/ 3 w 25"/>
              <a:gd name="T51" fmla="*/ 34 h 116"/>
              <a:gd name="T52" fmla="*/ 3 w 25"/>
              <a:gd name="T53" fmla="*/ 34 h 116"/>
              <a:gd name="T54" fmla="*/ 3 w 25"/>
              <a:gd name="T55" fmla="*/ 34 h 116"/>
              <a:gd name="T56" fmla="*/ 4 w 25"/>
              <a:gd name="T57" fmla="*/ 33 h 116"/>
              <a:gd name="T58" fmla="*/ 4 w 25"/>
              <a:gd name="T59" fmla="*/ 33 h 116"/>
              <a:gd name="T60" fmla="*/ 4 w 25"/>
              <a:gd name="T61" fmla="*/ 33 h 116"/>
              <a:gd name="T62" fmla="*/ 4 w 25"/>
              <a:gd name="T63" fmla="*/ 33 h 116"/>
              <a:gd name="T64" fmla="*/ 4 w 25"/>
              <a:gd name="T65" fmla="*/ 33 h 116"/>
              <a:gd name="T66" fmla="*/ 25 w 25"/>
              <a:gd name="T6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" h="116">
                <a:moveTo>
                  <a:pt x="8" y="93"/>
                </a:moveTo>
                <a:cubicBezTo>
                  <a:pt x="12" y="102"/>
                  <a:pt x="18" y="110"/>
                  <a:pt x="25" y="116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18" y="109"/>
                  <a:pt x="12" y="102"/>
                  <a:pt x="8" y="93"/>
                </a:cubicBezTo>
                <a:moveTo>
                  <a:pt x="8" y="93"/>
                </a:move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8" y="93"/>
                  <a:pt x="8" y="93"/>
                </a:cubicBezTo>
                <a:moveTo>
                  <a:pt x="25" y="0"/>
                </a:moveTo>
                <a:cubicBezTo>
                  <a:pt x="9" y="14"/>
                  <a:pt x="0" y="35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47"/>
                  <a:pt x="1" y="40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8" y="20"/>
                  <a:pt x="15" y="9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D3D1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49"/>
          <p:cNvSpPr>
            <a:spLocks noEditPoints="1"/>
          </p:cNvSpPr>
          <p:nvPr/>
        </p:nvSpPr>
        <p:spPr bwMode="auto">
          <a:xfrm>
            <a:off x="5946775" y="5101985"/>
            <a:ext cx="85725" cy="392113"/>
          </a:xfrm>
          <a:custGeom>
            <a:avLst/>
            <a:gdLst>
              <a:gd name="T0" fmla="*/ 8 w 25"/>
              <a:gd name="T1" fmla="*/ 93 h 116"/>
              <a:gd name="T2" fmla="*/ 8 w 25"/>
              <a:gd name="T3" fmla="*/ 93 h 116"/>
              <a:gd name="T4" fmla="*/ 25 w 25"/>
              <a:gd name="T5" fmla="*/ 116 h 116"/>
              <a:gd name="T6" fmla="*/ 5 w 25"/>
              <a:gd name="T7" fmla="*/ 86 h 116"/>
              <a:gd name="T8" fmla="*/ 0 w 25"/>
              <a:gd name="T9" fmla="*/ 58 h 116"/>
              <a:gd name="T10" fmla="*/ 0 w 25"/>
              <a:gd name="T11" fmla="*/ 58 h 116"/>
              <a:gd name="T12" fmla="*/ 0 w 25"/>
              <a:gd name="T13" fmla="*/ 58 h 116"/>
              <a:gd name="T14" fmla="*/ 0 w 25"/>
              <a:gd name="T15" fmla="*/ 57 h 116"/>
              <a:gd name="T16" fmla="*/ 0 w 25"/>
              <a:gd name="T17" fmla="*/ 57 h 116"/>
              <a:gd name="T18" fmla="*/ 0 w 25"/>
              <a:gd name="T19" fmla="*/ 57 h 116"/>
              <a:gd name="T20" fmla="*/ 0 w 25"/>
              <a:gd name="T21" fmla="*/ 57 h 116"/>
              <a:gd name="T22" fmla="*/ 0 w 25"/>
              <a:gd name="T23" fmla="*/ 57 h 116"/>
              <a:gd name="T24" fmla="*/ 0 w 25"/>
              <a:gd name="T25" fmla="*/ 57 h 116"/>
              <a:gd name="T26" fmla="*/ 0 w 25"/>
              <a:gd name="T27" fmla="*/ 56 h 116"/>
              <a:gd name="T28" fmla="*/ 0 w 25"/>
              <a:gd name="T29" fmla="*/ 56 h 116"/>
              <a:gd name="T30" fmla="*/ 0 w 25"/>
              <a:gd name="T31" fmla="*/ 56 h 116"/>
              <a:gd name="T32" fmla="*/ 0 w 25"/>
              <a:gd name="T33" fmla="*/ 56 h 116"/>
              <a:gd name="T34" fmla="*/ 0 w 25"/>
              <a:gd name="T35" fmla="*/ 56 h 116"/>
              <a:gd name="T36" fmla="*/ 0 w 25"/>
              <a:gd name="T37" fmla="*/ 56 h 116"/>
              <a:gd name="T38" fmla="*/ 0 w 25"/>
              <a:gd name="T39" fmla="*/ 55 h 116"/>
              <a:gd name="T40" fmla="*/ 0 w 25"/>
              <a:gd name="T41" fmla="*/ 55 h 116"/>
              <a:gd name="T42" fmla="*/ 0 w 25"/>
              <a:gd name="T43" fmla="*/ 55 h 116"/>
              <a:gd name="T44" fmla="*/ 0 w 25"/>
              <a:gd name="T45" fmla="*/ 55 h 116"/>
              <a:gd name="T46" fmla="*/ 0 w 25"/>
              <a:gd name="T47" fmla="*/ 55 h 116"/>
              <a:gd name="T48" fmla="*/ 0 w 25"/>
              <a:gd name="T49" fmla="*/ 55 h 116"/>
              <a:gd name="T50" fmla="*/ 0 w 25"/>
              <a:gd name="T51" fmla="*/ 54 h 116"/>
              <a:gd name="T52" fmla="*/ 0 w 25"/>
              <a:gd name="T53" fmla="*/ 54 h 116"/>
              <a:gd name="T54" fmla="*/ 0 w 25"/>
              <a:gd name="T55" fmla="*/ 54 h 116"/>
              <a:gd name="T56" fmla="*/ 0 w 25"/>
              <a:gd name="T57" fmla="*/ 54 h 116"/>
              <a:gd name="T58" fmla="*/ 0 w 25"/>
              <a:gd name="T59" fmla="*/ 54 h 116"/>
              <a:gd name="T60" fmla="*/ 0 w 25"/>
              <a:gd name="T61" fmla="*/ 54 h 116"/>
              <a:gd name="T62" fmla="*/ 0 w 25"/>
              <a:gd name="T63" fmla="*/ 53 h 116"/>
              <a:gd name="T64" fmla="*/ 0 w 25"/>
              <a:gd name="T65" fmla="*/ 53 h 116"/>
              <a:gd name="T66" fmla="*/ 0 w 25"/>
              <a:gd name="T67" fmla="*/ 53 h 116"/>
              <a:gd name="T68" fmla="*/ 3 w 25"/>
              <a:gd name="T69" fmla="*/ 34 h 116"/>
              <a:gd name="T70" fmla="*/ 3 w 25"/>
              <a:gd name="T71" fmla="*/ 34 h 116"/>
              <a:gd name="T72" fmla="*/ 3 w 25"/>
              <a:gd name="T73" fmla="*/ 34 h 116"/>
              <a:gd name="T74" fmla="*/ 3 w 25"/>
              <a:gd name="T75" fmla="*/ 34 h 116"/>
              <a:gd name="T76" fmla="*/ 3 w 25"/>
              <a:gd name="T77" fmla="*/ 34 h 116"/>
              <a:gd name="T78" fmla="*/ 3 w 25"/>
              <a:gd name="T79" fmla="*/ 34 h 116"/>
              <a:gd name="T80" fmla="*/ 4 w 25"/>
              <a:gd name="T81" fmla="*/ 33 h 116"/>
              <a:gd name="T82" fmla="*/ 4 w 25"/>
              <a:gd name="T83" fmla="*/ 33 h 116"/>
              <a:gd name="T84" fmla="*/ 4 w 25"/>
              <a:gd name="T85" fmla="*/ 33 h 116"/>
              <a:gd name="T86" fmla="*/ 4 w 25"/>
              <a:gd name="T87" fmla="*/ 33 h 116"/>
              <a:gd name="T88" fmla="*/ 4 w 25"/>
              <a:gd name="T89" fmla="*/ 33 h 116"/>
              <a:gd name="T90" fmla="*/ 4 w 25"/>
              <a:gd name="T91" fmla="*/ 33 h 116"/>
              <a:gd name="T92" fmla="*/ 25 w 25"/>
              <a:gd name="T93" fmla="*/ 0 h 116"/>
              <a:gd name="T94" fmla="*/ 24 w 25"/>
              <a:gd name="T95" fmla="*/ 0 h 116"/>
              <a:gd name="T96" fmla="*/ 25 w 25"/>
              <a:gd name="T9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" h="116">
                <a:moveTo>
                  <a:pt x="5" y="86"/>
                </a:moveTo>
                <a:cubicBezTo>
                  <a:pt x="6" y="89"/>
                  <a:pt x="7" y="91"/>
                  <a:pt x="8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12" y="102"/>
                  <a:pt x="18" y="109"/>
                  <a:pt x="25" y="116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16" y="108"/>
                  <a:pt x="9" y="98"/>
                  <a:pt x="5" y="86"/>
                </a:cubicBezTo>
                <a:moveTo>
                  <a:pt x="0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moveTo>
                  <a:pt x="0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5"/>
                  <a:pt x="0" y="55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4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0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3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moveTo>
                  <a:pt x="4" y="34"/>
                </a:moveTo>
                <a:cubicBezTo>
                  <a:pt x="4" y="34"/>
                  <a:pt x="4" y="34"/>
                  <a:pt x="3" y="34"/>
                </a:cubicBezTo>
                <a:cubicBezTo>
                  <a:pt x="4" y="34"/>
                  <a:pt x="4" y="34"/>
                  <a:pt x="4" y="34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4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4" y="33"/>
                  <a:pt x="4" y="33"/>
                </a:cubicBezTo>
                <a:moveTo>
                  <a:pt x="25" y="0"/>
                </a:moveTo>
                <a:cubicBezTo>
                  <a:pt x="15" y="9"/>
                  <a:pt x="8" y="20"/>
                  <a:pt x="4" y="33"/>
                </a:cubicBezTo>
                <a:cubicBezTo>
                  <a:pt x="8" y="20"/>
                  <a:pt x="15" y="9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rgbClr val="8EAA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51"/>
          <p:cNvSpPr>
            <a:spLocks/>
          </p:cNvSpPr>
          <p:nvPr/>
        </p:nvSpPr>
        <p:spPr bwMode="auto">
          <a:xfrm>
            <a:off x="6591300" y="5032135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  <a:close/>
              </a:path>
            </a:pathLst>
          </a:custGeom>
          <a:solidFill>
            <a:srgbClr val="9BB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52"/>
          <p:cNvSpPr>
            <a:spLocks/>
          </p:cNvSpPr>
          <p:nvPr/>
        </p:nvSpPr>
        <p:spPr bwMode="auto">
          <a:xfrm>
            <a:off x="6591300" y="5032135"/>
            <a:ext cx="269875" cy="266700"/>
          </a:xfrm>
          <a:custGeom>
            <a:avLst/>
            <a:gdLst>
              <a:gd name="T0" fmla="*/ 170 w 170"/>
              <a:gd name="T1" fmla="*/ 0 h 168"/>
              <a:gd name="T2" fmla="*/ 170 w 170"/>
              <a:gd name="T3" fmla="*/ 0 h 168"/>
              <a:gd name="T4" fmla="*/ 0 w 170"/>
              <a:gd name="T5" fmla="*/ 168 h 168"/>
              <a:gd name="T6" fmla="*/ 0 w 170"/>
              <a:gd name="T7" fmla="*/ 168 h 168"/>
              <a:gd name="T8" fmla="*/ 170 w 170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8">
                <a:moveTo>
                  <a:pt x="170" y="0"/>
                </a:moveTo>
                <a:lnTo>
                  <a:pt x="170" y="0"/>
                </a:lnTo>
                <a:lnTo>
                  <a:pt x="0" y="168"/>
                </a:lnTo>
                <a:lnTo>
                  <a:pt x="0" y="168"/>
                </a:lnTo>
                <a:lnTo>
                  <a:pt x="1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54"/>
          <p:cNvSpPr>
            <a:spLocks/>
          </p:cNvSpPr>
          <p:nvPr/>
        </p:nvSpPr>
        <p:spPr bwMode="auto">
          <a:xfrm>
            <a:off x="6378575" y="5086110"/>
            <a:ext cx="212725" cy="212725"/>
          </a:xfrm>
          <a:custGeom>
            <a:avLst/>
            <a:gdLst>
              <a:gd name="T0" fmla="*/ 0 w 63"/>
              <a:gd name="T1" fmla="*/ 0 h 63"/>
              <a:gd name="T2" fmla="*/ 1 w 63"/>
              <a:gd name="T3" fmla="*/ 1 h 63"/>
              <a:gd name="T4" fmla="*/ 13 w 63"/>
              <a:gd name="T5" fmla="*/ 13 h 63"/>
              <a:gd name="T6" fmla="*/ 63 w 63"/>
              <a:gd name="T7" fmla="*/ 63 h 63"/>
              <a:gd name="T8" fmla="*/ 63 w 63"/>
              <a:gd name="T9" fmla="*/ 63 h 63"/>
              <a:gd name="T10" fmla="*/ 13 w 63"/>
              <a:gd name="T11" fmla="*/ 13 h 63"/>
              <a:gd name="T12" fmla="*/ 1 w 63"/>
              <a:gd name="T13" fmla="*/ 2 h 63"/>
              <a:gd name="T14" fmla="*/ 0 w 63"/>
              <a:gd name="T1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0" y="0"/>
                </a:moveTo>
                <a:cubicBezTo>
                  <a:pt x="0" y="1"/>
                  <a:pt x="1" y="1"/>
                  <a:pt x="1" y="1"/>
                </a:cubicBezTo>
                <a:cubicBezTo>
                  <a:pt x="13" y="13"/>
                  <a:pt x="13" y="13"/>
                  <a:pt x="13" y="1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13" y="13"/>
                  <a:pt x="13" y="13"/>
                  <a:pt x="13" y="13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0" y="1"/>
                  <a:pt x="0" y="0"/>
                </a:cubicBezTo>
              </a:path>
            </a:pathLst>
          </a:custGeom>
          <a:solidFill>
            <a:srgbClr val="839B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Freeform 55"/>
          <p:cNvSpPr>
            <a:spLocks/>
          </p:cNvSpPr>
          <p:nvPr/>
        </p:nvSpPr>
        <p:spPr bwMode="auto">
          <a:xfrm>
            <a:off x="6591300" y="5298835"/>
            <a:ext cx="269875" cy="268288"/>
          </a:xfrm>
          <a:custGeom>
            <a:avLst/>
            <a:gdLst>
              <a:gd name="T0" fmla="*/ 0 w 170"/>
              <a:gd name="T1" fmla="*/ 0 h 169"/>
              <a:gd name="T2" fmla="*/ 0 w 170"/>
              <a:gd name="T3" fmla="*/ 0 h 169"/>
              <a:gd name="T4" fmla="*/ 170 w 170"/>
              <a:gd name="T5" fmla="*/ 169 h 169"/>
              <a:gd name="T6" fmla="*/ 170 w 170"/>
              <a:gd name="T7" fmla="*/ 169 h 169"/>
              <a:gd name="T8" fmla="*/ 0 w 170"/>
              <a:gd name="T9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9">
                <a:moveTo>
                  <a:pt x="0" y="0"/>
                </a:moveTo>
                <a:lnTo>
                  <a:pt x="0" y="0"/>
                </a:lnTo>
                <a:lnTo>
                  <a:pt x="170" y="169"/>
                </a:lnTo>
                <a:lnTo>
                  <a:pt x="170" y="169"/>
                </a:lnTo>
                <a:lnTo>
                  <a:pt x="0" y="0"/>
                </a:lnTo>
                <a:close/>
              </a:path>
            </a:pathLst>
          </a:custGeom>
          <a:solidFill>
            <a:srgbClr val="9BBB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56"/>
          <p:cNvSpPr>
            <a:spLocks/>
          </p:cNvSpPr>
          <p:nvPr/>
        </p:nvSpPr>
        <p:spPr bwMode="auto">
          <a:xfrm>
            <a:off x="6591300" y="5298835"/>
            <a:ext cx="269875" cy="268288"/>
          </a:xfrm>
          <a:custGeom>
            <a:avLst/>
            <a:gdLst>
              <a:gd name="T0" fmla="*/ 0 w 170"/>
              <a:gd name="T1" fmla="*/ 0 h 169"/>
              <a:gd name="T2" fmla="*/ 0 w 170"/>
              <a:gd name="T3" fmla="*/ 0 h 169"/>
              <a:gd name="T4" fmla="*/ 170 w 170"/>
              <a:gd name="T5" fmla="*/ 169 h 169"/>
              <a:gd name="T6" fmla="*/ 170 w 170"/>
              <a:gd name="T7" fmla="*/ 169 h 169"/>
              <a:gd name="T8" fmla="*/ 0 w 170"/>
              <a:gd name="T9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169">
                <a:moveTo>
                  <a:pt x="0" y="0"/>
                </a:moveTo>
                <a:lnTo>
                  <a:pt x="0" y="0"/>
                </a:lnTo>
                <a:lnTo>
                  <a:pt x="170" y="169"/>
                </a:lnTo>
                <a:lnTo>
                  <a:pt x="170" y="169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58"/>
          <p:cNvSpPr>
            <a:spLocks noEditPoints="1"/>
          </p:cNvSpPr>
          <p:nvPr/>
        </p:nvSpPr>
        <p:spPr bwMode="auto">
          <a:xfrm>
            <a:off x="6213475" y="5392497"/>
            <a:ext cx="284163" cy="174625"/>
          </a:xfrm>
          <a:custGeom>
            <a:avLst/>
            <a:gdLst>
              <a:gd name="T0" fmla="*/ 0 w 84"/>
              <a:gd name="T1" fmla="*/ 52 h 52"/>
              <a:gd name="T2" fmla="*/ 0 w 84"/>
              <a:gd name="T3" fmla="*/ 52 h 52"/>
              <a:gd name="T4" fmla="*/ 0 w 84"/>
              <a:gd name="T5" fmla="*/ 52 h 52"/>
              <a:gd name="T6" fmla="*/ 84 w 84"/>
              <a:gd name="T7" fmla="*/ 0 h 52"/>
              <a:gd name="T8" fmla="*/ 62 w 84"/>
              <a:gd name="T9" fmla="*/ 22 h 52"/>
              <a:gd name="T10" fmla="*/ 50 w 84"/>
              <a:gd name="T11" fmla="*/ 34 h 52"/>
              <a:gd name="T12" fmla="*/ 40 w 84"/>
              <a:gd name="T13" fmla="*/ 41 h 52"/>
              <a:gd name="T14" fmla="*/ 50 w 84"/>
              <a:gd name="T15" fmla="*/ 34 h 52"/>
              <a:gd name="T16" fmla="*/ 62 w 84"/>
              <a:gd name="T17" fmla="*/ 22 h 52"/>
              <a:gd name="T18" fmla="*/ 84 w 84"/>
              <a:gd name="T1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52">
                <a:moveTo>
                  <a:pt x="0" y="52"/>
                </a:move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2"/>
                </a:cubicBezTo>
                <a:moveTo>
                  <a:pt x="84" y="0"/>
                </a:moveTo>
                <a:cubicBezTo>
                  <a:pt x="62" y="22"/>
                  <a:pt x="62" y="22"/>
                  <a:pt x="62" y="22"/>
                </a:cubicBezTo>
                <a:cubicBezTo>
                  <a:pt x="50" y="34"/>
                  <a:pt x="50" y="34"/>
                  <a:pt x="50" y="34"/>
                </a:cubicBezTo>
                <a:cubicBezTo>
                  <a:pt x="47" y="36"/>
                  <a:pt x="44" y="39"/>
                  <a:pt x="40" y="41"/>
                </a:cubicBezTo>
                <a:cubicBezTo>
                  <a:pt x="44" y="39"/>
                  <a:pt x="47" y="36"/>
                  <a:pt x="50" y="34"/>
                </a:cubicBezTo>
                <a:cubicBezTo>
                  <a:pt x="62" y="22"/>
                  <a:pt x="62" y="22"/>
                  <a:pt x="62" y="22"/>
                </a:cubicBezTo>
                <a:cubicBezTo>
                  <a:pt x="84" y="0"/>
                  <a:pt x="84" y="0"/>
                  <a:pt x="84" y="0"/>
                </a:cubicBezTo>
              </a:path>
            </a:pathLst>
          </a:custGeom>
          <a:solidFill>
            <a:srgbClr val="839B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3" name="Group 172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174" name="Rectangle 173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5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177" name="Rectangle 176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8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180" name="Rectangle 179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1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183" name="Rectangle 182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4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85" name="Rectangle 184"/>
          <p:cNvSpPr/>
          <p:nvPr/>
        </p:nvSpPr>
        <p:spPr>
          <a:xfrm>
            <a:off x="8468083" y="2716991"/>
            <a:ext cx="2538902" cy="2279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86" name="Text Placeholder 33"/>
          <p:cNvSpPr txBox="1">
            <a:spLocks/>
          </p:cNvSpPr>
          <p:nvPr/>
        </p:nvSpPr>
        <p:spPr>
          <a:xfrm>
            <a:off x="8588867" y="1746432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Steps Data Analysis</a:t>
            </a:r>
            <a:endParaRPr lang="en-AU" sz="1400" b="1" dirty="0">
              <a:solidFill>
                <a:schemeClr val="tx2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7" name="Text Placeholder 32"/>
          <p:cNvSpPr txBox="1">
            <a:spLocks/>
          </p:cNvSpPr>
          <p:nvPr/>
        </p:nvSpPr>
        <p:spPr>
          <a:xfrm>
            <a:off x="8588867" y="2052627"/>
            <a:ext cx="2463354" cy="5109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 Steps Information Analysis</a:t>
            </a:r>
            <a:endParaRPr lang="en-US" sz="1400" b="1" dirty="0">
              <a:solidFill>
                <a:schemeClr val="accent2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88" name="Group 187"/>
          <p:cNvGrpSpPr/>
          <p:nvPr/>
        </p:nvGrpSpPr>
        <p:grpSpPr>
          <a:xfrm>
            <a:off x="5946775" y="4468572"/>
            <a:ext cx="2105025" cy="1658938"/>
            <a:chOff x="5946775" y="4468572"/>
            <a:chExt cx="2105025" cy="1658938"/>
          </a:xfrm>
        </p:grpSpPr>
        <p:sp>
          <p:nvSpPr>
            <p:cNvPr id="189" name="Freeform 46"/>
            <p:cNvSpPr>
              <a:spLocks/>
            </p:cNvSpPr>
            <p:nvPr/>
          </p:nvSpPr>
          <p:spPr bwMode="auto">
            <a:xfrm>
              <a:off x="5946775" y="5032135"/>
              <a:ext cx="2105025" cy="534988"/>
            </a:xfrm>
            <a:custGeom>
              <a:avLst/>
              <a:gdLst>
                <a:gd name="T0" fmla="*/ 79 w 624"/>
                <a:gd name="T1" fmla="*/ 159 h 159"/>
                <a:gd name="T2" fmla="*/ 545 w 624"/>
                <a:gd name="T3" fmla="*/ 159 h 159"/>
                <a:gd name="T4" fmla="*/ 624 w 624"/>
                <a:gd name="T5" fmla="*/ 79 h 159"/>
                <a:gd name="T6" fmla="*/ 545 w 624"/>
                <a:gd name="T7" fmla="*/ 0 h 159"/>
                <a:gd name="T8" fmla="*/ 79 w 624"/>
                <a:gd name="T9" fmla="*/ 0 h 159"/>
                <a:gd name="T10" fmla="*/ 0 w 624"/>
                <a:gd name="T11" fmla="*/ 79 h 159"/>
                <a:gd name="T12" fmla="*/ 79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79" y="159"/>
                  </a:moveTo>
                  <a:cubicBezTo>
                    <a:pt x="545" y="159"/>
                    <a:pt x="545" y="159"/>
                    <a:pt x="545" y="159"/>
                  </a:cubicBezTo>
                  <a:cubicBezTo>
                    <a:pt x="589" y="159"/>
                    <a:pt x="624" y="123"/>
                    <a:pt x="624" y="79"/>
                  </a:cubicBezTo>
                  <a:cubicBezTo>
                    <a:pt x="624" y="35"/>
                    <a:pt x="589" y="0"/>
                    <a:pt x="54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7"/>
            <p:cNvSpPr>
              <a:spLocks/>
            </p:cNvSpPr>
            <p:nvPr/>
          </p:nvSpPr>
          <p:spPr bwMode="auto">
            <a:xfrm>
              <a:off x="5946775" y="4468572"/>
              <a:ext cx="1096963" cy="1658938"/>
            </a:xfrm>
            <a:custGeom>
              <a:avLst/>
              <a:gdLst>
                <a:gd name="T0" fmla="*/ 0 w 325"/>
                <a:gd name="T1" fmla="*/ 246 h 492"/>
                <a:gd name="T2" fmla="*/ 24 w 325"/>
                <a:gd name="T3" fmla="*/ 304 h 492"/>
                <a:gd name="T4" fmla="*/ 25 w 325"/>
                <a:gd name="T5" fmla="*/ 304 h 492"/>
                <a:gd name="T6" fmla="*/ 182 w 325"/>
                <a:gd name="T7" fmla="*/ 461 h 492"/>
                <a:gd name="T8" fmla="*/ 294 w 325"/>
                <a:gd name="T9" fmla="*/ 461 h 492"/>
                <a:gd name="T10" fmla="*/ 294 w 325"/>
                <a:gd name="T11" fmla="*/ 349 h 492"/>
                <a:gd name="T12" fmla="*/ 191 w 325"/>
                <a:gd name="T13" fmla="*/ 246 h 492"/>
                <a:gd name="T14" fmla="*/ 294 w 325"/>
                <a:gd name="T15" fmla="*/ 144 h 492"/>
                <a:gd name="T16" fmla="*/ 294 w 325"/>
                <a:gd name="T17" fmla="*/ 31 h 492"/>
                <a:gd name="T18" fmla="*/ 182 w 325"/>
                <a:gd name="T19" fmla="*/ 31 h 492"/>
                <a:gd name="T20" fmla="*/ 25 w 325"/>
                <a:gd name="T21" fmla="*/ 188 h 492"/>
                <a:gd name="T22" fmla="*/ 24 w 325"/>
                <a:gd name="T23" fmla="*/ 188 h 492"/>
                <a:gd name="T24" fmla="*/ 0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0" y="246"/>
                  </a:moveTo>
                  <a:cubicBezTo>
                    <a:pt x="0" y="269"/>
                    <a:pt x="9" y="289"/>
                    <a:pt x="24" y="304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182" y="461"/>
                    <a:pt x="182" y="461"/>
                    <a:pt x="182" y="461"/>
                  </a:cubicBezTo>
                  <a:cubicBezTo>
                    <a:pt x="213" y="492"/>
                    <a:pt x="263" y="492"/>
                    <a:pt x="294" y="461"/>
                  </a:cubicBezTo>
                  <a:cubicBezTo>
                    <a:pt x="325" y="430"/>
                    <a:pt x="325" y="380"/>
                    <a:pt x="294" y="349"/>
                  </a:cubicBezTo>
                  <a:cubicBezTo>
                    <a:pt x="191" y="246"/>
                    <a:pt x="191" y="246"/>
                    <a:pt x="191" y="246"/>
                  </a:cubicBezTo>
                  <a:cubicBezTo>
                    <a:pt x="294" y="144"/>
                    <a:pt x="294" y="144"/>
                    <a:pt x="294" y="144"/>
                  </a:cubicBezTo>
                  <a:cubicBezTo>
                    <a:pt x="325" y="113"/>
                    <a:pt x="325" y="62"/>
                    <a:pt x="294" y="31"/>
                  </a:cubicBezTo>
                  <a:cubicBezTo>
                    <a:pt x="263" y="0"/>
                    <a:pt x="213" y="0"/>
                    <a:pt x="182" y="31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9" y="203"/>
                    <a:pt x="0" y="223"/>
                    <a:pt x="0" y="24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0"/>
            <p:cNvSpPr>
              <a:spLocks/>
            </p:cNvSpPr>
            <p:nvPr/>
          </p:nvSpPr>
          <p:spPr bwMode="auto">
            <a:xfrm>
              <a:off x="5946775" y="5032135"/>
              <a:ext cx="644525" cy="534988"/>
            </a:xfrm>
            <a:custGeom>
              <a:avLst/>
              <a:gdLst>
                <a:gd name="T0" fmla="*/ 25 w 191"/>
                <a:gd name="T1" fmla="*/ 21 h 159"/>
                <a:gd name="T2" fmla="*/ 25 w 191"/>
                <a:gd name="T3" fmla="*/ 21 h 159"/>
                <a:gd name="T4" fmla="*/ 4 w 191"/>
                <a:gd name="T5" fmla="*/ 54 h 159"/>
                <a:gd name="T6" fmla="*/ 4 w 191"/>
                <a:gd name="T7" fmla="*/ 54 h 159"/>
                <a:gd name="T8" fmla="*/ 4 w 191"/>
                <a:gd name="T9" fmla="*/ 54 h 159"/>
                <a:gd name="T10" fmla="*/ 4 w 191"/>
                <a:gd name="T11" fmla="*/ 54 h 159"/>
                <a:gd name="T12" fmla="*/ 4 w 191"/>
                <a:gd name="T13" fmla="*/ 54 h 159"/>
                <a:gd name="T14" fmla="*/ 3 w 191"/>
                <a:gd name="T15" fmla="*/ 55 h 159"/>
                <a:gd name="T16" fmla="*/ 3 w 191"/>
                <a:gd name="T17" fmla="*/ 55 h 159"/>
                <a:gd name="T18" fmla="*/ 3 w 191"/>
                <a:gd name="T19" fmla="*/ 55 h 159"/>
                <a:gd name="T20" fmla="*/ 3 w 191"/>
                <a:gd name="T21" fmla="*/ 55 h 159"/>
                <a:gd name="T22" fmla="*/ 0 w 191"/>
                <a:gd name="T23" fmla="*/ 74 h 159"/>
                <a:gd name="T24" fmla="*/ 0 w 191"/>
                <a:gd name="T25" fmla="*/ 74 h 159"/>
                <a:gd name="T26" fmla="*/ 0 w 191"/>
                <a:gd name="T27" fmla="*/ 75 h 159"/>
                <a:gd name="T28" fmla="*/ 0 w 191"/>
                <a:gd name="T29" fmla="*/ 75 h 159"/>
                <a:gd name="T30" fmla="*/ 0 w 191"/>
                <a:gd name="T31" fmla="*/ 75 h 159"/>
                <a:gd name="T32" fmla="*/ 0 w 191"/>
                <a:gd name="T33" fmla="*/ 75 h 159"/>
                <a:gd name="T34" fmla="*/ 0 w 191"/>
                <a:gd name="T35" fmla="*/ 76 h 159"/>
                <a:gd name="T36" fmla="*/ 0 w 191"/>
                <a:gd name="T37" fmla="*/ 76 h 159"/>
                <a:gd name="T38" fmla="*/ 0 w 191"/>
                <a:gd name="T39" fmla="*/ 76 h 159"/>
                <a:gd name="T40" fmla="*/ 0 w 191"/>
                <a:gd name="T41" fmla="*/ 76 h 159"/>
                <a:gd name="T42" fmla="*/ 0 w 191"/>
                <a:gd name="T43" fmla="*/ 77 h 159"/>
                <a:gd name="T44" fmla="*/ 0 w 191"/>
                <a:gd name="T45" fmla="*/ 77 h 159"/>
                <a:gd name="T46" fmla="*/ 0 w 191"/>
                <a:gd name="T47" fmla="*/ 77 h 159"/>
                <a:gd name="T48" fmla="*/ 0 w 191"/>
                <a:gd name="T49" fmla="*/ 77 h 159"/>
                <a:gd name="T50" fmla="*/ 0 w 191"/>
                <a:gd name="T51" fmla="*/ 78 h 159"/>
                <a:gd name="T52" fmla="*/ 0 w 191"/>
                <a:gd name="T53" fmla="*/ 78 h 159"/>
                <a:gd name="T54" fmla="*/ 0 w 191"/>
                <a:gd name="T55" fmla="*/ 78 h 159"/>
                <a:gd name="T56" fmla="*/ 0 w 191"/>
                <a:gd name="T57" fmla="*/ 78 h 159"/>
                <a:gd name="T58" fmla="*/ 0 w 191"/>
                <a:gd name="T59" fmla="*/ 79 h 159"/>
                <a:gd name="T60" fmla="*/ 0 w 191"/>
                <a:gd name="T61" fmla="*/ 79 h 159"/>
                <a:gd name="T62" fmla="*/ 24 w 191"/>
                <a:gd name="T63" fmla="*/ 137 h 159"/>
                <a:gd name="T64" fmla="*/ 25 w 191"/>
                <a:gd name="T65" fmla="*/ 137 h 159"/>
                <a:gd name="T66" fmla="*/ 79 w 191"/>
                <a:gd name="T67" fmla="*/ 159 h 159"/>
                <a:gd name="T68" fmla="*/ 79 w 191"/>
                <a:gd name="T69" fmla="*/ 159 h 159"/>
                <a:gd name="T70" fmla="*/ 129 w 191"/>
                <a:gd name="T71" fmla="*/ 141 h 159"/>
                <a:gd name="T72" fmla="*/ 163 w 191"/>
                <a:gd name="T73" fmla="*/ 107 h 159"/>
                <a:gd name="T74" fmla="*/ 141 w 191"/>
                <a:gd name="T75" fmla="*/ 29 h 159"/>
                <a:gd name="T76" fmla="*/ 128 w 191"/>
                <a:gd name="T77" fmla="*/ 1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59">
                  <a:moveTo>
                    <a:pt x="79" y="0"/>
                  </a:moveTo>
                  <a:cubicBezTo>
                    <a:pt x="58" y="0"/>
                    <a:pt x="39" y="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15" y="30"/>
                    <a:pt x="8" y="41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61"/>
                    <a:pt x="0" y="68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9"/>
                    <a:pt x="1" y="99"/>
                    <a:pt x="5" y="107"/>
                  </a:cubicBezTo>
                  <a:cubicBezTo>
                    <a:pt x="9" y="119"/>
                    <a:pt x="16" y="129"/>
                    <a:pt x="24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25" y="137"/>
                    <a:pt x="25" y="137"/>
                    <a:pt x="25" y="137"/>
                  </a:cubicBezTo>
                  <a:cubicBezTo>
                    <a:pt x="39" y="150"/>
                    <a:pt x="58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94" y="159"/>
                    <a:pt x="107" y="155"/>
                    <a:pt x="119" y="148"/>
                  </a:cubicBezTo>
                  <a:cubicBezTo>
                    <a:pt x="123" y="146"/>
                    <a:pt x="126" y="143"/>
                    <a:pt x="129" y="141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29" y="17"/>
                    <a:pt x="128" y="17"/>
                    <a:pt x="128" y="16"/>
                  </a:cubicBezTo>
                  <a:cubicBezTo>
                    <a:pt x="114" y="6"/>
                    <a:pt x="97" y="0"/>
                    <a:pt x="79" y="0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53"/>
            <p:cNvSpPr>
              <a:spLocks/>
            </p:cNvSpPr>
            <p:nvPr/>
          </p:nvSpPr>
          <p:spPr bwMode="auto">
            <a:xfrm>
              <a:off x="6213475" y="5032135"/>
              <a:ext cx="647700" cy="266700"/>
            </a:xfrm>
            <a:custGeom>
              <a:avLst/>
              <a:gdLst>
                <a:gd name="T0" fmla="*/ 0 w 192"/>
                <a:gd name="T1" fmla="*/ 0 h 79"/>
                <a:gd name="T2" fmla="*/ 49 w 192"/>
                <a:gd name="T3" fmla="*/ 16 h 79"/>
                <a:gd name="T4" fmla="*/ 50 w 192"/>
                <a:gd name="T5" fmla="*/ 18 h 79"/>
                <a:gd name="T6" fmla="*/ 62 w 192"/>
                <a:gd name="T7" fmla="*/ 29 h 79"/>
                <a:gd name="T8" fmla="*/ 112 w 192"/>
                <a:gd name="T9" fmla="*/ 79 h 79"/>
                <a:gd name="T10" fmla="*/ 112 w 192"/>
                <a:gd name="T11" fmla="*/ 79 h 79"/>
                <a:gd name="T12" fmla="*/ 112 w 192"/>
                <a:gd name="T13" fmla="*/ 79 h 79"/>
                <a:gd name="T14" fmla="*/ 192 w 192"/>
                <a:gd name="T15" fmla="*/ 0 h 79"/>
                <a:gd name="T16" fmla="*/ 0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0" y="0"/>
                  </a:moveTo>
                  <a:cubicBezTo>
                    <a:pt x="18" y="0"/>
                    <a:pt x="35" y="6"/>
                    <a:pt x="49" y="16"/>
                  </a:cubicBezTo>
                  <a:cubicBezTo>
                    <a:pt x="49" y="17"/>
                    <a:pt x="50" y="17"/>
                    <a:pt x="50" y="1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7"/>
            <p:cNvSpPr>
              <a:spLocks/>
            </p:cNvSpPr>
            <p:nvPr/>
          </p:nvSpPr>
          <p:spPr bwMode="auto">
            <a:xfrm>
              <a:off x="6213475" y="5298835"/>
              <a:ext cx="647700" cy="268288"/>
            </a:xfrm>
            <a:custGeom>
              <a:avLst/>
              <a:gdLst>
                <a:gd name="T0" fmla="*/ 112 w 192"/>
                <a:gd name="T1" fmla="*/ 0 h 80"/>
                <a:gd name="T2" fmla="*/ 84 w 192"/>
                <a:gd name="T3" fmla="*/ 28 h 80"/>
                <a:gd name="T4" fmla="*/ 62 w 192"/>
                <a:gd name="T5" fmla="*/ 50 h 80"/>
                <a:gd name="T6" fmla="*/ 50 w 192"/>
                <a:gd name="T7" fmla="*/ 62 h 80"/>
                <a:gd name="T8" fmla="*/ 40 w 192"/>
                <a:gd name="T9" fmla="*/ 69 h 80"/>
                <a:gd name="T10" fmla="*/ 0 w 192"/>
                <a:gd name="T11" fmla="*/ 80 h 80"/>
                <a:gd name="T12" fmla="*/ 0 w 192"/>
                <a:gd name="T13" fmla="*/ 80 h 80"/>
                <a:gd name="T14" fmla="*/ 192 w 192"/>
                <a:gd name="T15" fmla="*/ 80 h 80"/>
                <a:gd name="T16" fmla="*/ 112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112" y="0"/>
                  </a:moveTo>
                  <a:cubicBezTo>
                    <a:pt x="84" y="28"/>
                    <a:pt x="84" y="28"/>
                    <a:pt x="84" y="2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7" y="64"/>
                    <a:pt x="44" y="67"/>
                    <a:pt x="40" y="69"/>
                  </a:cubicBezTo>
                  <a:cubicBezTo>
                    <a:pt x="28" y="76"/>
                    <a:pt x="15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Shape 2784"/>
            <p:cNvSpPr/>
            <p:nvPr/>
          </p:nvSpPr>
          <p:spPr>
            <a:xfrm>
              <a:off x="6076228" y="51591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4146550" y="3470035"/>
            <a:ext cx="2105026" cy="1655763"/>
            <a:chOff x="4146550" y="3470035"/>
            <a:chExt cx="2105026" cy="1655763"/>
          </a:xfrm>
        </p:grpSpPr>
        <p:sp>
          <p:nvSpPr>
            <p:cNvPr id="196" name="Freeform 18"/>
            <p:cNvSpPr>
              <a:spLocks/>
            </p:cNvSpPr>
            <p:nvPr/>
          </p:nvSpPr>
          <p:spPr bwMode="auto">
            <a:xfrm>
              <a:off x="4146550" y="4030422"/>
              <a:ext cx="2105025" cy="536575"/>
            </a:xfrm>
            <a:custGeom>
              <a:avLst/>
              <a:gdLst>
                <a:gd name="T0" fmla="*/ 545 w 624"/>
                <a:gd name="T1" fmla="*/ 159 h 159"/>
                <a:gd name="T2" fmla="*/ 79 w 624"/>
                <a:gd name="T3" fmla="*/ 159 h 159"/>
                <a:gd name="T4" fmla="*/ 0 w 624"/>
                <a:gd name="T5" fmla="*/ 79 h 159"/>
                <a:gd name="T6" fmla="*/ 79 w 624"/>
                <a:gd name="T7" fmla="*/ 0 h 159"/>
                <a:gd name="T8" fmla="*/ 545 w 624"/>
                <a:gd name="T9" fmla="*/ 0 h 159"/>
                <a:gd name="T10" fmla="*/ 624 w 624"/>
                <a:gd name="T11" fmla="*/ 79 h 159"/>
                <a:gd name="T12" fmla="*/ 545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545" y="159"/>
                  </a:moveTo>
                  <a:cubicBezTo>
                    <a:pt x="79" y="159"/>
                    <a:pt x="79" y="159"/>
                    <a:pt x="79" y="159"/>
                  </a:cubicBezTo>
                  <a:cubicBezTo>
                    <a:pt x="35" y="159"/>
                    <a:pt x="0" y="123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89" y="0"/>
                    <a:pt x="624" y="36"/>
                    <a:pt x="624" y="79"/>
                  </a:cubicBezTo>
                  <a:cubicBezTo>
                    <a:pt x="624" y="123"/>
                    <a:pt x="589" y="159"/>
                    <a:pt x="545" y="15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9"/>
            <p:cNvSpPr>
              <a:spLocks/>
            </p:cNvSpPr>
            <p:nvPr/>
          </p:nvSpPr>
          <p:spPr bwMode="auto">
            <a:xfrm>
              <a:off x="5154613" y="3470035"/>
              <a:ext cx="1096963" cy="1655763"/>
            </a:xfrm>
            <a:custGeom>
              <a:avLst/>
              <a:gdLst>
                <a:gd name="T0" fmla="*/ 325 w 325"/>
                <a:gd name="T1" fmla="*/ 245 h 491"/>
                <a:gd name="T2" fmla="*/ 301 w 325"/>
                <a:gd name="T3" fmla="*/ 303 h 491"/>
                <a:gd name="T4" fmla="*/ 300 w 325"/>
                <a:gd name="T5" fmla="*/ 303 h 491"/>
                <a:gd name="T6" fmla="*/ 143 w 325"/>
                <a:gd name="T7" fmla="*/ 460 h 491"/>
                <a:gd name="T8" fmla="*/ 31 w 325"/>
                <a:gd name="T9" fmla="*/ 460 h 491"/>
                <a:gd name="T10" fmla="*/ 31 w 325"/>
                <a:gd name="T11" fmla="*/ 348 h 491"/>
                <a:gd name="T12" fmla="*/ 134 w 325"/>
                <a:gd name="T13" fmla="*/ 245 h 491"/>
                <a:gd name="T14" fmla="*/ 31 w 325"/>
                <a:gd name="T15" fmla="*/ 143 h 491"/>
                <a:gd name="T16" fmla="*/ 31 w 325"/>
                <a:gd name="T17" fmla="*/ 31 h 491"/>
                <a:gd name="T18" fmla="*/ 143 w 325"/>
                <a:gd name="T19" fmla="*/ 31 h 491"/>
                <a:gd name="T20" fmla="*/ 300 w 325"/>
                <a:gd name="T21" fmla="*/ 188 h 491"/>
                <a:gd name="T22" fmla="*/ 301 w 325"/>
                <a:gd name="T23" fmla="*/ 188 h 491"/>
                <a:gd name="T24" fmla="*/ 325 w 325"/>
                <a:gd name="T25" fmla="*/ 245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1">
                  <a:moveTo>
                    <a:pt x="325" y="245"/>
                  </a:moveTo>
                  <a:cubicBezTo>
                    <a:pt x="325" y="268"/>
                    <a:pt x="316" y="289"/>
                    <a:pt x="301" y="303"/>
                  </a:cubicBezTo>
                  <a:cubicBezTo>
                    <a:pt x="300" y="303"/>
                    <a:pt x="300" y="303"/>
                    <a:pt x="300" y="303"/>
                  </a:cubicBezTo>
                  <a:cubicBezTo>
                    <a:pt x="143" y="460"/>
                    <a:pt x="143" y="460"/>
                    <a:pt x="143" y="460"/>
                  </a:cubicBezTo>
                  <a:cubicBezTo>
                    <a:pt x="112" y="491"/>
                    <a:pt x="62" y="491"/>
                    <a:pt x="31" y="460"/>
                  </a:cubicBezTo>
                  <a:cubicBezTo>
                    <a:pt x="0" y="429"/>
                    <a:pt x="0" y="379"/>
                    <a:pt x="31" y="348"/>
                  </a:cubicBezTo>
                  <a:cubicBezTo>
                    <a:pt x="134" y="245"/>
                    <a:pt x="134" y="245"/>
                    <a:pt x="134" y="245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0" y="112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6" y="202"/>
                    <a:pt x="325" y="223"/>
                    <a:pt x="325" y="24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22"/>
            <p:cNvSpPr>
              <a:spLocks/>
            </p:cNvSpPr>
            <p:nvPr/>
          </p:nvSpPr>
          <p:spPr bwMode="auto">
            <a:xfrm>
              <a:off x="5607050" y="4030422"/>
              <a:ext cx="644525" cy="536575"/>
            </a:xfrm>
            <a:custGeom>
              <a:avLst/>
              <a:gdLst>
                <a:gd name="T0" fmla="*/ 63 w 191"/>
                <a:gd name="T1" fmla="*/ 17 h 159"/>
                <a:gd name="T2" fmla="*/ 50 w 191"/>
                <a:gd name="T3" fmla="*/ 29 h 159"/>
                <a:gd name="T4" fmla="*/ 29 w 191"/>
                <a:gd name="T5" fmla="*/ 109 h 159"/>
                <a:gd name="T6" fmla="*/ 62 w 191"/>
                <a:gd name="T7" fmla="*/ 141 h 159"/>
                <a:gd name="T8" fmla="*/ 112 w 191"/>
                <a:gd name="T9" fmla="*/ 159 h 159"/>
                <a:gd name="T10" fmla="*/ 112 w 191"/>
                <a:gd name="T11" fmla="*/ 159 h 159"/>
                <a:gd name="T12" fmla="*/ 166 w 191"/>
                <a:gd name="T13" fmla="*/ 137 h 159"/>
                <a:gd name="T14" fmla="*/ 167 w 191"/>
                <a:gd name="T15" fmla="*/ 137 h 159"/>
                <a:gd name="T16" fmla="*/ 191 w 191"/>
                <a:gd name="T17" fmla="*/ 79 h 159"/>
                <a:gd name="T18" fmla="*/ 191 w 191"/>
                <a:gd name="T19" fmla="*/ 79 h 159"/>
                <a:gd name="T20" fmla="*/ 191 w 191"/>
                <a:gd name="T21" fmla="*/ 79 h 159"/>
                <a:gd name="T22" fmla="*/ 191 w 191"/>
                <a:gd name="T23" fmla="*/ 79 h 159"/>
                <a:gd name="T24" fmla="*/ 191 w 191"/>
                <a:gd name="T25" fmla="*/ 78 h 159"/>
                <a:gd name="T26" fmla="*/ 191 w 191"/>
                <a:gd name="T27" fmla="*/ 78 h 159"/>
                <a:gd name="T28" fmla="*/ 191 w 191"/>
                <a:gd name="T29" fmla="*/ 78 h 159"/>
                <a:gd name="T30" fmla="*/ 191 w 191"/>
                <a:gd name="T31" fmla="*/ 77 h 159"/>
                <a:gd name="T32" fmla="*/ 191 w 191"/>
                <a:gd name="T33" fmla="*/ 77 h 159"/>
                <a:gd name="T34" fmla="*/ 191 w 191"/>
                <a:gd name="T35" fmla="*/ 77 h 159"/>
                <a:gd name="T36" fmla="*/ 191 w 191"/>
                <a:gd name="T37" fmla="*/ 77 h 159"/>
                <a:gd name="T38" fmla="*/ 191 w 191"/>
                <a:gd name="T39" fmla="*/ 76 h 159"/>
                <a:gd name="T40" fmla="*/ 191 w 191"/>
                <a:gd name="T41" fmla="*/ 76 h 159"/>
                <a:gd name="T42" fmla="*/ 191 w 191"/>
                <a:gd name="T43" fmla="*/ 76 h 159"/>
                <a:gd name="T44" fmla="*/ 191 w 191"/>
                <a:gd name="T45" fmla="*/ 76 h 159"/>
                <a:gd name="T46" fmla="*/ 191 w 191"/>
                <a:gd name="T47" fmla="*/ 75 h 159"/>
                <a:gd name="T48" fmla="*/ 191 w 191"/>
                <a:gd name="T49" fmla="*/ 75 h 159"/>
                <a:gd name="T50" fmla="*/ 191 w 191"/>
                <a:gd name="T51" fmla="*/ 75 h 159"/>
                <a:gd name="T52" fmla="*/ 191 w 191"/>
                <a:gd name="T53" fmla="*/ 75 h 159"/>
                <a:gd name="T54" fmla="*/ 191 w 191"/>
                <a:gd name="T55" fmla="*/ 74 h 159"/>
                <a:gd name="T56" fmla="*/ 191 w 191"/>
                <a:gd name="T57" fmla="*/ 74 h 159"/>
                <a:gd name="T58" fmla="*/ 191 w 191"/>
                <a:gd name="T59" fmla="*/ 74 h 159"/>
                <a:gd name="T60" fmla="*/ 189 w 191"/>
                <a:gd name="T61" fmla="*/ 60 h 159"/>
                <a:gd name="T62" fmla="*/ 189 w 191"/>
                <a:gd name="T63" fmla="*/ 60 h 159"/>
                <a:gd name="T64" fmla="*/ 189 w 191"/>
                <a:gd name="T65" fmla="*/ 60 h 159"/>
                <a:gd name="T66" fmla="*/ 189 w 191"/>
                <a:gd name="T67" fmla="*/ 59 h 159"/>
                <a:gd name="T68" fmla="*/ 189 w 191"/>
                <a:gd name="T69" fmla="*/ 59 h 159"/>
                <a:gd name="T70" fmla="*/ 189 w 191"/>
                <a:gd name="T71" fmla="*/ 59 h 159"/>
                <a:gd name="T72" fmla="*/ 189 w 191"/>
                <a:gd name="T73" fmla="*/ 59 h 159"/>
                <a:gd name="T74" fmla="*/ 189 w 191"/>
                <a:gd name="T75" fmla="*/ 58 h 159"/>
                <a:gd name="T76" fmla="*/ 166 w 191"/>
                <a:gd name="T77" fmla="*/ 22 h 159"/>
                <a:gd name="T78" fmla="*/ 166 w 191"/>
                <a:gd name="T79" fmla="*/ 2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59">
                  <a:moveTo>
                    <a:pt x="112" y="0"/>
                  </a:moveTo>
                  <a:cubicBezTo>
                    <a:pt x="94" y="0"/>
                    <a:pt x="77" y="6"/>
                    <a:pt x="63" y="17"/>
                  </a:cubicBezTo>
                  <a:cubicBezTo>
                    <a:pt x="63" y="17"/>
                    <a:pt x="62" y="17"/>
                    <a:pt x="62" y="1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50" y="130"/>
                    <a:pt x="50" y="130"/>
                    <a:pt x="50" y="130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5" y="144"/>
                    <a:pt x="69" y="147"/>
                    <a:pt x="73" y="149"/>
                  </a:cubicBezTo>
                  <a:cubicBezTo>
                    <a:pt x="85" y="155"/>
                    <a:pt x="98" y="159"/>
                    <a:pt x="112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33" y="159"/>
                    <a:pt x="152" y="151"/>
                    <a:pt x="166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75" y="129"/>
                    <a:pt x="182" y="119"/>
                    <a:pt x="186" y="107"/>
                  </a:cubicBezTo>
                  <a:cubicBezTo>
                    <a:pt x="190" y="99"/>
                    <a:pt x="191" y="8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69"/>
                    <a:pt x="190" y="65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5" y="44"/>
                    <a:pt x="177" y="3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52" y="8"/>
                    <a:pt x="133" y="0"/>
                    <a:pt x="112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25"/>
            <p:cNvSpPr>
              <a:spLocks/>
            </p:cNvSpPr>
            <p:nvPr/>
          </p:nvSpPr>
          <p:spPr bwMode="auto">
            <a:xfrm>
              <a:off x="5337175" y="4030422"/>
              <a:ext cx="647700" cy="266700"/>
            </a:xfrm>
            <a:custGeom>
              <a:avLst/>
              <a:gdLst>
                <a:gd name="T0" fmla="*/ 192 w 192"/>
                <a:gd name="T1" fmla="*/ 0 h 79"/>
                <a:gd name="T2" fmla="*/ 0 w 192"/>
                <a:gd name="T3" fmla="*/ 0 h 79"/>
                <a:gd name="T4" fmla="*/ 80 w 192"/>
                <a:gd name="T5" fmla="*/ 79 h 79"/>
                <a:gd name="T6" fmla="*/ 80 w 192"/>
                <a:gd name="T7" fmla="*/ 79 h 79"/>
                <a:gd name="T8" fmla="*/ 80 w 192"/>
                <a:gd name="T9" fmla="*/ 79 h 79"/>
                <a:gd name="T10" fmla="*/ 130 w 192"/>
                <a:gd name="T11" fmla="*/ 29 h 79"/>
                <a:gd name="T12" fmla="*/ 142 w 192"/>
                <a:gd name="T13" fmla="*/ 18 h 79"/>
                <a:gd name="T14" fmla="*/ 143 w 192"/>
                <a:gd name="T15" fmla="*/ 17 h 79"/>
                <a:gd name="T16" fmla="*/ 19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7"/>
                    <a:pt x="143" y="17"/>
                    <a:pt x="143" y="17"/>
                  </a:cubicBezTo>
                  <a:cubicBezTo>
                    <a:pt x="157" y="6"/>
                    <a:pt x="174" y="0"/>
                    <a:pt x="19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29"/>
            <p:cNvSpPr>
              <a:spLocks/>
            </p:cNvSpPr>
            <p:nvPr/>
          </p:nvSpPr>
          <p:spPr bwMode="auto">
            <a:xfrm>
              <a:off x="5337175" y="4297122"/>
              <a:ext cx="647700" cy="269875"/>
            </a:xfrm>
            <a:custGeom>
              <a:avLst/>
              <a:gdLst>
                <a:gd name="T0" fmla="*/ 80 w 192"/>
                <a:gd name="T1" fmla="*/ 0 h 80"/>
                <a:gd name="T2" fmla="*/ 0 w 192"/>
                <a:gd name="T3" fmla="*/ 80 h 80"/>
                <a:gd name="T4" fmla="*/ 192 w 192"/>
                <a:gd name="T5" fmla="*/ 80 h 80"/>
                <a:gd name="T6" fmla="*/ 192 w 192"/>
                <a:gd name="T7" fmla="*/ 80 h 80"/>
                <a:gd name="T8" fmla="*/ 153 w 192"/>
                <a:gd name="T9" fmla="*/ 70 h 80"/>
                <a:gd name="T10" fmla="*/ 142 w 192"/>
                <a:gd name="T11" fmla="*/ 62 h 80"/>
                <a:gd name="T12" fmla="*/ 130 w 192"/>
                <a:gd name="T13" fmla="*/ 51 h 80"/>
                <a:gd name="T14" fmla="*/ 109 w 192"/>
                <a:gd name="T15" fmla="*/ 30 h 80"/>
                <a:gd name="T16" fmla="*/ 80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80" y="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78" y="80"/>
                    <a:pt x="165" y="76"/>
                    <a:pt x="153" y="70"/>
                  </a:cubicBezTo>
                  <a:cubicBezTo>
                    <a:pt x="149" y="68"/>
                    <a:pt x="145" y="65"/>
                    <a:pt x="142" y="62"/>
                  </a:cubicBezTo>
                  <a:cubicBezTo>
                    <a:pt x="130" y="51"/>
                    <a:pt x="130" y="51"/>
                    <a:pt x="130" y="5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Shape 2748"/>
            <p:cNvSpPr/>
            <p:nvPr/>
          </p:nvSpPr>
          <p:spPr>
            <a:xfrm>
              <a:off x="5858705" y="4138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5946775" y="2469910"/>
            <a:ext cx="2105025" cy="1658938"/>
            <a:chOff x="5946775" y="2469910"/>
            <a:chExt cx="2105025" cy="1658938"/>
          </a:xfrm>
        </p:grpSpPr>
        <p:sp>
          <p:nvSpPr>
            <p:cNvPr id="203" name="Freeform 31"/>
            <p:cNvSpPr>
              <a:spLocks/>
            </p:cNvSpPr>
            <p:nvPr/>
          </p:nvSpPr>
          <p:spPr bwMode="auto">
            <a:xfrm>
              <a:off x="5946775" y="3028710"/>
              <a:ext cx="2105025" cy="536575"/>
            </a:xfrm>
            <a:custGeom>
              <a:avLst/>
              <a:gdLst>
                <a:gd name="T0" fmla="*/ 79 w 624"/>
                <a:gd name="T1" fmla="*/ 159 h 159"/>
                <a:gd name="T2" fmla="*/ 545 w 624"/>
                <a:gd name="T3" fmla="*/ 159 h 159"/>
                <a:gd name="T4" fmla="*/ 624 w 624"/>
                <a:gd name="T5" fmla="*/ 80 h 159"/>
                <a:gd name="T6" fmla="*/ 545 w 624"/>
                <a:gd name="T7" fmla="*/ 0 h 159"/>
                <a:gd name="T8" fmla="*/ 79 w 624"/>
                <a:gd name="T9" fmla="*/ 0 h 159"/>
                <a:gd name="T10" fmla="*/ 0 w 624"/>
                <a:gd name="T11" fmla="*/ 80 h 159"/>
                <a:gd name="T12" fmla="*/ 79 w 624"/>
                <a:gd name="T1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9">
                  <a:moveTo>
                    <a:pt x="79" y="159"/>
                  </a:moveTo>
                  <a:cubicBezTo>
                    <a:pt x="545" y="159"/>
                    <a:pt x="545" y="159"/>
                    <a:pt x="545" y="159"/>
                  </a:cubicBezTo>
                  <a:cubicBezTo>
                    <a:pt x="589" y="159"/>
                    <a:pt x="624" y="124"/>
                    <a:pt x="624" y="80"/>
                  </a:cubicBezTo>
                  <a:cubicBezTo>
                    <a:pt x="624" y="36"/>
                    <a:pt x="589" y="0"/>
                    <a:pt x="54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36"/>
                    <a:pt x="0" y="80"/>
                  </a:cubicBezTo>
                  <a:cubicBezTo>
                    <a:pt x="0" y="124"/>
                    <a:pt x="35" y="159"/>
                    <a:pt x="79" y="15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32"/>
            <p:cNvSpPr>
              <a:spLocks/>
            </p:cNvSpPr>
            <p:nvPr/>
          </p:nvSpPr>
          <p:spPr bwMode="auto">
            <a:xfrm>
              <a:off x="5946775" y="2469910"/>
              <a:ext cx="1096963" cy="1658938"/>
            </a:xfrm>
            <a:custGeom>
              <a:avLst/>
              <a:gdLst>
                <a:gd name="T0" fmla="*/ 0 w 325"/>
                <a:gd name="T1" fmla="*/ 246 h 492"/>
                <a:gd name="T2" fmla="*/ 24 w 325"/>
                <a:gd name="T3" fmla="*/ 303 h 492"/>
                <a:gd name="T4" fmla="*/ 25 w 325"/>
                <a:gd name="T5" fmla="*/ 304 h 492"/>
                <a:gd name="T6" fmla="*/ 182 w 325"/>
                <a:gd name="T7" fmla="*/ 461 h 492"/>
                <a:gd name="T8" fmla="*/ 294 w 325"/>
                <a:gd name="T9" fmla="*/ 461 h 492"/>
                <a:gd name="T10" fmla="*/ 294 w 325"/>
                <a:gd name="T11" fmla="*/ 348 h 492"/>
                <a:gd name="T12" fmla="*/ 191 w 325"/>
                <a:gd name="T13" fmla="*/ 246 h 492"/>
                <a:gd name="T14" fmla="*/ 294 w 325"/>
                <a:gd name="T15" fmla="*/ 143 h 492"/>
                <a:gd name="T16" fmla="*/ 294 w 325"/>
                <a:gd name="T17" fmla="*/ 31 h 492"/>
                <a:gd name="T18" fmla="*/ 182 w 325"/>
                <a:gd name="T19" fmla="*/ 31 h 492"/>
                <a:gd name="T20" fmla="*/ 25 w 325"/>
                <a:gd name="T21" fmla="*/ 188 h 492"/>
                <a:gd name="T22" fmla="*/ 24 w 325"/>
                <a:gd name="T23" fmla="*/ 188 h 492"/>
                <a:gd name="T24" fmla="*/ 0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0" y="246"/>
                  </a:moveTo>
                  <a:cubicBezTo>
                    <a:pt x="0" y="268"/>
                    <a:pt x="9" y="289"/>
                    <a:pt x="24" y="303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182" y="461"/>
                    <a:pt x="182" y="461"/>
                    <a:pt x="182" y="461"/>
                  </a:cubicBezTo>
                  <a:cubicBezTo>
                    <a:pt x="213" y="492"/>
                    <a:pt x="263" y="492"/>
                    <a:pt x="294" y="461"/>
                  </a:cubicBezTo>
                  <a:cubicBezTo>
                    <a:pt x="325" y="430"/>
                    <a:pt x="325" y="379"/>
                    <a:pt x="294" y="348"/>
                  </a:cubicBezTo>
                  <a:cubicBezTo>
                    <a:pt x="191" y="246"/>
                    <a:pt x="191" y="246"/>
                    <a:pt x="191" y="246"/>
                  </a:cubicBezTo>
                  <a:cubicBezTo>
                    <a:pt x="294" y="143"/>
                    <a:pt x="294" y="143"/>
                    <a:pt x="294" y="143"/>
                  </a:cubicBezTo>
                  <a:cubicBezTo>
                    <a:pt x="325" y="112"/>
                    <a:pt x="325" y="62"/>
                    <a:pt x="294" y="31"/>
                  </a:cubicBezTo>
                  <a:cubicBezTo>
                    <a:pt x="263" y="0"/>
                    <a:pt x="213" y="0"/>
                    <a:pt x="182" y="31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9" y="203"/>
                    <a:pt x="0" y="223"/>
                    <a:pt x="0" y="24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7"/>
            <p:cNvSpPr>
              <a:spLocks/>
            </p:cNvSpPr>
            <p:nvPr/>
          </p:nvSpPr>
          <p:spPr bwMode="auto">
            <a:xfrm>
              <a:off x="5946775" y="3028710"/>
              <a:ext cx="644525" cy="536575"/>
            </a:xfrm>
            <a:custGeom>
              <a:avLst/>
              <a:gdLst>
                <a:gd name="T0" fmla="*/ 25 w 191"/>
                <a:gd name="T1" fmla="*/ 22 h 159"/>
                <a:gd name="T2" fmla="*/ 25 w 191"/>
                <a:gd name="T3" fmla="*/ 22 h 159"/>
                <a:gd name="T4" fmla="*/ 3 w 191"/>
                <a:gd name="T5" fmla="*/ 57 h 159"/>
                <a:gd name="T6" fmla="*/ 3 w 191"/>
                <a:gd name="T7" fmla="*/ 57 h 159"/>
                <a:gd name="T8" fmla="*/ 3 w 191"/>
                <a:gd name="T9" fmla="*/ 57 h 159"/>
                <a:gd name="T10" fmla="*/ 3 w 191"/>
                <a:gd name="T11" fmla="*/ 58 h 159"/>
                <a:gd name="T12" fmla="*/ 3 w 191"/>
                <a:gd name="T13" fmla="*/ 58 h 159"/>
                <a:gd name="T14" fmla="*/ 0 w 191"/>
                <a:gd name="T15" fmla="*/ 74 h 159"/>
                <a:gd name="T16" fmla="*/ 0 w 191"/>
                <a:gd name="T17" fmla="*/ 75 h 159"/>
                <a:gd name="T18" fmla="*/ 0 w 191"/>
                <a:gd name="T19" fmla="*/ 75 h 159"/>
                <a:gd name="T20" fmla="*/ 0 w 191"/>
                <a:gd name="T21" fmla="*/ 75 h 159"/>
                <a:gd name="T22" fmla="*/ 0 w 191"/>
                <a:gd name="T23" fmla="*/ 75 h 159"/>
                <a:gd name="T24" fmla="*/ 0 w 191"/>
                <a:gd name="T25" fmla="*/ 76 h 159"/>
                <a:gd name="T26" fmla="*/ 0 w 191"/>
                <a:gd name="T27" fmla="*/ 76 h 159"/>
                <a:gd name="T28" fmla="*/ 0 w 191"/>
                <a:gd name="T29" fmla="*/ 76 h 159"/>
                <a:gd name="T30" fmla="*/ 0 w 191"/>
                <a:gd name="T31" fmla="*/ 76 h 159"/>
                <a:gd name="T32" fmla="*/ 0 w 191"/>
                <a:gd name="T33" fmla="*/ 77 h 159"/>
                <a:gd name="T34" fmla="*/ 0 w 191"/>
                <a:gd name="T35" fmla="*/ 77 h 159"/>
                <a:gd name="T36" fmla="*/ 0 w 191"/>
                <a:gd name="T37" fmla="*/ 77 h 159"/>
                <a:gd name="T38" fmla="*/ 0 w 191"/>
                <a:gd name="T39" fmla="*/ 78 h 159"/>
                <a:gd name="T40" fmla="*/ 0 w 191"/>
                <a:gd name="T41" fmla="*/ 78 h 159"/>
                <a:gd name="T42" fmla="*/ 0 w 191"/>
                <a:gd name="T43" fmla="*/ 78 h 159"/>
                <a:gd name="T44" fmla="*/ 0 w 191"/>
                <a:gd name="T45" fmla="*/ 78 h 159"/>
                <a:gd name="T46" fmla="*/ 0 w 191"/>
                <a:gd name="T47" fmla="*/ 79 h 159"/>
                <a:gd name="T48" fmla="*/ 0 w 191"/>
                <a:gd name="T49" fmla="*/ 79 h 159"/>
                <a:gd name="T50" fmla="*/ 0 w 191"/>
                <a:gd name="T51" fmla="*/ 79 h 159"/>
                <a:gd name="T52" fmla="*/ 0 w 191"/>
                <a:gd name="T53" fmla="*/ 79 h 159"/>
                <a:gd name="T54" fmla="*/ 0 w 191"/>
                <a:gd name="T55" fmla="*/ 80 h 159"/>
                <a:gd name="T56" fmla="*/ 24 w 191"/>
                <a:gd name="T57" fmla="*/ 137 h 159"/>
                <a:gd name="T58" fmla="*/ 25 w 191"/>
                <a:gd name="T59" fmla="*/ 138 h 159"/>
                <a:gd name="T60" fmla="*/ 79 w 191"/>
                <a:gd name="T61" fmla="*/ 159 h 159"/>
                <a:gd name="T62" fmla="*/ 79 w 191"/>
                <a:gd name="T63" fmla="*/ 159 h 159"/>
                <a:gd name="T64" fmla="*/ 129 w 191"/>
                <a:gd name="T65" fmla="*/ 141 h 159"/>
                <a:gd name="T66" fmla="*/ 163 w 191"/>
                <a:gd name="T67" fmla="*/ 108 h 159"/>
                <a:gd name="T68" fmla="*/ 141 w 191"/>
                <a:gd name="T69" fmla="*/ 30 h 159"/>
                <a:gd name="T70" fmla="*/ 128 w 191"/>
                <a:gd name="T71" fmla="*/ 1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1" h="159">
                  <a:moveTo>
                    <a:pt x="79" y="0"/>
                  </a:moveTo>
                  <a:cubicBezTo>
                    <a:pt x="58" y="0"/>
                    <a:pt x="39" y="8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4" y="32"/>
                    <a:pt x="7" y="44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" y="63"/>
                    <a:pt x="0" y="69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90"/>
                    <a:pt x="1" y="99"/>
                    <a:pt x="5" y="108"/>
                  </a:cubicBezTo>
                  <a:cubicBezTo>
                    <a:pt x="9" y="119"/>
                    <a:pt x="16" y="129"/>
                    <a:pt x="24" y="137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39" y="151"/>
                    <a:pt x="58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79" y="159"/>
                    <a:pt x="79" y="159"/>
                    <a:pt x="79" y="159"/>
                  </a:cubicBezTo>
                  <a:cubicBezTo>
                    <a:pt x="94" y="159"/>
                    <a:pt x="107" y="155"/>
                    <a:pt x="119" y="148"/>
                  </a:cubicBezTo>
                  <a:cubicBezTo>
                    <a:pt x="123" y="146"/>
                    <a:pt x="126" y="144"/>
                    <a:pt x="129" y="141"/>
                  </a:cubicBezTo>
                  <a:cubicBezTo>
                    <a:pt x="141" y="130"/>
                    <a:pt x="141" y="130"/>
                    <a:pt x="141" y="130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91" y="80"/>
                    <a:pt x="191" y="80"/>
                    <a:pt x="191" y="8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18"/>
                    <a:pt x="128" y="17"/>
                    <a:pt x="128" y="17"/>
                  </a:cubicBezTo>
                  <a:cubicBezTo>
                    <a:pt x="114" y="7"/>
                    <a:pt x="97" y="0"/>
                    <a:pt x="79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40"/>
            <p:cNvSpPr>
              <a:spLocks/>
            </p:cNvSpPr>
            <p:nvPr/>
          </p:nvSpPr>
          <p:spPr bwMode="auto">
            <a:xfrm>
              <a:off x="6213475" y="3028710"/>
              <a:ext cx="647700" cy="269875"/>
            </a:xfrm>
            <a:custGeom>
              <a:avLst/>
              <a:gdLst>
                <a:gd name="T0" fmla="*/ 0 w 192"/>
                <a:gd name="T1" fmla="*/ 0 h 80"/>
                <a:gd name="T2" fmla="*/ 49 w 192"/>
                <a:gd name="T3" fmla="*/ 17 h 80"/>
                <a:gd name="T4" fmla="*/ 50 w 192"/>
                <a:gd name="T5" fmla="*/ 18 h 80"/>
                <a:gd name="T6" fmla="*/ 62 w 192"/>
                <a:gd name="T7" fmla="*/ 29 h 80"/>
                <a:gd name="T8" fmla="*/ 112 w 192"/>
                <a:gd name="T9" fmla="*/ 80 h 80"/>
                <a:gd name="T10" fmla="*/ 112 w 192"/>
                <a:gd name="T11" fmla="*/ 80 h 80"/>
                <a:gd name="T12" fmla="*/ 112 w 192"/>
                <a:gd name="T13" fmla="*/ 80 h 80"/>
                <a:gd name="T14" fmla="*/ 192 w 192"/>
                <a:gd name="T15" fmla="*/ 0 h 80"/>
                <a:gd name="T16" fmla="*/ 0 w 192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80">
                  <a:moveTo>
                    <a:pt x="0" y="0"/>
                  </a:moveTo>
                  <a:cubicBezTo>
                    <a:pt x="18" y="0"/>
                    <a:pt x="35" y="7"/>
                    <a:pt x="49" y="17"/>
                  </a:cubicBezTo>
                  <a:cubicBezTo>
                    <a:pt x="49" y="17"/>
                    <a:pt x="50" y="18"/>
                    <a:pt x="50" y="1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44"/>
            <p:cNvSpPr>
              <a:spLocks/>
            </p:cNvSpPr>
            <p:nvPr/>
          </p:nvSpPr>
          <p:spPr bwMode="auto">
            <a:xfrm>
              <a:off x="6213475" y="3298585"/>
              <a:ext cx="647700" cy="266700"/>
            </a:xfrm>
            <a:custGeom>
              <a:avLst/>
              <a:gdLst>
                <a:gd name="T0" fmla="*/ 112 w 192"/>
                <a:gd name="T1" fmla="*/ 0 h 79"/>
                <a:gd name="T2" fmla="*/ 84 w 192"/>
                <a:gd name="T3" fmla="*/ 28 h 79"/>
                <a:gd name="T4" fmla="*/ 62 w 192"/>
                <a:gd name="T5" fmla="*/ 50 h 79"/>
                <a:gd name="T6" fmla="*/ 50 w 192"/>
                <a:gd name="T7" fmla="*/ 61 h 79"/>
                <a:gd name="T8" fmla="*/ 40 w 192"/>
                <a:gd name="T9" fmla="*/ 68 h 79"/>
                <a:gd name="T10" fmla="*/ 0 w 192"/>
                <a:gd name="T11" fmla="*/ 79 h 79"/>
                <a:gd name="T12" fmla="*/ 0 w 192"/>
                <a:gd name="T13" fmla="*/ 79 h 79"/>
                <a:gd name="T14" fmla="*/ 192 w 192"/>
                <a:gd name="T15" fmla="*/ 79 h 79"/>
                <a:gd name="T16" fmla="*/ 11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12" y="0"/>
                  </a:moveTo>
                  <a:cubicBezTo>
                    <a:pt x="84" y="28"/>
                    <a:pt x="84" y="28"/>
                    <a:pt x="84" y="2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47" y="64"/>
                    <a:pt x="44" y="66"/>
                    <a:pt x="40" y="68"/>
                  </a:cubicBezTo>
                  <a:cubicBezTo>
                    <a:pt x="28" y="75"/>
                    <a:pt x="15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Shape 2774"/>
            <p:cNvSpPr/>
            <p:nvPr/>
          </p:nvSpPr>
          <p:spPr>
            <a:xfrm>
              <a:off x="6067155" y="316130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4146550" y="1468197"/>
            <a:ext cx="2105026" cy="1658938"/>
            <a:chOff x="4146550" y="1468197"/>
            <a:chExt cx="2105026" cy="1658938"/>
          </a:xfrm>
        </p:grpSpPr>
        <p:sp>
          <p:nvSpPr>
            <p:cNvPr id="210" name="Freeform 5"/>
            <p:cNvSpPr>
              <a:spLocks/>
            </p:cNvSpPr>
            <p:nvPr/>
          </p:nvSpPr>
          <p:spPr bwMode="auto">
            <a:xfrm>
              <a:off x="4146550" y="2031760"/>
              <a:ext cx="2105025" cy="531813"/>
            </a:xfrm>
            <a:custGeom>
              <a:avLst/>
              <a:gdLst>
                <a:gd name="T0" fmla="*/ 545 w 624"/>
                <a:gd name="T1" fmla="*/ 158 h 158"/>
                <a:gd name="T2" fmla="*/ 79 w 624"/>
                <a:gd name="T3" fmla="*/ 158 h 158"/>
                <a:gd name="T4" fmla="*/ 0 w 624"/>
                <a:gd name="T5" fmla="*/ 79 h 158"/>
                <a:gd name="T6" fmla="*/ 79 w 624"/>
                <a:gd name="T7" fmla="*/ 0 h 158"/>
                <a:gd name="T8" fmla="*/ 545 w 624"/>
                <a:gd name="T9" fmla="*/ 0 h 158"/>
                <a:gd name="T10" fmla="*/ 624 w 624"/>
                <a:gd name="T11" fmla="*/ 79 h 158"/>
                <a:gd name="T12" fmla="*/ 545 w 624"/>
                <a:gd name="T1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58">
                  <a:moveTo>
                    <a:pt x="545" y="158"/>
                  </a:moveTo>
                  <a:cubicBezTo>
                    <a:pt x="79" y="158"/>
                    <a:pt x="79" y="158"/>
                    <a:pt x="79" y="158"/>
                  </a:cubicBezTo>
                  <a:cubicBezTo>
                    <a:pt x="35" y="158"/>
                    <a:pt x="0" y="123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545" y="0"/>
                    <a:pt x="545" y="0"/>
                    <a:pt x="545" y="0"/>
                  </a:cubicBezTo>
                  <a:cubicBezTo>
                    <a:pt x="589" y="0"/>
                    <a:pt x="624" y="35"/>
                    <a:pt x="624" y="79"/>
                  </a:cubicBezTo>
                  <a:cubicBezTo>
                    <a:pt x="624" y="123"/>
                    <a:pt x="589" y="158"/>
                    <a:pt x="545" y="15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6"/>
            <p:cNvSpPr>
              <a:spLocks/>
            </p:cNvSpPr>
            <p:nvPr/>
          </p:nvSpPr>
          <p:spPr bwMode="auto">
            <a:xfrm>
              <a:off x="5154613" y="1468197"/>
              <a:ext cx="1096963" cy="1658938"/>
            </a:xfrm>
            <a:custGeom>
              <a:avLst/>
              <a:gdLst>
                <a:gd name="T0" fmla="*/ 325 w 325"/>
                <a:gd name="T1" fmla="*/ 246 h 492"/>
                <a:gd name="T2" fmla="*/ 301 w 325"/>
                <a:gd name="T3" fmla="*/ 304 h 492"/>
                <a:gd name="T4" fmla="*/ 300 w 325"/>
                <a:gd name="T5" fmla="*/ 304 h 492"/>
                <a:gd name="T6" fmla="*/ 143 w 325"/>
                <a:gd name="T7" fmla="*/ 461 h 492"/>
                <a:gd name="T8" fmla="*/ 31 w 325"/>
                <a:gd name="T9" fmla="*/ 461 h 492"/>
                <a:gd name="T10" fmla="*/ 31 w 325"/>
                <a:gd name="T11" fmla="*/ 349 h 492"/>
                <a:gd name="T12" fmla="*/ 134 w 325"/>
                <a:gd name="T13" fmla="*/ 246 h 492"/>
                <a:gd name="T14" fmla="*/ 31 w 325"/>
                <a:gd name="T15" fmla="*/ 144 h 492"/>
                <a:gd name="T16" fmla="*/ 31 w 325"/>
                <a:gd name="T17" fmla="*/ 31 h 492"/>
                <a:gd name="T18" fmla="*/ 143 w 325"/>
                <a:gd name="T19" fmla="*/ 31 h 492"/>
                <a:gd name="T20" fmla="*/ 300 w 325"/>
                <a:gd name="T21" fmla="*/ 188 h 492"/>
                <a:gd name="T22" fmla="*/ 301 w 325"/>
                <a:gd name="T23" fmla="*/ 188 h 492"/>
                <a:gd name="T24" fmla="*/ 325 w 325"/>
                <a:gd name="T25" fmla="*/ 24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92">
                  <a:moveTo>
                    <a:pt x="325" y="246"/>
                  </a:moveTo>
                  <a:cubicBezTo>
                    <a:pt x="325" y="269"/>
                    <a:pt x="316" y="289"/>
                    <a:pt x="301" y="304"/>
                  </a:cubicBezTo>
                  <a:cubicBezTo>
                    <a:pt x="300" y="304"/>
                    <a:pt x="300" y="304"/>
                    <a:pt x="300" y="304"/>
                  </a:cubicBezTo>
                  <a:cubicBezTo>
                    <a:pt x="143" y="461"/>
                    <a:pt x="143" y="461"/>
                    <a:pt x="143" y="461"/>
                  </a:cubicBezTo>
                  <a:cubicBezTo>
                    <a:pt x="112" y="492"/>
                    <a:pt x="62" y="492"/>
                    <a:pt x="31" y="461"/>
                  </a:cubicBezTo>
                  <a:cubicBezTo>
                    <a:pt x="0" y="430"/>
                    <a:pt x="0" y="380"/>
                    <a:pt x="31" y="349"/>
                  </a:cubicBezTo>
                  <a:cubicBezTo>
                    <a:pt x="134" y="246"/>
                    <a:pt x="134" y="246"/>
                    <a:pt x="134" y="246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0" y="113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1" y="188"/>
                    <a:pt x="301" y="188"/>
                    <a:pt x="301" y="188"/>
                  </a:cubicBezTo>
                  <a:cubicBezTo>
                    <a:pt x="316" y="203"/>
                    <a:pt x="325" y="223"/>
                    <a:pt x="325" y="24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9"/>
            <p:cNvSpPr>
              <a:spLocks/>
            </p:cNvSpPr>
            <p:nvPr/>
          </p:nvSpPr>
          <p:spPr bwMode="auto">
            <a:xfrm>
              <a:off x="5607050" y="2031760"/>
              <a:ext cx="644525" cy="531813"/>
            </a:xfrm>
            <a:custGeom>
              <a:avLst/>
              <a:gdLst>
                <a:gd name="T0" fmla="*/ 63 w 191"/>
                <a:gd name="T1" fmla="*/ 16 h 158"/>
                <a:gd name="T2" fmla="*/ 50 w 191"/>
                <a:gd name="T3" fmla="*/ 29 h 158"/>
                <a:gd name="T4" fmla="*/ 29 w 191"/>
                <a:gd name="T5" fmla="*/ 107 h 158"/>
                <a:gd name="T6" fmla="*/ 62 w 191"/>
                <a:gd name="T7" fmla="*/ 141 h 158"/>
                <a:gd name="T8" fmla="*/ 112 w 191"/>
                <a:gd name="T9" fmla="*/ 158 h 158"/>
                <a:gd name="T10" fmla="*/ 112 w 191"/>
                <a:gd name="T11" fmla="*/ 158 h 158"/>
                <a:gd name="T12" fmla="*/ 166 w 191"/>
                <a:gd name="T13" fmla="*/ 137 h 158"/>
                <a:gd name="T14" fmla="*/ 167 w 191"/>
                <a:gd name="T15" fmla="*/ 137 h 158"/>
                <a:gd name="T16" fmla="*/ 191 w 191"/>
                <a:gd name="T17" fmla="*/ 79 h 158"/>
                <a:gd name="T18" fmla="*/ 191 w 191"/>
                <a:gd name="T19" fmla="*/ 79 h 158"/>
                <a:gd name="T20" fmla="*/ 191 w 191"/>
                <a:gd name="T21" fmla="*/ 78 h 158"/>
                <a:gd name="T22" fmla="*/ 191 w 191"/>
                <a:gd name="T23" fmla="*/ 78 h 158"/>
                <a:gd name="T24" fmla="*/ 191 w 191"/>
                <a:gd name="T25" fmla="*/ 78 h 158"/>
                <a:gd name="T26" fmla="*/ 191 w 191"/>
                <a:gd name="T27" fmla="*/ 78 h 158"/>
                <a:gd name="T28" fmla="*/ 191 w 191"/>
                <a:gd name="T29" fmla="*/ 77 h 158"/>
                <a:gd name="T30" fmla="*/ 191 w 191"/>
                <a:gd name="T31" fmla="*/ 77 h 158"/>
                <a:gd name="T32" fmla="*/ 191 w 191"/>
                <a:gd name="T33" fmla="*/ 77 h 158"/>
                <a:gd name="T34" fmla="*/ 191 w 191"/>
                <a:gd name="T35" fmla="*/ 77 h 158"/>
                <a:gd name="T36" fmla="*/ 191 w 191"/>
                <a:gd name="T37" fmla="*/ 76 h 158"/>
                <a:gd name="T38" fmla="*/ 191 w 191"/>
                <a:gd name="T39" fmla="*/ 76 h 158"/>
                <a:gd name="T40" fmla="*/ 191 w 191"/>
                <a:gd name="T41" fmla="*/ 76 h 158"/>
                <a:gd name="T42" fmla="*/ 191 w 191"/>
                <a:gd name="T43" fmla="*/ 76 h 158"/>
                <a:gd name="T44" fmla="*/ 191 w 191"/>
                <a:gd name="T45" fmla="*/ 75 h 158"/>
                <a:gd name="T46" fmla="*/ 191 w 191"/>
                <a:gd name="T47" fmla="*/ 75 h 158"/>
                <a:gd name="T48" fmla="*/ 191 w 191"/>
                <a:gd name="T49" fmla="*/ 75 h 158"/>
                <a:gd name="T50" fmla="*/ 191 w 191"/>
                <a:gd name="T51" fmla="*/ 74 h 158"/>
                <a:gd name="T52" fmla="*/ 191 w 191"/>
                <a:gd name="T53" fmla="*/ 74 h 158"/>
                <a:gd name="T54" fmla="*/ 191 w 191"/>
                <a:gd name="T55" fmla="*/ 74 h 158"/>
                <a:gd name="T56" fmla="*/ 191 w 191"/>
                <a:gd name="T57" fmla="*/ 74 h 158"/>
                <a:gd name="T58" fmla="*/ 191 w 191"/>
                <a:gd name="T59" fmla="*/ 73 h 158"/>
                <a:gd name="T60" fmla="*/ 189 w 191"/>
                <a:gd name="T61" fmla="*/ 60 h 158"/>
                <a:gd name="T62" fmla="*/ 189 w 191"/>
                <a:gd name="T63" fmla="*/ 59 h 158"/>
                <a:gd name="T64" fmla="*/ 189 w 191"/>
                <a:gd name="T65" fmla="*/ 59 h 158"/>
                <a:gd name="T66" fmla="*/ 189 w 191"/>
                <a:gd name="T67" fmla="*/ 59 h 158"/>
                <a:gd name="T68" fmla="*/ 189 w 191"/>
                <a:gd name="T69" fmla="*/ 59 h 158"/>
                <a:gd name="T70" fmla="*/ 189 w 191"/>
                <a:gd name="T71" fmla="*/ 58 h 158"/>
                <a:gd name="T72" fmla="*/ 189 w 191"/>
                <a:gd name="T73" fmla="*/ 58 h 158"/>
                <a:gd name="T74" fmla="*/ 189 w 191"/>
                <a:gd name="T75" fmla="*/ 58 h 158"/>
                <a:gd name="T76" fmla="*/ 166 w 191"/>
                <a:gd name="T77" fmla="*/ 21 h 158"/>
                <a:gd name="T78" fmla="*/ 166 w 191"/>
                <a:gd name="T79" fmla="*/ 2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58">
                  <a:moveTo>
                    <a:pt x="112" y="0"/>
                  </a:moveTo>
                  <a:cubicBezTo>
                    <a:pt x="94" y="0"/>
                    <a:pt x="77" y="6"/>
                    <a:pt x="63" y="16"/>
                  </a:cubicBezTo>
                  <a:cubicBezTo>
                    <a:pt x="63" y="17"/>
                    <a:pt x="62" y="17"/>
                    <a:pt x="62" y="17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50" y="129"/>
                    <a:pt x="50" y="129"/>
                    <a:pt x="50" y="129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5" y="144"/>
                    <a:pt x="69" y="146"/>
                    <a:pt x="73" y="148"/>
                  </a:cubicBezTo>
                  <a:cubicBezTo>
                    <a:pt x="85" y="155"/>
                    <a:pt x="98" y="158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33" y="158"/>
                    <a:pt x="152" y="150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7" y="137"/>
                    <a:pt x="167" y="137"/>
                    <a:pt x="167" y="137"/>
                  </a:cubicBezTo>
                  <a:cubicBezTo>
                    <a:pt x="175" y="128"/>
                    <a:pt x="182" y="118"/>
                    <a:pt x="186" y="107"/>
                  </a:cubicBezTo>
                  <a:cubicBezTo>
                    <a:pt x="190" y="98"/>
                    <a:pt x="191" y="8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77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6"/>
                    <a:pt x="191" y="76"/>
                    <a:pt x="191" y="76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1" y="75"/>
                    <a:pt x="191" y="75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4"/>
                  </a:cubicBezTo>
                  <a:cubicBezTo>
                    <a:pt x="191" y="74"/>
                    <a:pt x="191" y="74"/>
                    <a:pt x="191" y="73"/>
                  </a:cubicBezTo>
                  <a:cubicBezTo>
                    <a:pt x="191" y="73"/>
                    <a:pt x="191" y="73"/>
                    <a:pt x="191" y="73"/>
                  </a:cubicBezTo>
                  <a:cubicBezTo>
                    <a:pt x="191" y="69"/>
                    <a:pt x="190" y="64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60"/>
                    <a:pt x="189" y="60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89" y="59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9" y="58"/>
                    <a:pt x="189" y="58"/>
                    <a:pt x="189" y="58"/>
                  </a:cubicBezTo>
                  <a:cubicBezTo>
                    <a:pt x="185" y="44"/>
                    <a:pt x="177" y="31"/>
                    <a:pt x="167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52" y="8"/>
                    <a:pt x="133" y="0"/>
                    <a:pt x="112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2"/>
            <p:cNvSpPr>
              <a:spLocks/>
            </p:cNvSpPr>
            <p:nvPr/>
          </p:nvSpPr>
          <p:spPr bwMode="auto">
            <a:xfrm>
              <a:off x="5337175" y="2031760"/>
              <a:ext cx="647700" cy="265113"/>
            </a:xfrm>
            <a:custGeom>
              <a:avLst/>
              <a:gdLst>
                <a:gd name="T0" fmla="*/ 192 w 192"/>
                <a:gd name="T1" fmla="*/ 0 h 79"/>
                <a:gd name="T2" fmla="*/ 0 w 192"/>
                <a:gd name="T3" fmla="*/ 0 h 79"/>
                <a:gd name="T4" fmla="*/ 80 w 192"/>
                <a:gd name="T5" fmla="*/ 79 h 79"/>
                <a:gd name="T6" fmla="*/ 80 w 192"/>
                <a:gd name="T7" fmla="*/ 79 h 79"/>
                <a:gd name="T8" fmla="*/ 80 w 192"/>
                <a:gd name="T9" fmla="*/ 79 h 79"/>
                <a:gd name="T10" fmla="*/ 130 w 192"/>
                <a:gd name="T11" fmla="*/ 29 h 79"/>
                <a:gd name="T12" fmla="*/ 142 w 192"/>
                <a:gd name="T13" fmla="*/ 18 h 79"/>
                <a:gd name="T14" fmla="*/ 143 w 192"/>
                <a:gd name="T15" fmla="*/ 16 h 79"/>
                <a:gd name="T16" fmla="*/ 192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19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17"/>
                    <a:pt x="143" y="17"/>
                    <a:pt x="143" y="16"/>
                  </a:cubicBezTo>
                  <a:cubicBezTo>
                    <a:pt x="157" y="6"/>
                    <a:pt x="174" y="0"/>
                    <a:pt x="192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6"/>
            <p:cNvSpPr>
              <a:spLocks/>
            </p:cNvSpPr>
            <p:nvPr/>
          </p:nvSpPr>
          <p:spPr bwMode="auto">
            <a:xfrm>
              <a:off x="5337175" y="2296872"/>
              <a:ext cx="647700" cy="266700"/>
            </a:xfrm>
            <a:custGeom>
              <a:avLst/>
              <a:gdLst>
                <a:gd name="T0" fmla="*/ 80 w 192"/>
                <a:gd name="T1" fmla="*/ 0 h 79"/>
                <a:gd name="T2" fmla="*/ 0 w 192"/>
                <a:gd name="T3" fmla="*/ 79 h 79"/>
                <a:gd name="T4" fmla="*/ 192 w 192"/>
                <a:gd name="T5" fmla="*/ 79 h 79"/>
                <a:gd name="T6" fmla="*/ 192 w 192"/>
                <a:gd name="T7" fmla="*/ 79 h 79"/>
                <a:gd name="T8" fmla="*/ 153 w 192"/>
                <a:gd name="T9" fmla="*/ 69 h 79"/>
                <a:gd name="T10" fmla="*/ 142 w 192"/>
                <a:gd name="T11" fmla="*/ 62 h 79"/>
                <a:gd name="T12" fmla="*/ 130 w 192"/>
                <a:gd name="T13" fmla="*/ 50 h 79"/>
                <a:gd name="T14" fmla="*/ 109 w 192"/>
                <a:gd name="T15" fmla="*/ 28 h 79"/>
                <a:gd name="T16" fmla="*/ 80 w 192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79">
                  <a:moveTo>
                    <a:pt x="8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78" y="79"/>
                    <a:pt x="165" y="76"/>
                    <a:pt x="153" y="69"/>
                  </a:cubicBezTo>
                  <a:cubicBezTo>
                    <a:pt x="149" y="67"/>
                    <a:pt x="145" y="65"/>
                    <a:pt x="142" y="62"/>
                  </a:cubicBezTo>
                  <a:cubicBezTo>
                    <a:pt x="130" y="50"/>
                    <a:pt x="130" y="50"/>
                    <a:pt x="130" y="50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Shape 2778"/>
            <p:cNvSpPr/>
            <p:nvPr/>
          </p:nvSpPr>
          <p:spPr>
            <a:xfrm>
              <a:off x="5858705" y="2155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55" name="Rectangle 154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5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Arrow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15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364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/>
      <p:bldP spid="186" grpId="0"/>
      <p:bldP spid="187" grpId="0"/>
      <p:bldP spid="155" grpId="0" animBg="1"/>
      <p:bldP spid="156" grpId="0"/>
      <p:bldP spid="1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Airplane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3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3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4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67" name="Oval 19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8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70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1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72" name="Shape 2587"/>
          <p:cNvSpPr/>
          <p:nvPr/>
        </p:nvSpPr>
        <p:spPr>
          <a:xfrm>
            <a:off x="9656652" y="830142"/>
            <a:ext cx="1589341" cy="158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74" name="Rectangle 73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77" name="Rectangle 76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80" name="Rectangle 79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83" name="Rectangle 82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28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/>
      <p:bldP spid="34" grpId="0" animBg="1"/>
      <p:bldP spid="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Arrow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7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8705340" y="1607952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4" name="Group 73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81" name="Freeform 80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75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794671" y="3550510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6" name="Freeform 85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Freeform 86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Rectangle 87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9" name="Rectangle 88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0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892568" y="1607952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2" name="Freeform 91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Freeform 92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6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992895" y="3550510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97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Rectangle 99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1" name="Rectangle 100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2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1090793" y="1607951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4" name="Freeform 103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8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717731" y="2448663"/>
            <a:ext cx="1125294" cy="1892039"/>
            <a:chOff x="1717731" y="2448663"/>
            <a:chExt cx="1125294" cy="1892039"/>
          </a:xfrm>
        </p:grpSpPr>
        <p:grpSp>
          <p:nvGrpSpPr>
            <p:cNvPr id="110" name="Group 109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112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3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Atom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14" name="Oval 113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11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3652162" y="3246725"/>
            <a:ext cx="1207384" cy="1714575"/>
            <a:chOff x="3652162" y="3246725"/>
            <a:chExt cx="1207384" cy="1714575"/>
          </a:xfrm>
        </p:grpSpPr>
        <p:grpSp>
          <p:nvGrpSpPr>
            <p:cNvPr id="116" name="Group 115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118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9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Presentation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20" name="Oval 119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17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5509332" y="2448663"/>
            <a:ext cx="1111927" cy="1892039"/>
            <a:chOff x="5509332" y="2448663"/>
            <a:chExt cx="1111927" cy="1892039"/>
          </a:xfrm>
        </p:grpSpPr>
        <p:grpSp>
          <p:nvGrpSpPr>
            <p:cNvPr id="122" name="Group 121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124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5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Target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26" name="Oval 125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23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7430261" y="3263460"/>
            <a:ext cx="1135601" cy="1697840"/>
            <a:chOff x="7430261" y="3263460"/>
            <a:chExt cx="1135601" cy="1697840"/>
          </a:xfrm>
        </p:grpSpPr>
        <p:grpSp>
          <p:nvGrpSpPr>
            <p:cNvPr id="128" name="Group 127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130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1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Layers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32" name="Oval 131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9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9326777" y="2448663"/>
            <a:ext cx="1180546" cy="1726312"/>
            <a:chOff x="9326777" y="2448663"/>
            <a:chExt cx="1180546" cy="1726312"/>
          </a:xfrm>
        </p:grpSpPr>
        <p:grpSp>
          <p:nvGrpSpPr>
            <p:cNvPr id="134" name="Group 133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136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7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solidFill>
                      <a:schemeClr val="tx2"/>
                    </a:solidFill>
                    <a:latin typeface="Source Sans Pro" panose="020B0503030403020204" pitchFamily="34" charset="0"/>
                    <a:ea typeface="Roboto" panose="02000000000000000000" pitchFamily="2" charset="0"/>
                    <a:cs typeface="Roboto" panose="02000000000000000000" pitchFamily="2" charset="0"/>
                  </a:rPr>
                  <a:t>Video</a:t>
                </a:r>
                <a:endParaRPr lang="en-AU" sz="14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38" name="Oval 137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135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2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Steps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9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610294" y="3266609"/>
            <a:ext cx="3200400" cy="784772"/>
            <a:chOff x="701702" y="2634888"/>
            <a:chExt cx="2057400" cy="588579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3" name="Rounded Rectangle 92"/>
            <p:cNvSpPr/>
            <p:nvPr/>
          </p:nvSpPr>
          <p:spPr>
            <a:xfrm>
              <a:off x="7017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4" name="Content Placeholder 2"/>
            <p:cNvSpPr txBox="1">
              <a:spLocks/>
            </p:cNvSpPr>
            <p:nvPr/>
          </p:nvSpPr>
          <p:spPr>
            <a:xfrm>
              <a:off x="965587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One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5" name="Isosceles Triangle 94"/>
            <p:cNvSpPr/>
            <p:nvPr/>
          </p:nvSpPr>
          <p:spPr>
            <a:xfrm>
              <a:off x="1651537" y="2634888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144106" y="3441781"/>
            <a:ext cx="3200400" cy="787521"/>
            <a:chOff x="2555902" y="2766267"/>
            <a:chExt cx="2057400" cy="590641"/>
          </a:xfrm>
          <a:solidFill>
            <a:schemeClr val="accent3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7" name="Rounded Rectangle 96"/>
            <p:cNvSpPr/>
            <p:nvPr/>
          </p:nvSpPr>
          <p:spPr>
            <a:xfrm>
              <a:off x="25559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8" name="Content Placeholder 2"/>
            <p:cNvSpPr txBox="1">
              <a:spLocks/>
            </p:cNvSpPr>
            <p:nvPr/>
          </p:nvSpPr>
          <p:spPr>
            <a:xfrm>
              <a:off x="2818479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US" sz="1067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Isosceles Triangle 98"/>
            <p:cNvSpPr/>
            <p:nvPr/>
          </p:nvSpPr>
          <p:spPr>
            <a:xfrm flipV="1">
              <a:off x="3505049" y="3225529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0" name="Content Placeholder 2"/>
          <p:cNvSpPr txBox="1">
            <a:spLocks/>
          </p:cNvSpPr>
          <p:nvPr/>
        </p:nvSpPr>
        <p:spPr>
          <a:xfrm>
            <a:off x="907289" y="2118119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1" name="Content Placeholder 2"/>
          <p:cNvSpPr txBox="1">
            <a:spLocks/>
          </p:cNvSpPr>
          <p:nvPr/>
        </p:nvSpPr>
        <p:spPr>
          <a:xfrm>
            <a:off x="3404778" y="4307800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2" name="Content Placeholder 2"/>
          <p:cNvSpPr txBox="1">
            <a:spLocks/>
          </p:cNvSpPr>
          <p:nvPr/>
        </p:nvSpPr>
        <p:spPr>
          <a:xfrm>
            <a:off x="8688717" y="4257242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3" name="Content Placeholder 2"/>
          <p:cNvSpPr txBox="1">
            <a:spLocks/>
          </p:cNvSpPr>
          <p:nvPr/>
        </p:nvSpPr>
        <p:spPr>
          <a:xfrm>
            <a:off x="5986023" y="2089363"/>
            <a:ext cx="2598116" cy="10896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Portland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franzen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bespoke,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thundercats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farm-to-table tousled asymmetrical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104" name="Title 1"/>
          <p:cNvSpPr txBox="1">
            <a:spLocks/>
          </p:cNvSpPr>
          <p:nvPr/>
        </p:nvSpPr>
        <p:spPr>
          <a:xfrm>
            <a:off x="1359528" y="4186519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05" name="Title 1"/>
          <p:cNvSpPr txBox="1">
            <a:spLocks/>
          </p:cNvSpPr>
          <p:nvPr/>
        </p:nvSpPr>
        <p:spPr>
          <a:xfrm>
            <a:off x="6445471" y="4186519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06" name="Title 1"/>
          <p:cNvSpPr txBox="1">
            <a:spLocks/>
          </p:cNvSpPr>
          <p:nvPr/>
        </p:nvSpPr>
        <p:spPr>
          <a:xfrm>
            <a:off x="3857016" y="1962295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3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07" name="Title 1"/>
          <p:cNvSpPr txBox="1">
            <a:spLocks/>
          </p:cNvSpPr>
          <p:nvPr/>
        </p:nvSpPr>
        <p:spPr>
          <a:xfrm>
            <a:off x="9140955" y="1947917"/>
            <a:ext cx="1693639" cy="1231106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accent5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grpSp>
        <p:nvGrpSpPr>
          <p:cNvPr id="108" name="Group 107"/>
          <p:cNvGrpSpPr/>
          <p:nvPr/>
        </p:nvGrpSpPr>
        <p:grpSpPr>
          <a:xfrm>
            <a:off x="5783426" y="3266609"/>
            <a:ext cx="3200400" cy="784772"/>
            <a:chOff x="4410102" y="2634888"/>
            <a:chExt cx="2057400" cy="588579"/>
          </a:xfrm>
          <a:solidFill>
            <a:schemeClr val="accent4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9" name="Rounded Rectangle 108"/>
            <p:cNvSpPr/>
            <p:nvPr/>
          </p:nvSpPr>
          <p:spPr>
            <a:xfrm>
              <a:off x="44101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0" name="Isosceles Triangle 109"/>
            <p:cNvSpPr/>
            <p:nvPr/>
          </p:nvSpPr>
          <p:spPr>
            <a:xfrm>
              <a:off x="5299252" y="2634888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Content Placeholder 2"/>
            <p:cNvSpPr txBox="1">
              <a:spLocks/>
            </p:cNvSpPr>
            <p:nvPr/>
          </p:nvSpPr>
          <p:spPr>
            <a:xfrm>
              <a:off x="4611010" y="2855038"/>
              <a:ext cx="1538153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8387575" y="3441781"/>
            <a:ext cx="3200400" cy="787521"/>
            <a:chOff x="6264302" y="2766267"/>
            <a:chExt cx="2057400" cy="590641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3" name="Rounded Rectangle 112"/>
            <p:cNvSpPr/>
            <p:nvPr/>
          </p:nvSpPr>
          <p:spPr>
            <a:xfrm>
              <a:off x="6264302" y="2766267"/>
              <a:ext cx="2057400" cy="4572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Content Placeholder 2"/>
            <p:cNvSpPr txBox="1">
              <a:spLocks/>
            </p:cNvSpPr>
            <p:nvPr/>
          </p:nvSpPr>
          <p:spPr>
            <a:xfrm>
              <a:off x="6544114" y="2865061"/>
              <a:ext cx="1524301" cy="275513"/>
            </a:xfrm>
            <a:prstGeom prst="rect">
              <a:avLst/>
            </a:prstGeom>
            <a:grpFill/>
          </p:spPr>
          <p:txBody>
            <a:bodyPr vert="horz" lIns="121920" tIns="60960" rIns="121920" bIns="6096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67" b="1" dirty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Step Number </a:t>
              </a:r>
              <a:r>
                <a:rPr lang="en-US" sz="1467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US" sz="1067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>
            <a:xfrm flipV="1">
              <a:off x="7216802" y="3225529"/>
              <a:ext cx="152400" cy="13137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08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/>
      <p:bldP spid="91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Tree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0" name="Group 18"/>
          <p:cNvGrpSpPr>
            <a:grpSpLocks noChangeAspect="1"/>
          </p:cNvGrpSpPr>
          <p:nvPr/>
        </p:nvGrpSpPr>
        <p:grpSpPr bwMode="auto">
          <a:xfrm>
            <a:off x="6992717" y="1169666"/>
            <a:ext cx="4573641" cy="5344830"/>
            <a:chOff x="2814" y="962"/>
            <a:chExt cx="2052" cy="2398"/>
          </a:xfrm>
        </p:grpSpPr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4415" y="1626"/>
              <a:ext cx="128" cy="168"/>
            </a:xfrm>
            <a:custGeom>
              <a:avLst/>
              <a:gdLst>
                <a:gd name="T0" fmla="*/ 5 w 54"/>
                <a:gd name="T1" fmla="*/ 33 h 71"/>
                <a:gd name="T2" fmla="*/ 14 w 54"/>
                <a:gd name="T3" fmla="*/ 71 h 71"/>
                <a:gd name="T4" fmla="*/ 48 w 54"/>
                <a:gd name="T5" fmla="*/ 48 h 71"/>
                <a:gd name="T6" fmla="*/ 43 w 54"/>
                <a:gd name="T7" fmla="*/ 0 h 71"/>
                <a:gd name="T8" fmla="*/ 5 w 54"/>
                <a:gd name="T9" fmla="*/ 3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1">
                  <a:moveTo>
                    <a:pt x="5" y="33"/>
                  </a:moveTo>
                  <a:cubicBezTo>
                    <a:pt x="0" y="46"/>
                    <a:pt x="4" y="60"/>
                    <a:pt x="14" y="71"/>
                  </a:cubicBezTo>
                  <a:cubicBezTo>
                    <a:pt x="29" y="69"/>
                    <a:pt x="43" y="61"/>
                    <a:pt x="48" y="48"/>
                  </a:cubicBezTo>
                  <a:cubicBezTo>
                    <a:pt x="54" y="35"/>
                    <a:pt x="53" y="10"/>
                    <a:pt x="43" y="0"/>
                  </a:cubicBezTo>
                  <a:cubicBezTo>
                    <a:pt x="27" y="1"/>
                    <a:pt x="10" y="19"/>
                    <a:pt x="5" y="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4261" y="1218"/>
              <a:ext cx="130" cy="166"/>
            </a:xfrm>
            <a:custGeom>
              <a:avLst/>
              <a:gdLst>
                <a:gd name="T0" fmla="*/ 6 w 55"/>
                <a:gd name="T1" fmla="*/ 48 h 70"/>
                <a:gd name="T2" fmla="*/ 41 w 55"/>
                <a:gd name="T3" fmla="*/ 70 h 70"/>
                <a:gd name="T4" fmla="*/ 49 w 55"/>
                <a:gd name="T5" fmla="*/ 32 h 70"/>
                <a:gd name="T6" fmla="*/ 10 w 55"/>
                <a:gd name="T7" fmla="*/ 0 h 70"/>
                <a:gd name="T8" fmla="*/ 6 w 55"/>
                <a:gd name="T9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0">
                  <a:moveTo>
                    <a:pt x="6" y="48"/>
                  </a:moveTo>
                  <a:cubicBezTo>
                    <a:pt x="12" y="61"/>
                    <a:pt x="25" y="69"/>
                    <a:pt x="41" y="70"/>
                  </a:cubicBezTo>
                  <a:cubicBezTo>
                    <a:pt x="51" y="60"/>
                    <a:pt x="55" y="45"/>
                    <a:pt x="49" y="32"/>
                  </a:cubicBezTo>
                  <a:cubicBezTo>
                    <a:pt x="43" y="19"/>
                    <a:pt x="25" y="1"/>
                    <a:pt x="10" y="0"/>
                  </a:cubicBezTo>
                  <a:cubicBezTo>
                    <a:pt x="0" y="11"/>
                    <a:pt x="1" y="35"/>
                    <a:pt x="6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3452" y="1220"/>
              <a:ext cx="121" cy="178"/>
            </a:xfrm>
            <a:custGeom>
              <a:avLst/>
              <a:gdLst>
                <a:gd name="T0" fmla="*/ 3 w 51"/>
                <a:gd name="T1" fmla="*/ 39 h 75"/>
                <a:gd name="T2" fmla="*/ 19 w 51"/>
                <a:gd name="T3" fmla="*/ 75 h 75"/>
                <a:gd name="T4" fmla="*/ 48 w 51"/>
                <a:gd name="T5" fmla="*/ 47 h 75"/>
                <a:gd name="T6" fmla="*/ 34 w 51"/>
                <a:gd name="T7" fmla="*/ 0 h 75"/>
                <a:gd name="T8" fmla="*/ 3 w 51"/>
                <a:gd name="T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75">
                  <a:moveTo>
                    <a:pt x="3" y="39"/>
                  </a:moveTo>
                  <a:cubicBezTo>
                    <a:pt x="0" y="53"/>
                    <a:pt x="7" y="66"/>
                    <a:pt x="19" y="75"/>
                  </a:cubicBezTo>
                  <a:cubicBezTo>
                    <a:pt x="34" y="71"/>
                    <a:pt x="45" y="61"/>
                    <a:pt x="48" y="47"/>
                  </a:cubicBezTo>
                  <a:cubicBezTo>
                    <a:pt x="51" y="33"/>
                    <a:pt x="46" y="9"/>
                    <a:pt x="34" y="0"/>
                  </a:cubicBezTo>
                  <a:cubicBezTo>
                    <a:pt x="19" y="4"/>
                    <a:pt x="6" y="25"/>
                    <a:pt x="3" y="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2912" y="1465"/>
              <a:ext cx="187" cy="113"/>
            </a:xfrm>
            <a:custGeom>
              <a:avLst/>
              <a:gdLst>
                <a:gd name="T0" fmla="*/ 50 w 79"/>
                <a:gd name="T1" fmla="*/ 45 h 48"/>
                <a:gd name="T2" fmla="*/ 79 w 79"/>
                <a:gd name="T3" fmla="*/ 17 h 48"/>
                <a:gd name="T4" fmla="*/ 39 w 79"/>
                <a:gd name="T5" fmla="*/ 3 h 48"/>
                <a:gd name="T6" fmla="*/ 0 w 79"/>
                <a:gd name="T7" fmla="*/ 34 h 48"/>
                <a:gd name="T8" fmla="*/ 50 w 79"/>
                <a:gd name="T9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8">
                  <a:moveTo>
                    <a:pt x="50" y="45"/>
                  </a:moveTo>
                  <a:cubicBezTo>
                    <a:pt x="65" y="42"/>
                    <a:pt x="75" y="31"/>
                    <a:pt x="79" y="17"/>
                  </a:cubicBezTo>
                  <a:cubicBezTo>
                    <a:pt x="69" y="6"/>
                    <a:pt x="54" y="0"/>
                    <a:pt x="39" y="3"/>
                  </a:cubicBezTo>
                  <a:cubicBezTo>
                    <a:pt x="25" y="6"/>
                    <a:pt x="3" y="20"/>
                    <a:pt x="0" y="34"/>
                  </a:cubicBezTo>
                  <a:cubicBezTo>
                    <a:pt x="10" y="45"/>
                    <a:pt x="35" y="48"/>
                    <a:pt x="50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3659" y="1071"/>
              <a:ext cx="173" cy="123"/>
            </a:xfrm>
            <a:custGeom>
              <a:avLst/>
              <a:gdLst>
                <a:gd name="T0" fmla="*/ 31 w 73"/>
                <a:gd name="T1" fmla="*/ 46 h 52"/>
                <a:gd name="T2" fmla="*/ 73 w 73"/>
                <a:gd name="T3" fmla="*/ 41 h 52"/>
                <a:gd name="T4" fmla="*/ 51 w 73"/>
                <a:gd name="T5" fmla="*/ 8 h 52"/>
                <a:gd name="T6" fmla="*/ 0 w 73"/>
                <a:gd name="T7" fmla="*/ 8 h 52"/>
                <a:gd name="T8" fmla="*/ 31 w 73"/>
                <a:gd name="T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52">
                  <a:moveTo>
                    <a:pt x="31" y="46"/>
                  </a:moveTo>
                  <a:cubicBezTo>
                    <a:pt x="45" y="52"/>
                    <a:pt x="61" y="50"/>
                    <a:pt x="73" y="41"/>
                  </a:cubicBezTo>
                  <a:cubicBezTo>
                    <a:pt x="73" y="27"/>
                    <a:pt x="65" y="14"/>
                    <a:pt x="51" y="8"/>
                  </a:cubicBezTo>
                  <a:cubicBezTo>
                    <a:pt x="38" y="2"/>
                    <a:pt x="12" y="0"/>
                    <a:pt x="0" y="8"/>
                  </a:cubicBezTo>
                  <a:cubicBezTo>
                    <a:pt x="0" y="23"/>
                    <a:pt x="18" y="40"/>
                    <a:pt x="31" y="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4702" y="1626"/>
              <a:ext cx="130" cy="168"/>
            </a:xfrm>
            <a:custGeom>
              <a:avLst/>
              <a:gdLst>
                <a:gd name="T0" fmla="*/ 7 w 55"/>
                <a:gd name="T1" fmla="*/ 48 h 71"/>
                <a:gd name="T2" fmla="*/ 41 w 55"/>
                <a:gd name="T3" fmla="*/ 71 h 71"/>
                <a:gd name="T4" fmla="*/ 50 w 55"/>
                <a:gd name="T5" fmla="*/ 32 h 71"/>
                <a:gd name="T6" fmla="*/ 11 w 55"/>
                <a:gd name="T7" fmla="*/ 0 h 71"/>
                <a:gd name="T8" fmla="*/ 7 w 55"/>
                <a:gd name="T9" fmla="*/ 4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1">
                  <a:moveTo>
                    <a:pt x="7" y="48"/>
                  </a:moveTo>
                  <a:cubicBezTo>
                    <a:pt x="12" y="61"/>
                    <a:pt x="26" y="69"/>
                    <a:pt x="41" y="71"/>
                  </a:cubicBezTo>
                  <a:cubicBezTo>
                    <a:pt x="51" y="60"/>
                    <a:pt x="55" y="45"/>
                    <a:pt x="50" y="32"/>
                  </a:cubicBezTo>
                  <a:cubicBezTo>
                    <a:pt x="44" y="19"/>
                    <a:pt x="26" y="1"/>
                    <a:pt x="11" y="0"/>
                  </a:cubicBezTo>
                  <a:cubicBezTo>
                    <a:pt x="0" y="11"/>
                    <a:pt x="1" y="35"/>
                    <a:pt x="7" y="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3194" y="1908"/>
              <a:ext cx="154" cy="151"/>
            </a:xfrm>
            <a:custGeom>
              <a:avLst/>
              <a:gdLst>
                <a:gd name="T0" fmla="*/ 53 w 65"/>
                <a:gd name="T1" fmla="*/ 43 h 64"/>
                <a:gd name="T2" fmla="*/ 59 w 65"/>
                <a:gd name="T3" fmla="*/ 4 h 64"/>
                <a:gd name="T4" fmla="*/ 18 w 65"/>
                <a:gd name="T5" fmla="*/ 14 h 64"/>
                <a:gd name="T6" fmla="*/ 5 w 65"/>
                <a:gd name="T7" fmla="*/ 61 h 64"/>
                <a:gd name="T8" fmla="*/ 53 w 65"/>
                <a:gd name="T9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53" y="43"/>
                  </a:moveTo>
                  <a:cubicBezTo>
                    <a:pt x="63" y="32"/>
                    <a:pt x="65" y="17"/>
                    <a:pt x="59" y="4"/>
                  </a:cubicBezTo>
                  <a:cubicBezTo>
                    <a:pt x="44" y="0"/>
                    <a:pt x="28" y="4"/>
                    <a:pt x="18" y="14"/>
                  </a:cubicBezTo>
                  <a:cubicBezTo>
                    <a:pt x="8" y="24"/>
                    <a:pt x="0" y="47"/>
                    <a:pt x="5" y="61"/>
                  </a:cubicBezTo>
                  <a:cubicBezTo>
                    <a:pt x="20" y="64"/>
                    <a:pt x="43" y="53"/>
                    <a:pt x="53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2886" y="2505"/>
              <a:ext cx="1837" cy="855"/>
            </a:xfrm>
            <a:custGeom>
              <a:avLst/>
              <a:gdLst>
                <a:gd name="T0" fmla="*/ 388 w 775"/>
                <a:gd name="T1" fmla="*/ 361 h 361"/>
                <a:gd name="T2" fmla="*/ 775 w 775"/>
                <a:gd name="T3" fmla="*/ 0 h 361"/>
                <a:gd name="T4" fmla="*/ 0 w 775"/>
                <a:gd name="T5" fmla="*/ 0 h 361"/>
                <a:gd name="T6" fmla="*/ 388 w 775"/>
                <a:gd name="T7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5" h="361">
                  <a:moveTo>
                    <a:pt x="388" y="361"/>
                  </a:moveTo>
                  <a:cubicBezTo>
                    <a:pt x="602" y="361"/>
                    <a:pt x="775" y="199"/>
                    <a:pt x="7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9"/>
                    <a:pt x="174" y="361"/>
                    <a:pt x="388" y="3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3082" y="2505"/>
              <a:ext cx="1447" cy="675"/>
            </a:xfrm>
            <a:custGeom>
              <a:avLst/>
              <a:gdLst>
                <a:gd name="T0" fmla="*/ 305 w 610"/>
                <a:gd name="T1" fmla="*/ 285 h 285"/>
                <a:gd name="T2" fmla="*/ 610 w 610"/>
                <a:gd name="T3" fmla="*/ 0 h 285"/>
                <a:gd name="T4" fmla="*/ 0 w 610"/>
                <a:gd name="T5" fmla="*/ 0 h 285"/>
                <a:gd name="T6" fmla="*/ 305 w 610"/>
                <a:gd name="T7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0" h="285">
                  <a:moveTo>
                    <a:pt x="305" y="285"/>
                  </a:moveTo>
                  <a:cubicBezTo>
                    <a:pt x="474" y="285"/>
                    <a:pt x="610" y="157"/>
                    <a:pt x="6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7"/>
                    <a:pt x="136" y="285"/>
                    <a:pt x="305" y="285"/>
                  </a:cubicBezTo>
                  <a:close/>
                </a:path>
              </a:pathLst>
            </a:custGeom>
            <a:solidFill>
              <a:srgbClr val="D8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3267" y="2505"/>
              <a:ext cx="1077" cy="502"/>
            </a:xfrm>
            <a:custGeom>
              <a:avLst/>
              <a:gdLst>
                <a:gd name="T0" fmla="*/ 227 w 454"/>
                <a:gd name="T1" fmla="*/ 212 h 212"/>
                <a:gd name="T2" fmla="*/ 454 w 454"/>
                <a:gd name="T3" fmla="*/ 0 h 212"/>
                <a:gd name="T4" fmla="*/ 0 w 454"/>
                <a:gd name="T5" fmla="*/ 0 h 212"/>
                <a:gd name="T6" fmla="*/ 227 w 454"/>
                <a:gd name="T7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4" h="212">
                  <a:moveTo>
                    <a:pt x="227" y="212"/>
                  </a:moveTo>
                  <a:cubicBezTo>
                    <a:pt x="352" y="212"/>
                    <a:pt x="454" y="117"/>
                    <a:pt x="4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7"/>
                    <a:pt x="102" y="212"/>
                    <a:pt x="227" y="2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auto">
            <a:xfrm>
              <a:off x="2814" y="962"/>
              <a:ext cx="2052" cy="1860"/>
            </a:xfrm>
            <a:custGeom>
              <a:avLst/>
              <a:gdLst>
                <a:gd name="T0" fmla="*/ 861 w 865"/>
                <a:gd name="T1" fmla="*/ 315 h 785"/>
                <a:gd name="T2" fmla="*/ 861 w 865"/>
                <a:gd name="T3" fmla="*/ 317 h 785"/>
                <a:gd name="T4" fmla="*/ 835 w 865"/>
                <a:gd name="T5" fmla="*/ 369 h 785"/>
                <a:gd name="T6" fmla="*/ 708 w 865"/>
                <a:gd name="T7" fmla="*/ 403 h 785"/>
                <a:gd name="T8" fmla="*/ 686 w 865"/>
                <a:gd name="T9" fmla="*/ 380 h 785"/>
                <a:gd name="T10" fmla="*/ 759 w 865"/>
                <a:gd name="T11" fmla="*/ 337 h 785"/>
                <a:gd name="T12" fmla="*/ 731 w 865"/>
                <a:gd name="T13" fmla="*/ 347 h 785"/>
                <a:gd name="T14" fmla="*/ 631 w 865"/>
                <a:gd name="T15" fmla="*/ 386 h 785"/>
                <a:gd name="T16" fmla="*/ 605 w 865"/>
                <a:gd name="T17" fmla="*/ 359 h 785"/>
                <a:gd name="T18" fmla="*/ 670 w 865"/>
                <a:gd name="T19" fmla="*/ 275 h 785"/>
                <a:gd name="T20" fmla="*/ 666 w 865"/>
                <a:gd name="T21" fmla="*/ 267 h 785"/>
                <a:gd name="T22" fmla="*/ 613 w 865"/>
                <a:gd name="T23" fmla="*/ 331 h 785"/>
                <a:gd name="T24" fmla="*/ 565 w 865"/>
                <a:gd name="T25" fmla="*/ 420 h 785"/>
                <a:gd name="T26" fmla="*/ 443 w 865"/>
                <a:gd name="T27" fmla="*/ 453 h 785"/>
                <a:gd name="T28" fmla="*/ 455 w 865"/>
                <a:gd name="T29" fmla="*/ 399 h 785"/>
                <a:gd name="T30" fmla="*/ 583 w 865"/>
                <a:gd name="T31" fmla="*/ 253 h 785"/>
                <a:gd name="T32" fmla="*/ 636 w 865"/>
                <a:gd name="T33" fmla="*/ 230 h 785"/>
                <a:gd name="T34" fmla="*/ 651 w 865"/>
                <a:gd name="T35" fmla="*/ 206 h 785"/>
                <a:gd name="T36" fmla="*/ 580 w 865"/>
                <a:gd name="T37" fmla="*/ 242 h 785"/>
                <a:gd name="T38" fmla="*/ 539 w 865"/>
                <a:gd name="T39" fmla="*/ 238 h 785"/>
                <a:gd name="T40" fmla="*/ 607 w 865"/>
                <a:gd name="T41" fmla="*/ 104 h 785"/>
                <a:gd name="T42" fmla="*/ 592 w 865"/>
                <a:gd name="T43" fmla="*/ 0 h 785"/>
                <a:gd name="T44" fmla="*/ 605 w 865"/>
                <a:gd name="T45" fmla="*/ 90 h 785"/>
                <a:gd name="T46" fmla="*/ 517 w 865"/>
                <a:gd name="T47" fmla="*/ 159 h 785"/>
                <a:gd name="T48" fmla="*/ 453 w 865"/>
                <a:gd name="T49" fmla="*/ 99 h 785"/>
                <a:gd name="T50" fmla="*/ 520 w 865"/>
                <a:gd name="T51" fmla="*/ 204 h 785"/>
                <a:gd name="T52" fmla="*/ 413 w 865"/>
                <a:gd name="T53" fmla="*/ 388 h 785"/>
                <a:gd name="T54" fmla="*/ 387 w 865"/>
                <a:gd name="T55" fmla="*/ 276 h 785"/>
                <a:gd name="T56" fmla="*/ 381 w 865"/>
                <a:gd name="T57" fmla="*/ 193 h 785"/>
                <a:gd name="T58" fmla="*/ 385 w 865"/>
                <a:gd name="T59" fmla="*/ 253 h 785"/>
                <a:gd name="T60" fmla="*/ 344 w 865"/>
                <a:gd name="T61" fmla="*/ 237 h 785"/>
                <a:gd name="T62" fmla="*/ 247 w 865"/>
                <a:gd name="T63" fmla="*/ 153 h 785"/>
                <a:gd name="T64" fmla="*/ 285 w 865"/>
                <a:gd name="T65" fmla="*/ 212 h 785"/>
                <a:gd name="T66" fmla="*/ 354 w 865"/>
                <a:gd name="T67" fmla="*/ 302 h 785"/>
                <a:gd name="T68" fmla="*/ 359 w 865"/>
                <a:gd name="T69" fmla="*/ 371 h 785"/>
                <a:gd name="T70" fmla="*/ 206 w 865"/>
                <a:gd name="T71" fmla="*/ 247 h 785"/>
                <a:gd name="T72" fmla="*/ 176 w 865"/>
                <a:gd name="T73" fmla="*/ 190 h 785"/>
                <a:gd name="T74" fmla="*/ 166 w 865"/>
                <a:gd name="T75" fmla="*/ 244 h 785"/>
                <a:gd name="T76" fmla="*/ 151 w 865"/>
                <a:gd name="T77" fmla="*/ 242 h 785"/>
                <a:gd name="T78" fmla="*/ 229 w 865"/>
                <a:gd name="T79" fmla="*/ 290 h 785"/>
                <a:gd name="T80" fmla="*/ 353 w 865"/>
                <a:gd name="T81" fmla="*/ 416 h 785"/>
                <a:gd name="T82" fmla="*/ 214 w 865"/>
                <a:gd name="T83" fmla="*/ 354 h 785"/>
                <a:gd name="T84" fmla="*/ 119 w 865"/>
                <a:gd name="T85" fmla="*/ 301 h 785"/>
                <a:gd name="T86" fmla="*/ 21 w 865"/>
                <a:gd name="T87" fmla="*/ 239 h 785"/>
                <a:gd name="T88" fmla="*/ 37 w 865"/>
                <a:gd name="T89" fmla="*/ 271 h 785"/>
                <a:gd name="T90" fmla="*/ 166 w 865"/>
                <a:gd name="T91" fmla="*/ 328 h 785"/>
                <a:gd name="T92" fmla="*/ 89 w 865"/>
                <a:gd name="T93" fmla="*/ 341 h 785"/>
                <a:gd name="T94" fmla="*/ 184 w 865"/>
                <a:gd name="T95" fmla="*/ 355 h 785"/>
                <a:gd name="T96" fmla="*/ 102 w 865"/>
                <a:gd name="T97" fmla="*/ 391 h 785"/>
                <a:gd name="T98" fmla="*/ 0 w 865"/>
                <a:gd name="T99" fmla="*/ 396 h 785"/>
                <a:gd name="T100" fmla="*/ 199 w 865"/>
                <a:gd name="T101" fmla="*/ 390 h 785"/>
                <a:gd name="T102" fmla="*/ 376 w 865"/>
                <a:gd name="T103" fmla="*/ 487 h 785"/>
                <a:gd name="T104" fmla="*/ 378 w 865"/>
                <a:gd name="T105" fmla="*/ 603 h 785"/>
                <a:gd name="T106" fmla="*/ 275 w 865"/>
                <a:gd name="T107" fmla="*/ 651 h 785"/>
                <a:gd name="T108" fmla="*/ 501 w 865"/>
                <a:gd name="T109" fmla="*/ 651 h 785"/>
                <a:gd name="T110" fmla="*/ 453 w 865"/>
                <a:gd name="T111" fmla="*/ 561 h 785"/>
                <a:gd name="T112" fmla="*/ 456 w 865"/>
                <a:gd name="T113" fmla="*/ 493 h 785"/>
                <a:gd name="T114" fmla="*/ 588 w 865"/>
                <a:gd name="T115" fmla="*/ 435 h 785"/>
                <a:gd name="T116" fmla="*/ 684 w 865"/>
                <a:gd name="T117" fmla="*/ 415 h 785"/>
                <a:gd name="T118" fmla="*/ 841 w 865"/>
                <a:gd name="T119" fmla="*/ 37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5" h="785">
                  <a:moveTo>
                    <a:pt x="861" y="315"/>
                  </a:moveTo>
                  <a:cubicBezTo>
                    <a:pt x="862" y="314"/>
                    <a:pt x="862" y="314"/>
                    <a:pt x="861" y="315"/>
                  </a:cubicBezTo>
                  <a:cubicBezTo>
                    <a:pt x="861" y="315"/>
                    <a:pt x="861" y="315"/>
                    <a:pt x="861" y="315"/>
                  </a:cubicBezTo>
                  <a:cubicBezTo>
                    <a:pt x="861" y="315"/>
                    <a:pt x="861" y="316"/>
                    <a:pt x="861" y="316"/>
                  </a:cubicBezTo>
                  <a:cubicBezTo>
                    <a:pt x="861" y="317"/>
                    <a:pt x="861" y="318"/>
                    <a:pt x="861" y="318"/>
                  </a:cubicBezTo>
                  <a:cubicBezTo>
                    <a:pt x="861" y="318"/>
                    <a:pt x="861" y="318"/>
                    <a:pt x="861" y="317"/>
                  </a:cubicBezTo>
                  <a:cubicBezTo>
                    <a:pt x="858" y="326"/>
                    <a:pt x="855" y="335"/>
                    <a:pt x="852" y="344"/>
                  </a:cubicBezTo>
                  <a:cubicBezTo>
                    <a:pt x="849" y="352"/>
                    <a:pt x="846" y="358"/>
                    <a:pt x="840" y="364"/>
                  </a:cubicBezTo>
                  <a:cubicBezTo>
                    <a:pt x="839" y="366"/>
                    <a:pt x="836" y="368"/>
                    <a:pt x="835" y="369"/>
                  </a:cubicBezTo>
                  <a:cubicBezTo>
                    <a:pt x="824" y="379"/>
                    <a:pt x="811" y="388"/>
                    <a:pt x="799" y="395"/>
                  </a:cubicBezTo>
                  <a:cubicBezTo>
                    <a:pt x="788" y="401"/>
                    <a:pt x="776" y="404"/>
                    <a:pt x="764" y="404"/>
                  </a:cubicBezTo>
                  <a:cubicBezTo>
                    <a:pt x="746" y="405"/>
                    <a:pt x="727" y="403"/>
                    <a:pt x="708" y="403"/>
                  </a:cubicBezTo>
                  <a:cubicBezTo>
                    <a:pt x="684" y="402"/>
                    <a:pt x="659" y="402"/>
                    <a:pt x="635" y="401"/>
                  </a:cubicBezTo>
                  <a:cubicBezTo>
                    <a:pt x="641" y="396"/>
                    <a:pt x="651" y="394"/>
                    <a:pt x="658" y="392"/>
                  </a:cubicBezTo>
                  <a:cubicBezTo>
                    <a:pt x="668" y="388"/>
                    <a:pt x="678" y="385"/>
                    <a:pt x="686" y="380"/>
                  </a:cubicBezTo>
                  <a:cubicBezTo>
                    <a:pt x="700" y="373"/>
                    <a:pt x="713" y="365"/>
                    <a:pt x="726" y="357"/>
                  </a:cubicBezTo>
                  <a:cubicBezTo>
                    <a:pt x="732" y="354"/>
                    <a:pt x="738" y="350"/>
                    <a:pt x="744" y="347"/>
                  </a:cubicBezTo>
                  <a:cubicBezTo>
                    <a:pt x="749" y="344"/>
                    <a:pt x="755" y="341"/>
                    <a:pt x="759" y="337"/>
                  </a:cubicBezTo>
                  <a:cubicBezTo>
                    <a:pt x="771" y="326"/>
                    <a:pt x="777" y="312"/>
                    <a:pt x="783" y="297"/>
                  </a:cubicBezTo>
                  <a:cubicBezTo>
                    <a:pt x="775" y="310"/>
                    <a:pt x="769" y="324"/>
                    <a:pt x="756" y="334"/>
                  </a:cubicBezTo>
                  <a:cubicBezTo>
                    <a:pt x="750" y="340"/>
                    <a:pt x="738" y="343"/>
                    <a:pt x="731" y="347"/>
                  </a:cubicBezTo>
                  <a:cubicBezTo>
                    <a:pt x="724" y="351"/>
                    <a:pt x="717" y="354"/>
                    <a:pt x="709" y="357"/>
                  </a:cubicBezTo>
                  <a:cubicBezTo>
                    <a:pt x="696" y="362"/>
                    <a:pt x="685" y="369"/>
                    <a:pt x="672" y="373"/>
                  </a:cubicBezTo>
                  <a:cubicBezTo>
                    <a:pt x="659" y="378"/>
                    <a:pt x="644" y="381"/>
                    <a:pt x="631" y="386"/>
                  </a:cubicBezTo>
                  <a:cubicBezTo>
                    <a:pt x="616" y="392"/>
                    <a:pt x="604" y="401"/>
                    <a:pt x="591" y="409"/>
                  </a:cubicBezTo>
                  <a:cubicBezTo>
                    <a:pt x="593" y="400"/>
                    <a:pt x="595" y="385"/>
                    <a:pt x="597" y="378"/>
                  </a:cubicBezTo>
                  <a:cubicBezTo>
                    <a:pt x="599" y="371"/>
                    <a:pt x="602" y="365"/>
                    <a:pt x="605" y="359"/>
                  </a:cubicBezTo>
                  <a:cubicBezTo>
                    <a:pt x="614" y="348"/>
                    <a:pt x="625" y="336"/>
                    <a:pt x="637" y="328"/>
                  </a:cubicBezTo>
                  <a:cubicBezTo>
                    <a:pt x="650" y="320"/>
                    <a:pt x="659" y="311"/>
                    <a:pt x="666" y="299"/>
                  </a:cubicBezTo>
                  <a:cubicBezTo>
                    <a:pt x="668" y="291"/>
                    <a:pt x="670" y="283"/>
                    <a:pt x="670" y="275"/>
                  </a:cubicBezTo>
                  <a:cubicBezTo>
                    <a:pt x="670" y="272"/>
                    <a:pt x="670" y="269"/>
                    <a:pt x="670" y="266"/>
                  </a:cubicBezTo>
                  <a:cubicBezTo>
                    <a:pt x="668" y="255"/>
                    <a:pt x="665" y="243"/>
                    <a:pt x="663" y="231"/>
                  </a:cubicBezTo>
                  <a:cubicBezTo>
                    <a:pt x="664" y="243"/>
                    <a:pt x="665" y="255"/>
                    <a:pt x="666" y="267"/>
                  </a:cubicBezTo>
                  <a:cubicBezTo>
                    <a:pt x="666" y="269"/>
                    <a:pt x="666" y="272"/>
                    <a:pt x="666" y="275"/>
                  </a:cubicBezTo>
                  <a:cubicBezTo>
                    <a:pt x="665" y="289"/>
                    <a:pt x="657" y="301"/>
                    <a:pt x="645" y="311"/>
                  </a:cubicBezTo>
                  <a:cubicBezTo>
                    <a:pt x="635" y="318"/>
                    <a:pt x="624" y="324"/>
                    <a:pt x="613" y="331"/>
                  </a:cubicBezTo>
                  <a:cubicBezTo>
                    <a:pt x="600" y="341"/>
                    <a:pt x="589" y="354"/>
                    <a:pt x="582" y="368"/>
                  </a:cubicBezTo>
                  <a:cubicBezTo>
                    <a:pt x="578" y="376"/>
                    <a:pt x="576" y="384"/>
                    <a:pt x="574" y="392"/>
                  </a:cubicBezTo>
                  <a:cubicBezTo>
                    <a:pt x="572" y="401"/>
                    <a:pt x="568" y="411"/>
                    <a:pt x="565" y="420"/>
                  </a:cubicBezTo>
                  <a:cubicBezTo>
                    <a:pt x="536" y="429"/>
                    <a:pt x="506" y="439"/>
                    <a:pt x="477" y="448"/>
                  </a:cubicBezTo>
                  <a:cubicBezTo>
                    <a:pt x="471" y="450"/>
                    <a:pt x="465" y="452"/>
                    <a:pt x="458" y="454"/>
                  </a:cubicBezTo>
                  <a:cubicBezTo>
                    <a:pt x="453" y="456"/>
                    <a:pt x="447" y="458"/>
                    <a:pt x="443" y="453"/>
                  </a:cubicBezTo>
                  <a:cubicBezTo>
                    <a:pt x="440" y="448"/>
                    <a:pt x="438" y="442"/>
                    <a:pt x="436" y="436"/>
                  </a:cubicBezTo>
                  <a:cubicBezTo>
                    <a:pt x="433" y="429"/>
                    <a:pt x="431" y="423"/>
                    <a:pt x="438" y="416"/>
                  </a:cubicBezTo>
                  <a:cubicBezTo>
                    <a:pt x="443" y="410"/>
                    <a:pt x="449" y="405"/>
                    <a:pt x="455" y="399"/>
                  </a:cubicBezTo>
                  <a:cubicBezTo>
                    <a:pt x="473" y="380"/>
                    <a:pt x="495" y="362"/>
                    <a:pt x="511" y="341"/>
                  </a:cubicBezTo>
                  <a:cubicBezTo>
                    <a:pt x="519" y="330"/>
                    <a:pt x="523" y="318"/>
                    <a:pt x="526" y="305"/>
                  </a:cubicBezTo>
                  <a:cubicBezTo>
                    <a:pt x="545" y="288"/>
                    <a:pt x="564" y="271"/>
                    <a:pt x="583" y="253"/>
                  </a:cubicBezTo>
                  <a:cubicBezTo>
                    <a:pt x="587" y="250"/>
                    <a:pt x="591" y="246"/>
                    <a:pt x="596" y="244"/>
                  </a:cubicBezTo>
                  <a:cubicBezTo>
                    <a:pt x="602" y="241"/>
                    <a:pt x="609" y="240"/>
                    <a:pt x="615" y="239"/>
                  </a:cubicBezTo>
                  <a:cubicBezTo>
                    <a:pt x="622" y="237"/>
                    <a:pt x="629" y="234"/>
                    <a:pt x="636" y="230"/>
                  </a:cubicBezTo>
                  <a:cubicBezTo>
                    <a:pt x="649" y="221"/>
                    <a:pt x="656" y="209"/>
                    <a:pt x="664" y="195"/>
                  </a:cubicBezTo>
                  <a:cubicBezTo>
                    <a:pt x="674" y="176"/>
                    <a:pt x="685" y="157"/>
                    <a:pt x="696" y="138"/>
                  </a:cubicBezTo>
                  <a:cubicBezTo>
                    <a:pt x="681" y="161"/>
                    <a:pt x="667" y="184"/>
                    <a:pt x="651" y="206"/>
                  </a:cubicBezTo>
                  <a:cubicBezTo>
                    <a:pt x="641" y="221"/>
                    <a:pt x="625" y="228"/>
                    <a:pt x="607" y="231"/>
                  </a:cubicBezTo>
                  <a:cubicBezTo>
                    <a:pt x="598" y="233"/>
                    <a:pt x="587" y="236"/>
                    <a:pt x="580" y="241"/>
                  </a:cubicBezTo>
                  <a:cubicBezTo>
                    <a:pt x="580" y="241"/>
                    <a:pt x="580" y="241"/>
                    <a:pt x="580" y="242"/>
                  </a:cubicBezTo>
                  <a:cubicBezTo>
                    <a:pt x="577" y="243"/>
                    <a:pt x="573" y="246"/>
                    <a:pt x="571" y="248"/>
                  </a:cubicBezTo>
                  <a:cubicBezTo>
                    <a:pt x="559" y="257"/>
                    <a:pt x="544" y="275"/>
                    <a:pt x="531" y="278"/>
                  </a:cubicBezTo>
                  <a:cubicBezTo>
                    <a:pt x="533" y="265"/>
                    <a:pt x="539" y="252"/>
                    <a:pt x="539" y="238"/>
                  </a:cubicBezTo>
                  <a:cubicBezTo>
                    <a:pt x="540" y="221"/>
                    <a:pt x="538" y="205"/>
                    <a:pt x="531" y="190"/>
                  </a:cubicBezTo>
                  <a:cubicBezTo>
                    <a:pt x="546" y="174"/>
                    <a:pt x="560" y="159"/>
                    <a:pt x="574" y="144"/>
                  </a:cubicBezTo>
                  <a:cubicBezTo>
                    <a:pt x="586" y="132"/>
                    <a:pt x="599" y="119"/>
                    <a:pt x="607" y="104"/>
                  </a:cubicBezTo>
                  <a:cubicBezTo>
                    <a:pt x="611" y="97"/>
                    <a:pt x="613" y="90"/>
                    <a:pt x="614" y="83"/>
                  </a:cubicBezTo>
                  <a:cubicBezTo>
                    <a:pt x="615" y="70"/>
                    <a:pt x="611" y="60"/>
                    <a:pt x="607" y="48"/>
                  </a:cubicBezTo>
                  <a:cubicBezTo>
                    <a:pt x="602" y="32"/>
                    <a:pt x="597" y="16"/>
                    <a:pt x="592" y="0"/>
                  </a:cubicBezTo>
                  <a:cubicBezTo>
                    <a:pt x="594" y="11"/>
                    <a:pt x="597" y="22"/>
                    <a:pt x="599" y="33"/>
                  </a:cubicBezTo>
                  <a:cubicBezTo>
                    <a:pt x="604" y="52"/>
                    <a:pt x="611" y="70"/>
                    <a:pt x="605" y="89"/>
                  </a:cubicBezTo>
                  <a:cubicBezTo>
                    <a:pt x="605" y="89"/>
                    <a:pt x="605" y="90"/>
                    <a:pt x="605" y="90"/>
                  </a:cubicBezTo>
                  <a:cubicBezTo>
                    <a:pt x="599" y="103"/>
                    <a:pt x="590" y="113"/>
                    <a:pt x="580" y="122"/>
                  </a:cubicBezTo>
                  <a:cubicBezTo>
                    <a:pt x="561" y="139"/>
                    <a:pt x="542" y="156"/>
                    <a:pt x="524" y="173"/>
                  </a:cubicBezTo>
                  <a:cubicBezTo>
                    <a:pt x="522" y="169"/>
                    <a:pt x="519" y="164"/>
                    <a:pt x="517" y="159"/>
                  </a:cubicBezTo>
                  <a:cubicBezTo>
                    <a:pt x="502" y="132"/>
                    <a:pt x="468" y="118"/>
                    <a:pt x="455" y="89"/>
                  </a:cubicBezTo>
                  <a:cubicBezTo>
                    <a:pt x="444" y="66"/>
                    <a:pt x="433" y="43"/>
                    <a:pt x="422" y="19"/>
                  </a:cubicBezTo>
                  <a:cubicBezTo>
                    <a:pt x="432" y="46"/>
                    <a:pt x="441" y="73"/>
                    <a:pt x="453" y="99"/>
                  </a:cubicBezTo>
                  <a:cubicBezTo>
                    <a:pt x="453" y="100"/>
                    <a:pt x="454" y="101"/>
                    <a:pt x="454" y="102"/>
                  </a:cubicBezTo>
                  <a:cubicBezTo>
                    <a:pt x="468" y="125"/>
                    <a:pt x="494" y="140"/>
                    <a:pt x="505" y="164"/>
                  </a:cubicBezTo>
                  <a:cubicBezTo>
                    <a:pt x="510" y="178"/>
                    <a:pt x="515" y="191"/>
                    <a:pt x="520" y="204"/>
                  </a:cubicBezTo>
                  <a:cubicBezTo>
                    <a:pt x="528" y="239"/>
                    <a:pt x="515" y="276"/>
                    <a:pt x="498" y="307"/>
                  </a:cubicBezTo>
                  <a:cubicBezTo>
                    <a:pt x="481" y="339"/>
                    <a:pt x="453" y="363"/>
                    <a:pt x="423" y="385"/>
                  </a:cubicBezTo>
                  <a:cubicBezTo>
                    <a:pt x="420" y="387"/>
                    <a:pt x="417" y="389"/>
                    <a:pt x="413" y="388"/>
                  </a:cubicBezTo>
                  <a:cubicBezTo>
                    <a:pt x="409" y="387"/>
                    <a:pt x="406" y="384"/>
                    <a:pt x="404" y="382"/>
                  </a:cubicBezTo>
                  <a:cubicBezTo>
                    <a:pt x="384" y="360"/>
                    <a:pt x="366" y="340"/>
                    <a:pt x="373" y="311"/>
                  </a:cubicBezTo>
                  <a:cubicBezTo>
                    <a:pt x="375" y="298"/>
                    <a:pt x="381" y="287"/>
                    <a:pt x="387" y="276"/>
                  </a:cubicBezTo>
                  <a:cubicBezTo>
                    <a:pt x="393" y="266"/>
                    <a:pt x="395" y="257"/>
                    <a:pt x="395" y="245"/>
                  </a:cubicBezTo>
                  <a:cubicBezTo>
                    <a:pt x="395" y="233"/>
                    <a:pt x="390" y="220"/>
                    <a:pt x="386" y="208"/>
                  </a:cubicBezTo>
                  <a:cubicBezTo>
                    <a:pt x="384" y="203"/>
                    <a:pt x="382" y="198"/>
                    <a:pt x="381" y="193"/>
                  </a:cubicBezTo>
                  <a:cubicBezTo>
                    <a:pt x="381" y="197"/>
                    <a:pt x="382" y="202"/>
                    <a:pt x="383" y="207"/>
                  </a:cubicBezTo>
                  <a:cubicBezTo>
                    <a:pt x="385" y="219"/>
                    <a:pt x="389" y="232"/>
                    <a:pt x="387" y="245"/>
                  </a:cubicBezTo>
                  <a:cubicBezTo>
                    <a:pt x="386" y="248"/>
                    <a:pt x="385" y="250"/>
                    <a:pt x="385" y="253"/>
                  </a:cubicBezTo>
                  <a:cubicBezTo>
                    <a:pt x="382" y="263"/>
                    <a:pt x="375" y="272"/>
                    <a:pt x="369" y="281"/>
                  </a:cubicBezTo>
                  <a:cubicBezTo>
                    <a:pt x="368" y="283"/>
                    <a:pt x="356" y="262"/>
                    <a:pt x="356" y="260"/>
                  </a:cubicBezTo>
                  <a:cubicBezTo>
                    <a:pt x="352" y="253"/>
                    <a:pt x="349" y="243"/>
                    <a:pt x="344" y="237"/>
                  </a:cubicBezTo>
                  <a:cubicBezTo>
                    <a:pt x="331" y="220"/>
                    <a:pt x="309" y="214"/>
                    <a:pt x="290" y="205"/>
                  </a:cubicBezTo>
                  <a:cubicBezTo>
                    <a:pt x="281" y="200"/>
                    <a:pt x="274" y="195"/>
                    <a:pt x="268" y="187"/>
                  </a:cubicBezTo>
                  <a:cubicBezTo>
                    <a:pt x="260" y="177"/>
                    <a:pt x="254" y="164"/>
                    <a:pt x="247" y="153"/>
                  </a:cubicBezTo>
                  <a:cubicBezTo>
                    <a:pt x="237" y="137"/>
                    <a:pt x="228" y="121"/>
                    <a:pt x="218" y="106"/>
                  </a:cubicBezTo>
                  <a:cubicBezTo>
                    <a:pt x="232" y="132"/>
                    <a:pt x="246" y="159"/>
                    <a:pt x="259" y="186"/>
                  </a:cubicBezTo>
                  <a:cubicBezTo>
                    <a:pt x="266" y="197"/>
                    <a:pt x="273" y="205"/>
                    <a:pt x="285" y="212"/>
                  </a:cubicBezTo>
                  <a:cubicBezTo>
                    <a:pt x="304" y="222"/>
                    <a:pt x="327" y="230"/>
                    <a:pt x="337" y="250"/>
                  </a:cubicBezTo>
                  <a:cubicBezTo>
                    <a:pt x="342" y="258"/>
                    <a:pt x="343" y="267"/>
                    <a:pt x="346" y="276"/>
                  </a:cubicBezTo>
                  <a:cubicBezTo>
                    <a:pt x="349" y="285"/>
                    <a:pt x="355" y="293"/>
                    <a:pt x="354" y="302"/>
                  </a:cubicBezTo>
                  <a:cubicBezTo>
                    <a:pt x="354" y="309"/>
                    <a:pt x="349" y="316"/>
                    <a:pt x="348" y="323"/>
                  </a:cubicBezTo>
                  <a:cubicBezTo>
                    <a:pt x="346" y="330"/>
                    <a:pt x="346" y="338"/>
                    <a:pt x="348" y="345"/>
                  </a:cubicBezTo>
                  <a:cubicBezTo>
                    <a:pt x="350" y="354"/>
                    <a:pt x="353" y="363"/>
                    <a:pt x="359" y="371"/>
                  </a:cubicBezTo>
                  <a:cubicBezTo>
                    <a:pt x="338" y="356"/>
                    <a:pt x="318" y="342"/>
                    <a:pt x="298" y="326"/>
                  </a:cubicBezTo>
                  <a:cubicBezTo>
                    <a:pt x="282" y="312"/>
                    <a:pt x="265" y="298"/>
                    <a:pt x="249" y="285"/>
                  </a:cubicBezTo>
                  <a:cubicBezTo>
                    <a:pt x="234" y="273"/>
                    <a:pt x="215" y="262"/>
                    <a:pt x="206" y="247"/>
                  </a:cubicBezTo>
                  <a:cubicBezTo>
                    <a:pt x="197" y="234"/>
                    <a:pt x="193" y="218"/>
                    <a:pt x="187" y="205"/>
                  </a:cubicBezTo>
                  <a:cubicBezTo>
                    <a:pt x="179" y="187"/>
                    <a:pt x="172" y="169"/>
                    <a:pt x="164" y="152"/>
                  </a:cubicBezTo>
                  <a:cubicBezTo>
                    <a:pt x="168" y="165"/>
                    <a:pt x="172" y="178"/>
                    <a:pt x="176" y="190"/>
                  </a:cubicBezTo>
                  <a:cubicBezTo>
                    <a:pt x="179" y="201"/>
                    <a:pt x="183" y="213"/>
                    <a:pt x="186" y="224"/>
                  </a:cubicBezTo>
                  <a:cubicBezTo>
                    <a:pt x="190" y="236"/>
                    <a:pt x="192" y="248"/>
                    <a:pt x="199" y="258"/>
                  </a:cubicBezTo>
                  <a:cubicBezTo>
                    <a:pt x="188" y="253"/>
                    <a:pt x="177" y="248"/>
                    <a:pt x="166" y="244"/>
                  </a:cubicBezTo>
                  <a:cubicBezTo>
                    <a:pt x="165" y="243"/>
                    <a:pt x="160" y="240"/>
                    <a:pt x="157" y="239"/>
                  </a:cubicBezTo>
                  <a:cubicBezTo>
                    <a:pt x="142" y="226"/>
                    <a:pt x="129" y="212"/>
                    <a:pt x="115" y="199"/>
                  </a:cubicBezTo>
                  <a:cubicBezTo>
                    <a:pt x="126" y="213"/>
                    <a:pt x="137" y="229"/>
                    <a:pt x="151" y="242"/>
                  </a:cubicBezTo>
                  <a:cubicBezTo>
                    <a:pt x="153" y="244"/>
                    <a:pt x="155" y="245"/>
                    <a:pt x="156" y="247"/>
                  </a:cubicBezTo>
                  <a:cubicBezTo>
                    <a:pt x="167" y="254"/>
                    <a:pt x="178" y="260"/>
                    <a:pt x="189" y="267"/>
                  </a:cubicBezTo>
                  <a:cubicBezTo>
                    <a:pt x="203" y="275"/>
                    <a:pt x="216" y="282"/>
                    <a:pt x="229" y="290"/>
                  </a:cubicBezTo>
                  <a:cubicBezTo>
                    <a:pt x="261" y="323"/>
                    <a:pt x="294" y="355"/>
                    <a:pt x="328" y="386"/>
                  </a:cubicBezTo>
                  <a:cubicBezTo>
                    <a:pt x="335" y="391"/>
                    <a:pt x="344" y="398"/>
                    <a:pt x="348" y="405"/>
                  </a:cubicBezTo>
                  <a:cubicBezTo>
                    <a:pt x="350" y="408"/>
                    <a:pt x="351" y="412"/>
                    <a:pt x="353" y="416"/>
                  </a:cubicBezTo>
                  <a:cubicBezTo>
                    <a:pt x="356" y="424"/>
                    <a:pt x="359" y="433"/>
                    <a:pt x="362" y="442"/>
                  </a:cubicBezTo>
                  <a:cubicBezTo>
                    <a:pt x="316" y="418"/>
                    <a:pt x="270" y="395"/>
                    <a:pt x="227" y="369"/>
                  </a:cubicBezTo>
                  <a:cubicBezTo>
                    <a:pt x="221" y="365"/>
                    <a:pt x="217" y="359"/>
                    <a:pt x="214" y="354"/>
                  </a:cubicBezTo>
                  <a:cubicBezTo>
                    <a:pt x="209" y="347"/>
                    <a:pt x="204" y="341"/>
                    <a:pt x="199" y="336"/>
                  </a:cubicBezTo>
                  <a:cubicBezTo>
                    <a:pt x="189" y="327"/>
                    <a:pt x="177" y="319"/>
                    <a:pt x="164" y="314"/>
                  </a:cubicBezTo>
                  <a:cubicBezTo>
                    <a:pt x="150" y="309"/>
                    <a:pt x="134" y="306"/>
                    <a:pt x="119" y="301"/>
                  </a:cubicBezTo>
                  <a:cubicBezTo>
                    <a:pt x="103" y="294"/>
                    <a:pt x="86" y="289"/>
                    <a:pt x="70" y="283"/>
                  </a:cubicBezTo>
                  <a:cubicBezTo>
                    <a:pt x="59" y="280"/>
                    <a:pt x="48" y="277"/>
                    <a:pt x="41" y="269"/>
                  </a:cubicBezTo>
                  <a:cubicBezTo>
                    <a:pt x="33" y="260"/>
                    <a:pt x="27" y="249"/>
                    <a:pt x="21" y="239"/>
                  </a:cubicBezTo>
                  <a:cubicBezTo>
                    <a:pt x="14" y="228"/>
                    <a:pt x="6" y="217"/>
                    <a:pt x="0" y="205"/>
                  </a:cubicBezTo>
                  <a:cubicBezTo>
                    <a:pt x="5" y="216"/>
                    <a:pt x="11" y="226"/>
                    <a:pt x="17" y="236"/>
                  </a:cubicBezTo>
                  <a:cubicBezTo>
                    <a:pt x="23" y="247"/>
                    <a:pt x="28" y="260"/>
                    <a:pt x="37" y="271"/>
                  </a:cubicBezTo>
                  <a:cubicBezTo>
                    <a:pt x="48" y="284"/>
                    <a:pt x="64" y="288"/>
                    <a:pt x="80" y="294"/>
                  </a:cubicBezTo>
                  <a:cubicBezTo>
                    <a:pt x="95" y="300"/>
                    <a:pt x="109" y="306"/>
                    <a:pt x="124" y="312"/>
                  </a:cubicBezTo>
                  <a:cubicBezTo>
                    <a:pt x="138" y="317"/>
                    <a:pt x="152" y="323"/>
                    <a:pt x="166" y="328"/>
                  </a:cubicBezTo>
                  <a:cubicBezTo>
                    <a:pt x="175" y="332"/>
                    <a:pt x="181" y="338"/>
                    <a:pt x="187" y="345"/>
                  </a:cubicBezTo>
                  <a:cubicBezTo>
                    <a:pt x="168" y="336"/>
                    <a:pt x="149" y="338"/>
                    <a:pt x="129" y="339"/>
                  </a:cubicBezTo>
                  <a:cubicBezTo>
                    <a:pt x="116" y="339"/>
                    <a:pt x="102" y="340"/>
                    <a:pt x="89" y="341"/>
                  </a:cubicBezTo>
                  <a:cubicBezTo>
                    <a:pt x="104" y="341"/>
                    <a:pt x="119" y="342"/>
                    <a:pt x="134" y="343"/>
                  </a:cubicBezTo>
                  <a:cubicBezTo>
                    <a:pt x="146" y="343"/>
                    <a:pt x="159" y="343"/>
                    <a:pt x="171" y="348"/>
                  </a:cubicBezTo>
                  <a:cubicBezTo>
                    <a:pt x="176" y="350"/>
                    <a:pt x="180" y="352"/>
                    <a:pt x="184" y="355"/>
                  </a:cubicBezTo>
                  <a:cubicBezTo>
                    <a:pt x="192" y="360"/>
                    <a:pt x="201" y="367"/>
                    <a:pt x="209" y="373"/>
                  </a:cubicBezTo>
                  <a:cubicBezTo>
                    <a:pt x="209" y="373"/>
                    <a:pt x="209" y="373"/>
                    <a:pt x="209" y="373"/>
                  </a:cubicBezTo>
                  <a:cubicBezTo>
                    <a:pt x="173" y="379"/>
                    <a:pt x="138" y="386"/>
                    <a:pt x="102" y="391"/>
                  </a:cubicBezTo>
                  <a:cubicBezTo>
                    <a:pt x="92" y="392"/>
                    <a:pt x="82" y="394"/>
                    <a:pt x="72" y="395"/>
                  </a:cubicBezTo>
                  <a:cubicBezTo>
                    <a:pt x="62" y="397"/>
                    <a:pt x="54" y="400"/>
                    <a:pt x="44" y="402"/>
                  </a:cubicBezTo>
                  <a:cubicBezTo>
                    <a:pt x="29" y="406"/>
                    <a:pt x="14" y="403"/>
                    <a:pt x="0" y="396"/>
                  </a:cubicBezTo>
                  <a:cubicBezTo>
                    <a:pt x="16" y="406"/>
                    <a:pt x="32" y="408"/>
                    <a:pt x="50" y="405"/>
                  </a:cubicBezTo>
                  <a:cubicBezTo>
                    <a:pt x="76" y="401"/>
                    <a:pt x="101" y="398"/>
                    <a:pt x="127" y="395"/>
                  </a:cubicBezTo>
                  <a:cubicBezTo>
                    <a:pt x="151" y="394"/>
                    <a:pt x="175" y="392"/>
                    <a:pt x="199" y="390"/>
                  </a:cubicBezTo>
                  <a:cubicBezTo>
                    <a:pt x="206" y="389"/>
                    <a:pt x="213" y="389"/>
                    <a:pt x="220" y="388"/>
                  </a:cubicBezTo>
                  <a:cubicBezTo>
                    <a:pt x="222" y="388"/>
                    <a:pt x="227" y="388"/>
                    <a:pt x="227" y="387"/>
                  </a:cubicBezTo>
                  <a:cubicBezTo>
                    <a:pt x="275" y="422"/>
                    <a:pt x="326" y="454"/>
                    <a:pt x="376" y="487"/>
                  </a:cubicBezTo>
                  <a:cubicBezTo>
                    <a:pt x="387" y="494"/>
                    <a:pt x="384" y="508"/>
                    <a:pt x="383" y="519"/>
                  </a:cubicBezTo>
                  <a:cubicBezTo>
                    <a:pt x="382" y="535"/>
                    <a:pt x="381" y="551"/>
                    <a:pt x="380" y="567"/>
                  </a:cubicBezTo>
                  <a:cubicBezTo>
                    <a:pt x="379" y="579"/>
                    <a:pt x="379" y="591"/>
                    <a:pt x="378" y="603"/>
                  </a:cubicBezTo>
                  <a:cubicBezTo>
                    <a:pt x="377" y="611"/>
                    <a:pt x="375" y="618"/>
                    <a:pt x="372" y="624"/>
                  </a:cubicBezTo>
                  <a:cubicBezTo>
                    <a:pt x="364" y="641"/>
                    <a:pt x="345" y="651"/>
                    <a:pt x="326" y="651"/>
                  </a:cubicBezTo>
                  <a:cubicBezTo>
                    <a:pt x="275" y="651"/>
                    <a:pt x="275" y="651"/>
                    <a:pt x="275" y="651"/>
                  </a:cubicBezTo>
                  <a:cubicBezTo>
                    <a:pt x="275" y="725"/>
                    <a:pt x="339" y="785"/>
                    <a:pt x="418" y="785"/>
                  </a:cubicBezTo>
                  <a:cubicBezTo>
                    <a:pt x="497" y="785"/>
                    <a:pt x="561" y="725"/>
                    <a:pt x="561" y="651"/>
                  </a:cubicBezTo>
                  <a:cubicBezTo>
                    <a:pt x="501" y="651"/>
                    <a:pt x="501" y="651"/>
                    <a:pt x="501" y="651"/>
                  </a:cubicBezTo>
                  <a:cubicBezTo>
                    <a:pt x="474" y="651"/>
                    <a:pt x="451" y="631"/>
                    <a:pt x="450" y="606"/>
                  </a:cubicBezTo>
                  <a:cubicBezTo>
                    <a:pt x="450" y="604"/>
                    <a:pt x="450" y="603"/>
                    <a:pt x="450" y="601"/>
                  </a:cubicBezTo>
                  <a:cubicBezTo>
                    <a:pt x="451" y="588"/>
                    <a:pt x="452" y="574"/>
                    <a:pt x="453" y="561"/>
                  </a:cubicBezTo>
                  <a:cubicBezTo>
                    <a:pt x="454" y="546"/>
                    <a:pt x="455" y="532"/>
                    <a:pt x="456" y="518"/>
                  </a:cubicBezTo>
                  <a:cubicBezTo>
                    <a:pt x="456" y="515"/>
                    <a:pt x="456" y="512"/>
                    <a:pt x="456" y="509"/>
                  </a:cubicBezTo>
                  <a:cubicBezTo>
                    <a:pt x="457" y="504"/>
                    <a:pt x="455" y="498"/>
                    <a:pt x="456" y="493"/>
                  </a:cubicBezTo>
                  <a:cubicBezTo>
                    <a:pt x="458" y="487"/>
                    <a:pt x="466" y="485"/>
                    <a:pt x="471" y="483"/>
                  </a:cubicBezTo>
                  <a:cubicBezTo>
                    <a:pt x="503" y="470"/>
                    <a:pt x="535" y="457"/>
                    <a:pt x="567" y="444"/>
                  </a:cubicBezTo>
                  <a:cubicBezTo>
                    <a:pt x="574" y="441"/>
                    <a:pt x="581" y="438"/>
                    <a:pt x="588" y="435"/>
                  </a:cubicBezTo>
                  <a:cubicBezTo>
                    <a:pt x="595" y="431"/>
                    <a:pt x="601" y="426"/>
                    <a:pt x="607" y="422"/>
                  </a:cubicBezTo>
                  <a:cubicBezTo>
                    <a:pt x="619" y="414"/>
                    <a:pt x="632" y="417"/>
                    <a:pt x="645" y="416"/>
                  </a:cubicBezTo>
                  <a:cubicBezTo>
                    <a:pt x="658" y="416"/>
                    <a:pt x="671" y="416"/>
                    <a:pt x="684" y="415"/>
                  </a:cubicBezTo>
                  <a:cubicBezTo>
                    <a:pt x="710" y="415"/>
                    <a:pt x="735" y="414"/>
                    <a:pt x="761" y="413"/>
                  </a:cubicBezTo>
                  <a:cubicBezTo>
                    <a:pt x="774" y="413"/>
                    <a:pt x="788" y="411"/>
                    <a:pt x="799" y="403"/>
                  </a:cubicBezTo>
                  <a:cubicBezTo>
                    <a:pt x="813" y="393"/>
                    <a:pt x="828" y="382"/>
                    <a:pt x="841" y="370"/>
                  </a:cubicBezTo>
                  <a:cubicBezTo>
                    <a:pt x="856" y="352"/>
                    <a:pt x="859" y="327"/>
                    <a:pt x="865" y="305"/>
                  </a:cubicBezTo>
                  <a:cubicBezTo>
                    <a:pt x="864" y="308"/>
                    <a:pt x="863" y="312"/>
                    <a:pt x="861" y="315"/>
                  </a:cubicBezTo>
                  <a:close/>
                </a:path>
              </a:pathLst>
            </a:custGeom>
            <a:solidFill>
              <a:srgbClr val="D8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237829" y="1686830"/>
            <a:ext cx="4384336" cy="1121656"/>
            <a:chOff x="1237829" y="1686830"/>
            <a:chExt cx="4384336" cy="1121656"/>
          </a:xfrm>
        </p:grpSpPr>
        <p:sp>
          <p:nvSpPr>
            <p:cNvPr id="53" name="Text Placeholder 32"/>
            <p:cNvSpPr txBox="1">
              <a:spLocks/>
            </p:cNvSpPr>
            <p:nvPr/>
          </p:nvSpPr>
          <p:spPr>
            <a:xfrm>
              <a:off x="2229146" y="2322891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smtClean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YOLO.</a:t>
              </a:r>
              <a:endParaRPr lang="en-US" sz="10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54" name="Text Placeholder 33"/>
            <p:cNvSpPr txBox="1">
              <a:spLocks/>
            </p:cNvSpPr>
            <p:nvPr/>
          </p:nvSpPr>
          <p:spPr>
            <a:xfrm>
              <a:off x="2214861" y="2028141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55" name="Text Placeholder 33"/>
            <p:cNvSpPr txBox="1">
              <a:spLocks/>
            </p:cNvSpPr>
            <p:nvPr/>
          </p:nvSpPr>
          <p:spPr>
            <a:xfrm>
              <a:off x="2214861" y="1686830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01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1237829" y="1727275"/>
              <a:ext cx="699076" cy="699074"/>
              <a:chOff x="1237829" y="1727275"/>
              <a:chExt cx="699076" cy="699074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1237829" y="1727275"/>
                <a:ext cx="699076" cy="6990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58" name="Shape 2540"/>
              <p:cNvSpPr/>
              <p:nvPr/>
            </p:nvSpPr>
            <p:spPr>
              <a:xfrm>
                <a:off x="1447703" y="1937148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237829" y="3251632"/>
            <a:ext cx="4384336" cy="1121656"/>
            <a:chOff x="1237829" y="3251632"/>
            <a:chExt cx="4384336" cy="1121656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2229146" y="3887693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2214861" y="3592943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62" name="Text Placeholder 33"/>
            <p:cNvSpPr txBox="1">
              <a:spLocks/>
            </p:cNvSpPr>
            <p:nvPr/>
          </p:nvSpPr>
          <p:spPr>
            <a:xfrm>
              <a:off x="2214861" y="3251632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</a:t>
              </a: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02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237829" y="3292077"/>
              <a:ext cx="699076" cy="699074"/>
              <a:chOff x="1237829" y="3292077"/>
              <a:chExt cx="699076" cy="699074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1237829" y="3292077"/>
                <a:ext cx="699076" cy="69907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65" name="Shape 2540"/>
              <p:cNvSpPr/>
              <p:nvPr/>
            </p:nvSpPr>
            <p:spPr>
              <a:xfrm>
                <a:off x="1444704" y="3501950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1237829" y="4816434"/>
            <a:ext cx="4384336" cy="1121656"/>
            <a:chOff x="1237829" y="4816434"/>
            <a:chExt cx="4384336" cy="1121656"/>
          </a:xfrm>
        </p:grpSpPr>
        <p:sp>
          <p:nvSpPr>
            <p:cNvPr id="67" name="Text Placeholder 32"/>
            <p:cNvSpPr txBox="1">
              <a:spLocks/>
            </p:cNvSpPr>
            <p:nvPr/>
          </p:nvSpPr>
          <p:spPr>
            <a:xfrm>
              <a:off x="2229146" y="5452495"/>
              <a:ext cx="3393019" cy="4855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Hashtag fashion axe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fingerstache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, everyday carry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shoreditch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pinterest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umami authentic </a:t>
              </a:r>
              <a:r>
                <a:rPr lang="en-US" sz="1000" dirty="0" err="1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brooklyn</a:t>
              </a:r>
              <a:r>
                <a:rPr lang="en-US" sz="1000" dirty="0">
                  <a:solidFill>
                    <a:srgbClr val="656D78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 YOLO.</a:t>
              </a:r>
            </a:p>
          </p:txBody>
        </p:sp>
        <p:sp>
          <p:nvSpPr>
            <p:cNvPr id="68" name="Text Placeholder 33"/>
            <p:cNvSpPr txBox="1">
              <a:spLocks/>
            </p:cNvSpPr>
            <p:nvPr/>
          </p:nvSpPr>
          <p:spPr>
            <a:xfrm>
              <a:off x="2214861" y="5157745"/>
              <a:ext cx="340675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VHS plaid.</a:t>
              </a:r>
            </a:p>
          </p:txBody>
        </p:sp>
        <p:sp>
          <p:nvSpPr>
            <p:cNvPr id="69" name="Text Placeholder 33"/>
            <p:cNvSpPr txBox="1">
              <a:spLocks/>
            </p:cNvSpPr>
            <p:nvPr/>
          </p:nvSpPr>
          <p:spPr>
            <a:xfrm>
              <a:off x="2214861" y="4816434"/>
              <a:ext cx="3406753" cy="4255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0"/>
                </a:spcBef>
                <a:buNone/>
              </a:pPr>
              <a:r>
                <a:rPr lang="en-AU" sz="1600" b="1" dirty="0">
                  <a:solidFill>
                    <a:srgbClr val="656D78"/>
                  </a:solidFill>
                  <a:latin typeface="Source Sans Pro" panose="020B0503030403020204" pitchFamily="34" charset="0"/>
                </a:rPr>
                <a:t>Analysis </a:t>
              </a:r>
              <a:r>
                <a:rPr lang="en-AU" sz="1600" b="1" dirty="0" smtClean="0">
                  <a:solidFill>
                    <a:srgbClr val="656D78"/>
                  </a:solidFill>
                  <a:latin typeface="Source Sans Pro" panose="020B0503030403020204" pitchFamily="34" charset="0"/>
                </a:rPr>
                <a:t>03</a:t>
              </a:r>
              <a:endParaRPr lang="en-AU" sz="1600" b="1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237829" y="4856879"/>
              <a:ext cx="699076" cy="699074"/>
              <a:chOff x="1237829" y="4856879"/>
              <a:chExt cx="699076" cy="699074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1237829" y="4856879"/>
                <a:ext cx="699076" cy="69907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72" name="Shape 2540"/>
              <p:cNvSpPr/>
              <p:nvPr/>
            </p:nvSpPr>
            <p:spPr>
              <a:xfrm>
                <a:off x="1442604" y="5066752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32" y="6661"/>
                    </a:moveTo>
                    <a:cubicBezTo>
                      <a:pt x="20540" y="6471"/>
                      <a:pt x="20228" y="6473"/>
                      <a:pt x="20038" y="6667"/>
                    </a:cubicBezTo>
                    <a:cubicBezTo>
                      <a:pt x="19903" y="6804"/>
                      <a:pt x="19870" y="7000"/>
                      <a:pt x="19929" y="7171"/>
                    </a:cubicBezTo>
                    <a:lnTo>
                      <a:pt x="19918" y="7175"/>
                    </a:lnTo>
                    <a:cubicBezTo>
                      <a:pt x="20365" y="8298"/>
                      <a:pt x="20618" y="951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7"/>
                      <a:pt x="5378" y="982"/>
                      <a:pt x="10800" y="982"/>
                    </a:cubicBezTo>
                    <a:cubicBezTo>
                      <a:pt x="13575" y="982"/>
                      <a:pt x="16077" y="2136"/>
                      <a:pt x="17862" y="3989"/>
                    </a:cubicBezTo>
                    <a:lnTo>
                      <a:pt x="17868" y="3982"/>
                    </a:lnTo>
                    <a:cubicBezTo>
                      <a:pt x="18062" y="4157"/>
                      <a:pt x="18359" y="4153"/>
                      <a:pt x="18544" y="3965"/>
                    </a:cubicBezTo>
                    <a:cubicBezTo>
                      <a:pt x="18734" y="3771"/>
                      <a:pt x="18732" y="3461"/>
                      <a:pt x="18539" y="3270"/>
                    </a:cubicBezTo>
                    <a:cubicBezTo>
                      <a:pt x="18520" y="3252"/>
                      <a:pt x="18496" y="3244"/>
                      <a:pt x="18476" y="3230"/>
                    </a:cubicBezTo>
                    <a:cubicBezTo>
                      <a:pt x="16521" y="1241"/>
                      <a:pt x="13810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9412"/>
                      <a:pt x="21329" y="8089"/>
                      <a:pt x="20851" y="6869"/>
                    </a:cubicBezTo>
                    <a:cubicBezTo>
                      <a:pt x="20828" y="6794"/>
                      <a:pt x="20793" y="6721"/>
                      <a:pt x="20732" y="6661"/>
                    </a:cubicBezTo>
                    <a:moveTo>
                      <a:pt x="10792" y="13534"/>
                    </a:moveTo>
                    <a:lnTo>
                      <a:pt x="6238" y="8980"/>
                    </a:lnTo>
                    <a:cubicBezTo>
                      <a:pt x="6149" y="8891"/>
                      <a:pt x="6027" y="8836"/>
                      <a:pt x="5891" y="8836"/>
                    </a:cubicBezTo>
                    <a:cubicBezTo>
                      <a:pt x="5620" y="8836"/>
                      <a:pt x="5400" y="9056"/>
                      <a:pt x="5400" y="9327"/>
                    </a:cubicBezTo>
                    <a:cubicBezTo>
                      <a:pt x="5400" y="9463"/>
                      <a:pt x="5455" y="9585"/>
                      <a:pt x="5544" y="9675"/>
                    </a:cubicBezTo>
                    <a:lnTo>
                      <a:pt x="10453" y="14583"/>
                    </a:lnTo>
                    <a:cubicBezTo>
                      <a:pt x="10542" y="14672"/>
                      <a:pt x="10664" y="14727"/>
                      <a:pt x="10800" y="14727"/>
                    </a:cubicBezTo>
                    <a:cubicBezTo>
                      <a:pt x="10940" y="14727"/>
                      <a:pt x="11064" y="14668"/>
                      <a:pt x="11154" y="14574"/>
                    </a:cubicBezTo>
                    <a:lnTo>
                      <a:pt x="11155" y="14576"/>
                    </a:lnTo>
                    <a:lnTo>
                      <a:pt x="19353" y="5988"/>
                    </a:lnTo>
                    <a:cubicBezTo>
                      <a:pt x="19353" y="5989"/>
                      <a:pt x="19354" y="5990"/>
                      <a:pt x="19354" y="5991"/>
                    </a:cubicBezTo>
                    <a:lnTo>
                      <a:pt x="20055" y="5255"/>
                    </a:lnTo>
                    <a:cubicBezTo>
                      <a:pt x="20055" y="5255"/>
                      <a:pt x="20054" y="5254"/>
                      <a:pt x="20054" y="5253"/>
                    </a:cubicBezTo>
                    <a:lnTo>
                      <a:pt x="21464" y="3775"/>
                    </a:lnTo>
                    <a:lnTo>
                      <a:pt x="21463" y="3774"/>
                    </a:lnTo>
                    <a:cubicBezTo>
                      <a:pt x="21547" y="3686"/>
                      <a:pt x="21600" y="3567"/>
                      <a:pt x="21600" y="3436"/>
                    </a:cubicBezTo>
                    <a:cubicBezTo>
                      <a:pt x="21600" y="3166"/>
                      <a:pt x="21380" y="2945"/>
                      <a:pt x="21109" y="2945"/>
                    </a:cubicBezTo>
                    <a:cubicBezTo>
                      <a:pt x="20969" y="2945"/>
                      <a:pt x="20844" y="3005"/>
                      <a:pt x="20755" y="3099"/>
                    </a:cubicBezTo>
                    <a:lnTo>
                      <a:pt x="20754" y="3097"/>
                    </a:lnTo>
                    <a:lnTo>
                      <a:pt x="19493" y="4419"/>
                    </a:lnTo>
                    <a:cubicBezTo>
                      <a:pt x="19492" y="4418"/>
                      <a:pt x="19491" y="4416"/>
                      <a:pt x="19490" y="4415"/>
                    </a:cubicBezTo>
                    <a:lnTo>
                      <a:pt x="18805" y="5133"/>
                    </a:lnTo>
                    <a:cubicBezTo>
                      <a:pt x="18806" y="5134"/>
                      <a:pt x="18807" y="5136"/>
                      <a:pt x="18807" y="5137"/>
                    </a:cubicBezTo>
                    <a:cubicBezTo>
                      <a:pt x="18807" y="5137"/>
                      <a:pt x="10792" y="13534"/>
                      <a:pt x="10792" y="13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886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Creative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70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217210" y="4986299"/>
            <a:ext cx="1466880" cy="589538"/>
            <a:chOff x="2194602" y="2009322"/>
            <a:chExt cx="1573731" cy="632481"/>
          </a:xfrm>
        </p:grpSpPr>
        <p:sp>
          <p:nvSpPr>
            <p:cNvPr id="73" name="Rectangle 72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856019" y="4988814"/>
            <a:ext cx="1468066" cy="589538"/>
            <a:chOff x="4129724" y="2015877"/>
            <a:chExt cx="1575004" cy="632481"/>
          </a:xfrm>
        </p:grpSpPr>
        <p:sp>
          <p:nvSpPr>
            <p:cNvPr id="76" name="Rectangle 75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553172" y="4988813"/>
            <a:ext cx="1469253" cy="589538"/>
            <a:chOff x="6064846" y="2015877"/>
            <a:chExt cx="1576277" cy="632481"/>
          </a:xfrm>
        </p:grpSpPr>
        <p:sp>
          <p:nvSpPr>
            <p:cNvPr id="79" name="Rectangle 78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7953940" y="4986299"/>
            <a:ext cx="1468066" cy="589538"/>
            <a:chOff x="8002514" y="2015877"/>
            <a:chExt cx="1575004" cy="632481"/>
          </a:xfrm>
        </p:grpSpPr>
        <p:sp>
          <p:nvSpPr>
            <p:cNvPr id="82" name="Rectangle 81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249987" y="4989904"/>
            <a:ext cx="1529896" cy="589538"/>
            <a:chOff x="5107857" y="5455401"/>
            <a:chExt cx="1641337" cy="632481"/>
          </a:xfrm>
        </p:grpSpPr>
        <p:sp>
          <p:nvSpPr>
            <p:cNvPr id="85" name="Rectangle 84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9593965" y="4986299"/>
            <a:ext cx="1576562" cy="589538"/>
            <a:chOff x="8963722" y="5455401"/>
            <a:chExt cx="1691403" cy="632481"/>
          </a:xfrm>
        </p:grpSpPr>
        <p:sp>
          <p:nvSpPr>
            <p:cNvPr id="88" name="Rectangle 87"/>
            <p:cNvSpPr/>
            <p:nvPr/>
          </p:nvSpPr>
          <p:spPr>
            <a:xfrm>
              <a:off x="9427534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9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668231" y="2134686"/>
            <a:ext cx="8857846" cy="2647555"/>
            <a:chOff x="1668231" y="2134686"/>
            <a:chExt cx="8857846" cy="2647555"/>
          </a:xfrm>
        </p:grpSpPr>
        <p:grpSp>
          <p:nvGrpSpPr>
            <p:cNvPr id="91" name="Group 90"/>
            <p:cNvGrpSpPr/>
            <p:nvPr/>
          </p:nvGrpSpPr>
          <p:grpSpPr>
            <a:xfrm>
              <a:off x="1668231" y="2134686"/>
              <a:ext cx="8857846" cy="2647555"/>
              <a:chOff x="1219824" y="2134686"/>
              <a:chExt cx="8857846" cy="2647555"/>
            </a:xfrm>
          </p:grpSpPr>
          <p:sp>
            <p:nvSpPr>
              <p:cNvPr id="98" name="Freeform 35"/>
              <p:cNvSpPr>
                <a:spLocks/>
              </p:cNvSpPr>
              <p:nvPr/>
            </p:nvSpPr>
            <p:spPr bwMode="auto">
              <a:xfrm rot="19193214">
                <a:off x="8224403" y="3357910"/>
                <a:ext cx="825500" cy="714375"/>
              </a:xfrm>
              <a:custGeom>
                <a:avLst/>
                <a:gdLst>
                  <a:gd name="T0" fmla="*/ 292 w 347"/>
                  <a:gd name="T1" fmla="*/ 244 h 300"/>
                  <a:gd name="T2" fmla="*/ 324 w 347"/>
                  <a:gd name="T3" fmla="*/ 124 h 300"/>
                  <a:gd name="T4" fmla="*/ 347 w 347"/>
                  <a:gd name="T5" fmla="*/ 38 h 300"/>
                  <a:gd name="T6" fmla="*/ 192 w 347"/>
                  <a:gd name="T7" fmla="*/ 57 h 300"/>
                  <a:gd name="T8" fmla="*/ 70 w 347"/>
                  <a:gd name="T9" fmla="*/ 0 h 300"/>
                  <a:gd name="T10" fmla="*/ 56 w 347"/>
                  <a:gd name="T11" fmla="*/ 55 h 300"/>
                  <a:gd name="T12" fmla="*/ 23 w 347"/>
                  <a:gd name="T13" fmla="*/ 175 h 300"/>
                  <a:gd name="T14" fmla="*/ 0 w 347"/>
                  <a:gd name="T15" fmla="*/ 262 h 300"/>
                  <a:gd name="T16" fmla="*/ 153 w 347"/>
                  <a:gd name="T17" fmla="*/ 247 h 300"/>
                  <a:gd name="T18" fmla="*/ 277 w 347"/>
                  <a:gd name="T19" fmla="*/ 300 h 300"/>
                  <a:gd name="T20" fmla="*/ 292 w 347"/>
                  <a:gd name="T21" fmla="*/ 24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00">
                    <a:moveTo>
                      <a:pt x="292" y="244"/>
                    </a:moveTo>
                    <a:cubicBezTo>
                      <a:pt x="324" y="124"/>
                      <a:pt x="324" y="124"/>
                      <a:pt x="324" y="124"/>
                    </a:cubicBezTo>
                    <a:cubicBezTo>
                      <a:pt x="347" y="38"/>
                      <a:pt x="347" y="38"/>
                      <a:pt x="347" y="38"/>
                    </a:cubicBezTo>
                    <a:cubicBezTo>
                      <a:pt x="347" y="38"/>
                      <a:pt x="322" y="84"/>
                      <a:pt x="192" y="57"/>
                    </a:cubicBezTo>
                    <a:cubicBezTo>
                      <a:pt x="63" y="29"/>
                      <a:pt x="70" y="0"/>
                      <a:pt x="70" y="0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23" y="175"/>
                      <a:pt x="23" y="175"/>
                      <a:pt x="23" y="17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1" y="224"/>
                      <a:pt x="153" y="247"/>
                    </a:cubicBezTo>
                    <a:cubicBezTo>
                      <a:pt x="285" y="270"/>
                      <a:pt x="277" y="300"/>
                      <a:pt x="277" y="300"/>
                    </a:cubicBezTo>
                    <a:lnTo>
                      <a:pt x="292" y="24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/>
              </p:cNvSpPr>
              <p:nvPr/>
            </p:nvSpPr>
            <p:spPr bwMode="auto">
              <a:xfrm rot="19193214">
                <a:off x="6785017" y="3172678"/>
                <a:ext cx="715963" cy="827087"/>
              </a:xfrm>
              <a:custGeom>
                <a:avLst/>
                <a:gdLst>
                  <a:gd name="T0" fmla="*/ 56 w 301"/>
                  <a:gd name="T1" fmla="*/ 55 h 347"/>
                  <a:gd name="T2" fmla="*/ 176 w 301"/>
                  <a:gd name="T3" fmla="*/ 23 h 347"/>
                  <a:gd name="T4" fmla="*/ 262 w 301"/>
                  <a:gd name="T5" fmla="*/ 0 h 347"/>
                  <a:gd name="T6" fmla="*/ 244 w 301"/>
                  <a:gd name="T7" fmla="*/ 155 h 347"/>
                  <a:gd name="T8" fmla="*/ 301 w 301"/>
                  <a:gd name="T9" fmla="*/ 277 h 347"/>
                  <a:gd name="T10" fmla="*/ 245 w 301"/>
                  <a:gd name="T11" fmla="*/ 292 h 347"/>
                  <a:gd name="T12" fmla="*/ 125 w 301"/>
                  <a:gd name="T13" fmla="*/ 324 h 347"/>
                  <a:gd name="T14" fmla="*/ 39 w 301"/>
                  <a:gd name="T15" fmla="*/ 347 h 347"/>
                  <a:gd name="T16" fmla="*/ 53 w 301"/>
                  <a:gd name="T17" fmla="*/ 194 h 347"/>
                  <a:gd name="T18" fmla="*/ 0 w 301"/>
                  <a:gd name="T19" fmla="*/ 70 h 347"/>
                  <a:gd name="T20" fmla="*/ 56 w 301"/>
                  <a:gd name="T21" fmla="*/ 5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347">
                    <a:moveTo>
                      <a:pt x="56" y="55"/>
                    </a:moveTo>
                    <a:cubicBezTo>
                      <a:pt x="176" y="23"/>
                      <a:pt x="176" y="23"/>
                      <a:pt x="176" y="23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62" y="0"/>
                      <a:pt x="216" y="25"/>
                      <a:pt x="244" y="155"/>
                    </a:cubicBezTo>
                    <a:cubicBezTo>
                      <a:pt x="271" y="285"/>
                      <a:pt x="301" y="277"/>
                      <a:pt x="301" y="277"/>
                    </a:cubicBezTo>
                    <a:cubicBezTo>
                      <a:pt x="245" y="292"/>
                      <a:pt x="245" y="292"/>
                      <a:pt x="245" y="292"/>
                    </a:cubicBezTo>
                    <a:cubicBezTo>
                      <a:pt x="125" y="324"/>
                      <a:pt x="125" y="324"/>
                      <a:pt x="125" y="324"/>
                    </a:cubicBezTo>
                    <a:cubicBezTo>
                      <a:pt x="39" y="347"/>
                      <a:pt x="39" y="347"/>
                      <a:pt x="39" y="347"/>
                    </a:cubicBezTo>
                    <a:cubicBezTo>
                      <a:pt x="39" y="347"/>
                      <a:pt x="76" y="327"/>
                      <a:pt x="53" y="194"/>
                    </a:cubicBezTo>
                    <a:cubicBezTo>
                      <a:pt x="31" y="62"/>
                      <a:pt x="0" y="70"/>
                      <a:pt x="0" y="70"/>
                    </a:cubicBezTo>
                    <a:lnTo>
                      <a:pt x="56" y="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 rot="19193214">
                <a:off x="5234692" y="3100668"/>
                <a:ext cx="827088" cy="714375"/>
              </a:xfrm>
              <a:custGeom>
                <a:avLst/>
                <a:gdLst>
                  <a:gd name="T0" fmla="*/ 292 w 348"/>
                  <a:gd name="T1" fmla="*/ 245 h 300"/>
                  <a:gd name="T2" fmla="*/ 324 w 348"/>
                  <a:gd name="T3" fmla="*/ 124 h 300"/>
                  <a:gd name="T4" fmla="*/ 348 w 348"/>
                  <a:gd name="T5" fmla="*/ 38 h 300"/>
                  <a:gd name="T6" fmla="*/ 192 w 348"/>
                  <a:gd name="T7" fmla="*/ 57 h 300"/>
                  <a:gd name="T8" fmla="*/ 71 w 348"/>
                  <a:gd name="T9" fmla="*/ 0 h 300"/>
                  <a:gd name="T10" fmla="*/ 56 w 348"/>
                  <a:gd name="T11" fmla="*/ 55 h 300"/>
                  <a:gd name="T12" fmla="*/ 24 w 348"/>
                  <a:gd name="T13" fmla="*/ 176 h 300"/>
                  <a:gd name="T14" fmla="*/ 0 w 348"/>
                  <a:gd name="T15" fmla="*/ 262 h 300"/>
                  <a:gd name="T16" fmla="*/ 153 w 348"/>
                  <a:gd name="T17" fmla="*/ 247 h 300"/>
                  <a:gd name="T18" fmla="*/ 277 w 348"/>
                  <a:gd name="T19" fmla="*/ 300 h 300"/>
                  <a:gd name="T20" fmla="*/ 292 w 348"/>
                  <a:gd name="T21" fmla="*/ 24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8" h="300">
                    <a:moveTo>
                      <a:pt x="292" y="245"/>
                    </a:moveTo>
                    <a:cubicBezTo>
                      <a:pt x="324" y="124"/>
                      <a:pt x="324" y="124"/>
                      <a:pt x="324" y="124"/>
                    </a:cubicBezTo>
                    <a:cubicBezTo>
                      <a:pt x="348" y="38"/>
                      <a:pt x="348" y="38"/>
                      <a:pt x="348" y="38"/>
                    </a:cubicBezTo>
                    <a:cubicBezTo>
                      <a:pt x="348" y="38"/>
                      <a:pt x="322" y="84"/>
                      <a:pt x="192" y="57"/>
                    </a:cubicBezTo>
                    <a:cubicBezTo>
                      <a:pt x="63" y="29"/>
                      <a:pt x="71" y="0"/>
                      <a:pt x="71" y="0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24" y="176"/>
                      <a:pt x="24" y="176"/>
                      <a:pt x="24" y="17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1" y="224"/>
                      <a:pt x="153" y="247"/>
                    </a:cubicBezTo>
                    <a:cubicBezTo>
                      <a:pt x="286" y="270"/>
                      <a:pt x="277" y="300"/>
                      <a:pt x="277" y="300"/>
                    </a:cubicBezTo>
                    <a:lnTo>
                      <a:pt x="292" y="2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 rot="19193214">
                <a:off x="3796003" y="2917348"/>
                <a:ext cx="715963" cy="825500"/>
              </a:xfrm>
              <a:custGeom>
                <a:avLst/>
                <a:gdLst>
                  <a:gd name="T0" fmla="*/ 56 w 301"/>
                  <a:gd name="T1" fmla="*/ 55 h 347"/>
                  <a:gd name="T2" fmla="*/ 176 w 301"/>
                  <a:gd name="T3" fmla="*/ 23 h 347"/>
                  <a:gd name="T4" fmla="*/ 262 w 301"/>
                  <a:gd name="T5" fmla="*/ 0 h 347"/>
                  <a:gd name="T6" fmla="*/ 244 w 301"/>
                  <a:gd name="T7" fmla="*/ 155 h 347"/>
                  <a:gd name="T8" fmla="*/ 301 w 301"/>
                  <a:gd name="T9" fmla="*/ 277 h 347"/>
                  <a:gd name="T10" fmla="*/ 245 w 301"/>
                  <a:gd name="T11" fmla="*/ 292 h 347"/>
                  <a:gd name="T12" fmla="*/ 125 w 301"/>
                  <a:gd name="T13" fmla="*/ 324 h 347"/>
                  <a:gd name="T14" fmla="*/ 39 w 301"/>
                  <a:gd name="T15" fmla="*/ 347 h 347"/>
                  <a:gd name="T16" fmla="*/ 54 w 301"/>
                  <a:gd name="T17" fmla="*/ 194 h 347"/>
                  <a:gd name="T18" fmla="*/ 0 w 301"/>
                  <a:gd name="T19" fmla="*/ 70 h 347"/>
                  <a:gd name="T20" fmla="*/ 56 w 301"/>
                  <a:gd name="T21" fmla="*/ 5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347">
                    <a:moveTo>
                      <a:pt x="56" y="55"/>
                    </a:moveTo>
                    <a:cubicBezTo>
                      <a:pt x="176" y="23"/>
                      <a:pt x="176" y="23"/>
                      <a:pt x="176" y="23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62" y="0"/>
                      <a:pt x="216" y="26"/>
                      <a:pt x="244" y="155"/>
                    </a:cubicBezTo>
                    <a:cubicBezTo>
                      <a:pt x="272" y="285"/>
                      <a:pt x="301" y="277"/>
                      <a:pt x="301" y="277"/>
                    </a:cubicBezTo>
                    <a:cubicBezTo>
                      <a:pt x="245" y="292"/>
                      <a:pt x="245" y="292"/>
                      <a:pt x="245" y="292"/>
                    </a:cubicBezTo>
                    <a:cubicBezTo>
                      <a:pt x="125" y="324"/>
                      <a:pt x="125" y="324"/>
                      <a:pt x="125" y="324"/>
                    </a:cubicBezTo>
                    <a:cubicBezTo>
                      <a:pt x="39" y="347"/>
                      <a:pt x="39" y="347"/>
                      <a:pt x="39" y="347"/>
                    </a:cubicBezTo>
                    <a:cubicBezTo>
                      <a:pt x="39" y="347"/>
                      <a:pt x="76" y="327"/>
                      <a:pt x="54" y="194"/>
                    </a:cubicBezTo>
                    <a:cubicBezTo>
                      <a:pt x="31" y="62"/>
                      <a:pt x="0" y="70"/>
                      <a:pt x="0" y="70"/>
                    </a:cubicBezTo>
                    <a:lnTo>
                      <a:pt x="56" y="5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4"/>
              <p:cNvSpPr>
                <a:spLocks/>
              </p:cNvSpPr>
              <p:nvPr/>
            </p:nvSpPr>
            <p:spPr bwMode="auto">
              <a:xfrm rot="19193214">
                <a:off x="2247590" y="2844641"/>
                <a:ext cx="825500" cy="714375"/>
              </a:xfrm>
              <a:custGeom>
                <a:avLst/>
                <a:gdLst>
                  <a:gd name="T0" fmla="*/ 291 w 347"/>
                  <a:gd name="T1" fmla="*/ 245 h 300"/>
                  <a:gd name="T2" fmla="*/ 324 w 347"/>
                  <a:gd name="T3" fmla="*/ 125 h 300"/>
                  <a:gd name="T4" fmla="*/ 347 w 347"/>
                  <a:gd name="T5" fmla="*/ 39 h 300"/>
                  <a:gd name="T6" fmla="*/ 192 w 347"/>
                  <a:gd name="T7" fmla="*/ 57 h 300"/>
                  <a:gd name="T8" fmla="*/ 70 w 347"/>
                  <a:gd name="T9" fmla="*/ 0 h 300"/>
                  <a:gd name="T10" fmla="*/ 55 w 347"/>
                  <a:gd name="T11" fmla="*/ 56 h 300"/>
                  <a:gd name="T12" fmla="*/ 23 w 347"/>
                  <a:gd name="T13" fmla="*/ 176 h 300"/>
                  <a:gd name="T14" fmla="*/ 0 w 347"/>
                  <a:gd name="T15" fmla="*/ 262 h 300"/>
                  <a:gd name="T16" fmla="*/ 152 w 347"/>
                  <a:gd name="T17" fmla="*/ 247 h 300"/>
                  <a:gd name="T18" fmla="*/ 277 w 347"/>
                  <a:gd name="T19" fmla="*/ 300 h 300"/>
                  <a:gd name="T20" fmla="*/ 291 w 347"/>
                  <a:gd name="T21" fmla="*/ 24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7" h="300">
                    <a:moveTo>
                      <a:pt x="291" y="245"/>
                    </a:moveTo>
                    <a:cubicBezTo>
                      <a:pt x="324" y="125"/>
                      <a:pt x="324" y="125"/>
                      <a:pt x="324" y="125"/>
                    </a:cubicBezTo>
                    <a:cubicBezTo>
                      <a:pt x="347" y="39"/>
                      <a:pt x="347" y="39"/>
                      <a:pt x="347" y="39"/>
                    </a:cubicBezTo>
                    <a:cubicBezTo>
                      <a:pt x="347" y="39"/>
                      <a:pt x="321" y="85"/>
                      <a:pt x="192" y="57"/>
                    </a:cubicBezTo>
                    <a:cubicBezTo>
                      <a:pt x="62" y="29"/>
                      <a:pt x="70" y="0"/>
                      <a:pt x="70" y="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23" y="176"/>
                      <a:pt x="23" y="176"/>
                      <a:pt x="23" y="17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20" y="224"/>
                      <a:pt x="152" y="247"/>
                    </a:cubicBezTo>
                    <a:cubicBezTo>
                      <a:pt x="285" y="270"/>
                      <a:pt x="277" y="300"/>
                      <a:pt x="277" y="300"/>
                    </a:cubicBezTo>
                    <a:lnTo>
                      <a:pt x="291" y="2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Oval 20"/>
              <p:cNvSpPr>
                <a:spLocks noChangeArrowheads="1"/>
              </p:cNvSpPr>
              <p:nvPr/>
            </p:nvSpPr>
            <p:spPr bwMode="auto">
              <a:xfrm rot="19193214">
                <a:off x="1219824" y="2964184"/>
                <a:ext cx="1304925" cy="13049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Oval 21"/>
              <p:cNvSpPr>
                <a:spLocks noChangeArrowheads="1"/>
              </p:cNvSpPr>
              <p:nvPr/>
            </p:nvSpPr>
            <p:spPr bwMode="auto">
              <a:xfrm rot="19193214">
                <a:off x="2795554" y="2134686"/>
                <a:ext cx="1306513" cy="13081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2"/>
              <p:cNvSpPr>
                <a:spLocks/>
              </p:cNvSpPr>
              <p:nvPr/>
            </p:nvSpPr>
            <p:spPr bwMode="auto">
              <a:xfrm rot="19193214">
                <a:off x="1362321" y="3107197"/>
                <a:ext cx="1020763" cy="1022350"/>
              </a:xfrm>
              <a:custGeom>
                <a:avLst/>
                <a:gdLst>
                  <a:gd name="T0" fmla="*/ 353 w 429"/>
                  <a:gd name="T1" fmla="*/ 352 h 429"/>
                  <a:gd name="T2" fmla="*/ 77 w 429"/>
                  <a:gd name="T3" fmla="*/ 352 h 429"/>
                  <a:gd name="T4" fmla="*/ 77 w 429"/>
                  <a:gd name="T5" fmla="*/ 76 h 429"/>
                  <a:gd name="T6" fmla="*/ 353 w 429"/>
                  <a:gd name="T7" fmla="*/ 76 h 429"/>
                  <a:gd name="T8" fmla="*/ 353 w 429"/>
                  <a:gd name="T9" fmla="*/ 352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3" y="352"/>
                    </a:moveTo>
                    <a:cubicBezTo>
                      <a:pt x="277" y="429"/>
                      <a:pt x="153" y="429"/>
                      <a:pt x="77" y="352"/>
                    </a:cubicBezTo>
                    <a:cubicBezTo>
                      <a:pt x="0" y="276"/>
                      <a:pt x="0" y="152"/>
                      <a:pt x="77" y="76"/>
                    </a:cubicBezTo>
                    <a:cubicBezTo>
                      <a:pt x="153" y="0"/>
                      <a:pt x="277" y="0"/>
                      <a:pt x="353" y="76"/>
                    </a:cubicBezTo>
                    <a:cubicBezTo>
                      <a:pt x="429" y="152"/>
                      <a:pt x="429" y="276"/>
                      <a:pt x="353" y="3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3"/>
              <p:cNvSpPr>
                <a:spLocks/>
              </p:cNvSpPr>
              <p:nvPr/>
            </p:nvSpPr>
            <p:spPr bwMode="auto">
              <a:xfrm rot="19193214">
                <a:off x="2938429" y="2277561"/>
                <a:ext cx="1020763" cy="1022350"/>
              </a:xfrm>
              <a:custGeom>
                <a:avLst/>
                <a:gdLst>
                  <a:gd name="T0" fmla="*/ 353 w 429"/>
                  <a:gd name="T1" fmla="*/ 352 h 429"/>
                  <a:gd name="T2" fmla="*/ 76 w 429"/>
                  <a:gd name="T3" fmla="*/ 352 h 429"/>
                  <a:gd name="T4" fmla="*/ 76 w 429"/>
                  <a:gd name="T5" fmla="*/ 76 h 429"/>
                  <a:gd name="T6" fmla="*/ 353 w 429"/>
                  <a:gd name="T7" fmla="*/ 76 h 429"/>
                  <a:gd name="T8" fmla="*/ 353 w 429"/>
                  <a:gd name="T9" fmla="*/ 352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3" y="352"/>
                    </a:moveTo>
                    <a:cubicBezTo>
                      <a:pt x="276" y="429"/>
                      <a:pt x="153" y="429"/>
                      <a:pt x="76" y="352"/>
                    </a:cubicBezTo>
                    <a:cubicBezTo>
                      <a:pt x="0" y="276"/>
                      <a:pt x="0" y="152"/>
                      <a:pt x="76" y="76"/>
                    </a:cubicBezTo>
                    <a:cubicBezTo>
                      <a:pt x="153" y="0"/>
                      <a:pt x="276" y="0"/>
                      <a:pt x="353" y="76"/>
                    </a:cubicBezTo>
                    <a:cubicBezTo>
                      <a:pt x="429" y="152"/>
                      <a:pt x="429" y="276"/>
                      <a:pt x="353" y="3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Oval 25"/>
              <p:cNvSpPr>
                <a:spLocks noChangeArrowheads="1"/>
              </p:cNvSpPr>
              <p:nvPr/>
            </p:nvSpPr>
            <p:spPr bwMode="auto">
              <a:xfrm rot="19193214">
                <a:off x="4206925" y="3220212"/>
                <a:ext cx="1306513" cy="130492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6"/>
              <p:cNvSpPr>
                <a:spLocks/>
              </p:cNvSpPr>
              <p:nvPr/>
            </p:nvSpPr>
            <p:spPr bwMode="auto">
              <a:xfrm rot="19193214">
                <a:off x="4349800" y="3363087"/>
                <a:ext cx="1020763" cy="1019175"/>
              </a:xfrm>
              <a:custGeom>
                <a:avLst/>
                <a:gdLst>
                  <a:gd name="T0" fmla="*/ 77 w 429"/>
                  <a:gd name="T1" fmla="*/ 76 h 428"/>
                  <a:gd name="T2" fmla="*/ 77 w 429"/>
                  <a:gd name="T3" fmla="*/ 352 h 428"/>
                  <a:gd name="T4" fmla="*/ 353 w 429"/>
                  <a:gd name="T5" fmla="*/ 352 h 428"/>
                  <a:gd name="T6" fmla="*/ 353 w 429"/>
                  <a:gd name="T7" fmla="*/ 76 h 428"/>
                  <a:gd name="T8" fmla="*/ 77 w 429"/>
                  <a:gd name="T9" fmla="*/ 7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8">
                    <a:moveTo>
                      <a:pt x="77" y="76"/>
                    </a:moveTo>
                    <a:cubicBezTo>
                      <a:pt x="0" y="152"/>
                      <a:pt x="0" y="276"/>
                      <a:pt x="77" y="352"/>
                    </a:cubicBezTo>
                    <a:cubicBezTo>
                      <a:pt x="153" y="428"/>
                      <a:pt x="277" y="428"/>
                      <a:pt x="353" y="352"/>
                    </a:cubicBezTo>
                    <a:cubicBezTo>
                      <a:pt x="429" y="276"/>
                      <a:pt x="429" y="152"/>
                      <a:pt x="353" y="76"/>
                    </a:cubicBezTo>
                    <a:cubicBezTo>
                      <a:pt x="277" y="0"/>
                      <a:pt x="153" y="0"/>
                      <a:pt x="77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Oval 28"/>
              <p:cNvSpPr>
                <a:spLocks noChangeArrowheads="1"/>
              </p:cNvSpPr>
              <p:nvPr/>
            </p:nvSpPr>
            <p:spPr bwMode="auto">
              <a:xfrm rot="19193214">
                <a:off x="7195427" y="3474141"/>
                <a:ext cx="1306513" cy="13081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Oval 29"/>
              <p:cNvSpPr>
                <a:spLocks noChangeArrowheads="1"/>
              </p:cNvSpPr>
              <p:nvPr/>
            </p:nvSpPr>
            <p:spPr bwMode="auto">
              <a:xfrm rot="19193214">
                <a:off x="5783033" y="2390575"/>
                <a:ext cx="1306513" cy="130492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30"/>
              <p:cNvSpPr>
                <a:spLocks/>
              </p:cNvSpPr>
              <p:nvPr/>
            </p:nvSpPr>
            <p:spPr bwMode="auto">
              <a:xfrm rot="19193214">
                <a:off x="7338302" y="3617016"/>
                <a:ext cx="1020763" cy="1022350"/>
              </a:xfrm>
              <a:custGeom>
                <a:avLst/>
                <a:gdLst>
                  <a:gd name="T0" fmla="*/ 76 w 429"/>
                  <a:gd name="T1" fmla="*/ 77 h 429"/>
                  <a:gd name="T2" fmla="*/ 76 w 429"/>
                  <a:gd name="T3" fmla="*/ 353 h 429"/>
                  <a:gd name="T4" fmla="*/ 353 w 429"/>
                  <a:gd name="T5" fmla="*/ 353 h 429"/>
                  <a:gd name="T6" fmla="*/ 353 w 429"/>
                  <a:gd name="T7" fmla="*/ 77 h 429"/>
                  <a:gd name="T8" fmla="*/ 76 w 429"/>
                  <a:gd name="T9" fmla="*/ 77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76" y="77"/>
                    </a:moveTo>
                    <a:cubicBezTo>
                      <a:pt x="0" y="153"/>
                      <a:pt x="0" y="277"/>
                      <a:pt x="76" y="353"/>
                    </a:cubicBezTo>
                    <a:cubicBezTo>
                      <a:pt x="153" y="429"/>
                      <a:pt x="276" y="429"/>
                      <a:pt x="353" y="353"/>
                    </a:cubicBezTo>
                    <a:cubicBezTo>
                      <a:pt x="429" y="277"/>
                      <a:pt x="429" y="153"/>
                      <a:pt x="353" y="77"/>
                    </a:cubicBezTo>
                    <a:cubicBezTo>
                      <a:pt x="276" y="0"/>
                      <a:pt x="153" y="0"/>
                      <a:pt x="76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31"/>
              <p:cNvSpPr>
                <a:spLocks/>
              </p:cNvSpPr>
              <p:nvPr/>
            </p:nvSpPr>
            <p:spPr bwMode="auto">
              <a:xfrm rot="19193214">
                <a:off x="5925908" y="2533450"/>
                <a:ext cx="1020763" cy="1019175"/>
              </a:xfrm>
              <a:custGeom>
                <a:avLst/>
                <a:gdLst>
                  <a:gd name="T0" fmla="*/ 76 w 429"/>
                  <a:gd name="T1" fmla="*/ 76 h 428"/>
                  <a:gd name="T2" fmla="*/ 76 w 429"/>
                  <a:gd name="T3" fmla="*/ 352 h 428"/>
                  <a:gd name="T4" fmla="*/ 352 w 429"/>
                  <a:gd name="T5" fmla="*/ 352 h 428"/>
                  <a:gd name="T6" fmla="*/ 352 w 429"/>
                  <a:gd name="T7" fmla="*/ 76 h 428"/>
                  <a:gd name="T8" fmla="*/ 76 w 429"/>
                  <a:gd name="T9" fmla="*/ 7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8">
                    <a:moveTo>
                      <a:pt x="76" y="76"/>
                    </a:moveTo>
                    <a:cubicBezTo>
                      <a:pt x="0" y="152"/>
                      <a:pt x="0" y="276"/>
                      <a:pt x="76" y="352"/>
                    </a:cubicBezTo>
                    <a:cubicBezTo>
                      <a:pt x="152" y="428"/>
                      <a:pt x="276" y="428"/>
                      <a:pt x="352" y="352"/>
                    </a:cubicBezTo>
                    <a:cubicBezTo>
                      <a:pt x="429" y="276"/>
                      <a:pt x="429" y="152"/>
                      <a:pt x="352" y="76"/>
                    </a:cubicBezTo>
                    <a:cubicBezTo>
                      <a:pt x="276" y="0"/>
                      <a:pt x="152" y="0"/>
                      <a:pt x="76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Oval 33"/>
              <p:cNvSpPr>
                <a:spLocks noChangeArrowheads="1"/>
              </p:cNvSpPr>
              <p:nvPr/>
            </p:nvSpPr>
            <p:spPr bwMode="auto">
              <a:xfrm rot="19193214">
                <a:off x="8772745" y="2647817"/>
                <a:ext cx="1304925" cy="130492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34"/>
              <p:cNvSpPr>
                <a:spLocks/>
              </p:cNvSpPr>
              <p:nvPr/>
            </p:nvSpPr>
            <p:spPr bwMode="auto">
              <a:xfrm rot="19193214">
                <a:off x="8914411" y="2787379"/>
                <a:ext cx="1020763" cy="1022350"/>
              </a:xfrm>
              <a:custGeom>
                <a:avLst/>
                <a:gdLst>
                  <a:gd name="T0" fmla="*/ 352 w 429"/>
                  <a:gd name="T1" fmla="*/ 353 h 429"/>
                  <a:gd name="T2" fmla="*/ 76 w 429"/>
                  <a:gd name="T3" fmla="*/ 353 h 429"/>
                  <a:gd name="T4" fmla="*/ 76 w 429"/>
                  <a:gd name="T5" fmla="*/ 77 h 429"/>
                  <a:gd name="T6" fmla="*/ 352 w 429"/>
                  <a:gd name="T7" fmla="*/ 77 h 429"/>
                  <a:gd name="T8" fmla="*/ 352 w 429"/>
                  <a:gd name="T9" fmla="*/ 353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429">
                    <a:moveTo>
                      <a:pt x="352" y="353"/>
                    </a:moveTo>
                    <a:cubicBezTo>
                      <a:pt x="276" y="429"/>
                      <a:pt x="152" y="429"/>
                      <a:pt x="76" y="353"/>
                    </a:cubicBezTo>
                    <a:cubicBezTo>
                      <a:pt x="0" y="277"/>
                      <a:pt x="0" y="153"/>
                      <a:pt x="76" y="77"/>
                    </a:cubicBezTo>
                    <a:cubicBezTo>
                      <a:pt x="152" y="0"/>
                      <a:pt x="276" y="0"/>
                      <a:pt x="352" y="77"/>
                    </a:cubicBezTo>
                    <a:cubicBezTo>
                      <a:pt x="429" y="153"/>
                      <a:pt x="429" y="277"/>
                      <a:pt x="352" y="3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" name="Shape 2778"/>
            <p:cNvSpPr/>
            <p:nvPr/>
          </p:nvSpPr>
          <p:spPr>
            <a:xfrm>
              <a:off x="2187410" y="347611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3" name="Shape 2748"/>
            <p:cNvSpPr/>
            <p:nvPr/>
          </p:nvSpPr>
          <p:spPr>
            <a:xfrm>
              <a:off x="3757553" y="263379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4" name="Shape 2774"/>
            <p:cNvSpPr/>
            <p:nvPr/>
          </p:nvSpPr>
          <p:spPr>
            <a:xfrm>
              <a:off x="5168924" y="37554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5" name="Shape 2543"/>
            <p:cNvSpPr/>
            <p:nvPr/>
          </p:nvSpPr>
          <p:spPr>
            <a:xfrm>
              <a:off x="6745032" y="287563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6" name="Shape 2784"/>
            <p:cNvSpPr/>
            <p:nvPr/>
          </p:nvSpPr>
          <p:spPr>
            <a:xfrm>
              <a:off x="8160766" y="398284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97" name="Shape 2604"/>
            <p:cNvSpPr/>
            <p:nvPr/>
          </p:nvSpPr>
          <p:spPr>
            <a:xfrm>
              <a:off x="9731026" y="3149893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460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/>
      <p:bldP spid="7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Hexagon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16490" y="1781438"/>
            <a:ext cx="4118606" cy="3898705"/>
            <a:chOff x="4036697" y="1781438"/>
            <a:chExt cx="4118606" cy="3898705"/>
          </a:xfrm>
        </p:grpSpPr>
        <p:grpSp>
          <p:nvGrpSpPr>
            <p:cNvPr id="47" name="Group 46"/>
            <p:cNvGrpSpPr/>
            <p:nvPr/>
          </p:nvGrpSpPr>
          <p:grpSpPr>
            <a:xfrm>
              <a:off x="4036697" y="2918588"/>
              <a:ext cx="1791108" cy="1022486"/>
              <a:chOff x="4036697" y="2918588"/>
              <a:chExt cx="1791108" cy="1022486"/>
            </a:xfrm>
          </p:grpSpPr>
          <p:sp>
            <p:nvSpPr>
              <p:cNvPr id="63" name="Shape 728"/>
              <p:cNvSpPr/>
              <p:nvPr/>
            </p:nvSpPr>
            <p:spPr>
              <a:xfrm>
                <a:off x="4036697" y="2918588"/>
                <a:ext cx="1791108" cy="1022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16064" y="6078"/>
                    </a:moveTo>
                    <a:cubicBezTo>
                      <a:pt x="16238" y="5546"/>
                      <a:pt x="16667" y="5110"/>
                      <a:pt x="17017" y="5110"/>
                    </a:cubicBezTo>
                    <a:lnTo>
                      <a:pt x="19291" y="5110"/>
                    </a:lnTo>
                    <a:cubicBezTo>
                      <a:pt x="19640" y="5110"/>
                      <a:pt x="20069" y="5546"/>
                      <a:pt x="20244" y="6078"/>
                    </a:cubicBezTo>
                    <a:lnTo>
                      <a:pt x="21381" y="9542"/>
                    </a:lnTo>
                    <a:cubicBezTo>
                      <a:pt x="21556" y="10075"/>
                      <a:pt x="21556" y="10946"/>
                      <a:pt x="21381" y="11478"/>
                    </a:cubicBezTo>
                    <a:lnTo>
                      <a:pt x="20244" y="14942"/>
                    </a:lnTo>
                    <a:cubicBezTo>
                      <a:pt x="20069" y="15474"/>
                      <a:pt x="19640" y="15910"/>
                      <a:pt x="19291" y="15910"/>
                    </a:cubicBezTo>
                    <a:lnTo>
                      <a:pt x="17017" y="15910"/>
                    </a:lnTo>
                    <a:cubicBezTo>
                      <a:pt x="16667" y="15910"/>
                      <a:pt x="16238" y="15474"/>
                      <a:pt x="16064" y="14942"/>
                    </a:cubicBezTo>
                    <a:lnTo>
                      <a:pt x="15429" y="13010"/>
                    </a:lnTo>
                    <a:cubicBezTo>
                      <a:pt x="15254" y="12477"/>
                      <a:pt x="14825" y="12042"/>
                      <a:pt x="14476" y="12042"/>
                    </a:cubicBezTo>
                    <a:lnTo>
                      <a:pt x="14221" y="12042"/>
                    </a:lnTo>
                    <a:cubicBezTo>
                      <a:pt x="13872" y="12042"/>
                      <a:pt x="13443" y="12477"/>
                      <a:pt x="13268" y="13010"/>
                    </a:cubicBezTo>
                    <a:lnTo>
                      <a:pt x="10766" y="20632"/>
                    </a:lnTo>
                    <a:cubicBezTo>
                      <a:pt x="10591" y="21164"/>
                      <a:pt x="10162" y="21600"/>
                      <a:pt x="9813" y="21600"/>
                    </a:cubicBezTo>
                    <a:lnTo>
                      <a:pt x="3994" y="21600"/>
                    </a:lnTo>
                    <a:cubicBezTo>
                      <a:pt x="3644" y="21600"/>
                      <a:pt x="3215" y="21164"/>
                      <a:pt x="3040" y="20632"/>
                    </a:cubicBezTo>
                    <a:lnTo>
                      <a:pt x="131" y="11768"/>
                    </a:lnTo>
                    <a:cubicBezTo>
                      <a:pt x="-44" y="11235"/>
                      <a:pt x="-44" y="10364"/>
                      <a:pt x="131" y="9832"/>
                    </a:cubicBezTo>
                    <a:lnTo>
                      <a:pt x="3040" y="968"/>
                    </a:lnTo>
                    <a:cubicBezTo>
                      <a:pt x="3215" y="436"/>
                      <a:pt x="3644" y="0"/>
                      <a:pt x="3994" y="0"/>
                    </a:cubicBezTo>
                    <a:lnTo>
                      <a:pt x="9813" y="0"/>
                    </a:lnTo>
                    <a:cubicBezTo>
                      <a:pt x="10162" y="0"/>
                      <a:pt x="10591" y="436"/>
                      <a:pt x="10766" y="968"/>
                    </a:cubicBezTo>
                    <a:lnTo>
                      <a:pt x="13268" y="8590"/>
                    </a:lnTo>
                    <a:cubicBezTo>
                      <a:pt x="13443" y="9123"/>
                      <a:pt x="13872" y="9558"/>
                      <a:pt x="14221" y="9558"/>
                    </a:cubicBezTo>
                    <a:lnTo>
                      <a:pt x="14286" y="9558"/>
                    </a:lnTo>
                    <a:cubicBezTo>
                      <a:pt x="14635" y="9558"/>
                      <a:pt x="15064" y="9123"/>
                      <a:pt x="15239" y="8590"/>
                    </a:cubicBezTo>
                    <a:cubicBezTo>
                      <a:pt x="15239" y="8590"/>
                      <a:pt x="16064" y="6078"/>
                      <a:pt x="16064" y="6078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64" name="Shape 2778"/>
              <p:cNvSpPr/>
              <p:nvPr/>
            </p:nvSpPr>
            <p:spPr>
              <a:xfrm>
                <a:off x="4452565" y="3289335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81" y="12956"/>
                    </a:moveTo>
                    <a:cubicBezTo>
                      <a:pt x="17070" y="12258"/>
                      <a:pt x="16576" y="11533"/>
                      <a:pt x="16011" y="10795"/>
                    </a:cubicBezTo>
                    <a:cubicBezTo>
                      <a:pt x="16573" y="10063"/>
                      <a:pt x="17072" y="9339"/>
                      <a:pt x="17481" y="8644"/>
                    </a:cubicBezTo>
                    <a:cubicBezTo>
                      <a:pt x="19410" y="9181"/>
                      <a:pt x="20618" y="9948"/>
                      <a:pt x="20618" y="10800"/>
                    </a:cubicBezTo>
                    <a:cubicBezTo>
                      <a:pt x="20618" y="11652"/>
                      <a:pt x="19410" y="12419"/>
                      <a:pt x="17481" y="12956"/>
                    </a:cubicBezTo>
                    <a:moveTo>
                      <a:pt x="17742" y="17743"/>
                    </a:moveTo>
                    <a:cubicBezTo>
                      <a:pt x="17140" y="18345"/>
                      <a:pt x="15740" y="18028"/>
                      <a:pt x="13996" y="17045"/>
                    </a:cubicBezTo>
                    <a:cubicBezTo>
                      <a:pt x="14198" y="16261"/>
                      <a:pt x="14365" y="15406"/>
                      <a:pt x="14487" y="14488"/>
                    </a:cubicBezTo>
                    <a:cubicBezTo>
                      <a:pt x="15405" y="14366"/>
                      <a:pt x="16261" y="14198"/>
                      <a:pt x="17044" y="13996"/>
                    </a:cubicBezTo>
                    <a:cubicBezTo>
                      <a:pt x="18028" y="15740"/>
                      <a:pt x="18345" y="17140"/>
                      <a:pt x="17742" y="17743"/>
                    </a:cubicBezTo>
                    <a:moveTo>
                      <a:pt x="15404" y="11561"/>
                    </a:moveTo>
                    <a:cubicBezTo>
                      <a:pt x="15837" y="12119"/>
                      <a:pt x="16219" y="12662"/>
                      <a:pt x="16554" y="13185"/>
                    </a:cubicBezTo>
                    <a:cubicBezTo>
                      <a:pt x="15950" y="13317"/>
                      <a:pt x="15295" y="13429"/>
                      <a:pt x="14597" y="13517"/>
                    </a:cubicBezTo>
                    <a:cubicBezTo>
                      <a:pt x="14631" y="13155"/>
                      <a:pt x="14655" y="12784"/>
                      <a:pt x="14677" y="12409"/>
                    </a:cubicBezTo>
                    <a:cubicBezTo>
                      <a:pt x="14930" y="12127"/>
                      <a:pt x="15170" y="11844"/>
                      <a:pt x="15404" y="11561"/>
                    </a:cubicBezTo>
                    <a:moveTo>
                      <a:pt x="15402" y="10032"/>
                    </a:moveTo>
                    <a:cubicBezTo>
                      <a:pt x="15170" y="9752"/>
                      <a:pt x="14928" y="9471"/>
                      <a:pt x="14677" y="9191"/>
                    </a:cubicBezTo>
                    <a:cubicBezTo>
                      <a:pt x="14655" y="8817"/>
                      <a:pt x="14631" y="8445"/>
                      <a:pt x="14597" y="8084"/>
                    </a:cubicBezTo>
                    <a:cubicBezTo>
                      <a:pt x="15295" y="8171"/>
                      <a:pt x="15950" y="8283"/>
                      <a:pt x="16554" y="8415"/>
                    </a:cubicBezTo>
                    <a:cubicBezTo>
                      <a:pt x="16221" y="8935"/>
                      <a:pt x="15832" y="9478"/>
                      <a:pt x="15402" y="10032"/>
                    </a:cubicBezTo>
                    <a:moveTo>
                      <a:pt x="17742" y="3857"/>
                    </a:moveTo>
                    <a:cubicBezTo>
                      <a:pt x="18345" y="4460"/>
                      <a:pt x="18028" y="5860"/>
                      <a:pt x="17044" y="7604"/>
                    </a:cubicBezTo>
                    <a:cubicBezTo>
                      <a:pt x="16261" y="7402"/>
                      <a:pt x="15405" y="7234"/>
                      <a:pt x="14487" y="7112"/>
                    </a:cubicBezTo>
                    <a:cubicBezTo>
                      <a:pt x="14365" y="6194"/>
                      <a:pt x="14198" y="5339"/>
                      <a:pt x="13996" y="4555"/>
                    </a:cubicBezTo>
                    <a:cubicBezTo>
                      <a:pt x="15740" y="3572"/>
                      <a:pt x="17140" y="3255"/>
                      <a:pt x="17742" y="3857"/>
                    </a:cubicBezTo>
                    <a:moveTo>
                      <a:pt x="13718" y="12012"/>
                    </a:moveTo>
                    <a:cubicBezTo>
                      <a:pt x="13448" y="12303"/>
                      <a:pt x="13172" y="12593"/>
                      <a:pt x="12882" y="12883"/>
                    </a:cubicBezTo>
                    <a:cubicBezTo>
                      <a:pt x="12593" y="13172"/>
                      <a:pt x="12303" y="13449"/>
                      <a:pt x="12012" y="13719"/>
                    </a:cubicBezTo>
                    <a:cubicBezTo>
                      <a:pt x="11614" y="13733"/>
                      <a:pt x="11212" y="13745"/>
                      <a:pt x="10800" y="13745"/>
                    </a:cubicBezTo>
                    <a:cubicBezTo>
                      <a:pt x="10387" y="13745"/>
                      <a:pt x="9985" y="13733"/>
                      <a:pt x="9587" y="13719"/>
                    </a:cubicBezTo>
                    <a:cubicBezTo>
                      <a:pt x="9297" y="13449"/>
                      <a:pt x="9006" y="13172"/>
                      <a:pt x="8717" y="12883"/>
                    </a:cubicBezTo>
                    <a:cubicBezTo>
                      <a:pt x="8428" y="12593"/>
                      <a:pt x="8152" y="12303"/>
                      <a:pt x="7881" y="12012"/>
                    </a:cubicBezTo>
                    <a:cubicBezTo>
                      <a:pt x="7866" y="11614"/>
                      <a:pt x="7855" y="11212"/>
                      <a:pt x="7855" y="10800"/>
                    </a:cubicBezTo>
                    <a:cubicBezTo>
                      <a:pt x="7855" y="10388"/>
                      <a:pt x="7866" y="9986"/>
                      <a:pt x="7881" y="9587"/>
                    </a:cubicBezTo>
                    <a:cubicBezTo>
                      <a:pt x="8152" y="9297"/>
                      <a:pt x="8428" y="9007"/>
                      <a:pt x="8717" y="8717"/>
                    </a:cubicBezTo>
                    <a:cubicBezTo>
                      <a:pt x="9006" y="8428"/>
                      <a:pt x="9297" y="8151"/>
                      <a:pt x="9587" y="7881"/>
                    </a:cubicBezTo>
                    <a:cubicBezTo>
                      <a:pt x="9985" y="7867"/>
                      <a:pt x="10387" y="7855"/>
                      <a:pt x="10800" y="7855"/>
                    </a:cubicBezTo>
                    <a:cubicBezTo>
                      <a:pt x="11212" y="7855"/>
                      <a:pt x="11614" y="7867"/>
                      <a:pt x="12012" y="7881"/>
                    </a:cubicBezTo>
                    <a:cubicBezTo>
                      <a:pt x="12303" y="8151"/>
                      <a:pt x="12593" y="8428"/>
                      <a:pt x="12882" y="8717"/>
                    </a:cubicBezTo>
                    <a:cubicBezTo>
                      <a:pt x="13172" y="9007"/>
                      <a:pt x="13448" y="9297"/>
                      <a:pt x="13718" y="9587"/>
                    </a:cubicBezTo>
                    <a:cubicBezTo>
                      <a:pt x="13733" y="9986"/>
                      <a:pt x="13745" y="10388"/>
                      <a:pt x="13745" y="10800"/>
                    </a:cubicBezTo>
                    <a:cubicBezTo>
                      <a:pt x="13745" y="11212"/>
                      <a:pt x="13733" y="11614"/>
                      <a:pt x="13718" y="12012"/>
                    </a:cubicBezTo>
                    <a:moveTo>
                      <a:pt x="13185" y="16555"/>
                    </a:moveTo>
                    <a:cubicBezTo>
                      <a:pt x="12662" y="16219"/>
                      <a:pt x="12120" y="15837"/>
                      <a:pt x="11561" y="15404"/>
                    </a:cubicBezTo>
                    <a:cubicBezTo>
                      <a:pt x="11844" y="15170"/>
                      <a:pt x="12127" y="14931"/>
                      <a:pt x="12409" y="14677"/>
                    </a:cubicBezTo>
                    <a:cubicBezTo>
                      <a:pt x="12783" y="14655"/>
                      <a:pt x="13155" y="14631"/>
                      <a:pt x="13517" y="14597"/>
                    </a:cubicBezTo>
                    <a:cubicBezTo>
                      <a:pt x="13429" y="15295"/>
                      <a:pt x="13316" y="15950"/>
                      <a:pt x="13185" y="16555"/>
                    </a:cubicBezTo>
                    <a:moveTo>
                      <a:pt x="10800" y="20618"/>
                    </a:moveTo>
                    <a:cubicBezTo>
                      <a:pt x="9948" y="20618"/>
                      <a:pt x="9181" y="19410"/>
                      <a:pt x="8643" y="17481"/>
                    </a:cubicBezTo>
                    <a:cubicBezTo>
                      <a:pt x="9339" y="17072"/>
                      <a:pt x="10062" y="16573"/>
                      <a:pt x="10795" y="16011"/>
                    </a:cubicBezTo>
                    <a:cubicBezTo>
                      <a:pt x="11532" y="16576"/>
                      <a:pt x="12258" y="17070"/>
                      <a:pt x="12957" y="17481"/>
                    </a:cubicBezTo>
                    <a:cubicBezTo>
                      <a:pt x="12419" y="19410"/>
                      <a:pt x="11652" y="20618"/>
                      <a:pt x="10800" y="20618"/>
                    </a:cubicBezTo>
                    <a:moveTo>
                      <a:pt x="8083" y="14597"/>
                    </a:moveTo>
                    <a:cubicBezTo>
                      <a:pt x="8445" y="14631"/>
                      <a:pt x="8816" y="14655"/>
                      <a:pt x="9190" y="14677"/>
                    </a:cubicBezTo>
                    <a:cubicBezTo>
                      <a:pt x="9471" y="14929"/>
                      <a:pt x="9751" y="15170"/>
                      <a:pt x="10032" y="15403"/>
                    </a:cubicBezTo>
                    <a:cubicBezTo>
                      <a:pt x="9478" y="15832"/>
                      <a:pt x="8935" y="16221"/>
                      <a:pt x="8415" y="16555"/>
                    </a:cubicBezTo>
                    <a:cubicBezTo>
                      <a:pt x="8283" y="15950"/>
                      <a:pt x="8171" y="15295"/>
                      <a:pt x="8083" y="14597"/>
                    </a:cubicBezTo>
                    <a:moveTo>
                      <a:pt x="8415" y="5045"/>
                    </a:moveTo>
                    <a:cubicBezTo>
                      <a:pt x="8938" y="5381"/>
                      <a:pt x="9480" y="5762"/>
                      <a:pt x="10038" y="6196"/>
                    </a:cubicBezTo>
                    <a:cubicBezTo>
                      <a:pt x="9756" y="6430"/>
                      <a:pt x="9473" y="6670"/>
                      <a:pt x="9190" y="6924"/>
                    </a:cubicBezTo>
                    <a:cubicBezTo>
                      <a:pt x="8816" y="6945"/>
                      <a:pt x="8445" y="6969"/>
                      <a:pt x="8083" y="7003"/>
                    </a:cubicBezTo>
                    <a:cubicBezTo>
                      <a:pt x="8171" y="6305"/>
                      <a:pt x="8283" y="5650"/>
                      <a:pt x="8415" y="5045"/>
                    </a:cubicBezTo>
                    <a:moveTo>
                      <a:pt x="10800" y="982"/>
                    </a:moveTo>
                    <a:cubicBezTo>
                      <a:pt x="11652" y="982"/>
                      <a:pt x="12419" y="2191"/>
                      <a:pt x="12957" y="4119"/>
                    </a:cubicBezTo>
                    <a:cubicBezTo>
                      <a:pt x="12261" y="4528"/>
                      <a:pt x="11537" y="5027"/>
                      <a:pt x="10804" y="5589"/>
                    </a:cubicBezTo>
                    <a:cubicBezTo>
                      <a:pt x="10067" y="5024"/>
                      <a:pt x="9341" y="4530"/>
                      <a:pt x="8643" y="4119"/>
                    </a:cubicBezTo>
                    <a:cubicBezTo>
                      <a:pt x="9181" y="2191"/>
                      <a:pt x="9948" y="982"/>
                      <a:pt x="10800" y="982"/>
                    </a:cubicBezTo>
                    <a:moveTo>
                      <a:pt x="13517" y="7003"/>
                    </a:moveTo>
                    <a:cubicBezTo>
                      <a:pt x="13155" y="6969"/>
                      <a:pt x="12783" y="6945"/>
                      <a:pt x="12409" y="6924"/>
                    </a:cubicBezTo>
                    <a:cubicBezTo>
                      <a:pt x="12129" y="6671"/>
                      <a:pt x="11848" y="6430"/>
                      <a:pt x="11568" y="6198"/>
                    </a:cubicBezTo>
                    <a:cubicBezTo>
                      <a:pt x="12122" y="5768"/>
                      <a:pt x="12665" y="5379"/>
                      <a:pt x="13185" y="5045"/>
                    </a:cubicBezTo>
                    <a:cubicBezTo>
                      <a:pt x="13316" y="5650"/>
                      <a:pt x="13429" y="6305"/>
                      <a:pt x="13517" y="7003"/>
                    </a:cubicBezTo>
                    <a:moveTo>
                      <a:pt x="7112" y="7112"/>
                    </a:moveTo>
                    <a:cubicBezTo>
                      <a:pt x="6194" y="7234"/>
                      <a:pt x="5339" y="7402"/>
                      <a:pt x="4555" y="7604"/>
                    </a:cubicBezTo>
                    <a:cubicBezTo>
                      <a:pt x="3572" y="5860"/>
                      <a:pt x="3255" y="4460"/>
                      <a:pt x="3858" y="3857"/>
                    </a:cubicBezTo>
                    <a:cubicBezTo>
                      <a:pt x="4460" y="3255"/>
                      <a:pt x="5860" y="3572"/>
                      <a:pt x="7604" y="4555"/>
                    </a:cubicBezTo>
                    <a:cubicBezTo>
                      <a:pt x="7402" y="5339"/>
                      <a:pt x="7234" y="6194"/>
                      <a:pt x="7112" y="7112"/>
                    </a:cubicBezTo>
                    <a:moveTo>
                      <a:pt x="3858" y="17743"/>
                    </a:moveTo>
                    <a:cubicBezTo>
                      <a:pt x="3255" y="17140"/>
                      <a:pt x="3572" y="15740"/>
                      <a:pt x="4555" y="13996"/>
                    </a:cubicBezTo>
                    <a:cubicBezTo>
                      <a:pt x="5339" y="14198"/>
                      <a:pt x="6194" y="14366"/>
                      <a:pt x="7112" y="14488"/>
                    </a:cubicBezTo>
                    <a:cubicBezTo>
                      <a:pt x="7234" y="15406"/>
                      <a:pt x="7402" y="16261"/>
                      <a:pt x="7604" y="17045"/>
                    </a:cubicBezTo>
                    <a:cubicBezTo>
                      <a:pt x="5860" y="18028"/>
                      <a:pt x="4460" y="18345"/>
                      <a:pt x="3858" y="17743"/>
                    </a:cubicBezTo>
                    <a:moveTo>
                      <a:pt x="7003" y="13517"/>
                    </a:moveTo>
                    <a:cubicBezTo>
                      <a:pt x="6305" y="13429"/>
                      <a:pt x="5650" y="13317"/>
                      <a:pt x="5045" y="13185"/>
                    </a:cubicBezTo>
                    <a:cubicBezTo>
                      <a:pt x="5379" y="12665"/>
                      <a:pt x="5768" y="12122"/>
                      <a:pt x="6197" y="11568"/>
                    </a:cubicBezTo>
                    <a:cubicBezTo>
                      <a:pt x="6429" y="11848"/>
                      <a:pt x="6671" y="12129"/>
                      <a:pt x="6923" y="12409"/>
                    </a:cubicBezTo>
                    <a:cubicBezTo>
                      <a:pt x="6944" y="12784"/>
                      <a:pt x="6968" y="13155"/>
                      <a:pt x="7003" y="13517"/>
                    </a:cubicBezTo>
                    <a:moveTo>
                      <a:pt x="6923" y="9191"/>
                    </a:moveTo>
                    <a:cubicBezTo>
                      <a:pt x="6669" y="9473"/>
                      <a:pt x="6429" y="9756"/>
                      <a:pt x="6196" y="10039"/>
                    </a:cubicBezTo>
                    <a:cubicBezTo>
                      <a:pt x="5763" y="9481"/>
                      <a:pt x="5381" y="8938"/>
                      <a:pt x="5045" y="8415"/>
                    </a:cubicBezTo>
                    <a:cubicBezTo>
                      <a:pt x="5650" y="8283"/>
                      <a:pt x="6305" y="8171"/>
                      <a:pt x="7003" y="8084"/>
                    </a:cubicBezTo>
                    <a:cubicBezTo>
                      <a:pt x="6968" y="8445"/>
                      <a:pt x="6944" y="8816"/>
                      <a:pt x="6923" y="9191"/>
                    </a:cubicBezTo>
                    <a:moveTo>
                      <a:pt x="982" y="10800"/>
                    </a:moveTo>
                    <a:cubicBezTo>
                      <a:pt x="982" y="9948"/>
                      <a:pt x="2190" y="9181"/>
                      <a:pt x="4119" y="8644"/>
                    </a:cubicBezTo>
                    <a:cubicBezTo>
                      <a:pt x="4530" y="9342"/>
                      <a:pt x="5023" y="10067"/>
                      <a:pt x="5588" y="10805"/>
                    </a:cubicBezTo>
                    <a:cubicBezTo>
                      <a:pt x="5027" y="11537"/>
                      <a:pt x="4528" y="12262"/>
                      <a:pt x="4119" y="12956"/>
                    </a:cubicBezTo>
                    <a:cubicBezTo>
                      <a:pt x="2190" y="12419"/>
                      <a:pt x="982" y="11652"/>
                      <a:pt x="982" y="10800"/>
                    </a:cubicBezTo>
                    <a:moveTo>
                      <a:pt x="21600" y="10800"/>
                    </a:moveTo>
                    <a:cubicBezTo>
                      <a:pt x="21600" y="9624"/>
                      <a:pt x="20173" y="8571"/>
                      <a:pt x="17918" y="7853"/>
                    </a:cubicBezTo>
                    <a:cubicBezTo>
                      <a:pt x="19002" y="5750"/>
                      <a:pt x="19269" y="3995"/>
                      <a:pt x="18437" y="3163"/>
                    </a:cubicBezTo>
                    <a:cubicBezTo>
                      <a:pt x="17605" y="2332"/>
                      <a:pt x="15850" y="2598"/>
                      <a:pt x="13748" y="3682"/>
                    </a:cubicBezTo>
                    <a:cubicBezTo>
                      <a:pt x="13029" y="1427"/>
                      <a:pt x="11976" y="0"/>
                      <a:pt x="10800" y="0"/>
                    </a:cubicBezTo>
                    <a:cubicBezTo>
                      <a:pt x="9623" y="0"/>
                      <a:pt x="8571" y="1427"/>
                      <a:pt x="7852" y="3682"/>
                    </a:cubicBezTo>
                    <a:cubicBezTo>
                      <a:pt x="5750" y="2598"/>
                      <a:pt x="3995" y="2332"/>
                      <a:pt x="3163" y="3163"/>
                    </a:cubicBezTo>
                    <a:cubicBezTo>
                      <a:pt x="2331" y="3995"/>
                      <a:pt x="2598" y="5750"/>
                      <a:pt x="3682" y="7853"/>
                    </a:cubicBezTo>
                    <a:cubicBezTo>
                      <a:pt x="1426" y="8571"/>
                      <a:pt x="0" y="9624"/>
                      <a:pt x="0" y="10800"/>
                    </a:cubicBezTo>
                    <a:cubicBezTo>
                      <a:pt x="0" y="11976"/>
                      <a:pt x="1426" y="13029"/>
                      <a:pt x="3682" y="13748"/>
                    </a:cubicBezTo>
                    <a:cubicBezTo>
                      <a:pt x="2598" y="15851"/>
                      <a:pt x="2331" y="17605"/>
                      <a:pt x="3163" y="18437"/>
                    </a:cubicBezTo>
                    <a:cubicBezTo>
                      <a:pt x="3995" y="19268"/>
                      <a:pt x="5750" y="19002"/>
                      <a:pt x="7852" y="17918"/>
                    </a:cubicBezTo>
                    <a:cubicBezTo>
                      <a:pt x="8571" y="20173"/>
                      <a:pt x="9623" y="21600"/>
                      <a:pt x="10800" y="21600"/>
                    </a:cubicBezTo>
                    <a:cubicBezTo>
                      <a:pt x="11976" y="21600"/>
                      <a:pt x="13029" y="20173"/>
                      <a:pt x="13748" y="17918"/>
                    </a:cubicBezTo>
                    <a:cubicBezTo>
                      <a:pt x="15850" y="19002"/>
                      <a:pt x="17605" y="19268"/>
                      <a:pt x="18437" y="18437"/>
                    </a:cubicBezTo>
                    <a:cubicBezTo>
                      <a:pt x="19269" y="17605"/>
                      <a:pt x="19002" y="15851"/>
                      <a:pt x="17918" y="13748"/>
                    </a:cubicBezTo>
                    <a:cubicBezTo>
                      <a:pt x="20173" y="13029"/>
                      <a:pt x="21600" y="11976"/>
                      <a:pt x="21600" y="10800"/>
                    </a:cubicBezTo>
                    <a:moveTo>
                      <a:pt x="10800" y="9818"/>
                    </a:moveTo>
                    <a:cubicBezTo>
                      <a:pt x="10258" y="9818"/>
                      <a:pt x="9818" y="10258"/>
                      <a:pt x="9818" y="10800"/>
                    </a:cubicBezTo>
                    <a:cubicBezTo>
                      <a:pt x="9818" y="11342"/>
                      <a:pt x="10258" y="11782"/>
                      <a:pt x="10800" y="11782"/>
                    </a:cubicBezTo>
                    <a:cubicBezTo>
                      <a:pt x="11342" y="11782"/>
                      <a:pt x="11782" y="11342"/>
                      <a:pt x="11782" y="10800"/>
                    </a:cubicBezTo>
                    <a:cubicBezTo>
                      <a:pt x="11782" y="10258"/>
                      <a:pt x="11342" y="9818"/>
                      <a:pt x="10800" y="9818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5040847" y="1781438"/>
              <a:ext cx="1334647" cy="1571209"/>
              <a:chOff x="5040847" y="1781438"/>
              <a:chExt cx="1334647" cy="1571209"/>
            </a:xfrm>
          </p:grpSpPr>
          <p:sp>
            <p:nvSpPr>
              <p:cNvPr id="61" name="Shape 727"/>
              <p:cNvSpPr/>
              <p:nvPr/>
            </p:nvSpPr>
            <p:spPr>
              <a:xfrm>
                <a:off x="5040847" y="1781438"/>
                <a:ext cx="1334647" cy="15712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18505" y="14572"/>
                    </a:moveTo>
                    <a:cubicBezTo>
                      <a:pt x="18974" y="14572"/>
                      <a:pt x="19549" y="14855"/>
                      <a:pt x="19783" y="15202"/>
                    </a:cubicBezTo>
                    <a:lnTo>
                      <a:pt x="21307" y="17456"/>
                    </a:lnTo>
                    <a:cubicBezTo>
                      <a:pt x="21541" y="17802"/>
                      <a:pt x="21541" y="18369"/>
                      <a:pt x="21307" y="18716"/>
                    </a:cubicBezTo>
                    <a:lnTo>
                      <a:pt x="19783" y="20970"/>
                    </a:lnTo>
                    <a:cubicBezTo>
                      <a:pt x="19549" y="21317"/>
                      <a:pt x="18974" y="21600"/>
                      <a:pt x="18505" y="21600"/>
                    </a:cubicBezTo>
                    <a:lnTo>
                      <a:pt x="15458" y="21600"/>
                    </a:lnTo>
                    <a:cubicBezTo>
                      <a:pt x="14989" y="21600"/>
                      <a:pt x="14414" y="21317"/>
                      <a:pt x="14180" y="20970"/>
                    </a:cubicBezTo>
                    <a:lnTo>
                      <a:pt x="12656" y="18716"/>
                    </a:lnTo>
                    <a:cubicBezTo>
                      <a:pt x="12422" y="18369"/>
                      <a:pt x="12422" y="17802"/>
                      <a:pt x="12656" y="17456"/>
                    </a:cubicBezTo>
                    <a:lnTo>
                      <a:pt x="13507" y="16198"/>
                    </a:lnTo>
                    <a:cubicBezTo>
                      <a:pt x="13741" y="15852"/>
                      <a:pt x="13741" y="15285"/>
                      <a:pt x="13506" y="14939"/>
                    </a:cubicBezTo>
                    <a:lnTo>
                      <a:pt x="13336" y="14686"/>
                    </a:lnTo>
                    <a:cubicBezTo>
                      <a:pt x="13102" y="14340"/>
                      <a:pt x="12527" y="14056"/>
                      <a:pt x="12059" y="14056"/>
                    </a:cubicBezTo>
                    <a:lnTo>
                      <a:pt x="5352" y="14056"/>
                    </a:lnTo>
                    <a:cubicBezTo>
                      <a:pt x="4884" y="14056"/>
                      <a:pt x="4309" y="13773"/>
                      <a:pt x="4075" y="13426"/>
                    </a:cubicBezTo>
                    <a:lnTo>
                      <a:pt x="175" y="7658"/>
                    </a:lnTo>
                    <a:cubicBezTo>
                      <a:pt x="-59" y="7312"/>
                      <a:pt x="-59" y="6745"/>
                      <a:pt x="175" y="6398"/>
                    </a:cubicBezTo>
                    <a:lnTo>
                      <a:pt x="4075" y="630"/>
                    </a:lnTo>
                    <a:cubicBezTo>
                      <a:pt x="4309" y="283"/>
                      <a:pt x="4884" y="0"/>
                      <a:pt x="5352" y="0"/>
                    </a:cubicBezTo>
                    <a:lnTo>
                      <a:pt x="13151" y="0"/>
                    </a:lnTo>
                    <a:cubicBezTo>
                      <a:pt x="13619" y="0"/>
                      <a:pt x="14194" y="283"/>
                      <a:pt x="14429" y="630"/>
                    </a:cubicBezTo>
                    <a:lnTo>
                      <a:pt x="18328" y="6398"/>
                    </a:lnTo>
                    <a:cubicBezTo>
                      <a:pt x="18562" y="6745"/>
                      <a:pt x="18562" y="7312"/>
                      <a:pt x="18328" y="7658"/>
                    </a:cubicBezTo>
                    <a:lnTo>
                      <a:pt x="14975" y="12618"/>
                    </a:lnTo>
                    <a:cubicBezTo>
                      <a:pt x="14741" y="12965"/>
                      <a:pt x="14741" y="13532"/>
                      <a:pt x="14975" y="13878"/>
                    </a:cubicBezTo>
                    <a:lnTo>
                      <a:pt x="15018" y="13942"/>
                    </a:lnTo>
                    <a:cubicBezTo>
                      <a:pt x="15252" y="14288"/>
                      <a:pt x="15827" y="14572"/>
                      <a:pt x="16295" y="14572"/>
                    </a:cubicBezTo>
                    <a:cubicBezTo>
                      <a:pt x="16295" y="14572"/>
                      <a:pt x="18505" y="14572"/>
                      <a:pt x="18505" y="1457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62" name="Shape 2748"/>
              <p:cNvSpPr/>
              <p:nvPr/>
            </p:nvSpPr>
            <p:spPr>
              <a:xfrm>
                <a:off x="5449138" y="2139501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8280" y="18579"/>
                    </a:moveTo>
                    <a:cubicBezTo>
                      <a:pt x="20323" y="16614"/>
                      <a:pt x="21600" y="1385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3859"/>
                      <a:pt x="1277" y="16614"/>
                      <a:pt x="3320" y="18579"/>
                    </a:cubicBezTo>
                    <a:lnTo>
                      <a:pt x="2107" y="20762"/>
                    </a:lnTo>
                    <a:cubicBezTo>
                      <a:pt x="2019" y="20851"/>
                      <a:pt x="1964" y="20974"/>
                      <a:pt x="1964" y="21109"/>
                    </a:cubicBezTo>
                    <a:cubicBezTo>
                      <a:pt x="1964" y="21380"/>
                      <a:pt x="2184" y="21600"/>
                      <a:pt x="2455" y="21600"/>
                    </a:cubicBezTo>
                    <a:cubicBezTo>
                      <a:pt x="2590" y="21600"/>
                      <a:pt x="2713" y="21545"/>
                      <a:pt x="2802" y="21456"/>
                    </a:cubicBezTo>
                    <a:cubicBezTo>
                      <a:pt x="2858" y="21400"/>
                      <a:pt x="2894" y="21327"/>
                      <a:pt x="2917" y="21248"/>
                    </a:cubicBezTo>
                    <a:lnTo>
                      <a:pt x="4044" y="19219"/>
                    </a:lnTo>
                    <a:cubicBezTo>
                      <a:pt x="5895" y="20706"/>
                      <a:pt x="8242" y="21600"/>
                      <a:pt x="10800" y="21600"/>
                    </a:cubicBezTo>
                    <a:cubicBezTo>
                      <a:pt x="13358" y="21600"/>
                      <a:pt x="15705" y="20706"/>
                      <a:pt x="17555" y="19219"/>
                    </a:cubicBezTo>
                    <a:lnTo>
                      <a:pt x="18683" y="21248"/>
                    </a:lnTo>
                    <a:cubicBezTo>
                      <a:pt x="18743" y="21450"/>
                      <a:pt x="18923" y="21600"/>
                      <a:pt x="19145" y="21600"/>
                    </a:cubicBezTo>
                    <a:cubicBezTo>
                      <a:pt x="19416" y="21600"/>
                      <a:pt x="19636" y="21380"/>
                      <a:pt x="19636" y="21109"/>
                    </a:cubicBezTo>
                    <a:cubicBezTo>
                      <a:pt x="19636" y="20974"/>
                      <a:pt x="19581" y="20851"/>
                      <a:pt x="19493" y="20762"/>
                    </a:cubicBezTo>
                    <a:cubicBezTo>
                      <a:pt x="19493" y="20762"/>
                      <a:pt x="18280" y="18579"/>
                      <a:pt x="18280" y="18579"/>
                    </a:cubicBezTo>
                    <a:close/>
                    <a:moveTo>
                      <a:pt x="10800" y="16691"/>
                    </a:moveTo>
                    <a:cubicBezTo>
                      <a:pt x="7547" y="16691"/>
                      <a:pt x="4909" y="14053"/>
                      <a:pt x="4909" y="10800"/>
                    </a:cubicBezTo>
                    <a:cubicBezTo>
                      <a:pt x="4909" y="7547"/>
                      <a:pt x="7547" y="4909"/>
                      <a:pt x="10800" y="4909"/>
                    </a:cubicBezTo>
                    <a:cubicBezTo>
                      <a:pt x="14053" y="4909"/>
                      <a:pt x="16691" y="7547"/>
                      <a:pt x="16691" y="10800"/>
                    </a:cubicBezTo>
                    <a:cubicBezTo>
                      <a:pt x="16691" y="14053"/>
                      <a:pt x="14053" y="16691"/>
                      <a:pt x="10800" y="16691"/>
                    </a:cubicBezTo>
                    <a:moveTo>
                      <a:pt x="10800" y="3927"/>
                    </a:moveTo>
                    <a:cubicBezTo>
                      <a:pt x="7004" y="3927"/>
                      <a:pt x="3927" y="7004"/>
                      <a:pt x="3927" y="10800"/>
                    </a:cubicBezTo>
                    <a:cubicBezTo>
                      <a:pt x="3927" y="14596"/>
                      <a:pt x="7004" y="17673"/>
                      <a:pt x="10800" y="17673"/>
                    </a:cubicBezTo>
                    <a:cubicBezTo>
                      <a:pt x="14596" y="17673"/>
                      <a:pt x="17673" y="14596"/>
                      <a:pt x="17673" y="10800"/>
                    </a:cubicBezTo>
                    <a:cubicBezTo>
                      <a:pt x="17673" y="7004"/>
                      <a:pt x="14596" y="3927"/>
                      <a:pt x="10800" y="3927"/>
                    </a:cubicBezTo>
                    <a:moveTo>
                      <a:pt x="10800" y="12764"/>
                    </a:move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moveTo>
                      <a:pt x="10800" y="7855"/>
                    </a:moveTo>
                    <a:cubicBezTo>
                      <a:pt x="9173" y="7855"/>
                      <a:pt x="7855" y="9173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7" y="13745"/>
                      <a:pt x="13745" y="12427"/>
                      <a:pt x="13745" y="10800"/>
                    </a:cubicBezTo>
                    <a:cubicBezTo>
                      <a:pt x="13745" y="9173"/>
                      <a:pt x="12427" y="7855"/>
                      <a:pt x="10800" y="785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6364197" y="2087338"/>
              <a:ext cx="1310871" cy="1584934"/>
              <a:chOff x="6364197" y="2087338"/>
              <a:chExt cx="1310871" cy="1584934"/>
            </a:xfrm>
          </p:grpSpPr>
          <p:sp>
            <p:nvSpPr>
              <p:cNvPr id="59" name="Shape 732"/>
              <p:cNvSpPr/>
              <p:nvPr/>
            </p:nvSpPr>
            <p:spPr>
              <a:xfrm>
                <a:off x="6364197" y="2087338"/>
                <a:ext cx="1310871" cy="1584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8985" y="17492"/>
                    </a:moveTo>
                    <a:cubicBezTo>
                      <a:pt x="9223" y="17835"/>
                      <a:pt x="9223" y="18397"/>
                      <a:pt x="8985" y="18741"/>
                    </a:cubicBezTo>
                    <a:lnTo>
                      <a:pt x="7433" y="20976"/>
                    </a:lnTo>
                    <a:cubicBezTo>
                      <a:pt x="7195" y="21319"/>
                      <a:pt x="6610" y="21600"/>
                      <a:pt x="6133" y="21600"/>
                    </a:cubicBezTo>
                    <a:lnTo>
                      <a:pt x="3030" y="21600"/>
                    </a:lnTo>
                    <a:cubicBezTo>
                      <a:pt x="2553" y="21600"/>
                      <a:pt x="1968" y="21319"/>
                      <a:pt x="1730" y="20976"/>
                    </a:cubicBezTo>
                    <a:lnTo>
                      <a:pt x="178" y="18741"/>
                    </a:lnTo>
                    <a:cubicBezTo>
                      <a:pt x="-60" y="18397"/>
                      <a:pt x="-60" y="17835"/>
                      <a:pt x="178" y="17492"/>
                    </a:cubicBezTo>
                    <a:lnTo>
                      <a:pt x="1730" y="15257"/>
                    </a:lnTo>
                    <a:cubicBezTo>
                      <a:pt x="1968" y="14914"/>
                      <a:pt x="2553" y="14633"/>
                      <a:pt x="3030" y="14633"/>
                    </a:cubicBezTo>
                    <a:lnTo>
                      <a:pt x="4761" y="14633"/>
                    </a:lnTo>
                    <a:cubicBezTo>
                      <a:pt x="5238" y="14633"/>
                      <a:pt x="5823" y="14352"/>
                      <a:pt x="6062" y="14008"/>
                    </a:cubicBezTo>
                    <a:lnTo>
                      <a:pt x="6235" y="13758"/>
                    </a:lnTo>
                    <a:cubicBezTo>
                      <a:pt x="6474" y="13415"/>
                      <a:pt x="6474" y="12853"/>
                      <a:pt x="6235" y="12509"/>
                    </a:cubicBezTo>
                    <a:lnTo>
                      <a:pt x="2822" y="7592"/>
                    </a:lnTo>
                    <a:cubicBezTo>
                      <a:pt x="2583" y="7248"/>
                      <a:pt x="2583" y="6686"/>
                      <a:pt x="2822" y="6343"/>
                    </a:cubicBezTo>
                    <a:lnTo>
                      <a:pt x="6791" y="624"/>
                    </a:lnTo>
                    <a:cubicBezTo>
                      <a:pt x="7030" y="281"/>
                      <a:pt x="7615" y="0"/>
                      <a:pt x="8092" y="0"/>
                    </a:cubicBezTo>
                    <a:lnTo>
                      <a:pt x="16032" y="0"/>
                    </a:lnTo>
                    <a:cubicBezTo>
                      <a:pt x="16508" y="0"/>
                      <a:pt x="17094" y="281"/>
                      <a:pt x="17332" y="625"/>
                    </a:cubicBezTo>
                    <a:lnTo>
                      <a:pt x="21302" y="6343"/>
                    </a:lnTo>
                    <a:cubicBezTo>
                      <a:pt x="21540" y="6686"/>
                      <a:pt x="21540" y="7248"/>
                      <a:pt x="21302" y="7592"/>
                    </a:cubicBezTo>
                    <a:lnTo>
                      <a:pt x="17332" y="13310"/>
                    </a:lnTo>
                    <a:cubicBezTo>
                      <a:pt x="17093" y="13654"/>
                      <a:pt x="16508" y="13935"/>
                      <a:pt x="16031" y="13935"/>
                    </a:cubicBezTo>
                    <a:lnTo>
                      <a:pt x="9204" y="13935"/>
                    </a:lnTo>
                    <a:cubicBezTo>
                      <a:pt x="8727" y="13935"/>
                      <a:pt x="8142" y="14216"/>
                      <a:pt x="7904" y="14559"/>
                    </a:cubicBezTo>
                    <a:lnTo>
                      <a:pt x="7860" y="14622"/>
                    </a:lnTo>
                    <a:cubicBezTo>
                      <a:pt x="7621" y="14966"/>
                      <a:pt x="7621" y="15528"/>
                      <a:pt x="7860" y="15871"/>
                    </a:cubicBezTo>
                    <a:cubicBezTo>
                      <a:pt x="7860" y="15871"/>
                      <a:pt x="8985" y="17492"/>
                      <a:pt x="8985" y="1749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60" name="Shape 2774"/>
              <p:cNvSpPr/>
              <p:nvPr/>
            </p:nvSpPr>
            <p:spPr>
              <a:xfrm>
                <a:off x="6980422" y="2448752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945"/>
                    </a:moveTo>
                    <a:lnTo>
                      <a:pt x="982" y="2945"/>
                    </a:lnTo>
                    <a:lnTo>
                      <a:pt x="982" y="1964"/>
                    </a:lnTo>
                    <a:lnTo>
                      <a:pt x="20618" y="1964"/>
                    </a:lnTo>
                    <a:cubicBezTo>
                      <a:pt x="20618" y="1964"/>
                      <a:pt x="20618" y="2945"/>
                      <a:pt x="20618" y="2945"/>
                    </a:cubicBezTo>
                    <a:close/>
                    <a:moveTo>
                      <a:pt x="19636" y="15709"/>
                    </a:moveTo>
                    <a:lnTo>
                      <a:pt x="1964" y="15709"/>
                    </a:lnTo>
                    <a:lnTo>
                      <a:pt x="1964" y="3927"/>
                    </a:lnTo>
                    <a:lnTo>
                      <a:pt x="19636" y="3927"/>
                    </a:lnTo>
                    <a:cubicBezTo>
                      <a:pt x="19636" y="3927"/>
                      <a:pt x="19636" y="15709"/>
                      <a:pt x="19636" y="15709"/>
                    </a:cubicBezTo>
                    <a:close/>
                    <a:moveTo>
                      <a:pt x="20618" y="982"/>
                    </a:moveTo>
                    <a:lnTo>
                      <a:pt x="11782" y="982"/>
                    </a:lnTo>
                    <a:cubicBezTo>
                      <a:pt x="11782" y="440"/>
                      <a:pt x="11342" y="0"/>
                      <a:pt x="10800" y="0"/>
                    </a:cubicBezTo>
                    <a:cubicBezTo>
                      <a:pt x="10257" y="0"/>
                      <a:pt x="9818" y="440"/>
                      <a:pt x="9818" y="982"/>
                    </a:cubicBezTo>
                    <a:lnTo>
                      <a:pt x="982" y="982"/>
                    </a:lnTo>
                    <a:cubicBezTo>
                      <a:pt x="439" y="982"/>
                      <a:pt x="0" y="1422"/>
                      <a:pt x="0" y="1964"/>
                    </a:cubicBezTo>
                    <a:lnTo>
                      <a:pt x="0" y="2945"/>
                    </a:lnTo>
                    <a:cubicBezTo>
                      <a:pt x="0" y="3488"/>
                      <a:pt x="439" y="3927"/>
                      <a:pt x="982" y="3927"/>
                    </a:cubicBezTo>
                    <a:lnTo>
                      <a:pt x="982" y="15709"/>
                    </a:lnTo>
                    <a:cubicBezTo>
                      <a:pt x="982" y="16252"/>
                      <a:pt x="1421" y="16691"/>
                      <a:pt x="1964" y="16691"/>
                    </a:cubicBezTo>
                    <a:lnTo>
                      <a:pt x="10309" y="16691"/>
                    </a:lnTo>
                    <a:lnTo>
                      <a:pt x="10309" y="17960"/>
                    </a:lnTo>
                    <a:lnTo>
                      <a:pt x="7507" y="20762"/>
                    </a:lnTo>
                    <a:cubicBezTo>
                      <a:pt x="7419" y="20851"/>
                      <a:pt x="7364" y="20974"/>
                      <a:pt x="7364" y="21109"/>
                    </a:cubicBezTo>
                    <a:cubicBezTo>
                      <a:pt x="7364" y="21380"/>
                      <a:pt x="7583" y="21600"/>
                      <a:pt x="7855" y="21600"/>
                    </a:cubicBezTo>
                    <a:cubicBezTo>
                      <a:pt x="7990" y="21600"/>
                      <a:pt x="8113" y="21545"/>
                      <a:pt x="8202" y="21456"/>
                    </a:cubicBezTo>
                    <a:lnTo>
                      <a:pt x="10800" y="18858"/>
                    </a:lnTo>
                    <a:lnTo>
                      <a:pt x="13398" y="21456"/>
                    </a:lnTo>
                    <a:cubicBezTo>
                      <a:pt x="13488" y="21545"/>
                      <a:pt x="13610" y="21600"/>
                      <a:pt x="13745" y="21600"/>
                    </a:cubicBezTo>
                    <a:cubicBezTo>
                      <a:pt x="14017" y="21600"/>
                      <a:pt x="14236" y="21380"/>
                      <a:pt x="14236" y="21109"/>
                    </a:cubicBezTo>
                    <a:cubicBezTo>
                      <a:pt x="14236" y="20974"/>
                      <a:pt x="14182" y="20851"/>
                      <a:pt x="14093" y="20762"/>
                    </a:cubicBezTo>
                    <a:lnTo>
                      <a:pt x="11291" y="17960"/>
                    </a:lnTo>
                    <a:lnTo>
                      <a:pt x="11291" y="16691"/>
                    </a:lnTo>
                    <a:lnTo>
                      <a:pt x="19636" y="16691"/>
                    </a:lnTo>
                    <a:cubicBezTo>
                      <a:pt x="20178" y="16691"/>
                      <a:pt x="20618" y="16252"/>
                      <a:pt x="20618" y="15709"/>
                    </a:cubicBezTo>
                    <a:lnTo>
                      <a:pt x="20618" y="3927"/>
                    </a:lnTo>
                    <a:cubicBezTo>
                      <a:pt x="21160" y="3927"/>
                      <a:pt x="21600" y="3488"/>
                      <a:pt x="21600" y="2945"/>
                    </a:cubicBezTo>
                    <a:lnTo>
                      <a:pt x="21600" y="1964"/>
                    </a:lnTo>
                    <a:cubicBezTo>
                      <a:pt x="21600" y="1422"/>
                      <a:pt x="21160" y="982"/>
                      <a:pt x="20618" y="982"/>
                    </a:cubicBezTo>
                    <a:moveTo>
                      <a:pt x="16200" y="5891"/>
                    </a:moveTo>
                    <a:cubicBezTo>
                      <a:pt x="16471" y="5891"/>
                      <a:pt x="16691" y="6111"/>
                      <a:pt x="16691" y="6382"/>
                    </a:cubicBezTo>
                    <a:cubicBezTo>
                      <a:pt x="16691" y="6653"/>
                      <a:pt x="16471" y="6873"/>
                      <a:pt x="16200" y="6873"/>
                    </a:cubicBezTo>
                    <a:cubicBezTo>
                      <a:pt x="15929" y="6873"/>
                      <a:pt x="15709" y="6653"/>
                      <a:pt x="15709" y="6382"/>
                    </a:cubicBezTo>
                    <a:cubicBezTo>
                      <a:pt x="15709" y="6111"/>
                      <a:pt x="15929" y="5891"/>
                      <a:pt x="16200" y="5891"/>
                    </a:cubicBezTo>
                    <a:moveTo>
                      <a:pt x="16200" y="7855"/>
                    </a:moveTo>
                    <a:cubicBezTo>
                      <a:pt x="17013" y="7855"/>
                      <a:pt x="17673" y="7196"/>
                      <a:pt x="17673" y="6382"/>
                    </a:cubicBezTo>
                    <a:cubicBezTo>
                      <a:pt x="17673" y="5569"/>
                      <a:pt x="17013" y="4909"/>
                      <a:pt x="16200" y="4909"/>
                    </a:cubicBezTo>
                    <a:cubicBezTo>
                      <a:pt x="15387" y="4909"/>
                      <a:pt x="14727" y="5569"/>
                      <a:pt x="14727" y="6382"/>
                    </a:cubicBezTo>
                    <a:cubicBezTo>
                      <a:pt x="14727" y="7196"/>
                      <a:pt x="15387" y="7855"/>
                      <a:pt x="16200" y="7855"/>
                    </a:cubicBezTo>
                    <a:moveTo>
                      <a:pt x="8422" y="8135"/>
                    </a:moveTo>
                    <a:lnTo>
                      <a:pt x="11926" y="11638"/>
                    </a:lnTo>
                    <a:cubicBezTo>
                      <a:pt x="12015" y="11727"/>
                      <a:pt x="12138" y="11782"/>
                      <a:pt x="12273" y="11782"/>
                    </a:cubicBezTo>
                    <a:cubicBezTo>
                      <a:pt x="12408" y="11782"/>
                      <a:pt x="12531" y="11727"/>
                      <a:pt x="12620" y="11638"/>
                    </a:cubicBezTo>
                    <a:lnTo>
                      <a:pt x="14183" y="10075"/>
                    </a:lnTo>
                    <a:lnTo>
                      <a:pt x="16200" y="12764"/>
                    </a:lnTo>
                    <a:lnTo>
                      <a:pt x="5336" y="12764"/>
                    </a:lnTo>
                    <a:cubicBezTo>
                      <a:pt x="5336" y="12764"/>
                      <a:pt x="8422" y="8135"/>
                      <a:pt x="8422" y="8135"/>
                    </a:cubicBezTo>
                    <a:close/>
                    <a:moveTo>
                      <a:pt x="4418" y="13745"/>
                    </a:moveTo>
                    <a:lnTo>
                      <a:pt x="17182" y="13745"/>
                    </a:lnTo>
                    <a:cubicBezTo>
                      <a:pt x="17453" y="13745"/>
                      <a:pt x="17673" y="13526"/>
                      <a:pt x="17673" y="13255"/>
                    </a:cubicBezTo>
                    <a:cubicBezTo>
                      <a:pt x="17673" y="13144"/>
                      <a:pt x="17630" y="13047"/>
                      <a:pt x="17568" y="12965"/>
                    </a:cubicBezTo>
                    <a:lnTo>
                      <a:pt x="17575" y="12960"/>
                    </a:lnTo>
                    <a:lnTo>
                      <a:pt x="14629" y="9033"/>
                    </a:lnTo>
                    <a:lnTo>
                      <a:pt x="14622" y="9038"/>
                    </a:lnTo>
                    <a:cubicBezTo>
                      <a:pt x="14533" y="8919"/>
                      <a:pt x="14397" y="8836"/>
                      <a:pt x="14236" y="8836"/>
                    </a:cubicBezTo>
                    <a:cubicBezTo>
                      <a:pt x="14101" y="8836"/>
                      <a:pt x="13978" y="8891"/>
                      <a:pt x="13889" y="8980"/>
                    </a:cubicBezTo>
                    <a:lnTo>
                      <a:pt x="12273" y="10597"/>
                    </a:lnTo>
                    <a:lnTo>
                      <a:pt x="8693" y="7017"/>
                    </a:lnTo>
                    <a:cubicBezTo>
                      <a:pt x="8604" y="6928"/>
                      <a:pt x="8481" y="6873"/>
                      <a:pt x="8345" y="6873"/>
                    </a:cubicBezTo>
                    <a:cubicBezTo>
                      <a:pt x="8175" y="6873"/>
                      <a:pt x="8033" y="6965"/>
                      <a:pt x="7945" y="7097"/>
                    </a:cubicBezTo>
                    <a:lnTo>
                      <a:pt x="7937" y="7091"/>
                    </a:lnTo>
                    <a:lnTo>
                      <a:pt x="4010" y="12982"/>
                    </a:lnTo>
                    <a:lnTo>
                      <a:pt x="4017" y="12988"/>
                    </a:lnTo>
                    <a:cubicBezTo>
                      <a:pt x="3965" y="13066"/>
                      <a:pt x="3927" y="13154"/>
                      <a:pt x="3927" y="13255"/>
                    </a:cubicBezTo>
                    <a:cubicBezTo>
                      <a:pt x="3927" y="13526"/>
                      <a:pt x="4147" y="13745"/>
                      <a:pt x="4418" y="1374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6364197" y="3523738"/>
              <a:ext cx="1791106" cy="1022483"/>
              <a:chOff x="6364197" y="3523738"/>
              <a:chExt cx="1791106" cy="1022483"/>
            </a:xfrm>
          </p:grpSpPr>
          <p:sp>
            <p:nvSpPr>
              <p:cNvPr id="57" name="Shape 731"/>
              <p:cNvSpPr/>
              <p:nvPr/>
            </p:nvSpPr>
            <p:spPr>
              <a:xfrm>
                <a:off x="6364197" y="3523738"/>
                <a:ext cx="1791106" cy="10224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5448" y="15522"/>
                    </a:moveTo>
                    <a:cubicBezTo>
                      <a:pt x="5274" y="16055"/>
                      <a:pt x="4845" y="16490"/>
                      <a:pt x="4495" y="16490"/>
                    </a:cubicBezTo>
                    <a:lnTo>
                      <a:pt x="2221" y="16490"/>
                    </a:lnTo>
                    <a:cubicBezTo>
                      <a:pt x="1871" y="16490"/>
                      <a:pt x="1443" y="16054"/>
                      <a:pt x="1268" y="15522"/>
                    </a:cubicBezTo>
                    <a:lnTo>
                      <a:pt x="131" y="12058"/>
                    </a:lnTo>
                    <a:cubicBezTo>
                      <a:pt x="-44" y="11526"/>
                      <a:pt x="-44" y="10655"/>
                      <a:pt x="131" y="10122"/>
                    </a:cubicBezTo>
                    <a:lnTo>
                      <a:pt x="1268" y="6658"/>
                    </a:lnTo>
                    <a:cubicBezTo>
                      <a:pt x="1443" y="6126"/>
                      <a:pt x="1872" y="5690"/>
                      <a:pt x="2221" y="5690"/>
                    </a:cubicBezTo>
                    <a:lnTo>
                      <a:pt x="4495" y="5690"/>
                    </a:lnTo>
                    <a:cubicBezTo>
                      <a:pt x="4845" y="5690"/>
                      <a:pt x="5273" y="6126"/>
                      <a:pt x="5448" y="6658"/>
                    </a:cubicBezTo>
                    <a:lnTo>
                      <a:pt x="6083" y="8591"/>
                    </a:lnTo>
                    <a:cubicBezTo>
                      <a:pt x="6258" y="9123"/>
                      <a:pt x="6686" y="9559"/>
                      <a:pt x="7036" y="9558"/>
                    </a:cubicBezTo>
                    <a:lnTo>
                      <a:pt x="7291" y="9558"/>
                    </a:lnTo>
                    <a:cubicBezTo>
                      <a:pt x="7640" y="9558"/>
                      <a:pt x="8069" y="9123"/>
                      <a:pt x="8244" y="8590"/>
                    </a:cubicBezTo>
                    <a:lnTo>
                      <a:pt x="10746" y="968"/>
                    </a:lnTo>
                    <a:cubicBezTo>
                      <a:pt x="10921" y="436"/>
                      <a:pt x="11350" y="0"/>
                      <a:pt x="11699" y="0"/>
                    </a:cubicBezTo>
                    <a:lnTo>
                      <a:pt x="17518" y="0"/>
                    </a:lnTo>
                    <a:cubicBezTo>
                      <a:pt x="17868" y="0"/>
                      <a:pt x="18297" y="436"/>
                      <a:pt x="18472" y="968"/>
                    </a:cubicBezTo>
                    <a:lnTo>
                      <a:pt x="21381" y="9832"/>
                    </a:lnTo>
                    <a:cubicBezTo>
                      <a:pt x="21556" y="10365"/>
                      <a:pt x="21556" y="11236"/>
                      <a:pt x="21381" y="11768"/>
                    </a:cubicBezTo>
                    <a:lnTo>
                      <a:pt x="18472" y="20632"/>
                    </a:lnTo>
                    <a:cubicBezTo>
                      <a:pt x="18297" y="21164"/>
                      <a:pt x="17868" y="21600"/>
                      <a:pt x="17518" y="21600"/>
                    </a:cubicBezTo>
                    <a:lnTo>
                      <a:pt x="11699" y="21600"/>
                    </a:lnTo>
                    <a:cubicBezTo>
                      <a:pt x="11350" y="21600"/>
                      <a:pt x="10921" y="21164"/>
                      <a:pt x="10746" y="20632"/>
                    </a:cubicBezTo>
                    <a:lnTo>
                      <a:pt x="8244" y="13010"/>
                    </a:lnTo>
                    <a:cubicBezTo>
                      <a:pt x="8069" y="12477"/>
                      <a:pt x="7640" y="12042"/>
                      <a:pt x="7290" y="12042"/>
                    </a:cubicBezTo>
                    <a:lnTo>
                      <a:pt x="7226" y="12042"/>
                    </a:lnTo>
                    <a:cubicBezTo>
                      <a:pt x="6877" y="12042"/>
                      <a:pt x="6448" y="12477"/>
                      <a:pt x="6273" y="13010"/>
                    </a:cubicBezTo>
                    <a:cubicBezTo>
                      <a:pt x="6273" y="13010"/>
                      <a:pt x="5448" y="15522"/>
                      <a:pt x="5448" y="1552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8" name="Shape 2784"/>
              <p:cNvSpPr/>
              <p:nvPr/>
            </p:nvSpPr>
            <p:spPr>
              <a:xfrm>
                <a:off x="7432600" y="3895315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53" y="11229"/>
                    </a:moveTo>
                    <a:lnTo>
                      <a:pt x="20356" y="11234"/>
                    </a:lnTo>
                    <a:lnTo>
                      <a:pt x="11029" y="16143"/>
                    </a:lnTo>
                    <a:lnTo>
                      <a:pt x="11026" y="16138"/>
                    </a:lnTo>
                    <a:cubicBezTo>
                      <a:pt x="10957" y="16174"/>
                      <a:pt x="10883" y="16200"/>
                      <a:pt x="10800" y="16200"/>
                    </a:cubicBezTo>
                    <a:cubicBezTo>
                      <a:pt x="10717" y="16200"/>
                      <a:pt x="10643" y="16174"/>
                      <a:pt x="10574" y="16138"/>
                    </a:cubicBezTo>
                    <a:lnTo>
                      <a:pt x="10571" y="16143"/>
                    </a:lnTo>
                    <a:lnTo>
                      <a:pt x="1244" y="11234"/>
                    </a:lnTo>
                    <a:lnTo>
                      <a:pt x="1247" y="11229"/>
                    </a:lnTo>
                    <a:cubicBezTo>
                      <a:pt x="1091" y="11147"/>
                      <a:pt x="982" y="10988"/>
                      <a:pt x="982" y="10800"/>
                    </a:cubicBezTo>
                    <a:cubicBezTo>
                      <a:pt x="982" y="10612"/>
                      <a:pt x="1091" y="10453"/>
                      <a:pt x="1247" y="10371"/>
                    </a:cubicBezTo>
                    <a:lnTo>
                      <a:pt x="1244" y="10366"/>
                    </a:lnTo>
                    <a:lnTo>
                      <a:pt x="3562" y="9146"/>
                    </a:lnTo>
                    <a:lnTo>
                      <a:pt x="10113" y="12594"/>
                    </a:lnTo>
                    <a:lnTo>
                      <a:pt x="10117" y="12588"/>
                    </a:lnTo>
                    <a:cubicBezTo>
                      <a:pt x="10322" y="12697"/>
                      <a:pt x="10552" y="12764"/>
                      <a:pt x="10800" y="12764"/>
                    </a:cubicBezTo>
                    <a:cubicBezTo>
                      <a:pt x="11048" y="12764"/>
                      <a:pt x="11278" y="12697"/>
                      <a:pt x="11483" y="12588"/>
                    </a:cubicBezTo>
                    <a:lnTo>
                      <a:pt x="11486" y="12594"/>
                    </a:lnTo>
                    <a:lnTo>
                      <a:pt x="18038" y="9146"/>
                    </a:lnTo>
                    <a:lnTo>
                      <a:pt x="20356" y="10366"/>
                    </a:lnTo>
                    <a:lnTo>
                      <a:pt x="20353" y="10371"/>
                    </a:lnTo>
                    <a:cubicBezTo>
                      <a:pt x="20509" y="10453"/>
                      <a:pt x="20618" y="10612"/>
                      <a:pt x="20618" y="10800"/>
                    </a:cubicBezTo>
                    <a:cubicBezTo>
                      <a:pt x="20618" y="10988"/>
                      <a:pt x="20509" y="11147"/>
                      <a:pt x="20353" y="11229"/>
                    </a:cubicBezTo>
                    <a:moveTo>
                      <a:pt x="20356" y="14784"/>
                    </a:moveTo>
                    <a:lnTo>
                      <a:pt x="20353" y="14790"/>
                    </a:lnTo>
                    <a:cubicBezTo>
                      <a:pt x="20509" y="14872"/>
                      <a:pt x="20618" y="15030"/>
                      <a:pt x="20618" y="15218"/>
                    </a:cubicBezTo>
                    <a:cubicBezTo>
                      <a:pt x="20618" y="15407"/>
                      <a:pt x="20509" y="15565"/>
                      <a:pt x="20353" y="15647"/>
                    </a:cubicBezTo>
                    <a:lnTo>
                      <a:pt x="20356" y="15653"/>
                    </a:lnTo>
                    <a:lnTo>
                      <a:pt x="11029" y="20562"/>
                    </a:lnTo>
                    <a:lnTo>
                      <a:pt x="11026" y="20556"/>
                    </a:lnTo>
                    <a:cubicBezTo>
                      <a:pt x="10957" y="20592"/>
                      <a:pt x="10883" y="20618"/>
                      <a:pt x="10800" y="20618"/>
                    </a:cubicBezTo>
                    <a:cubicBezTo>
                      <a:pt x="10717" y="20618"/>
                      <a:pt x="10643" y="20592"/>
                      <a:pt x="10574" y="20556"/>
                    </a:cubicBezTo>
                    <a:lnTo>
                      <a:pt x="10571" y="20562"/>
                    </a:lnTo>
                    <a:lnTo>
                      <a:pt x="1244" y="15653"/>
                    </a:lnTo>
                    <a:lnTo>
                      <a:pt x="1247" y="15647"/>
                    </a:lnTo>
                    <a:cubicBezTo>
                      <a:pt x="1091" y="15565"/>
                      <a:pt x="982" y="15407"/>
                      <a:pt x="982" y="15218"/>
                    </a:cubicBezTo>
                    <a:cubicBezTo>
                      <a:pt x="982" y="15030"/>
                      <a:pt x="1091" y="14872"/>
                      <a:pt x="1247" y="14790"/>
                    </a:cubicBezTo>
                    <a:lnTo>
                      <a:pt x="1244" y="14784"/>
                    </a:lnTo>
                    <a:lnTo>
                      <a:pt x="3562" y="13564"/>
                    </a:lnTo>
                    <a:lnTo>
                      <a:pt x="10113" y="17012"/>
                    </a:lnTo>
                    <a:lnTo>
                      <a:pt x="10117" y="17006"/>
                    </a:lnTo>
                    <a:cubicBezTo>
                      <a:pt x="10322" y="17115"/>
                      <a:pt x="10552" y="17182"/>
                      <a:pt x="10800" y="17182"/>
                    </a:cubicBezTo>
                    <a:cubicBezTo>
                      <a:pt x="11048" y="17182"/>
                      <a:pt x="11278" y="17115"/>
                      <a:pt x="11483" y="17006"/>
                    </a:cubicBezTo>
                    <a:lnTo>
                      <a:pt x="11486" y="17012"/>
                    </a:lnTo>
                    <a:lnTo>
                      <a:pt x="18038" y="13564"/>
                    </a:lnTo>
                    <a:cubicBezTo>
                      <a:pt x="18038" y="13564"/>
                      <a:pt x="20356" y="14784"/>
                      <a:pt x="20356" y="14784"/>
                    </a:cubicBezTo>
                    <a:close/>
                    <a:moveTo>
                      <a:pt x="1244" y="6816"/>
                    </a:moveTo>
                    <a:lnTo>
                      <a:pt x="1247" y="6811"/>
                    </a:lnTo>
                    <a:cubicBezTo>
                      <a:pt x="1091" y="6728"/>
                      <a:pt x="982" y="6570"/>
                      <a:pt x="982" y="6382"/>
                    </a:cubicBezTo>
                    <a:cubicBezTo>
                      <a:pt x="982" y="6194"/>
                      <a:pt x="1091" y="6035"/>
                      <a:pt x="1247" y="5953"/>
                    </a:cubicBezTo>
                    <a:lnTo>
                      <a:pt x="1244" y="5947"/>
                    </a:lnTo>
                    <a:lnTo>
                      <a:pt x="10571" y="1038"/>
                    </a:lnTo>
                    <a:lnTo>
                      <a:pt x="10574" y="1044"/>
                    </a:lnTo>
                    <a:cubicBezTo>
                      <a:pt x="10643" y="1008"/>
                      <a:pt x="10717" y="982"/>
                      <a:pt x="10800" y="982"/>
                    </a:cubicBezTo>
                    <a:cubicBezTo>
                      <a:pt x="10883" y="982"/>
                      <a:pt x="10957" y="1008"/>
                      <a:pt x="11026" y="1044"/>
                    </a:cubicBezTo>
                    <a:lnTo>
                      <a:pt x="11029" y="1038"/>
                    </a:lnTo>
                    <a:lnTo>
                      <a:pt x="20356" y="5947"/>
                    </a:lnTo>
                    <a:lnTo>
                      <a:pt x="20353" y="5953"/>
                    </a:lnTo>
                    <a:cubicBezTo>
                      <a:pt x="20509" y="6035"/>
                      <a:pt x="20618" y="6194"/>
                      <a:pt x="20618" y="6382"/>
                    </a:cubicBezTo>
                    <a:cubicBezTo>
                      <a:pt x="20618" y="6570"/>
                      <a:pt x="20509" y="6728"/>
                      <a:pt x="20353" y="6811"/>
                    </a:cubicBezTo>
                    <a:lnTo>
                      <a:pt x="20356" y="6816"/>
                    </a:lnTo>
                    <a:lnTo>
                      <a:pt x="11029" y="11725"/>
                    </a:lnTo>
                    <a:lnTo>
                      <a:pt x="11026" y="11720"/>
                    </a:lnTo>
                    <a:cubicBezTo>
                      <a:pt x="10957" y="11756"/>
                      <a:pt x="10883" y="11782"/>
                      <a:pt x="10800" y="11782"/>
                    </a:cubicBezTo>
                    <a:cubicBezTo>
                      <a:pt x="10717" y="11782"/>
                      <a:pt x="10643" y="11756"/>
                      <a:pt x="10574" y="11720"/>
                    </a:cubicBezTo>
                    <a:lnTo>
                      <a:pt x="10571" y="11725"/>
                    </a:lnTo>
                    <a:cubicBezTo>
                      <a:pt x="10571" y="11725"/>
                      <a:pt x="1244" y="6816"/>
                      <a:pt x="1244" y="6816"/>
                    </a:cubicBezTo>
                    <a:close/>
                    <a:moveTo>
                      <a:pt x="21600" y="10800"/>
                    </a:moveTo>
                    <a:cubicBezTo>
                      <a:pt x="21600" y="10234"/>
                      <a:pt x="21278" y="9749"/>
                      <a:pt x="20810" y="9503"/>
                    </a:cubicBezTo>
                    <a:lnTo>
                      <a:pt x="20813" y="9497"/>
                    </a:lnTo>
                    <a:lnTo>
                      <a:pt x="19092" y="8591"/>
                    </a:lnTo>
                    <a:lnTo>
                      <a:pt x="20813" y="7685"/>
                    </a:lnTo>
                    <a:lnTo>
                      <a:pt x="20810" y="7679"/>
                    </a:lnTo>
                    <a:cubicBezTo>
                      <a:pt x="21278" y="7433"/>
                      <a:pt x="21600" y="6948"/>
                      <a:pt x="21600" y="6382"/>
                    </a:cubicBezTo>
                    <a:cubicBezTo>
                      <a:pt x="21600" y="5816"/>
                      <a:pt x="21278" y="5331"/>
                      <a:pt x="20810" y="5085"/>
                    </a:cubicBezTo>
                    <a:lnTo>
                      <a:pt x="20813" y="5079"/>
                    </a:lnTo>
                    <a:lnTo>
                      <a:pt x="11486" y="170"/>
                    </a:lnTo>
                    <a:lnTo>
                      <a:pt x="11483" y="175"/>
                    </a:lnTo>
                    <a:cubicBezTo>
                      <a:pt x="11278" y="67"/>
                      <a:pt x="11048" y="0"/>
                      <a:pt x="10800" y="0"/>
                    </a:cubicBezTo>
                    <a:cubicBezTo>
                      <a:pt x="10552" y="0"/>
                      <a:pt x="10322" y="67"/>
                      <a:pt x="10117" y="175"/>
                    </a:cubicBezTo>
                    <a:lnTo>
                      <a:pt x="10113" y="170"/>
                    </a:lnTo>
                    <a:lnTo>
                      <a:pt x="786" y="5079"/>
                    </a:lnTo>
                    <a:lnTo>
                      <a:pt x="790" y="5085"/>
                    </a:lnTo>
                    <a:cubicBezTo>
                      <a:pt x="322" y="5331"/>
                      <a:pt x="0" y="5816"/>
                      <a:pt x="0" y="6382"/>
                    </a:cubicBezTo>
                    <a:cubicBezTo>
                      <a:pt x="0" y="6948"/>
                      <a:pt x="322" y="7433"/>
                      <a:pt x="790" y="7679"/>
                    </a:cubicBezTo>
                    <a:lnTo>
                      <a:pt x="786" y="7685"/>
                    </a:lnTo>
                    <a:lnTo>
                      <a:pt x="2508" y="8591"/>
                    </a:lnTo>
                    <a:lnTo>
                      <a:pt x="786" y="9497"/>
                    </a:lnTo>
                    <a:lnTo>
                      <a:pt x="790" y="9503"/>
                    </a:lnTo>
                    <a:cubicBezTo>
                      <a:pt x="322" y="9749"/>
                      <a:pt x="0" y="10234"/>
                      <a:pt x="0" y="10800"/>
                    </a:cubicBezTo>
                    <a:cubicBezTo>
                      <a:pt x="0" y="11366"/>
                      <a:pt x="322" y="11851"/>
                      <a:pt x="790" y="12097"/>
                    </a:cubicBezTo>
                    <a:lnTo>
                      <a:pt x="786" y="12103"/>
                    </a:lnTo>
                    <a:lnTo>
                      <a:pt x="2508" y="13009"/>
                    </a:lnTo>
                    <a:lnTo>
                      <a:pt x="786" y="13915"/>
                    </a:lnTo>
                    <a:lnTo>
                      <a:pt x="790" y="13921"/>
                    </a:lnTo>
                    <a:cubicBezTo>
                      <a:pt x="322" y="14167"/>
                      <a:pt x="0" y="14652"/>
                      <a:pt x="0" y="15218"/>
                    </a:cubicBezTo>
                    <a:cubicBezTo>
                      <a:pt x="0" y="15784"/>
                      <a:pt x="322" y="16269"/>
                      <a:pt x="790" y="16515"/>
                    </a:cubicBezTo>
                    <a:lnTo>
                      <a:pt x="786" y="16521"/>
                    </a:lnTo>
                    <a:lnTo>
                      <a:pt x="10113" y="21430"/>
                    </a:lnTo>
                    <a:lnTo>
                      <a:pt x="10117" y="21425"/>
                    </a:lnTo>
                    <a:cubicBezTo>
                      <a:pt x="10322" y="21533"/>
                      <a:pt x="10552" y="21600"/>
                      <a:pt x="10800" y="21600"/>
                    </a:cubicBezTo>
                    <a:cubicBezTo>
                      <a:pt x="11048" y="21600"/>
                      <a:pt x="11278" y="21533"/>
                      <a:pt x="11483" y="21425"/>
                    </a:cubicBezTo>
                    <a:lnTo>
                      <a:pt x="11486" y="21430"/>
                    </a:lnTo>
                    <a:lnTo>
                      <a:pt x="20813" y="16521"/>
                    </a:lnTo>
                    <a:lnTo>
                      <a:pt x="20810" y="16515"/>
                    </a:lnTo>
                    <a:cubicBezTo>
                      <a:pt x="21278" y="16269"/>
                      <a:pt x="21600" y="15784"/>
                      <a:pt x="21600" y="15218"/>
                    </a:cubicBezTo>
                    <a:cubicBezTo>
                      <a:pt x="21600" y="14652"/>
                      <a:pt x="21278" y="14167"/>
                      <a:pt x="20810" y="13921"/>
                    </a:cubicBezTo>
                    <a:lnTo>
                      <a:pt x="20813" y="13915"/>
                    </a:lnTo>
                    <a:lnTo>
                      <a:pt x="19092" y="13009"/>
                    </a:lnTo>
                    <a:lnTo>
                      <a:pt x="20813" y="12103"/>
                    </a:lnTo>
                    <a:lnTo>
                      <a:pt x="20810" y="12097"/>
                    </a:lnTo>
                    <a:cubicBezTo>
                      <a:pt x="21278" y="11851"/>
                      <a:pt x="21600" y="11366"/>
                      <a:pt x="21600" y="1080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818896" y="4108938"/>
              <a:ext cx="1334628" cy="1571205"/>
              <a:chOff x="5818896" y="4108938"/>
              <a:chExt cx="1334628" cy="1571205"/>
            </a:xfrm>
          </p:grpSpPr>
          <p:sp>
            <p:nvSpPr>
              <p:cNvPr id="55" name="Shape 730"/>
              <p:cNvSpPr/>
              <p:nvPr/>
            </p:nvSpPr>
            <p:spPr>
              <a:xfrm>
                <a:off x="5818896" y="4108938"/>
                <a:ext cx="1334628" cy="15712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2976" y="7028"/>
                    </a:moveTo>
                    <a:cubicBezTo>
                      <a:pt x="2508" y="7028"/>
                      <a:pt x="1933" y="6745"/>
                      <a:pt x="1699" y="6398"/>
                    </a:cubicBezTo>
                    <a:lnTo>
                      <a:pt x="175" y="4144"/>
                    </a:lnTo>
                    <a:cubicBezTo>
                      <a:pt x="-59" y="3797"/>
                      <a:pt x="-59" y="3231"/>
                      <a:pt x="175" y="2884"/>
                    </a:cubicBezTo>
                    <a:lnTo>
                      <a:pt x="1699" y="630"/>
                    </a:lnTo>
                    <a:cubicBezTo>
                      <a:pt x="1933" y="283"/>
                      <a:pt x="2508" y="0"/>
                      <a:pt x="2977" y="0"/>
                    </a:cubicBezTo>
                    <a:lnTo>
                      <a:pt x="6024" y="0"/>
                    </a:lnTo>
                    <a:cubicBezTo>
                      <a:pt x="6493" y="0"/>
                      <a:pt x="7068" y="283"/>
                      <a:pt x="7302" y="630"/>
                    </a:cubicBezTo>
                    <a:lnTo>
                      <a:pt x="8826" y="2884"/>
                    </a:lnTo>
                    <a:cubicBezTo>
                      <a:pt x="9060" y="3230"/>
                      <a:pt x="9060" y="3797"/>
                      <a:pt x="8826" y="4144"/>
                    </a:cubicBezTo>
                    <a:lnTo>
                      <a:pt x="7975" y="5402"/>
                    </a:lnTo>
                    <a:cubicBezTo>
                      <a:pt x="7741" y="5748"/>
                      <a:pt x="7741" y="6315"/>
                      <a:pt x="7976" y="6661"/>
                    </a:cubicBezTo>
                    <a:lnTo>
                      <a:pt x="8146" y="6914"/>
                    </a:lnTo>
                    <a:cubicBezTo>
                      <a:pt x="8380" y="7260"/>
                      <a:pt x="8955" y="7544"/>
                      <a:pt x="9424" y="7544"/>
                    </a:cubicBezTo>
                    <a:lnTo>
                      <a:pt x="16130" y="7544"/>
                    </a:lnTo>
                    <a:cubicBezTo>
                      <a:pt x="16598" y="7544"/>
                      <a:pt x="17173" y="7827"/>
                      <a:pt x="17407" y="8174"/>
                    </a:cubicBezTo>
                    <a:lnTo>
                      <a:pt x="21307" y="13942"/>
                    </a:lnTo>
                    <a:cubicBezTo>
                      <a:pt x="21541" y="14288"/>
                      <a:pt x="21541" y="14855"/>
                      <a:pt x="21307" y="15202"/>
                    </a:cubicBezTo>
                    <a:lnTo>
                      <a:pt x="17407" y="20970"/>
                    </a:lnTo>
                    <a:cubicBezTo>
                      <a:pt x="17173" y="21317"/>
                      <a:pt x="16598" y="21600"/>
                      <a:pt x="16130" y="21600"/>
                    </a:cubicBezTo>
                    <a:lnTo>
                      <a:pt x="8331" y="21600"/>
                    </a:lnTo>
                    <a:cubicBezTo>
                      <a:pt x="7863" y="21600"/>
                      <a:pt x="7288" y="21317"/>
                      <a:pt x="7054" y="20970"/>
                    </a:cubicBezTo>
                    <a:lnTo>
                      <a:pt x="3154" y="15202"/>
                    </a:lnTo>
                    <a:cubicBezTo>
                      <a:pt x="2920" y="14855"/>
                      <a:pt x="2920" y="14288"/>
                      <a:pt x="3154" y="13942"/>
                    </a:cubicBezTo>
                    <a:lnTo>
                      <a:pt x="6507" y="8982"/>
                    </a:lnTo>
                    <a:cubicBezTo>
                      <a:pt x="6742" y="8635"/>
                      <a:pt x="6742" y="8068"/>
                      <a:pt x="6507" y="7722"/>
                    </a:cubicBezTo>
                    <a:lnTo>
                      <a:pt x="6464" y="7658"/>
                    </a:lnTo>
                    <a:cubicBezTo>
                      <a:pt x="6230" y="7312"/>
                      <a:pt x="5655" y="7028"/>
                      <a:pt x="5187" y="7028"/>
                    </a:cubicBezTo>
                    <a:cubicBezTo>
                      <a:pt x="5187" y="7028"/>
                      <a:pt x="2976" y="7028"/>
                      <a:pt x="2976" y="70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6" name="Shape 2604"/>
              <p:cNvSpPr/>
              <p:nvPr/>
            </p:nvSpPr>
            <p:spPr>
              <a:xfrm>
                <a:off x="6437038" y="5073971"/>
                <a:ext cx="279328" cy="228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9600"/>
                    </a:moveTo>
                    <a:lnTo>
                      <a:pt x="17673" y="9600"/>
                    </a:lnTo>
                    <a:lnTo>
                      <a:pt x="17673" y="8400"/>
                    </a:lnTo>
                    <a:cubicBezTo>
                      <a:pt x="17673" y="7738"/>
                      <a:pt x="17233" y="7200"/>
                      <a:pt x="16691" y="7200"/>
                    </a:cubicBezTo>
                    <a:lnTo>
                      <a:pt x="14727" y="7200"/>
                    </a:lnTo>
                    <a:cubicBezTo>
                      <a:pt x="14186" y="7200"/>
                      <a:pt x="13745" y="7738"/>
                      <a:pt x="13745" y="8400"/>
                    </a:cubicBezTo>
                    <a:lnTo>
                      <a:pt x="13745" y="9600"/>
                    </a:lnTo>
                    <a:lnTo>
                      <a:pt x="7855" y="9600"/>
                    </a:lnTo>
                    <a:lnTo>
                      <a:pt x="7855" y="8400"/>
                    </a:lnTo>
                    <a:cubicBezTo>
                      <a:pt x="7855" y="7738"/>
                      <a:pt x="7414" y="7200"/>
                      <a:pt x="6873" y="7200"/>
                    </a:cubicBezTo>
                    <a:lnTo>
                      <a:pt x="4909" y="7200"/>
                    </a:lnTo>
                    <a:cubicBezTo>
                      <a:pt x="4367" y="7200"/>
                      <a:pt x="3927" y="7738"/>
                      <a:pt x="3927" y="8400"/>
                    </a:cubicBezTo>
                    <a:lnTo>
                      <a:pt x="3927" y="9600"/>
                    </a:lnTo>
                    <a:lnTo>
                      <a:pt x="982" y="9600"/>
                    </a:lnTo>
                    <a:lnTo>
                      <a:pt x="982" y="3601"/>
                    </a:lnTo>
                    <a:lnTo>
                      <a:pt x="20618" y="3601"/>
                    </a:lnTo>
                    <a:cubicBezTo>
                      <a:pt x="20618" y="3601"/>
                      <a:pt x="20618" y="9600"/>
                      <a:pt x="20618" y="9600"/>
                    </a:cubicBezTo>
                    <a:close/>
                    <a:moveTo>
                      <a:pt x="14727" y="8400"/>
                    </a:moveTo>
                    <a:lnTo>
                      <a:pt x="16691" y="8400"/>
                    </a:lnTo>
                    <a:lnTo>
                      <a:pt x="16691" y="12001"/>
                    </a:lnTo>
                    <a:lnTo>
                      <a:pt x="14727" y="12001"/>
                    </a:lnTo>
                    <a:cubicBezTo>
                      <a:pt x="14727" y="12001"/>
                      <a:pt x="14727" y="8400"/>
                      <a:pt x="14727" y="8400"/>
                    </a:cubicBezTo>
                    <a:close/>
                    <a:moveTo>
                      <a:pt x="4909" y="8400"/>
                    </a:moveTo>
                    <a:lnTo>
                      <a:pt x="6873" y="8400"/>
                    </a:lnTo>
                    <a:lnTo>
                      <a:pt x="6873" y="12001"/>
                    </a:lnTo>
                    <a:lnTo>
                      <a:pt x="4909" y="12001"/>
                    </a:lnTo>
                    <a:cubicBezTo>
                      <a:pt x="4909" y="12001"/>
                      <a:pt x="4909" y="8400"/>
                      <a:pt x="4909" y="8400"/>
                    </a:cubicBezTo>
                    <a:close/>
                    <a:moveTo>
                      <a:pt x="19636" y="20400"/>
                    </a:moveTo>
                    <a:lnTo>
                      <a:pt x="1964" y="20400"/>
                    </a:lnTo>
                    <a:lnTo>
                      <a:pt x="1964" y="10800"/>
                    </a:lnTo>
                    <a:lnTo>
                      <a:pt x="3927" y="10800"/>
                    </a:lnTo>
                    <a:lnTo>
                      <a:pt x="3927" y="12001"/>
                    </a:lnTo>
                    <a:cubicBezTo>
                      <a:pt x="3927" y="12662"/>
                      <a:pt x="4367" y="13200"/>
                      <a:pt x="4909" y="13200"/>
                    </a:cubicBezTo>
                    <a:lnTo>
                      <a:pt x="6873" y="13200"/>
                    </a:lnTo>
                    <a:cubicBezTo>
                      <a:pt x="7414" y="13200"/>
                      <a:pt x="7855" y="12662"/>
                      <a:pt x="7855" y="12001"/>
                    </a:cubicBezTo>
                    <a:lnTo>
                      <a:pt x="7855" y="10800"/>
                    </a:lnTo>
                    <a:lnTo>
                      <a:pt x="13745" y="10800"/>
                    </a:lnTo>
                    <a:lnTo>
                      <a:pt x="13745" y="12001"/>
                    </a:lnTo>
                    <a:cubicBezTo>
                      <a:pt x="13745" y="12662"/>
                      <a:pt x="14186" y="13200"/>
                      <a:pt x="14727" y="13200"/>
                    </a:cubicBezTo>
                    <a:lnTo>
                      <a:pt x="16691" y="13200"/>
                    </a:lnTo>
                    <a:cubicBezTo>
                      <a:pt x="17233" y="13200"/>
                      <a:pt x="17673" y="12662"/>
                      <a:pt x="17673" y="12001"/>
                    </a:cubicBezTo>
                    <a:lnTo>
                      <a:pt x="17673" y="10800"/>
                    </a:lnTo>
                    <a:lnTo>
                      <a:pt x="19636" y="10800"/>
                    </a:lnTo>
                    <a:cubicBezTo>
                      <a:pt x="19636" y="10800"/>
                      <a:pt x="19636" y="20400"/>
                      <a:pt x="19636" y="20400"/>
                    </a:cubicBezTo>
                    <a:close/>
                    <a:moveTo>
                      <a:pt x="8836" y="1200"/>
                    </a:moveTo>
                    <a:lnTo>
                      <a:pt x="12764" y="1200"/>
                    </a:lnTo>
                    <a:cubicBezTo>
                      <a:pt x="13305" y="1200"/>
                      <a:pt x="13745" y="1738"/>
                      <a:pt x="13745" y="2400"/>
                    </a:cubicBezTo>
                    <a:lnTo>
                      <a:pt x="7855" y="2400"/>
                    </a:lnTo>
                    <a:cubicBezTo>
                      <a:pt x="7855" y="1738"/>
                      <a:pt x="8295" y="1200"/>
                      <a:pt x="8836" y="1200"/>
                    </a:cubicBezTo>
                    <a:moveTo>
                      <a:pt x="20618" y="2400"/>
                    </a:moveTo>
                    <a:lnTo>
                      <a:pt x="14727" y="2400"/>
                    </a:lnTo>
                    <a:cubicBezTo>
                      <a:pt x="14727" y="1075"/>
                      <a:pt x="13848" y="0"/>
                      <a:pt x="12764" y="0"/>
                    </a:cubicBezTo>
                    <a:lnTo>
                      <a:pt x="8836" y="0"/>
                    </a:lnTo>
                    <a:cubicBezTo>
                      <a:pt x="7752" y="0"/>
                      <a:pt x="6873" y="1075"/>
                      <a:pt x="6873" y="2400"/>
                    </a:cubicBezTo>
                    <a:lnTo>
                      <a:pt x="982" y="2400"/>
                    </a:lnTo>
                    <a:cubicBezTo>
                      <a:pt x="440" y="2400"/>
                      <a:pt x="0" y="2938"/>
                      <a:pt x="0" y="3601"/>
                    </a:cubicBezTo>
                    <a:lnTo>
                      <a:pt x="0" y="9600"/>
                    </a:lnTo>
                    <a:cubicBezTo>
                      <a:pt x="0" y="10262"/>
                      <a:pt x="440" y="10800"/>
                      <a:pt x="982" y="10800"/>
                    </a:cubicBezTo>
                    <a:lnTo>
                      <a:pt x="982" y="20400"/>
                    </a:lnTo>
                    <a:cubicBezTo>
                      <a:pt x="982" y="21062"/>
                      <a:pt x="1422" y="21600"/>
                      <a:pt x="1964" y="21600"/>
                    </a:cubicBezTo>
                    <a:lnTo>
                      <a:pt x="19636" y="21600"/>
                    </a:lnTo>
                    <a:cubicBezTo>
                      <a:pt x="20178" y="21600"/>
                      <a:pt x="20618" y="21062"/>
                      <a:pt x="20618" y="20400"/>
                    </a:cubicBezTo>
                    <a:lnTo>
                      <a:pt x="20618" y="10800"/>
                    </a:lnTo>
                    <a:cubicBezTo>
                      <a:pt x="21160" y="10800"/>
                      <a:pt x="21600" y="10262"/>
                      <a:pt x="21600" y="9600"/>
                    </a:cubicBezTo>
                    <a:lnTo>
                      <a:pt x="21600" y="3601"/>
                    </a:lnTo>
                    <a:cubicBezTo>
                      <a:pt x="21600" y="2938"/>
                      <a:pt x="21160" y="2400"/>
                      <a:pt x="20618" y="240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522147" y="3789738"/>
              <a:ext cx="1310883" cy="1584928"/>
              <a:chOff x="4522147" y="3789738"/>
              <a:chExt cx="1310883" cy="1584928"/>
            </a:xfrm>
          </p:grpSpPr>
          <p:sp>
            <p:nvSpPr>
              <p:cNvPr id="53" name="Shape 729"/>
              <p:cNvSpPr/>
              <p:nvPr/>
            </p:nvSpPr>
            <p:spPr>
              <a:xfrm>
                <a:off x="4522147" y="3789738"/>
                <a:ext cx="1310883" cy="15849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12495" y="4108"/>
                    </a:moveTo>
                    <a:cubicBezTo>
                      <a:pt x="12257" y="3765"/>
                      <a:pt x="12257" y="3203"/>
                      <a:pt x="12495" y="2859"/>
                    </a:cubicBezTo>
                    <a:lnTo>
                      <a:pt x="14046" y="624"/>
                    </a:lnTo>
                    <a:cubicBezTo>
                      <a:pt x="14285" y="281"/>
                      <a:pt x="14870" y="0"/>
                      <a:pt x="15347" y="0"/>
                    </a:cubicBezTo>
                    <a:lnTo>
                      <a:pt x="18450" y="0"/>
                    </a:lnTo>
                    <a:cubicBezTo>
                      <a:pt x="18927" y="0"/>
                      <a:pt x="19512" y="281"/>
                      <a:pt x="19750" y="624"/>
                    </a:cubicBezTo>
                    <a:lnTo>
                      <a:pt x="21302" y="2859"/>
                    </a:lnTo>
                    <a:cubicBezTo>
                      <a:pt x="21540" y="3203"/>
                      <a:pt x="21540" y="3765"/>
                      <a:pt x="21302" y="4108"/>
                    </a:cubicBezTo>
                    <a:lnTo>
                      <a:pt x="19750" y="6343"/>
                    </a:lnTo>
                    <a:cubicBezTo>
                      <a:pt x="19512" y="6686"/>
                      <a:pt x="18927" y="6967"/>
                      <a:pt x="18450" y="6967"/>
                    </a:cubicBezTo>
                    <a:lnTo>
                      <a:pt x="16719" y="6967"/>
                    </a:lnTo>
                    <a:cubicBezTo>
                      <a:pt x="16242" y="6967"/>
                      <a:pt x="15657" y="7248"/>
                      <a:pt x="15418" y="7592"/>
                    </a:cubicBezTo>
                    <a:lnTo>
                      <a:pt x="15245" y="7842"/>
                    </a:lnTo>
                    <a:cubicBezTo>
                      <a:pt x="15006" y="8185"/>
                      <a:pt x="15006" y="8747"/>
                      <a:pt x="15245" y="9091"/>
                    </a:cubicBezTo>
                    <a:lnTo>
                      <a:pt x="18658" y="14008"/>
                    </a:lnTo>
                    <a:cubicBezTo>
                      <a:pt x="18897" y="14352"/>
                      <a:pt x="18897" y="14914"/>
                      <a:pt x="18658" y="15257"/>
                    </a:cubicBezTo>
                    <a:lnTo>
                      <a:pt x="14689" y="20976"/>
                    </a:lnTo>
                    <a:cubicBezTo>
                      <a:pt x="14450" y="21319"/>
                      <a:pt x="13865" y="21600"/>
                      <a:pt x="13388" y="21600"/>
                    </a:cubicBezTo>
                    <a:lnTo>
                      <a:pt x="5449" y="21600"/>
                    </a:lnTo>
                    <a:cubicBezTo>
                      <a:pt x="4972" y="21600"/>
                      <a:pt x="4387" y="21319"/>
                      <a:pt x="4148" y="20975"/>
                    </a:cubicBezTo>
                    <a:lnTo>
                      <a:pt x="178" y="15257"/>
                    </a:lnTo>
                    <a:cubicBezTo>
                      <a:pt x="-60" y="14914"/>
                      <a:pt x="-60" y="14352"/>
                      <a:pt x="178" y="14008"/>
                    </a:cubicBezTo>
                    <a:lnTo>
                      <a:pt x="4148" y="8290"/>
                    </a:lnTo>
                    <a:cubicBezTo>
                      <a:pt x="4387" y="7946"/>
                      <a:pt x="4972" y="7665"/>
                      <a:pt x="5449" y="7665"/>
                    </a:cubicBezTo>
                    <a:lnTo>
                      <a:pt x="12276" y="7665"/>
                    </a:lnTo>
                    <a:cubicBezTo>
                      <a:pt x="12753" y="7665"/>
                      <a:pt x="13338" y="7384"/>
                      <a:pt x="13576" y="7041"/>
                    </a:cubicBezTo>
                    <a:lnTo>
                      <a:pt x="13620" y="6978"/>
                    </a:lnTo>
                    <a:cubicBezTo>
                      <a:pt x="13859" y="6634"/>
                      <a:pt x="13859" y="6072"/>
                      <a:pt x="13620" y="5729"/>
                    </a:cubicBezTo>
                    <a:cubicBezTo>
                      <a:pt x="13620" y="5729"/>
                      <a:pt x="12495" y="4108"/>
                      <a:pt x="12495" y="4108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54" name="Shape 2543"/>
              <p:cNvSpPr/>
              <p:nvPr/>
            </p:nvSpPr>
            <p:spPr>
              <a:xfrm>
                <a:off x="4945975" y="4756308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09" y="18655"/>
                    </a:moveTo>
                    <a:lnTo>
                      <a:pt x="14727" y="18655"/>
                    </a:lnTo>
                    <a:lnTo>
                      <a:pt x="14727" y="19636"/>
                    </a:lnTo>
                    <a:lnTo>
                      <a:pt x="15709" y="19636"/>
                    </a:lnTo>
                    <a:cubicBezTo>
                      <a:pt x="15709" y="19636"/>
                      <a:pt x="15709" y="18655"/>
                      <a:pt x="15709" y="18655"/>
                    </a:cubicBezTo>
                    <a:close/>
                    <a:moveTo>
                      <a:pt x="15709" y="14727"/>
                    </a:moveTo>
                    <a:lnTo>
                      <a:pt x="14727" y="14727"/>
                    </a:lnTo>
                    <a:lnTo>
                      <a:pt x="14727" y="15709"/>
                    </a:lnTo>
                    <a:lnTo>
                      <a:pt x="15709" y="15709"/>
                    </a:lnTo>
                    <a:cubicBezTo>
                      <a:pt x="15709" y="15709"/>
                      <a:pt x="15709" y="14727"/>
                      <a:pt x="15709" y="14727"/>
                    </a:cubicBezTo>
                    <a:close/>
                    <a:moveTo>
                      <a:pt x="14727" y="10800"/>
                    </a:moveTo>
                    <a:lnTo>
                      <a:pt x="15709" y="10800"/>
                    </a:lnTo>
                    <a:lnTo>
                      <a:pt x="15709" y="9818"/>
                    </a:lnTo>
                    <a:lnTo>
                      <a:pt x="14727" y="9818"/>
                    </a:lnTo>
                    <a:cubicBezTo>
                      <a:pt x="14727" y="9818"/>
                      <a:pt x="14727" y="10800"/>
                      <a:pt x="14727" y="10800"/>
                    </a:cubicBezTo>
                    <a:close/>
                    <a:moveTo>
                      <a:pt x="15709" y="16691"/>
                    </a:moveTo>
                    <a:lnTo>
                      <a:pt x="14727" y="16691"/>
                    </a:lnTo>
                    <a:lnTo>
                      <a:pt x="14727" y="17673"/>
                    </a:lnTo>
                    <a:lnTo>
                      <a:pt x="15709" y="17673"/>
                    </a:lnTo>
                    <a:cubicBezTo>
                      <a:pt x="15709" y="17673"/>
                      <a:pt x="15709" y="16691"/>
                      <a:pt x="15709" y="16691"/>
                    </a:cubicBezTo>
                    <a:close/>
                    <a:moveTo>
                      <a:pt x="14727" y="8836"/>
                    </a:moveTo>
                    <a:lnTo>
                      <a:pt x="15709" y="8836"/>
                    </a:lnTo>
                    <a:lnTo>
                      <a:pt x="15709" y="7855"/>
                    </a:lnTo>
                    <a:lnTo>
                      <a:pt x="14727" y="7855"/>
                    </a:lnTo>
                    <a:cubicBezTo>
                      <a:pt x="14727" y="7855"/>
                      <a:pt x="14727" y="8836"/>
                      <a:pt x="14727" y="8836"/>
                    </a:cubicBezTo>
                    <a:close/>
                    <a:moveTo>
                      <a:pt x="19636" y="0"/>
                    </a:moveTo>
                    <a:lnTo>
                      <a:pt x="5891" y="0"/>
                    </a:lnTo>
                    <a:cubicBezTo>
                      <a:pt x="4806" y="0"/>
                      <a:pt x="3927" y="879"/>
                      <a:pt x="3927" y="1964"/>
                    </a:cubicBezTo>
                    <a:lnTo>
                      <a:pt x="3927" y="2455"/>
                    </a:lnTo>
                    <a:cubicBezTo>
                      <a:pt x="3927" y="2726"/>
                      <a:pt x="4147" y="2945"/>
                      <a:pt x="4418" y="2945"/>
                    </a:cubicBezTo>
                    <a:cubicBezTo>
                      <a:pt x="4690" y="2945"/>
                      <a:pt x="4909" y="2726"/>
                      <a:pt x="4909" y="2455"/>
                    </a:cubicBezTo>
                    <a:lnTo>
                      <a:pt x="4909" y="1964"/>
                    </a:lnTo>
                    <a:cubicBezTo>
                      <a:pt x="4909" y="1422"/>
                      <a:pt x="5349" y="982"/>
                      <a:pt x="5891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lnTo>
                      <a:pt x="20618" y="15709"/>
                    </a:lnTo>
                    <a:cubicBezTo>
                      <a:pt x="20618" y="16251"/>
                      <a:pt x="20178" y="16691"/>
                      <a:pt x="19636" y="16691"/>
                    </a:cubicBezTo>
                    <a:lnTo>
                      <a:pt x="19145" y="16691"/>
                    </a:lnTo>
                    <a:cubicBezTo>
                      <a:pt x="18874" y="16691"/>
                      <a:pt x="18655" y="16911"/>
                      <a:pt x="18655" y="17182"/>
                    </a:cubicBezTo>
                    <a:cubicBezTo>
                      <a:pt x="18655" y="17453"/>
                      <a:pt x="18874" y="17673"/>
                      <a:pt x="19145" y="17673"/>
                    </a:cubicBezTo>
                    <a:lnTo>
                      <a:pt x="19636" y="17673"/>
                    </a:lnTo>
                    <a:cubicBezTo>
                      <a:pt x="20721" y="17673"/>
                      <a:pt x="21600" y="16794"/>
                      <a:pt x="21600" y="15709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4727" y="6873"/>
                    </a:moveTo>
                    <a:lnTo>
                      <a:pt x="15709" y="6873"/>
                    </a:lnTo>
                    <a:lnTo>
                      <a:pt x="15709" y="5891"/>
                    </a:lnTo>
                    <a:lnTo>
                      <a:pt x="14727" y="5891"/>
                    </a:lnTo>
                    <a:cubicBezTo>
                      <a:pt x="14727" y="5891"/>
                      <a:pt x="14727" y="6873"/>
                      <a:pt x="14727" y="6873"/>
                    </a:cubicBezTo>
                    <a:close/>
                    <a:moveTo>
                      <a:pt x="16691" y="12273"/>
                    </a:moveTo>
                    <a:lnTo>
                      <a:pt x="13745" y="12273"/>
                    </a:lnTo>
                    <a:lnTo>
                      <a:pt x="13745" y="4909"/>
                    </a:lnTo>
                    <a:lnTo>
                      <a:pt x="15709" y="4909"/>
                    </a:lnTo>
                    <a:cubicBezTo>
                      <a:pt x="16251" y="4909"/>
                      <a:pt x="16691" y="5349"/>
                      <a:pt x="16691" y="5891"/>
                    </a:cubicBezTo>
                    <a:cubicBezTo>
                      <a:pt x="16691" y="5891"/>
                      <a:pt x="16691" y="12273"/>
                      <a:pt x="16691" y="12273"/>
                    </a:cubicBezTo>
                    <a:close/>
                    <a:moveTo>
                      <a:pt x="16691" y="19636"/>
                    </a:moveTo>
                    <a:cubicBezTo>
                      <a:pt x="16691" y="20178"/>
                      <a:pt x="16251" y="20618"/>
                      <a:pt x="15709" y="20618"/>
                    </a:cubicBezTo>
                    <a:lnTo>
                      <a:pt x="13745" y="20618"/>
                    </a:lnTo>
                    <a:lnTo>
                      <a:pt x="13745" y="13255"/>
                    </a:lnTo>
                    <a:lnTo>
                      <a:pt x="16691" y="13255"/>
                    </a:lnTo>
                    <a:cubicBezTo>
                      <a:pt x="16691" y="13255"/>
                      <a:pt x="16691" y="19636"/>
                      <a:pt x="16691" y="19636"/>
                    </a:cubicBezTo>
                    <a:close/>
                    <a:moveTo>
                      <a:pt x="12764" y="12273"/>
                    </a:moveTo>
                    <a:lnTo>
                      <a:pt x="4909" y="12273"/>
                    </a:lnTo>
                    <a:lnTo>
                      <a:pt x="4909" y="4909"/>
                    </a:lnTo>
                    <a:lnTo>
                      <a:pt x="12764" y="4909"/>
                    </a:lnTo>
                    <a:cubicBezTo>
                      <a:pt x="12764" y="4909"/>
                      <a:pt x="12764" y="12273"/>
                      <a:pt x="12764" y="12273"/>
                    </a:cubicBezTo>
                    <a:close/>
                    <a:moveTo>
                      <a:pt x="12764" y="20618"/>
                    </a:moveTo>
                    <a:lnTo>
                      <a:pt x="4909" y="20618"/>
                    </a:lnTo>
                    <a:lnTo>
                      <a:pt x="4909" y="13255"/>
                    </a:lnTo>
                    <a:lnTo>
                      <a:pt x="12764" y="13255"/>
                    </a:lnTo>
                    <a:cubicBezTo>
                      <a:pt x="12764" y="13255"/>
                      <a:pt x="12764" y="20618"/>
                      <a:pt x="12764" y="20618"/>
                    </a:cubicBezTo>
                    <a:close/>
                    <a:moveTo>
                      <a:pt x="3927" y="12273"/>
                    </a:moveTo>
                    <a:lnTo>
                      <a:pt x="982" y="12273"/>
                    </a:lnTo>
                    <a:lnTo>
                      <a:pt x="982" y="5891"/>
                    </a:lnTo>
                    <a:cubicBezTo>
                      <a:pt x="982" y="5349"/>
                      <a:pt x="1422" y="4909"/>
                      <a:pt x="1964" y="4909"/>
                    </a:cubicBezTo>
                    <a:lnTo>
                      <a:pt x="3927" y="4909"/>
                    </a:lnTo>
                    <a:cubicBezTo>
                      <a:pt x="3927" y="4909"/>
                      <a:pt x="3927" y="12273"/>
                      <a:pt x="3927" y="12273"/>
                    </a:cubicBezTo>
                    <a:close/>
                    <a:moveTo>
                      <a:pt x="3927" y="20618"/>
                    </a:moveTo>
                    <a:lnTo>
                      <a:pt x="1964" y="20618"/>
                    </a:lnTo>
                    <a:cubicBezTo>
                      <a:pt x="1422" y="20618"/>
                      <a:pt x="982" y="20178"/>
                      <a:pt x="982" y="19636"/>
                    </a:cubicBezTo>
                    <a:lnTo>
                      <a:pt x="982" y="13255"/>
                    </a:lnTo>
                    <a:lnTo>
                      <a:pt x="3927" y="13255"/>
                    </a:lnTo>
                    <a:cubicBezTo>
                      <a:pt x="3927" y="13255"/>
                      <a:pt x="3927" y="20618"/>
                      <a:pt x="3927" y="20618"/>
                    </a:cubicBezTo>
                    <a:close/>
                    <a:moveTo>
                      <a:pt x="15709" y="3927"/>
                    </a:moveTo>
                    <a:lnTo>
                      <a:pt x="1964" y="3927"/>
                    </a:lnTo>
                    <a:cubicBezTo>
                      <a:pt x="879" y="3927"/>
                      <a:pt x="0" y="4806"/>
                      <a:pt x="0" y="5891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5709" y="21600"/>
                    </a:lnTo>
                    <a:cubicBezTo>
                      <a:pt x="16794" y="21600"/>
                      <a:pt x="17673" y="20721"/>
                      <a:pt x="17673" y="19636"/>
                    </a:cubicBezTo>
                    <a:lnTo>
                      <a:pt x="17673" y="5891"/>
                    </a:lnTo>
                    <a:cubicBezTo>
                      <a:pt x="17673" y="4806"/>
                      <a:pt x="16794" y="3927"/>
                      <a:pt x="15709" y="3927"/>
                    </a:cubicBezTo>
                    <a:moveTo>
                      <a:pt x="1964" y="8836"/>
                    </a:moveTo>
                    <a:lnTo>
                      <a:pt x="2945" y="8836"/>
                    </a:lnTo>
                    <a:lnTo>
                      <a:pt x="2945" y="7855"/>
                    </a:lnTo>
                    <a:lnTo>
                      <a:pt x="1964" y="7855"/>
                    </a:lnTo>
                    <a:cubicBezTo>
                      <a:pt x="1964" y="7855"/>
                      <a:pt x="1964" y="8836"/>
                      <a:pt x="1964" y="8836"/>
                    </a:cubicBezTo>
                    <a:close/>
                    <a:moveTo>
                      <a:pt x="1964" y="10800"/>
                    </a:moveTo>
                    <a:lnTo>
                      <a:pt x="2945" y="10800"/>
                    </a:lnTo>
                    <a:lnTo>
                      <a:pt x="2945" y="9818"/>
                    </a:lnTo>
                    <a:lnTo>
                      <a:pt x="1964" y="9818"/>
                    </a:lnTo>
                    <a:cubicBezTo>
                      <a:pt x="1964" y="9818"/>
                      <a:pt x="1964" y="10800"/>
                      <a:pt x="1964" y="10800"/>
                    </a:cubicBezTo>
                    <a:close/>
                    <a:moveTo>
                      <a:pt x="2945" y="16691"/>
                    </a:moveTo>
                    <a:lnTo>
                      <a:pt x="1964" y="16691"/>
                    </a:lnTo>
                    <a:lnTo>
                      <a:pt x="1964" y="17673"/>
                    </a:lnTo>
                    <a:lnTo>
                      <a:pt x="2945" y="17673"/>
                    </a:lnTo>
                    <a:cubicBezTo>
                      <a:pt x="2945" y="17673"/>
                      <a:pt x="2945" y="16691"/>
                      <a:pt x="2945" y="16691"/>
                    </a:cubicBezTo>
                    <a:close/>
                    <a:moveTo>
                      <a:pt x="1964" y="6873"/>
                    </a:moveTo>
                    <a:lnTo>
                      <a:pt x="2945" y="6873"/>
                    </a:lnTo>
                    <a:lnTo>
                      <a:pt x="2945" y="5891"/>
                    </a:lnTo>
                    <a:lnTo>
                      <a:pt x="1964" y="5891"/>
                    </a:lnTo>
                    <a:cubicBezTo>
                      <a:pt x="1964" y="5891"/>
                      <a:pt x="1964" y="6873"/>
                      <a:pt x="1964" y="6873"/>
                    </a:cubicBezTo>
                    <a:close/>
                    <a:moveTo>
                      <a:pt x="2945" y="14727"/>
                    </a:moveTo>
                    <a:lnTo>
                      <a:pt x="1964" y="14727"/>
                    </a:lnTo>
                    <a:lnTo>
                      <a:pt x="1964" y="15709"/>
                    </a:lnTo>
                    <a:lnTo>
                      <a:pt x="2945" y="15709"/>
                    </a:lnTo>
                    <a:cubicBezTo>
                      <a:pt x="2945" y="15709"/>
                      <a:pt x="2945" y="14727"/>
                      <a:pt x="2945" y="14727"/>
                    </a:cubicBezTo>
                    <a:close/>
                    <a:moveTo>
                      <a:pt x="2945" y="18655"/>
                    </a:moveTo>
                    <a:lnTo>
                      <a:pt x="1964" y="18655"/>
                    </a:lnTo>
                    <a:lnTo>
                      <a:pt x="1964" y="19636"/>
                    </a:lnTo>
                    <a:lnTo>
                      <a:pt x="2945" y="19636"/>
                    </a:lnTo>
                    <a:cubicBezTo>
                      <a:pt x="2945" y="19636"/>
                      <a:pt x="2945" y="18655"/>
                      <a:pt x="2945" y="18655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>
                  <a:solidFill>
                    <a:schemeClr val="tx2"/>
                  </a:solidFill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6005305" y="1914372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09159" y="2793204"/>
            <a:ext cx="4314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Bicycle rights +1 actually </a:t>
            </a:r>
            <a:r>
              <a:rPr lang="en-US" sz="1100" dirty="0" err="1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shoreditch</a:t>
            </a:r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, vinyl </a:t>
            </a:r>
            <a:r>
              <a:rPr lang="en-US" sz="1100" dirty="0" err="1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fixie</a:t>
            </a:r>
            <a:r>
              <a:rPr lang="en-US" sz="1100" dirty="0" smtClean="0">
                <a:solidFill>
                  <a:schemeClr val="accent1"/>
                </a:solidFill>
                <a:latin typeface="Source Sans Pro ExtraLight" panose="020B0303030403020204" pitchFamily="34" charset="0"/>
              </a:rPr>
              <a:t> small batch pop-up</a:t>
            </a:r>
            <a:endParaRPr lang="en-US" sz="1100" dirty="0">
              <a:solidFill>
                <a:schemeClr val="accent1"/>
              </a:solidFill>
              <a:latin typeface="Source Sans Pro ExtraLight" panose="020B030303040302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173628" y="4108064"/>
            <a:ext cx="1573731" cy="632481"/>
            <a:chOff x="2194602" y="2009322"/>
            <a:chExt cx="1573731" cy="632481"/>
          </a:xfrm>
        </p:grpSpPr>
        <p:sp>
          <p:nvSpPr>
            <p:cNvPr id="68" name="Rectangle 67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175132" y="3117342"/>
            <a:ext cx="1575004" cy="632481"/>
            <a:chOff x="4129724" y="2015877"/>
            <a:chExt cx="1575004" cy="632481"/>
          </a:xfrm>
        </p:grpSpPr>
        <p:sp>
          <p:nvSpPr>
            <p:cNvPr id="71" name="Rectangle 70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2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661160" y="3117341"/>
            <a:ext cx="1576277" cy="632481"/>
            <a:chOff x="6064846" y="2015877"/>
            <a:chExt cx="1576277" cy="632481"/>
          </a:xfrm>
        </p:grpSpPr>
        <p:sp>
          <p:nvSpPr>
            <p:cNvPr id="74" name="Rectangle 73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5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8661160" y="4087325"/>
            <a:ext cx="1575004" cy="632481"/>
            <a:chOff x="8002514" y="2015877"/>
            <a:chExt cx="1575004" cy="632481"/>
          </a:xfrm>
        </p:grpSpPr>
        <p:sp>
          <p:nvSpPr>
            <p:cNvPr id="77" name="Rectangle 76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173628" y="5098786"/>
            <a:ext cx="1641337" cy="632481"/>
            <a:chOff x="5107857" y="5455401"/>
            <a:chExt cx="1641337" cy="632481"/>
          </a:xfrm>
        </p:grpSpPr>
        <p:sp>
          <p:nvSpPr>
            <p:cNvPr id="80" name="Rectangle 79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1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661160" y="5053785"/>
            <a:ext cx="1588548" cy="632481"/>
            <a:chOff x="8963722" y="5456630"/>
            <a:chExt cx="1588548" cy="632481"/>
          </a:xfrm>
        </p:grpSpPr>
        <p:sp>
          <p:nvSpPr>
            <p:cNvPr id="83" name="Rectangle 82"/>
            <p:cNvSpPr/>
            <p:nvPr/>
          </p:nvSpPr>
          <p:spPr>
            <a:xfrm>
              <a:off x="9324679" y="5456630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8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  <p:bldP spid="65" grpId="0"/>
      <p:bldP spid="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Bar Data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57" name="Round Same Side Corner Rectangle 84"/>
          <p:cNvSpPr/>
          <p:nvPr/>
        </p:nvSpPr>
        <p:spPr>
          <a:xfrm>
            <a:off x="2941313" y="1605064"/>
            <a:ext cx="508000" cy="31496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58" name="Group 117"/>
          <p:cNvGrpSpPr/>
          <p:nvPr/>
        </p:nvGrpSpPr>
        <p:grpSpPr>
          <a:xfrm>
            <a:off x="567732" y="4989618"/>
            <a:ext cx="4516881" cy="435133"/>
            <a:chOff x="4747862" y="3954465"/>
            <a:chExt cx="3387661" cy="32635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800600" y="4004858"/>
              <a:ext cx="3261360" cy="1588"/>
            </a:xfrm>
            <a:prstGeom prst="line">
              <a:avLst/>
            </a:prstGeom>
            <a:ln w="12700">
              <a:solidFill>
                <a:srgbClr val="CCCCCA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4943044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5519116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6095188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6671260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7247332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7823404" y="3954465"/>
              <a:ext cx="96113" cy="96113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656D7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6" name="Text Placeholder 3"/>
            <p:cNvSpPr txBox="1">
              <a:spLocks/>
            </p:cNvSpPr>
            <p:nvPr/>
          </p:nvSpPr>
          <p:spPr>
            <a:xfrm>
              <a:off x="4747862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2002</a:t>
              </a:r>
            </a:p>
          </p:txBody>
        </p:sp>
        <p:sp>
          <p:nvSpPr>
            <p:cNvPr id="67" name="Text Placeholder 3"/>
            <p:cNvSpPr txBox="1">
              <a:spLocks/>
            </p:cNvSpPr>
            <p:nvPr/>
          </p:nvSpPr>
          <p:spPr>
            <a:xfrm>
              <a:off x="5324931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2008</a:t>
              </a:r>
            </a:p>
          </p:txBody>
        </p:sp>
        <p:sp>
          <p:nvSpPr>
            <p:cNvPr id="68" name="Text Placeholder 3"/>
            <p:cNvSpPr txBox="1">
              <a:spLocks/>
            </p:cNvSpPr>
            <p:nvPr/>
          </p:nvSpPr>
          <p:spPr>
            <a:xfrm>
              <a:off x="5902000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2010</a:t>
              </a:r>
            </a:p>
          </p:txBody>
        </p:sp>
        <p:sp>
          <p:nvSpPr>
            <p:cNvPr id="69" name="Text Placeholder 3"/>
            <p:cNvSpPr txBox="1">
              <a:spLocks/>
            </p:cNvSpPr>
            <p:nvPr/>
          </p:nvSpPr>
          <p:spPr>
            <a:xfrm>
              <a:off x="6479069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2012</a:t>
              </a:r>
            </a:p>
          </p:txBody>
        </p:sp>
        <p:sp>
          <p:nvSpPr>
            <p:cNvPr id="70" name="Text Placeholder 3"/>
            <p:cNvSpPr txBox="1">
              <a:spLocks/>
            </p:cNvSpPr>
            <p:nvPr/>
          </p:nvSpPr>
          <p:spPr>
            <a:xfrm>
              <a:off x="7056138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  <p:sp>
          <p:nvSpPr>
            <p:cNvPr id="71" name="Text Placeholder 3"/>
            <p:cNvSpPr txBox="1">
              <a:spLocks/>
            </p:cNvSpPr>
            <p:nvPr/>
          </p:nvSpPr>
          <p:spPr>
            <a:xfrm>
              <a:off x="7633205" y="4111490"/>
              <a:ext cx="502318" cy="169325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en-US" sz="1467" dirty="0">
                  <a:solidFill>
                    <a:srgbClr val="656D78"/>
                  </a:solidFill>
                  <a:latin typeface="Source Sans Pro" panose="020B0503030403020204" pitchFamily="34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sp>
        <p:nvSpPr>
          <p:cNvPr id="72" name="Round Same Side Corner Rectangle 75"/>
          <p:cNvSpPr/>
          <p:nvPr/>
        </p:nvSpPr>
        <p:spPr>
          <a:xfrm>
            <a:off x="638051" y="3685579"/>
            <a:ext cx="508000" cy="1069085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3" name="Round Same Side Corner Rectangle 78"/>
          <p:cNvSpPr/>
          <p:nvPr/>
        </p:nvSpPr>
        <p:spPr>
          <a:xfrm>
            <a:off x="1406149" y="2824264"/>
            <a:ext cx="508000" cy="19304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4" name="Round Same Side Corner Rectangle 81"/>
          <p:cNvSpPr/>
          <p:nvPr/>
        </p:nvSpPr>
        <p:spPr>
          <a:xfrm>
            <a:off x="2174245" y="2417864"/>
            <a:ext cx="508000" cy="23368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5" name="Round Same Side Corner Rectangle 87"/>
          <p:cNvSpPr/>
          <p:nvPr/>
        </p:nvSpPr>
        <p:spPr>
          <a:xfrm>
            <a:off x="3710437" y="3266701"/>
            <a:ext cx="508000" cy="1487964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6" name="Round Same Side Corner Rectangle 90"/>
          <p:cNvSpPr/>
          <p:nvPr/>
        </p:nvSpPr>
        <p:spPr>
          <a:xfrm>
            <a:off x="4478533" y="2824264"/>
            <a:ext cx="508000" cy="1930400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77" name="Group 76"/>
          <p:cNvGrpSpPr/>
          <p:nvPr/>
        </p:nvGrpSpPr>
        <p:grpSpPr>
          <a:xfrm>
            <a:off x="8998834" y="3191065"/>
            <a:ext cx="2953744" cy="732508"/>
            <a:chOff x="8998834" y="3191065"/>
            <a:chExt cx="2953744" cy="732508"/>
          </a:xfrm>
        </p:grpSpPr>
        <p:grpSp>
          <p:nvGrpSpPr>
            <p:cNvPr id="78" name="Group 77"/>
            <p:cNvGrpSpPr/>
            <p:nvPr/>
          </p:nvGrpSpPr>
          <p:grpSpPr>
            <a:xfrm>
              <a:off x="8998834" y="3191065"/>
              <a:ext cx="2953744" cy="732508"/>
              <a:chOff x="8998834" y="3191065"/>
              <a:chExt cx="2953744" cy="732508"/>
            </a:xfrm>
          </p:grpSpPr>
          <p:sp>
            <p:nvSpPr>
              <p:cNvPr id="80" name="Rounded Rectangle 79"/>
              <p:cNvSpPr/>
              <p:nvPr/>
            </p:nvSpPr>
            <p:spPr>
              <a:xfrm>
                <a:off x="8998834" y="3241079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9906146" y="3191065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Pictures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79" name="Shape 2563"/>
            <p:cNvSpPr/>
            <p:nvPr/>
          </p:nvSpPr>
          <p:spPr>
            <a:xfrm>
              <a:off x="9167514" y="340422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998834" y="2095910"/>
            <a:ext cx="2953744" cy="732508"/>
            <a:chOff x="8998834" y="2095910"/>
            <a:chExt cx="2953744" cy="732508"/>
          </a:xfrm>
        </p:grpSpPr>
        <p:grpSp>
          <p:nvGrpSpPr>
            <p:cNvPr id="83" name="Group 82"/>
            <p:cNvGrpSpPr/>
            <p:nvPr/>
          </p:nvGrpSpPr>
          <p:grpSpPr>
            <a:xfrm>
              <a:off x="8998834" y="2095910"/>
              <a:ext cx="2953744" cy="732508"/>
              <a:chOff x="8998834" y="2095910"/>
              <a:chExt cx="2953744" cy="732508"/>
            </a:xfrm>
          </p:grpSpPr>
          <p:sp>
            <p:nvSpPr>
              <p:cNvPr id="85" name="Rounded Rectangle 84"/>
              <p:cNvSpPr/>
              <p:nvPr/>
            </p:nvSpPr>
            <p:spPr>
              <a:xfrm>
                <a:off x="8998834" y="2145924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9906146" y="2095910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Box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84" name="Shape 2570"/>
            <p:cNvSpPr/>
            <p:nvPr/>
          </p:nvSpPr>
          <p:spPr>
            <a:xfrm>
              <a:off x="9167514" y="2308302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866604" y="3177639"/>
            <a:ext cx="2948202" cy="732508"/>
            <a:chOff x="5866604" y="3177639"/>
            <a:chExt cx="2948202" cy="732508"/>
          </a:xfrm>
        </p:grpSpPr>
        <p:grpSp>
          <p:nvGrpSpPr>
            <p:cNvPr id="88" name="Group 87"/>
            <p:cNvGrpSpPr/>
            <p:nvPr/>
          </p:nvGrpSpPr>
          <p:grpSpPr>
            <a:xfrm>
              <a:off x="5866604" y="3177639"/>
              <a:ext cx="2948202" cy="732508"/>
              <a:chOff x="5866604" y="3177639"/>
              <a:chExt cx="2948202" cy="732508"/>
            </a:xfrm>
          </p:grpSpPr>
          <p:sp>
            <p:nvSpPr>
              <p:cNvPr id="90" name="Rounded Rectangle 89"/>
              <p:cNvSpPr/>
              <p:nvPr/>
            </p:nvSpPr>
            <p:spPr>
              <a:xfrm>
                <a:off x="5866604" y="3248975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6773916" y="3177639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Settings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89" name="Shape 2590"/>
            <p:cNvSpPr/>
            <p:nvPr/>
          </p:nvSpPr>
          <p:spPr>
            <a:xfrm>
              <a:off x="6035284" y="341765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9"/>
                    <a:pt x="19636" y="20619"/>
                  </a:cubicBezTo>
                  <a:lnTo>
                    <a:pt x="1964" y="20619"/>
                  </a:lnTo>
                  <a:cubicBezTo>
                    <a:pt x="1422" y="20619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7855" y="6382"/>
                  </a:moveTo>
                  <a:cubicBezTo>
                    <a:pt x="7313" y="6382"/>
                    <a:pt x="6873" y="5943"/>
                    <a:pt x="6873" y="5400"/>
                  </a:cubicBezTo>
                  <a:cubicBezTo>
                    <a:pt x="6873" y="4858"/>
                    <a:pt x="7313" y="4418"/>
                    <a:pt x="7855" y="4418"/>
                  </a:cubicBezTo>
                  <a:cubicBezTo>
                    <a:pt x="8396" y="4418"/>
                    <a:pt x="8836" y="4858"/>
                    <a:pt x="8836" y="5400"/>
                  </a:cubicBezTo>
                  <a:cubicBezTo>
                    <a:pt x="8836" y="5943"/>
                    <a:pt x="8396" y="6382"/>
                    <a:pt x="7855" y="6382"/>
                  </a:cubicBezTo>
                  <a:moveTo>
                    <a:pt x="18164" y="4909"/>
                  </a:moveTo>
                  <a:lnTo>
                    <a:pt x="9749" y="4909"/>
                  </a:lnTo>
                  <a:cubicBezTo>
                    <a:pt x="9530" y="4064"/>
                    <a:pt x="8768" y="3436"/>
                    <a:pt x="7855" y="3436"/>
                  </a:cubicBezTo>
                  <a:cubicBezTo>
                    <a:pt x="6941" y="3436"/>
                    <a:pt x="6180" y="4064"/>
                    <a:pt x="5960" y="4909"/>
                  </a:cubicBezTo>
                  <a:lnTo>
                    <a:pt x="3436" y="4909"/>
                  </a:lnTo>
                  <a:cubicBezTo>
                    <a:pt x="3165" y="4909"/>
                    <a:pt x="2945" y="5129"/>
                    <a:pt x="2945" y="5400"/>
                  </a:cubicBezTo>
                  <a:cubicBezTo>
                    <a:pt x="2945" y="5672"/>
                    <a:pt x="3165" y="5891"/>
                    <a:pt x="3436" y="5891"/>
                  </a:cubicBezTo>
                  <a:lnTo>
                    <a:pt x="5960" y="5891"/>
                  </a:lnTo>
                  <a:cubicBezTo>
                    <a:pt x="6180" y="6737"/>
                    <a:pt x="6941" y="7364"/>
                    <a:pt x="7855" y="7364"/>
                  </a:cubicBezTo>
                  <a:cubicBezTo>
                    <a:pt x="8768" y="7364"/>
                    <a:pt x="9530" y="6737"/>
                    <a:pt x="9749" y="5891"/>
                  </a:cubicBezTo>
                  <a:lnTo>
                    <a:pt x="18164" y="5891"/>
                  </a:lnTo>
                  <a:cubicBezTo>
                    <a:pt x="18435" y="5891"/>
                    <a:pt x="18655" y="5672"/>
                    <a:pt x="18655" y="5400"/>
                  </a:cubicBezTo>
                  <a:cubicBezTo>
                    <a:pt x="18655" y="5129"/>
                    <a:pt x="18435" y="4909"/>
                    <a:pt x="18164" y="4909"/>
                  </a:cubicBezTo>
                  <a:moveTo>
                    <a:pt x="14727" y="11782"/>
                  </a:moveTo>
                  <a:cubicBezTo>
                    <a:pt x="14186" y="11782"/>
                    <a:pt x="13745" y="11342"/>
                    <a:pt x="13745" y="10800"/>
                  </a:cubicBezTo>
                  <a:cubicBezTo>
                    <a:pt x="13745" y="10258"/>
                    <a:pt x="14186" y="9818"/>
                    <a:pt x="14727" y="9818"/>
                  </a:cubicBezTo>
                  <a:cubicBezTo>
                    <a:pt x="15269" y="9818"/>
                    <a:pt x="15709" y="10258"/>
                    <a:pt x="15709" y="10800"/>
                  </a:cubicBezTo>
                  <a:cubicBezTo>
                    <a:pt x="15709" y="11342"/>
                    <a:pt x="15269" y="11782"/>
                    <a:pt x="14727" y="11782"/>
                  </a:cubicBezTo>
                  <a:moveTo>
                    <a:pt x="18164" y="10310"/>
                  </a:moveTo>
                  <a:lnTo>
                    <a:pt x="16621" y="10310"/>
                  </a:lnTo>
                  <a:cubicBezTo>
                    <a:pt x="16402" y="9464"/>
                    <a:pt x="15641" y="8836"/>
                    <a:pt x="14727" y="8836"/>
                  </a:cubicBezTo>
                  <a:cubicBezTo>
                    <a:pt x="13814" y="8836"/>
                    <a:pt x="13052" y="9464"/>
                    <a:pt x="12833" y="10310"/>
                  </a:cubicBezTo>
                  <a:lnTo>
                    <a:pt x="3436" y="10310"/>
                  </a:lnTo>
                  <a:cubicBezTo>
                    <a:pt x="3165" y="10310"/>
                    <a:pt x="2945" y="10529"/>
                    <a:pt x="2945" y="10800"/>
                  </a:cubicBezTo>
                  <a:cubicBezTo>
                    <a:pt x="2945" y="11072"/>
                    <a:pt x="3165" y="11291"/>
                    <a:pt x="3436" y="11291"/>
                  </a:cubicBezTo>
                  <a:lnTo>
                    <a:pt x="12833" y="11291"/>
                  </a:lnTo>
                  <a:cubicBezTo>
                    <a:pt x="13052" y="12137"/>
                    <a:pt x="13814" y="12764"/>
                    <a:pt x="14727" y="12764"/>
                  </a:cubicBezTo>
                  <a:cubicBezTo>
                    <a:pt x="15641" y="12764"/>
                    <a:pt x="16402" y="12137"/>
                    <a:pt x="16621" y="11291"/>
                  </a:cubicBezTo>
                  <a:lnTo>
                    <a:pt x="18164" y="11291"/>
                  </a:lnTo>
                  <a:cubicBezTo>
                    <a:pt x="18435" y="11291"/>
                    <a:pt x="18655" y="11072"/>
                    <a:pt x="18655" y="10800"/>
                  </a:cubicBezTo>
                  <a:cubicBezTo>
                    <a:pt x="18655" y="10529"/>
                    <a:pt x="18435" y="10310"/>
                    <a:pt x="18164" y="10310"/>
                  </a:cubicBezTo>
                  <a:moveTo>
                    <a:pt x="9818" y="17182"/>
                  </a:moveTo>
                  <a:cubicBezTo>
                    <a:pt x="9276" y="17182"/>
                    <a:pt x="8836" y="16743"/>
                    <a:pt x="8836" y="16200"/>
                  </a:cubicBezTo>
                  <a:cubicBezTo>
                    <a:pt x="8836" y="15658"/>
                    <a:pt x="9276" y="15218"/>
                    <a:pt x="9818" y="15218"/>
                  </a:cubicBezTo>
                  <a:cubicBezTo>
                    <a:pt x="10360" y="15218"/>
                    <a:pt x="10800" y="15658"/>
                    <a:pt x="10800" y="16200"/>
                  </a:cubicBezTo>
                  <a:cubicBezTo>
                    <a:pt x="10800" y="16743"/>
                    <a:pt x="10360" y="17182"/>
                    <a:pt x="9818" y="17182"/>
                  </a:cubicBezTo>
                  <a:moveTo>
                    <a:pt x="18164" y="15709"/>
                  </a:moveTo>
                  <a:lnTo>
                    <a:pt x="11712" y="15709"/>
                  </a:lnTo>
                  <a:cubicBezTo>
                    <a:pt x="11493" y="14863"/>
                    <a:pt x="10732" y="14237"/>
                    <a:pt x="9818" y="14237"/>
                  </a:cubicBezTo>
                  <a:cubicBezTo>
                    <a:pt x="8904" y="14237"/>
                    <a:pt x="8143" y="14863"/>
                    <a:pt x="7924" y="15709"/>
                  </a:cubicBezTo>
                  <a:lnTo>
                    <a:pt x="3436" y="15709"/>
                  </a:lnTo>
                  <a:cubicBezTo>
                    <a:pt x="3165" y="15709"/>
                    <a:pt x="2945" y="15929"/>
                    <a:pt x="2945" y="16200"/>
                  </a:cubicBezTo>
                  <a:cubicBezTo>
                    <a:pt x="2945" y="16472"/>
                    <a:pt x="3165" y="16691"/>
                    <a:pt x="3436" y="16691"/>
                  </a:cubicBezTo>
                  <a:lnTo>
                    <a:pt x="7924" y="16691"/>
                  </a:lnTo>
                  <a:cubicBezTo>
                    <a:pt x="8143" y="17537"/>
                    <a:pt x="8904" y="18164"/>
                    <a:pt x="9818" y="18164"/>
                  </a:cubicBezTo>
                  <a:cubicBezTo>
                    <a:pt x="10732" y="18164"/>
                    <a:pt x="11493" y="17537"/>
                    <a:pt x="11712" y="16691"/>
                  </a:cubicBezTo>
                  <a:lnTo>
                    <a:pt x="18164" y="16691"/>
                  </a:lnTo>
                  <a:cubicBezTo>
                    <a:pt x="18435" y="16691"/>
                    <a:pt x="18655" y="16472"/>
                    <a:pt x="18655" y="16200"/>
                  </a:cubicBezTo>
                  <a:cubicBezTo>
                    <a:pt x="18655" y="15929"/>
                    <a:pt x="18435" y="15709"/>
                    <a:pt x="18164" y="157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8998834" y="4396915"/>
            <a:ext cx="2953744" cy="732508"/>
            <a:chOff x="8998834" y="4396915"/>
            <a:chExt cx="2953744" cy="732508"/>
          </a:xfrm>
        </p:grpSpPr>
        <p:grpSp>
          <p:nvGrpSpPr>
            <p:cNvPr id="93" name="Group 92"/>
            <p:cNvGrpSpPr/>
            <p:nvPr/>
          </p:nvGrpSpPr>
          <p:grpSpPr>
            <a:xfrm>
              <a:off x="8998834" y="4396915"/>
              <a:ext cx="2953744" cy="732508"/>
              <a:chOff x="8998834" y="4396915"/>
              <a:chExt cx="2953744" cy="732508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8998834" y="4446929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9906146" y="4396915"/>
                <a:ext cx="2046432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Briefcase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94" name="Shape 2603"/>
            <p:cNvSpPr/>
            <p:nvPr/>
          </p:nvSpPr>
          <p:spPr>
            <a:xfrm>
              <a:off x="9167514" y="4640393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520"/>
                  </a:moveTo>
                  <a:lnTo>
                    <a:pt x="14727" y="20520"/>
                  </a:lnTo>
                  <a:lnTo>
                    <a:pt x="14727" y="18360"/>
                  </a:lnTo>
                  <a:cubicBezTo>
                    <a:pt x="14999" y="18360"/>
                    <a:pt x="15218" y="18119"/>
                    <a:pt x="15218" y="17820"/>
                  </a:cubicBezTo>
                  <a:cubicBezTo>
                    <a:pt x="15218" y="17522"/>
                    <a:pt x="14999" y="17280"/>
                    <a:pt x="14727" y="17280"/>
                  </a:cubicBezTo>
                  <a:lnTo>
                    <a:pt x="14727" y="7560"/>
                  </a:lnTo>
                  <a:lnTo>
                    <a:pt x="16691" y="7560"/>
                  </a:lnTo>
                  <a:cubicBezTo>
                    <a:pt x="16691" y="7560"/>
                    <a:pt x="16691" y="20520"/>
                    <a:pt x="16691" y="20520"/>
                  </a:cubicBezTo>
                  <a:close/>
                  <a:moveTo>
                    <a:pt x="13745" y="17280"/>
                  </a:moveTo>
                  <a:cubicBezTo>
                    <a:pt x="13474" y="17280"/>
                    <a:pt x="13255" y="17522"/>
                    <a:pt x="13255" y="17820"/>
                  </a:cubicBezTo>
                  <a:cubicBezTo>
                    <a:pt x="13255" y="18119"/>
                    <a:pt x="13474" y="18360"/>
                    <a:pt x="13745" y="18360"/>
                  </a:cubicBezTo>
                  <a:lnTo>
                    <a:pt x="13745" y="20520"/>
                  </a:lnTo>
                  <a:lnTo>
                    <a:pt x="3927" y="20520"/>
                  </a:lnTo>
                  <a:lnTo>
                    <a:pt x="3927" y="18360"/>
                  </a:lnTo>
                  <a:cubicBezTo>
                    <a:pt x="4199" y="18360"/>
                    <a:pt x="4418" y="18119"/>
                    <a:pt x="4418" y="17820"/>
                  </a:cubicBezTo>
                  <a:cubicBezTo>
                    <a:pt x="4418" y="17522"/>
                    <a:pt x="4199" y="17280"/>
                    <a:pt x="3927" y="17280"/>
                  </a:cubicBezTo>
                  <a:lnTo>
                    <a:pt x="3927" y="7560"/>
                  </a:lnTo>
                  <a:lnTo>
                    <a:pt x="13745" y="7560"/>
                  </a:lnTo>
                  <a:cubicBezTo>
                    <a:pt x="13745" y="7560"/>
                    <a:pt x="13745" y="17280"/>
                    <a:pt x="13745" y="17280"/>
                  </a:cubicBezTo>
                  <a:close/>
                  <a:moveTo>
                    <a:pt x="2945" y="17280"/>
                  </a:moveTo>
                  <a:cubicBezTo>
                    <a:pt x="2674" y="17280"/>
                    <a:pt x="2455" y="17522"/>
                    <a:pt x="2455" y="17820"/>
                  </a:cubicBezTo>
                  <a:cubicBezTo>
                    <a:pt x="2455" y="18119"/>
                    <a:pt x="2674" y="18360"/>
                    <a:pt x="2945" y="18360"/>
                  </a:cubicBezTo>
                  <a:lnTo>
                    <a:pt x="2945" y="20520"/>
                  </a:lnTo>
                  <a:lnTo>
                    <a:pt x="982" y="20520"/>
                  </a:lnTo>
                  <a:lnTo>
                    <a:pt x="982" y="7560"/>
                  </a:lnTo>
                  <a:lnTo>
                    <a:pt x="2945" y="7560"/>
                  </a:lnTo>
                  <a:cubicBezTo>
                    <a:pt x="2945" y="7560"/>
                    <a:pt x="2945" y="17280"/>
                    <a:pt x="2945" y="17280"/>
                  </a:cubicBezTo>
                  <a:close/>
                  <a:moveTo>
                    <a:pt x="7855" y="5400"/>
                  </a:moveTo>
                  <a:lnTo>
                    <a:pt x="9818" y="5400"/>
                  </a:lnTo>
                  <a:cubicBezTo>
                    <a:pt x="10360" y="5400"/>
                    <a:pt x="10800" y="5884"/>
                    <a:pt x="10800" y="6481"/>
                  </a:cubicBezTo>
                  <a:lnTo>
                    <a:pt x="6873" y="6481"/>
                  </a:lnTo>
                  <a:cubicBezTo>
                    <a:pt x="6873" y="5884"/>
                    <a:pt x="7313" y="5400"/>
                    <a:pt x="7855" y="5400"/>
                  </a:cubicBezTo>
                  <a:moveTo>
                    <a:pt x="16691" y="6481"/>
                  </a:moveTo>
                  <a:lnTo>
                    <a:pt x="11782" y="6481"/>
                  </a:lnTo>
                  <a:cubicBezTo>
                    <a:pt x="11782" y="5287"/>
                    <a:pt x="10903" y="4321"/>
                    <a:pt x="9818" y="4321"/>
                  </a:cubicBezTo>
                  <a:lnTo>
                    <a:pt x="7855" y="4321"/>
                  </a:lnTo>
                  <a:cubicBezTo>
                    <a:pt x="6770" y="4321"/>
                    <a:pt x="5891" y="5287"/>
                    <a:pt x="5891" y="6481"/>
                  </a:cubicBezTo>
                  <a:lnTo>
                    <a:pt x="982" y="6481"/>
                  </a:lnTo>
                  <a:cubicBezTo>
                    <a:pt x="440" y="6481"/>
                    <a:pt x="0" y="6964"/>
                    <a:pt x="0" y="7560"/>
                  </a:cubicBezTo>
                  <a:lnTo>
                    <a:pt x="0" y="20520"/>
                  </a:lnTo>
                  <a:cubicBezTo>
                    <a:pt x="0" y="21116"/>
                    <a:pt x="440" y="21600"/>
                    <a:pt x="982" y="21600"/>
                  </a:cubicBezTo>
                  <a:lnTo>
                    <a:pt x="16691" y="21600"/>
                  </a:lnTo>
                  <a:cubicBezTo>
                    <a:pt x="17233" y="21600"/>
                    <a:pt x="17673" y="21116"/>
                    <a:pt x="17673" y="20520"/>
                  </a:cubicBezTo>
                  <a:lnTo>
                    <a:pt x="17673" y="7560"/>
                  </a:lnTo>
                  <a:cubicBezTo>
                    <a:pt x="17673" y="6964"/>
                    <a:pt x="17233" y="6481"/>
                    <a:pt x="16691" y="6481"/>
                  </a:cubicBezTo>
                  <a:moveTo>
                    <a:pt x="10800" y="2161"/>
                  </a:moveTo>
                  <a:cubicBezTo>
                    <a:pt x="10800" y="1564"/>
                    <a:pt x="11240" y="1080"/>
                    <a:pt x="11782" y="1080"/>
                  </a:cubicBezTo>
                  <a:lnTo>
                    <a:pt x="13745" y="1080"/>
                  </a:lnTo>
                  <a:cubicBezTo>
                    <a:pt x="14287" y="1080"/>
                    <a:pt x="14727" y="1564"/>
                    <a:pt x="14727" y="2161"/>
                  </a:cubicBezTo>
                  <a:cubicBezTo>
                    <a:pt x="14727" y="2161"/>
                    <a:pt x="10800" y="2161"/>
                    <a:pt x="10800" y="2161"/>
                  </a:cubicBezTo>
                  <a:close/>
                  <a:moveTo>
                    <a:pt x="20618" y="2161"/>
                  </a:moveTo>
                  <a:lnTo>
                    <a:pt x="15709" y="2161"/>
                  </a:lnTo>
                  <a:cubicBezTo>
                    <a:pt x="15709" y="967"/>
                    <a:pt x="14830" y="0"/>
                    <a:pt x="13745" y="0"/>
                  </a:cubicBezTo>
                  <a:lnTo>
                    <a:pt x="11782" y="0"/>
                  </a:lnTo>
                  <a:cubicBezTo>
                    <a:pt x="10697" y="0"/>
                    <a:pt x="9818" y="967"/>
                    <a:pt x="9818" y="2161"/>
                  </a:cubicBezTo>
                  <a:lnTo>
                    <a:pt x="4909" y="2161"/>
                  </a:lnTo>
                  <a:cubicBezTo>
                    <a:pt x="4367" y="2161"/>
                    <a:pt x="3927" y="2644"/>
                    <a:pt x="3927" y="3240"/>
                  </a:cubicBezTo>
                  <a:lnTo>
                    <a:pt x="3927" y="4860"/>
                  </a:lnTo>
                  <a:cubicBezTo>
                    <a:pt x="3927" y="5159"/>
                    <a:pt x="4147" y="5400"/>
                    <a:pt x="4418" y="5400"/>
                  </a:cubicBezTo>
                  <a:cubicBezTo>
                    <a:pt x="4690" y="5400"/>
                    <a:pt x="4909" y="5159"/>
                    <a:pt x="4909" y="4860"/>
                  </a:cubicBezTo>
                  <a:lnTo>
                    <a:pt x="4909" y="3240"/>
                  </a:lnTo>
                  <a:lnTo>
                    <a:pt x="20618" y="3240"/>
                  </a:lnTo>
                  <a:lnTo>
                    <a:pt x="20618" y="16201"/>
                  </a:lnTo>
                  <a:lnTo>
                    <a:pt x="19145" y="16201"/>
                  </a:lnTo>
                  <a:cubicBezTo>
                    <a:pt x="18874" y="16201"/>
                    <a:pt x="18655" y="16442"/>
                    <a:pt x="18655" y="16740"/>
                  </a:cubicBezTo>
                  <a:cubicBezTo>
                    <a:pt x="18655" y="17039"/>
                    <a:pt x="18874" y="17280"/>
                    <a:pt x="19145" y="17280"/>
                  </a:cubicBezTo>
                  <a:lnTo>
                    <a:pt x="20618" y="17280"/>
                  </a:lnTo>
                  <a:cubicBezTo>
                    <a:pt x="21160" y="17280"/>
                    <a:pt x="21600" y="16796"/>
                    <a:pt x="21600" y="16201"/>
                  </a:cubicBezTo>
                  <a:lnTo>
                    <a:pt x="21600" y="3240"/>
                  </a:lnTo>
                  <a:cubicBezTo>
                    <a:pt x="21600" y="2644"/>
                    <a:pt x="21160" y="2161"/>
                    <a:pt x="20618" y="2161"/>
                  </a:cubicBezTo>
                  <a:moveTo>
                    <a:pt x="5400" y="11881"/>
                  </a:moveTo>
                  <a:lnTo>
                    <a:pt x="6382" y="11881"/>
                  </a:lnTo>
                  <a:cubicBezTo>
                    <a:pt x="6653" y="11881"/>
                    <a:pt x="6873" y="11639"/>
                    <a:pt x="6873" y="11341"/>
                  </a:cubicBezTo>
                  <a:cubicBezTo>
                    <a:pt x="6873" y="11042"/>
                    <a:pt x="6653" y="10800"/>
                    <a:pt x="6382" y="10800"/>
                  </a:cubicBezTo>
                  <a:lnTo>
                    <a:pt x="5400" y="10800"/>
                  </a:lnTo>
                  <a:cubicBezTo>
                    <a:pt x="5129" y="10800"/>
                    <a:pt x="4909" y="11042"/>
                    <a:pt x="4909" y="11341"/>
                  </a:cubicBezTo>
                  <a:cubicBezTo>
                    <a:pt x="4909" y="11639"/>
                    <a:pt x="5129" y="11881"/>
                    <a:pt x="5400" y="11881"/>
                  </a:cubicBezTo>
                  <a:moveTo>
                    <a:pt x="5400" y="9720"/>
                  </a:moveTo>
                  <a:lnTo>
                    <a:pt x="8345" y="9720"/>
                  </a:lnTo>
                  <a:cubicBezTo>
                    <a:pt x="8617" y="9720"/>
                    <a:pt x="8836" y="9479"/>
                    <a:pt x="8836" y="9181"/>
                  </a:cubicBezTo>
                  <a:cubicBezTo>
                    <a:pt x="8836" y="8882"/>
                    <a:pt x="8617" y="8640"/>
                    <a:pt x="8345" y="8640"/>
                  </a:cubicBezTo>
                  <a:lnTo>
                    <a:pt x="5400" y="8640"/>
                  </a:lnTo>
                  <a:cubicBezTo>
                    <a:pt x="5129" y="8640"/>
                    <a:pt x="4909" y="8882"/>
                    <a:pt x="4909" y="9181"/>
                  </a:cubicBezTo>
                  <a:cubicBezTo>
                    <a:pt x="4909" y="9479"/>
                    <a:pt x="5129" y="9720"/>
                    <a:pt x="5400" y="972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866604" y="2095910"/>
            <a:ext cx="2948202" cy="732508"/>
            <a:chOff x="5866604" y="2095910"/>
            <a:chExt cx="2948202" cy="732508"/>
          </a:xfrm>
        </p:grpSpPr>
        <p:grpSp>
          <p:nvGrpSpPr>
            <p:cNvPr id="98" name="Group 97"/>
            <p:cNvGrpSpPr/>
            <p:nvPr/>
          </p:nvGrpSpPr>
          <p:grpSpPr>
            <a:xfrm>
              <a:off x="5866604" y="2095910"/>
              <a:ext cx="2948202" cy="732508"/>
              <a:chOff x="5866604" y="2095910"/>
              <a:chExt cx="2948202" cy="732508"/>
            </a:xfrm>
          </p:grpSpPr>
          <p:sp>
            <p:nvSpPr>
              <p:cNvPr id="100" name="Rounded Rectangle 99"/>
              <p:cNvSpPr/>
              <p:nvPr/>
            </p:nvSpPr>
            <p:spPr>
              <a:xfrm>
                <a:off x="5866604" y="2153820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6773916" y="2095910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Gift</a:t>
                </a:r>
                <a:endParaRPr lang="en-US" sz="11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</a:t>
                </a:r>
                <a:r>
                  <a:rPr lang="en-US" sz="105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.</a:t>
                </a:r>
                <a:endParaRPr lang="en-US" sz="1050" dirty="0">
                  <a:solidFill>
                    <a:srgbClr val="656D78"/>
                  </a:solidFill>
                  <a:latin typeface="Source Sans Pro Light" panose="020B0403030403020204" pitchFamily="34" charset="0"/>
                </a:endParaRPr>
              </a:p>
            </p:txBody>
          </p:sp>
        </p:grpSp>
        <p:sp>
          <p:nvSpPr>
            <p:cNvPr id="99" name="Shape 2620"/>
            <p:cNvSpPr/>
            <p:nvPr/>
          </p:nvSpPr>
          <p:spPr>
            <a:xfrm>
              <a:off x="6035284" y="2327252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5866604" y="4396915"/>
            <a:ext cx="2948202" cy="732508"/>
            <a:chOff x="5866604" y="4396915"/>
            <a:chExt cx="2948202" cy="732508"/>
          </a:xfrm>
        </p:grpSpPr>
        <p:grpSp>
          <p:nvGrpSpPr>
            <p:cNvPr id="103" name="Group 102"/>
            <p:cNvGrpSpPr/>
            <p:nvPr/>
          </p:nvGrpSpPr>
          <p:grpSpPr>
            <a:xfrm>
              <a:off x="5866604" y="4396915"/>
              <a:ext cx="2948202" cy="732508"/>
              <a:chOff x="5866604" y="4396915"/>
              <a:chExt cx="2948202" cy="732508"/>
            </a:xfrm>
          </p:grpSpPr>
          <p:sp>
            <p:nvSpPr>
              <p:cNvPr id="105" name="Rounded Rectangle 104"/>
              <p:cNvSpPr/>
              <p:nvPr/>
            </p:nvSpPr>
            <p:spPr>
              <a:xfrm>
                <a:off x="5866604" y="4454825"/>
                <a:ext cx="616689" cy="61668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6773916" y="4396915"/>
                <a:ext cx="2040890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1100" b="1" dirty="0" smtClean="0">
                    <a:solidFill>
                      <a:srgbClr val="656D78"/>
                    </a:solidFill>
                    <a:latin typeface="Source Sans Pro" panose="020B0503030403020204" pitchFamily="34" charset="0"/>
                  </a:rPr>
                  <a:t>Calendar</a:t>
                </a:r>
                <a:endParaRPr lang="en-US" sz="1000" b="1" dirty="0">
                  <a:solidFill>
                    <a:srgbClr val="656D78"/>
                  </a:solidFill>
                  <a:latin typeface="Source Sans Pro" panose="020B0503030403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5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050" dirty="0">
                    <a:solidFill>
                      <a:srgbClr val="656D78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</p:txBody>
          </p:sp>
        </p:grpSp>
        <p:sp>
          <p:nvSpPr>
            <p:cNvPr id="104" name="Shape 2622"/>
            <p:cNvSpPr/>
            <p:nvPr/>
          </p:nvSpPr>
          <p:spPr>
            <a:xfrm>
              <a:off x="6035284" y="461500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409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Running Man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52" name="Group 51"/>
          <p:cNvGrpSpPr/>
          <p:nvPr/>
        </p:nvGrpSpPr>
        <p:grpSpPr>
          <a:xfrm flipH="1">
            <a:off x="0" y="1967242"/>
            <a:ext cx="6132405" cy="3823633"/>
            <a:chOff x="6625864" y="1832111"/>
            <a:chExt cx="6820169" cy="4367730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8676705" y="2559254"/>
              <a:ext cx="4769328" cy="727142"/>
            </a:xfrm>
            <a:custGeom>
              <a:avLst/>
              <a:gdLst>
                <a:gd name="connsiteX0" fmla="*/ 121465 w 4769328"/>
                <a:gd name="connsiteY0" fmla="*/ 0 h 727142"/>
                <a:gd name="connsiteX1" fmla="*/ 1221333 w 4769328"/>
                <a:gd name="connsiteY1" fmla="*/ 0 h 727142"/>
                <a:gd name="connsiteX2" fmla="*/ 1234446 w 4769328"/>
                <a:gd name="connsiteY2" fmla="*/ 6816 h 727142"/>
                <a:gd name="connsiteX3" fmla="*/ 1278775 w 4769328"/>
                <a:gd name="connsiteY3" fmla="*/ 43169 h 727142"/>
                <a:gd name="connsiteX4" fmla="*/ 1470324 w 4769328"/>
                <a:gd name="connsiteY4" fmla="*/ 253901 h 727142"/>
                <a:gd name="connsiteX5" fmla="*/ 1587382 w 4769328"/>
                <a:gd name="connsiteY5" fmla="*/ 300730 h 727142"/>
                <a:gd name="connsiteX6" fmla="*/ 1725723 w 4769328"/>
                <a:gd name="connsiteY6" fmla="*/ 307116 h 727142"/>
                <a:gd name="connsiteX7" fmla="*/ 1749135 w 4769328"/>
                <a:gd name="connsiteY7" fmla="*/ 45297 h 727142"/>
                <a:gd name="connsiteX8" fmla="*/ 1734004 w 4769328"/>
                <a:gd name="connsiteY8" fmla="*/ 3424 h 727142"/>
                <a:gd name="connsiteX9" fmla="*/ 1730442 w 4769328"/>
                <a:gd name="connsiteY9" fmla="*/ 0 h 727142"/>
                <a:gd name="connsiteX10" fmla="*/ 4769328 w 4769328"/>
                <a:gd name="connsiteY10" fmla="*/ 0 h 727142"/>
                <a:gd name="connsiteX11" fmla="*/ 4769328 w 4769328"/>
                <a:gd name="connsiteY11" fmla="*/ 727142 h 727142"/>
                <a:gd name="connsiteX12" fmla="*/ 306555 w 4769328"/>
                <a:gd name="connsiteY12" fmla="*/ 727142 h 727142"/>
                <a:gd name="connsiteX13" fmla="*/ 304002 w 4769328"/>
                <a:gd name="connsiteY13" fmla="*/ 717937 h 727142"/>
                <a:gd name="connsiteX14" fmla="*/ 12422 w 4769328"/>
                <a:gd name="connsiteY14" fmla="*/ 92127 h 727142"/>
                <a:gd name="connsiteX15" fmla="*/ 25192 w 4769328"/>
                <a:gd name="connsiteY15" fmla="*/ 19754 h 727142"/>
                <a:gd name="connsiteX16" fmla="*/ 108845 w 4769328"/>
                <a:gd name="connsiteY16" fmla="*/ 3478 h 727142"/>
                <a:gd name="connsiteX17" fmla="*/ 121465 w 4769328"/>
                <a:gd name="connsiteY1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69328" h="727142">
                  <a:moveTo>
                    <a:pt x="121465" y="0"/>
                  </a:moveTo>
                  <a:lnTo>
                    <a:pt x="1221333" y="0"/>
                  </a:lnTo>
                  <a:lnTo>
                    <a:pt x="1234446" y="6816"/>
                  </a:lnTo>
                  <a:cubicBezTo>
                    <a:pt x="1250974" y="17493"/>
                    <a:pt x="1265473" y="29333"/>
                    <a:pt x="1278775" y="43169"/>
                  </a:cubicBezTo>
                  <a:cubicBezTo>
                    <a:pt x="1331983" y="96384"/>
                    <a:pt x="1427757" y="249644"/>
                    <a:pt x="1470324" y="253901"/>
                  </a:cubicBezTo>
                  <a:cubicBezTo>
                    <a:pt x="1515019" y="256029"/>
                    <a:pt x="1544815" y="285830"/>
                    <a:pt x="1587382" y="300730"/>
                  </a:cubicBezTo>
                  <a:cubicBezTo>
                    <a:pt x="1632077" y="315630"/>
                    <a:pt x="1666130" y="370974"/>
                    <a:pt x="1725723" y="307116"/>
                  </a:cubicBezTo>
                  <a:cubicBezTo>
                    <a:pt x="1787445" y="243258"/>
                    <a:pt x="1757648" y="111284"/>
                    <a:pt x="1749135" y="45297"/>
                  </a:cubicBezTo>
                  <a:cubicBezTo>
                    <a:pt x="1746475" y="28801"/>
                    <a:pt x="1741553" y="15098"/>
                    <a:pt x="1734004" y="3424"/>
                  </a:cubicBezTo>
                  <a:lnTo>
                    <a:pt x="1730442" y="0"/>
                  </a:lnTo>
                  <a:lnTo>
                    <a:pt x="4769328" y="0"/>
                  </a:lnTo>
                  <a:lnTo>
                    <a:pt x="4769328" y="727142"/>
                  </a:lnTo>
                  <a:lnTo>
                    <a:pt x="306555" y="727142"/>
                  </a:lnTo>
                  <a:lnTo>
                    <a:pt x="304002" y="717937"/>
                  </a:lnTo>
                  <a:cubicBezTo>
                    <a:pt x="261436" y="524234"/>
                    <a:pt x="33705" y="145342"/>
                    <a:pt x="12422" y="92127"/>
                  </a:cubicBezTo>
                  <a:cubicBezTo>
                    <a:pt x="-10990" y="38912"/>
                    <a:pt x="1780" y="19754"/>
                    <a:pt x="25192" y="19754"/>
                  </a:cubicBezTo>
                  <a:cubicBezTo>
                    <a:pt x="33173" y="19754"/>
                    <a:pt x="65697" y="14366"/>
                    <a:pt x="108845" y="3478"/>
                  </a:cubicBezTo>
                  <a:lnTo>
                    <a:pt x="1214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/>
                </a:gs>
                <a:gs pos="41000">
                  <a:schemeClr val="accent2">
                    <a:lumMod val="60000"/>
                    <a:lumOff val="40000"/>
                  </a:schemeClr>
                </a:gs>
                <a:gs pos="83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7565934" y="1832112"/>
              <a:ext cx="5880099" cy="727143"/>
            </a:xfrm>
            <a:custGeom>
              <a:avLst/>
              <a:gdLst>
                <a:gd name="connsiteX0" fmla="*/ 1666414 w 5880099"/>
                <a:gd name="connsiteY0" fmla="*/ 520134 h 727143"/>
                <a:gd name="connsiteX1" fmla="*/ 1793615 w 5880099"/>
                <a:gd name="connsiteY1" fmla="*/ 544680 h 727143"/>
                <a:gd name="connsiteX2" fmla="*/ 2119249 w 5880099"/>
                <a:gd name="connsiteY2" fmla="*/ 646853 h 727143"/>
                <a:gd name="connsiteX3" fmla="*/ 2288717 w 5880099"/>
                <a:gd name="connsiteY3" fmla="*/ 704591 h 727143"/>
                <a:gd name="connsiteX4" fmla="*/ 2332104 w 5880099"/>
                <a:gd name="connsiteY4" fmla="*/ 727143 h 727143"/>
                <a:gd name="connsiteX5" fmla="*/ 1232236 w 5880099"/>
                <a:gd name="connsiteY5" fmla="*/ 727143 h 727143"/>
                <a:gd name="connsiteX6" fmla="*/ 1265791 w 5880099"/>
                <a:gd name="connsiteY6" fmla="*/ 717895 h 727143"/>
                <a:gd name="connsiteX7" fmla="*/ 1459468 w 5880099"/>
                <a:gd name="connsiteY7" fmla="*/ 629824 h 727143"/>
                <a:gd name="connsiteX8" fmla="*/ 1636119 w 5880099"/>
                <a:gd name="connsiteY8" fmla="*/ 521265 h 727143"/>
                <a:gd name="connsiteX9" fmla="*/ 1666414 w 5880099"/>
                <a:gd name="connsiteY9" fmla="*/ 520134 h 727143"/>
                <a:gd name="connsiteX10" fmla="*/ 0 w 5880099"/>
                <a:gd name="connsiteY10" fmla="*/ 0 h 727143"/>
                <a:gd name="connsiteX11" fmla="*/ 5880099 w 5880099"/>
                <a:gd name="connsiteY11" fmla="*/ 0 h 727143"/>
                <a:gd name="connsiteX12" fmla="*/ 5880099 w 5880099"/>
                <a:gd name="connsiteY12" fmla="*/ 727143 h 727143"/>
                <a:gd name="connsiteX13" fmla="*/ 2841213 w 5880099"/>
                <a:gd name="connsiteY13" fmla="*/ 727143 h 727143"/>
                <a:gd name="connsiteX14" fmla="*/ 2813881 w 5880099"/>
                <a:gd name="connsiteY14" fmla="*/ 700866 h 727143"/>
                <a:gd name="connsiteX15" fmla="*/ 2696024 w 5880099"/>
                <a:gd name="connsiteY15" fmla="*/ 659624 h 727143"/>
                <a:gd name="connsiteX16" fmla="*/ 2421471 w 5880099"/>
                <a:gd name="connsiteY16" fmla="*/ 570223 h 727143"/>
                <a:gd name="connsiteX17" fmla="*/ 1878748 w 5880099"/>
                <a:gd name="connsiteY17" fmla="*/ 289247 h 727143"/>
                <a:gd name="connsiteX18" fmla="*/ 1531831 w 5880099"/>
                <a:gd name="connsiteY18" fmla="*/ 267961 h 727143"/>
                <a:gd name="connsiteX19" fmla="*/ 1157246 w 5880099"/>
                <a:gd name="connsiteY19" fmla="*/ 374391 h 727143"/>
                <a:gd name="connsiteX20" fmla="*/ 1055087 w 5880099"/>
                <a:gd name="connsiteY20" fmla="*/ 419092 h 727143"/>
                <a:gd name="connsiteX21" fmla="*/ 776276 w 5880099"/>
                <a:gd name="connsiteY21" fmla="*/ 457407 h 727143"/>
                <a:gd name="connsiteX22" fmla="*/ 625165 w 5880099"/>
                <a:gd name="connsiteY22" fmla="*/ 574480 h 727143"/>
                <a:gd name="connsiteX23" fmla="*/ 503850 w 5880099"/>
                <a:gd name="connsiteY23" fmla="*/ 589380 h 727143"/>
                <a:gd name="connsiteX24" fmla="*/ 371894 w 5880099"/>
                <a:gd name="connsiteY24" fmla="*/ 431863 h 727143"/>
                <a:gd name="connsiteX25" fmla="*/ 252708 w 5880099"/>
                <a:gd name="connsiteY25" fmla="*/ 65743 h 727143"/>
                <a:gd name="connsiteX26" fmla="*/ 58129 w 5880099"/>
                <a:gd name="connsiteY26" fmla="*/ 1 h 727143"/>
                <a:gd name="connsiteX27" fmla="*/ 0 w 5880099"/>
                <a:gd name="connsiteY27" fmla="*/ 3776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880099" h="727143">
                  <a:moveTo>
                    <a:pt x="1666414" y="520134"/>
                  </a:moveTo>
                  <a:cubicBezTo>
                    <a:pt x="1697442" y="518737"/>
                    <a:pt x="1732958" y="519137"/>
                    <a:pt x="1793615" y="544680"/>
                  </a:cubicBezTo>
                  <a:cubicBezTo>
                    <a:pt x="1876620" y="580866"/>
                    <a:pt x="1974523" y="602152"/>
                    <a:pt x="2119249" y="646853"/>
                  </a:cubicBezTo>
                  <a:cubicBezTo>
                    <a:pt x="2191612" y="669203"/>
                    <a:pt x="2245884" y="686232"/>
                    <a:pt x="2288717" y="704591"/>
                  </a:cubicBezTo>
                  <a:lnTo>
                    <a:pt x="2332104" y="727143"/>
                  </a:lnTo>
                  <a:lnTo>
                    <a:pt x="1232236" y="727143"/>
                  </a:lnTo>
                  <a:lnTo>
                    <a:pt x="1265791" y="717895"/>
                  </a:lnTo>
                  <a:cubicBezTo>
                    <a:pt x="1330705" y="698471"/>
                    <a:pt x="1406260" y="669203"/>
                    <a:pt x="1459468" y="629824"/>
                  </a:cubicBezTo>
                  <a:cubicBezTo>
                    <a:pt x="1565884" y="551065"/>
                    <a:pt x="1595681" y="521265"/>
                    <a:pt x="1636119" y="521265"/>
                  </a:cubicBezTo>
                  <a:cubicBezTo>
                    <a:pt x="1646229" y="521265"/>
                    <a:pt x="1656072" y="520600"/>
                    <a:pt x="1666414" y="520134"/>
                  </a:cubicBezTo>
                  <a:close/>
                  <a:moveTo>
                    <a:pt x="0" y="0"/>
                  </a:moveTo>
                  <a:lnTo>
                    <a:pt x="5880099" y="0"/>
                  </a:lnTo>
                  <a:lnTo>
                    <a:pt x="5880099" y="727143"/>
                  </a:lnTo>
                  <a:lnTo>
                    <a:pt x="2841213" y="727143"/>
                  </a:lnTo>
                  <a:lnTo>
                    <a:pt x="2813881" y="700866"/>
                  </a:lnTo>
                  <a:cubicBezTo>
                    <a:pt x="2787542" y="684104"/>
                    <a:pt x="2749232" y="672396"/>
                    <a:pt x="2696024" y="659624"/>
                  </a:cubicBezTo>
                  <a:cubicBezTo>
                    <a:pt x="2587480" y="634081"/>
                    <a:pt x="2570454" y="659624"/>
                    <a:pt x="2421471" y="570223"/>
                  </a:cubicBezTo>
                  <a:cubicBezTo>
                    <a:pt x="2272488" y="482950"/>
                    <a:pt x="1925571" y="319047"/>
                    <a:pt x="1878748" y="289247"/>
                  </a:cubicBezTo>
                  <a:cubicBezTo>
                    <a:pt x="1831925" y="261575"/>
                    <a:pt x="1695712" y="229646"/>
                    <a:pt x="1531831" y="267961"/>
                  </a:cubicBezTo>
                  <a:cubicBezTo>
                    <a:pt x="1367950" y="306276"/>
                    <a:pt x="1189171" y="374391"/>
                    <a:pt x="1157246" y="374391"/>
                  </a:cubicBezTo>
                  <a:cubicBezTo>
                    <a:pt x="1125321" y="374391"/>
                    <a:pt x="1055087" y="393548"/>
                    <a:pt x="1055087" y="419092"/>
                  </a:cubicBezTo>
                  <a:cubicBezTo>
                    <a:pt x="1055087" y="419092"/>
                    <a:pt x="863537" y="397806"/>
                    <a:pt x="776276" y="457407"/>
                  </a:cubicBezTo>
                  <a:cubicBezTo>
                    <a:pt x="686886" y="517008"/>
                    <a:pt x="680501" y="551065"/>
                    <a:pt x="625165" y="574480"/>
                  </a:cubicBezTo>
                  <a:cubicBezTo>
                    <a:pt x="567700" y="595766"/>
                    <a:pt x="533647" y="595766"/>
                    <a:pt x="503850" y="589380"/>
                  </a:cubicBezTo>
                  <a:cubicBezTo>
                    <a:pt x="503850" y="589380"/>
                    <a:pt x="339969" y="527651"/>
                    <a:pt x="371894" y="431863"/>
                  </a:cubicBezTo>
                  <a:cubicBezTo>
                    <a:pt x="403819" y="338205"/>
                    <a:pt x="410204" y="187074"/>
                    <a:pt x="252708" y="65743"/>
                  </a:cubicBezTo>
                  <a:cubicBezTo>
                    <a:pt x="193647" y="21042"/>
                    <a:pt x="125009" y="1486"/>
                    <a:pt x="58129" y="1"/>
                  </a:cubicBezTo>
                  <a:lnTo>
                    <a:pt x="0" y="377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41000">
                  <a:schemeClr val="accent1">
                    <a:lumMod val="60000"/>
                    <a:lumOff val="40000"/>
                  </a:schemeClr>
                </a:gs>
                <a:gs pos="83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9898038" y="2559254"/>
              <a:ext cx="542487" cy="337204"/>
            </a:xfrm>
            <a:custGeom>
              <a:avLst/>
              <a:gdLst>
                <a:gd name="connsiteX0" fmla="*/ 0 w 542487"/>
                <a:gd name="connsiteY0" fmla="*/ 0 h 337204"/>
                <a:gd name="connsiteX1" fmla="*/ 509109 w 542487"/>
                <a:gd name="connsiteY1" fmla="*/ 0 h 337204"/>
                <a:gd name="connsiteX2" fmla="*/ 512671 w 542487"/>
                <a:gd name="connsiteY2" fmla="*/ 3424 h 337204"/>
                <a:gd name="connsiteX3" fmla="*/ 527802 w 542487"/>
                <a:gd name="connsiteY3" fmla="*/ 45297 h 337204"/>
                <a:gd name="connsiteX4" fmla="*/ 504390 w 542487"/>
                <a:gd name="connsiteY4" fmla="*/ 307116 h 337204"/>
                <a:gd name="connsiteX5" fmla="*/ 366049 w 542487"/>
                <a:gd name="connsiteY5" fmla="*/ 300730 h 337204"/>
                <a:gd name="connsiteX6" fmla="*/ 248991 w 542487"/>
                <a:gd name="connsiteY6" fmla="*/ 253901 h 337204"/>
                <a:gd name="connsiteX7" fmla="*/ 57442 w 542487"/>
                <a:gd name="connsiteY7" fmla="*/ 43169 h 337204"/>
                <a:gd name="connsiteX8" fmla="*/ 13113 w 542487"/>
                <a:gd name="connsiteY8" fmla="*/ 6816 h 337204"/>
                <a:gd name="connsiteX9" fmla="*/ 0 w 542487"/>
                <a:gd name="connsiteY9" fmla="*/ 0 h 337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487" h="337204">
                  <a:moveTo>
                    <a:pt x="0" y="0"/>
                  </a:moveTo>
                  <a:lnTo>
                    <a:pt x="509109" y="0"/>
                  </a:lnTo>
                  <a:lnTo>
                    <a:pt x="512671" y="3424"/>
                  </a:lnTo>
                  <a:cubicBezTo>
                    <a:pt x="520220" y="15098"/>
                    <a:pt x="525142" y="28801"/>
                    <a:pt x="527802" y="45297"/>
                  </a:cubicBezTo>
                  <a:cubicBezTo>
                    <a:pt x="536315" y="111284"/>
                    <a:pt x="566112" y="243258"/>
                    <a:pt x="504390" y="307116"/>
                  </a:cubicBezTo>
                  <a:cubicBezTo>
                    <a:pt x="444797" y="370974"/>
                    <a:pt x="410744" y="315630"/>
                    <a:pt x="366049" y="300730"/>
                  </a:cubicBezTo>
                  <a:cubicBezTo>
                    <a:pt x="323482" y="285830"/>
                    <a:pt x="293686" y="256029"/>
                    <a:pt x="248991" y="253901"/>
                  </a:cubicBezTo>
                  <a:cubicBezTo>
                    <a:pt x="206424" y="249644"/>
                    <a:pt x="110650" y="96384"/>
                    <a:pt x="57442" y="43169"/>
                  </a:cubicBezTo>
                  <a:cubicBezTo>
                    <a:pt x="44140" y="29333"/>
                    <a:pt x="29641" y="17493"/>
                    <a:pt x="13113" y="68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9308469" y="4013538"/>
              <a:ext cx="4137564" cy="727142"/>
            </a:xfrm>
            <a:custGeom>
              <a:avLst/>
              <a:gdLst>
                <a:gd name="connsiteX0" fmla="*/ 101524 w 4137564"/>
                <a:gd name="connsiteY0" fmla="*/ 0 h 727142"/>
                <a:gd name="connsiteX1" fmla="*/ 4137564 w 4137564"/>
                <a:gd name="connsiteY1" fmla="*/ 0 h 727142"/>
                <a:gd name="connsiteX2" fmla="*/ 4137564 w 4137564"/>
                <a:gd name="connsiteY2" fmla="*/ 727142 h 727142"/>
                <a:gd name="connsiteX3" fmla="*/ 285212 w 4137564"/>
                <a:gd name="connsiteY3" fmla="*/ 727142 h 727142"/>
                <a:gd name="connsiteX4" fmla="*/ 275951 w 4137564"/>
                <a:gd name="connsiteY4" fmla="*/ 705685 h 727142"/>
                <a:gd name="connsiteX5" fmla="*/ 0 w 4137564"/>
                <a:gd name="connsiteY5" fmla="*/ 287514 h 727142"/>
                <a:gd name="connsiteX6" fmla="*/ 104084 w 4137564"/>
                <a:gd name="connsiteY6" fmla="*/ 15759 h 727142"/>
                <a:gd name="connsiteX7" fmla="*/ 101524 w 4137564"/>
                <a:gd name="connsiteY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7564" h="727142">
                  <a:moveTo>
                    <a:pt x="101524" y="0"/>
                  </a:moveTo>
                  <a:lnTo>
                    <a:pt x="4137564" y="0"/>
                  </a:lnTo>
                  <a:lnTo>
                    <a:pt x="4137564" y="727142"/>
                  </a:lnTo>
                  <a:lnTo>
                    <a:pt x="285212" y="727142"/>
                  </a:lnTo>
                  <a:lnTo>
                    <a:pt x="275951" y="705685"/>
                  </a:lnTo>
                  <a:cubicBezTo>
                    <a:pt x="222277" y="590840"/>
                    <a:pt x="106949" y="391283"/>
                    <a:pt x="0" y="287514"/>
                  </a:cubicBezTo>
                  <a:cubicBezTo>
                    <a:pt x="0" y="287514"/>
                    <a:pt x="114065" y="186472"/>
                    <a:pt x="104084" y="15759"/>
                  </a:cubicBezTo>
                  <a:lnTo>
                    <a:pt x="1015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41000">
                  <a:schemeClr val="accent4">
                    <a:lumMod val="60000"/>
                    <a:lumOff val="40000"/>
                  </a:schemeClr>
                </a:gs>
                <a:gs pos="83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8983260" y="3286397"/>
              <a:ext cx="4462773" cy="727141"/>
            </a:xfrm>
            <a:custGeom>
              <a:avLst/>
              <a:gdLst>
                <a:gd name="connsiteX0" fmla="*/ 0 w 4462773"/>
                <a:gd name="connsiteY0" fmla="*/ 0 h 727141"/>
                <a:gd name="connsiteX1" fmla="*/ 4462773 w 4462773"/>
                <a:gd name="connsiteY1" fmla="*/ 0 h 727141"/>
                <a:gd name="connsiteX2" fmla="*/ 4462773 w 4462773"/>
                <a:gd name="connsiteY2" fmla="*/ 727141 h 727141"/>
                <a:gd name="connsiteX3" fmla="*/ 426733 w 4462773"/>
                <a:gd name="connsiteY3" fmla="*/ 727141 h 727141"/>
                <a:gd name="connsiteX4" fmla="*/ 416727 w 4462773"/>
                <a:gd name="connsiteY4" fmla="*/ 665563 h 727141"/>
                <a:gd name="connsiteX5" fmla="*/ 206023 w 4462773"/>
                <a:gd name="connsiteY5" fmla="*/ 333501 h 727141"/>
                <a:gd name="connsiteX6" fmla="*/ 16274 w 4462773"/>
                <a:gd name="connsiteY6" fmla="*/ 58690 h 727141"/>
                <a:gd name="connsiteX7" fmla="*/ 0 w 4462773"/>
                <a:gd name="connsiteY7" fmla="*/ 0 h 72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2773" h="727141">
                  <a:moveTo>
                    <a:pt x="0" y="0"/>
                  </a:moveTo>
                  <a:lnTo>
                    <a:pt x="4462773" y="0"/>
                  </a:lnTo>
                  <a:lnTo>
                    <a:pt x="4462773" y="727141"/>
                  </a:lnTo>
                  <a:lnTo>
                    <a:pt x="426733" y="727141"/>
                  </a:lnTo>
                  <a:lnTo>
                    <a:pt x="416727" y="665563"/>
                  </a:lnTo>
                  <a:cubicBezTo>
                    <a:pt x="361391" y="446317"/>
                    <a:pt x="278386" y="378201"/>
                    <a:pt x="206023" y="333501"/>
                  </a:cubicBezTo>
                  <a:cubicBezTo>
                    <a:pt x="142706" y="294388"/>
                    <a:pt x="64722" y="208013"/>
                    <a:pt x="16274" y="5869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41000">
                  <a:schemeClr val="accent3">
                    <a:lumMod val="60000"/>
                    <a:lumOff val="40000"/>
                  </a:schemeClr>
                </a:gs>
                <a:gs pos="83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0167877" y="5467819"/>
              <a:ext cx="3278156" cy="727142"/>
            </a:xfrm>
            <a:custGeom>
              <a:avLst/>
              <a:gdLst>
                <a:gd name="connsiteX0" fmla="*/ 0 w 3278156"/>
                <a:gd name="connsiteY0" fmla="*/ 0 h 727142"/>
                <a:gd name="connsiteX1" fmla="*/ 3278156 w 3278156"/>
                <a:gd name="connsiteY1" fmla="*/ 0 h 727142"/>
                <a:gd name="connsiteX2" fmla="*/ 3278156 w 3278156"/>
                <a:gd name="connsiteY2" fmla="*/ 727142 h 727142"/>
                <a:gd name="connsiteX3" fmla="*/ 0 w 3278156"/>
                <a:gd name="connsiteY3" fmla="*/ 727142 h 727142"/>
                <a:gd name="connsiteX4" fmla="*/ 0 w 3278156"/>
                <a:gd name="connsiteY4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8156" h="727142">
                  <a:moveTo>
                    <a:pt x="0" y="0"/>
                  </a:moveTo>
                  <a:lnTo>
                    <a:pt x="3278156" y="0"/>
                  </a:lnTo>
                  <a:lnTo>
                    <a:pt x="3278156" y="727142"/>
                  </a:lnTo>
                  <a:lnTo>
                    <a:pt x="0" y="727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9593681" y="4740681"/>
              <a:ext cx="3852352" cy="727139"/>
            </a:xfrm>
            <a:custGeom>
              <a:avLst/>
              <a:gdLst>
                <a:gd name="connsiteX0" fmla="*/ 0 w 3852352"/>
                <a:gd name="connsiteY0" fmla="*/ 0 h 727139"/>
                <a:gd name="connsiteX1" fmla="*/ 3852352 w 3852352"/>
                <a:gd name="connsiteY1" fmla="*/ 0 h 727139"/>
                <a:gd name="connsiteX2" fmla="*/ 3852352 w 3852352"/>
                <a:gd name="connsiteY2" fmla="*/ 727139 h 727139"/>
                <a:gd name="connsiteX3" fmla="*/ 574196 w 3852352"/>
                <a:gd name="connsiteY3" fmla="*/ 727139 h 727139"/>
                <a:gd name="connsiteX4" fmla="*/ 574196 w 3852352"/>
                <a:gd name="connsiteY4" fmla="*/ 672169 h 727139"/>
                <a:gd name="connsiteX5" fmla="*/ 562128 w 3852352"/>
                <a:gd name="connsiteY5" fmla="*/ 658467 h 727139"/>
                <a:gd name="connsiteX6" fmla="*/ 425649 w 3852352"/>
                <a:gd name="connsiteY6" fmla="*/ 477801 h 727139"/>
                <a:gd name="connsiteX7" fmla="*/ 48935 w 3852352"/>
                <a:gd name="connsiteY7" fmla="*/ 122324 h 727139"/>
                <a:gd name="connsiteX8" fmla="*/ 21267 w 3852352"/>
                <a:gd name="connsiteY8" fmla="*/ 58466 h 727139"/>
                <a:gd name="connsiteX9" fmla="*/ 12114 w 3852352"/>
                <a:gd name="connsiteY9" fmla="*/ 28071 h 727139"/>
                <a:gd name="connsiteX10" fmla="*/ 0 w 3852352"/>
                <a:gd name="connsiteY10" fmla="*/ 0 h 72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52352" h="727139">
                  <a:moveTo>
                    <a:pt x="0" y="0"/>
                  </a:moveTo>
                  <a:lnTo>
                    <a:pt x="3852352" y="0"/>
                  </a:lnTo>
                  <a:lnTo>
                    <a:pt x="3852352" y="727139"/>
                  </a:lnTo>
                  <a:lnTo>
                    <a:pt x="574196" y="727139"/>
                  </a:lnTo>
                  <a:lnTo>
                    <a:pt x="574196" y="672169"/>
                  </a:lnTo>
                  <a:lnTo>
                    <a:pt x="562128" y="658467"/>
                  </a:lnTo>
                  <a:cubicBezTo>
                    <a:pt x="514507" y="603389"/>
                    <a:pt x="458638" y="534209"/>
                    <a:pt x="425649" y="477801"/>
                  </a:cubicBezTo>
                  <a:cubicBezTo>
                    <a:pt x="359671" y="364985"/>
                    <a:pt x="223458" y="201082"/>
                    <a:pt x="48935" y="122324"/>
                  </a:cubicBezTo>
                  <a:cubicBezTo>
                    <a:pt x="48935" y="122324"/>
                    <a:pt x="27652" y="109552"/>
                    <a:pt x="21267" y="58466"/>
                  </a:cubicBezTo>
                  <a:cubicBezTo>
                    <a:pt x="20469" y="52080"/>
                    <a:pt x="17310" y="41670"/>
                    <a:pt x="12114" y="28071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41000">
                  <a:schemeClr val="accent5">
                    <a:lumMod val="60000"/>
                    <a:lumOff val="40000"/>
                  </a:schemeClr>
                </a:gs>
                <a:gs pos="83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0167877" y="6194962"/>
              <a:ext cx="3278156" cy="4879"/>
            </a:xfrm>
            <a:custGeom>
              <a:avLst/>
              <a:gdLst>
                <a:gd name="connsiteX0" fmla="*/ 0 w 3278156"/>
                <a:gd name="connsiteY0" fmla="*/ 0 h 4879"/>
                <a:gd name="connsiteX1" fmla="*/ 3278156 w 3278156"/>
                <a:gd name="connsiteY1" fmla="*/ 0 h 4879"/>
                <a:gd name="connsiteX2" fmla="*/ 3278156 w 3278156"/>
                <a:gd name="connsiteY2" fmla="*/ 5 h 4879"/>
                <a:gd name="connsiteX3" fmla="*/ 3278156 w 3278156"/>
                <a:gd name="connsiteY3" fmla="*/ 4879 h 4879"/>
                <a:gd name="connsiteX4" fmla="*/ 106250 w 3278156"/>
                <a:gd name="connsiteY4" fmla="*/ 4879 h 4879"/>
                <a:gd name="connsiteX5" fmla="*/ 106250 w 3278156"/>
                <a:gd name="connsiteY5" fmla="*/ 4339 h 4879"/>
                <a:gd name="connsiteX6" fmla="*/ 0 w 3278156"/>
                <a:gd name="connsiteY6" fmla="*/ 4339 h 4879"/>
                <a:gd name="connsiteX7" fmla="*/ 0 w 3278156"/>
                <a:gd name="connsiteY7" fmla="*/ 0 h 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78156" h="4879">
                  <a:moveTo>
                    <a:pt x="0" y="0"/>
                  </a:moveTo>
                  <a:lnTo>
                    <a:pt x="3278156" y="0"/>
                  </a:lnTo>
                  <a:lnTo>
                    <a:pt x="3278156" y="5"/>
                  </a:lnTo>
                  <a:lnTo>
                    <a:pt x="3278156" y="4879"/>
                  </a:lnTo>
                  <a:lnTo>
                    <a:pt x="106250" y="4879"/>
                  </a:lnTo>
                  <a:lnTo>
                    <a:pt x="106250" y="4339"/>
                  </a:lnTo>
                  <a:lnTo>
                    <a:pt x="0" y="4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125822" y="5963555"/>
              <a:ext cx="524062" cy="176511"/>
            </a:xfrm>
            <a:custGeom>
              <a:avLst/>
              <a:gdLst>
                <a:gd name="connsiteX0" fmla="*/ 78469 w 524062"/>
                <a:gd name="connsiteY0" fmla="*/ 0 h 176511"/>
                <a:gd name="connsiteX1" fmla="*/ 524062 w 524062"/>
                <a:gd name="connsiteY1" fmla="*/ 0 h 176511"/>
                <a:gd name="connsiteX2" fmla="*/ 499455 w 524062"/>
                <a:gd name="connsiteY2" fmla="*/ 14839 h 176511"/>
                <a:gd name="connsiteX3" fmla="*/ 3556 w 524062"/>
                <a:gd name="connsiteY3" fmla="*/ 146812 h 176511"/>
                <a:gd name="connsiteX4" fmla="*/ 49048 w 524062"/>
                <a:gd name="connsiteY4" fmla="*/ 18098 h 176511"/>
                <a:gd name="connsiteX5" fmla="*/ 78469 w 524062"/>
                <a:gd name="connsiteY5" fmla="*/ 0 h 1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4062" h="176511">
                  <a:moveTo>
                    <a:pt x="78469" y="0"/>
                  </a:moveTo>
                  <a:lnTo>
                    <a:pt x="524062" y="0"/>
                  </a:lnTo>
                  <a:lnTo>
                    <a:pt x="499455" y="14839"/>
                  </a:lnTo>
                  <a:cubicBezTo>
                    <a:pt x="275981" y="153198"/>
                    <a:pt x="20582" y="219185"/>
                    <a:pt x="3556" y="146812"/>
                  </a:cubicBezTo>
                  <a:cubicBezTo>
                    <a:pt x="-7618" y="92533"/>
                    <a:pt x="7546" y="51425"/>
                    <a:pt x="49048" y="18098"/>
                  </a:cubicBezTo>
                  <a:lnTo>
                    <a:pt x="7846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10076515" y="5963554"/>
              <a:ext cx="197612" cy="231412"/>
            </a:xfrm>
            <a:custGeom>
              <a:avLst/>
              <a:gdLst>
                <a:gd name="connsiteX0" fmla="*/ 72522 w 197612"/>
                <a:gd name="connsiteY0" fmla="*/ 0 h 231412"/>
                <a:gd name="connsiteX1" fmla="*/ 197612 w 197612"/>
                <a:gd name="connsiteY1" fmla="*/ 0 h 231412"/>
                <a:gd name="connsiteX2" fmla="*/ 197612 w 197612"/>
                <a:gd name="connsiteY2" fmla="*/ 170535 h 231412"/>
                <a:gd name="connsiteX3" fmla="*/ 163229 w 197612"/>
                <a:gd name="connsiteY3" fmla="*/ 198863 h 231412"/>
                <a:gd name="connsiteX4" fmla="*/ 8793 w 197612"/>
                <a:gd name="connsiteY4" fmla="*/ 202156 h 231412"/>
                <a:gd name="connsiteX5" fmla="*/ 59873 w 197612"/>
                <a:gd name="connsiteY5" fmla="*/ 91468 h 231412"/>
                <a:gd name="connsiteX6" fmla="*/ 69716 w 197612"/>
                <a:gd name="connsiteY6" fmla="*/ 41911 h 231412"/>
                <a:gd name="connsiteX7" fmla="*/ 72522 w 197612"/>
                <a:gd name="connsiteY7" fmla="*/ 0 h 231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7612" h="231412">
                  <a:moveTo>
                    <a:pt x="72522" y="0"/>
                  </a:moveTo>
                  <a:lnTo>
                    <a:pt x="197612" y="0"/>
                  </a:lnTo>
                  <a:lnTo>
                    <a:pt x="197612" y="170535"/>
                  </a:lnTo>
                  <a:lnTo>
                    <a:pt x="163229" y="198863"/>
                  </a:lnTo>
                  <a:cubicBezTo>
                    <a:pt x="94990" y="246058"/>
                    <a:pt x="32736" y="237278"/>
                    <a:pt x="8793" y="202156"/>
                  </a:cubicBezTo>
                  <a:cubicBezTo>
                    <a:pt x="-23132" y="153198"/>
                    <a:pt x="40717" y="127655"/>
                    <a:pt x="59873" y="91468"/>
                  </a:cubicBezTo>
                  <a:cubicBezTo>
                    <a:pt x="64129" y="81889"/>
                    <a:pt x="67322" y="64062"/>
                    <a:pt x="69716" y="41911"/>
                  </a:cubicBezTo>
                  <a:lnTo>
                    <a:pt x="7252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625864" y="2559253"/>
              <a:ext cx="3814661" cy="727143"/>
            </a:xfrm>
            <a:custGeom>
              <a:avLst/>
              <a:gdLst>
                <a:gd name="connsiteX0" fmla="*/ 208840 w 3814661"/>
                <a:gd name="connsiteY0" fmla="*/ 128372 h 727143"/>
                <a:gd name="connsiteX1" fmla="*/ 307395 w 3814661"/>
                <a:gd name="connsiteY1" fmla="*/ 247516 h 727143"/>
                <a:gd name="connsiteX2" fmla="*/ 343577 w 3814661"/>
                <a:gd name="connsiteY2" fmla="*/ 471020 h 727143"/>
                <a:gd name="connsiteX3" fmla="*/ 499107 w 3814661"/>
                <a:gd name="connsiteY3" fmla="*/ 717746 h 727143"/>
                <a:gd name="connsiteX4" fmla="*/ 508283 w 3814661"/>
                <a:gd name="connsiteY4" fmla="*/ 727143 h 727143"/>
                <a:gd name="connsiteX5" fmla="*/ 271015 w 3814661"/>
                <a:gd name="connsiteY5" fmla="*/ 727143 h 727143"/>
                <a:gd name="connsiteX6" fmla="*/ 270981 w 3814661"/>
                <a:gd name="connsiteY6" fmla="*/ 727084 h 727143"/>
                <a:gd name="connsiteX7" fmla="*/ 209492 w 3814661"/>
                <a:gd name="connsiteY7" fmla="*/ 617894 h 727143"/>
                <a:gd name="connsiteX8" fmla="*/ 62638 w 3814661"/>
                <a:gd name="connsiteY8" fmla="*/ 471020 h 727143"/>
                <a:gd name="connsiteX9" fmla="*/ 3045 w 3814661"/>
                <a:gd name="connsiteY9" fmla="*/ 345432 h 727143"/>
                <a:gd name="connsiteX10" fmla="*/ 58381 w 3814661"/>
                <a:gd name="connsiteY10" fmla="*/ 258159 h 727143"/>
                <a:gd name="connsiteX11" fmla="*/ 130744 w 3814661"/>
                <a:gd name="connsiteY11" fmla="*/ 192172 h 727143"/>
                <a:gd name="connsiteX12" fmla="*/ 171182 w 3814661"/>
                <a:gd name="connsiteY12" fmla="*/ 151729 h 727143"/>
                <a:gd name="connsiteX13" fmla="*/ 192466 w 3814661"/>
                <a:gd name="connsiteY13" fmla="*/ 134700 h 727143"/>
                <a:gd name="connsiteX14" fmla="*/ 208840 w 3814661"/>
                <a:gd name="connsiteY14" fmla="*/ 128372 h 727143"/>
                <a:gd name="connsiteX15" fmla="*/ 3272174 w 3814661"/>
                <a:gd name="connsiteY15" fmla="*/ 0 h 727143"/>
                <a:gd name="connsiteX16" fmla="*/ 3781283 w 3814661"/>
                <a:gd name="connsiteY16" fmla="*/ 0 h 727143"/>
                <a:gd name="connsiteX17" fmla="*/ 3784845 w 3814661"/>
                <a:gd name="connsiteY17" fmla="*/ 3424 h 727143"/>
                <a:gd name="connsiteX18" fmla="*/ 3799976 w 3814661"/>
                <a:gd name="connsiteY18" fmla="*/ 45297 h 727143"/>
                <a:gd name="connsiteX19" fmla="*/ 3776564 w 3814661"/>
                <a:gd name="connsiteY19" fmla="*/ 307116 h 727143"/>
                <a:gd name="connsiteX20" fmla="*/ 3638223 w 3814661"/>
                <a:gd name="connsiteY20" fmla="*/ 300730 h 727143"/>
                <a:gd name="connsiteX21" fmla="*/ 3521165 w 3814661"/>
                <a:gd name="connsiteY21" fmla="*/ 253901 h 727143"/>
                <a:gd name="connsiteX22" fmla="*/ 3329616 w 3814661"/>
                <a:gd name="connsiteY22" fmla="*/ 43169 h 727143"/>
                <a:gd name="connsiteX23" fmla="*/ 3285287 w 3814661"/>
                <a:gd name="connsiteY23" fmla="*/ 6816 h 727143"/>
                <a:gd name="connsiteX24" fmla="*/ 773176 w 3814661"/>
                <a:gd name="connsiteY24" fmla="*/ 0 h 727143"/>
                <a:gd name="connsiteX25" fmla="*/ 2172306 w 3814661"/>
                <a:gd name="connsiteY25" fmla="*/ 0 h 727143"/>
                <a:gd name="connsiteX26" fmla="*/ 2159686 w 3814661"/>
                <a:gd name="connsiteY26" fmla="*/ 3478 h 727143"/>
                <a:gd name="connsiteX27" fmla="*/ 2076033 w 3814661"/>
                <a:gd name="connsiteY27" fmla="*/ 19754 h 727143"/>
                <a:gd name="connsiteX28" fmla="*/ 2063263 w 3814661"/>
                <a:gd name="connsiteY28" fmla="*/ 92127 h 727143"/>
                <a:gd name="connsiteX29" fmla="*/ 2354843 w 3814661"/>
                <a:gd name="connsiteY29" fmla="*/ 717937 h 727143"/>
                <a:gd name="connsiteX30" fmla="*/ 2357396 w 3814661"/>
                <a:gd name="connsiteY30" fmla="*/ 727142 h 727143"/>
                <a:gd name="connsiteX31" fmla="*/ 1252707 w 3814661"/>
                <a:gd name="connsiteY31" fmla="*/ 727142 h 727143"/>
                <a:gd name="connsiteX32" fmla="*/ 1246419 w 3814661"/>
                <a:gd name="connsiteY32" fmla="*/ 721812 h 727143"/>
                <a:gd name="connsiteX33" fmla="*/ 1139570 w 3814661"/>
                <a:gd name="connsiteY33" fmla="*/ 630664 h 727143"/>
                <a:gd name="connsiteX34" fmla="*/ 1124672 w 3814661"/>
                <a:gd name="connsiteY34" fmla="*/ 645564 h 727143"/>
                <a:gd name="connsiteX35" fmla="*/ 1071962 w 3814661"/>
                <a:gd name="connsiteY35" fmla="*/ 714977 h 727143"/>
                <a:gd name="connsiteX36" fmla="*/ 1062065 w 3814661"/>
                <a:gd name="connsiteY36" fmla="*/ 727142 h 727143"/>
                <a:gd name="connsiteX37" fmla="*/ 676901 w 3814661"/>
                <a:gd name="connsiteY37" fmla="*/ 727142 h 727143"/>
                <a:gd name="connsiteX38" fmla="*/ 686769 w 3814661"/>
                <a:gd name="connsiteY38" fmla="*/ 711950 h 727143"/>
                <a:gd name="connsiteX39" fmla="*/ 796910 w 3814661"/>
                <a:gd name="connsiteY39" fmla="*/ 602992 h 727143"/>
                <a:gd name="connsiteX40" fmla="*/ 903326 w 3814661"/>
                <a:gd name="connsiteY40" fmla="*/ 422061 h 727143"/>
                <a:gd name="connsiteX41" fmla="*/ 919226 w 3814661"/>
                <a:gd name="connsiteY41" fmla="*/ 374508 h 727143"/>
                <a:gd name="connsiteX42" fmla="*/ 940070 w 3814661"/>
                <a:gd name="connsiteY42" fmla="*/ 335775 h 727143"/>
                <a:gd name="connsiteX43" fmla="*/ 943930 w 3814661"/>
                <a:gd name="connsiteY43" fmla="*/ 328602 h 727143"/>
                <a:gd name="connsiteX44" fmla="*/ 1088490 w 3814661"/>
                <a:gd name="connsiteY44" fmla="*/ 168757 h 727143"/>
                <a:gd name="connsiteX45" fmla="*/ 1013999 w 3814661"/>
                <a:gd name="connsiteY45" fmla="*/ 81484 h 727143"/>
                <a:gd name="connsiteX46" fmla="*/ 950947 w 3814661"/>
                <a:gd name="connsiteY46" fmla="*/ 73236 h 727143"/>
                <a:gd name="connsiteX47" fmla="*/ 940071 w 3814661"/>
                <a:gd name="connsiteY47" fmla="*/ 76776 h 727143"/>
                <a:gd name="connsiteX48" fmla="*/ 940071 w 3814661"/>
                <a:gd name="connsiteY48" fmla="*/ 76777 h 727143"/>
                <a:gd name="connsiteX49" fmla="*/ 917328 w 3814661"/>
                <a:gd name="connsiteY49" fmla="*/ 84179 h 727143"/>
                <a:gd name="connsiteX50" fmla="*/ 879916 w 3814661"/>
                <a:gd name="connsiteY50" fmla="*/ 92128 h 727143"/>
                <a:gd name="connsiteX51" fmla="*/ 805424 w 3814661"/>
                <a:gd name="connsiteY51" fmla="*/ 43170 h 727143"/>
                <a:gd name="connsiteX52" fmla="*/ 773499 w 3814661"/>
                <a:gd name="connsiteY52" fmla="*/ 598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814661" h="727143">
                  <a:moveTo>
                    <a:pt x="208840" y="128372"/>
                  </a:moveTo>
                  <a:cubicBezTo>
                    <a:pt x="244544" y="125986"/>
                    <a:pt x="264563" y="204678"/>
                    <a:pt x="307395" y="247516"/>
                  </a:cubicBezTo>
                  <a:cubicBezTo>
                    <a:pt x="356347" y="296474"/>
                    <a:pt x="345705" y="443348"/>
                    <a:pt x="343577" y="471020"/>
                  </a:cubicBezTo>
                  <a:cubicBezTo>
                    <a:pt x="341714" y="493370"/>
                    <a:pt x="453917" y="664024"/>
                    <a:pt x="499107" y="717746"/>
                  </a:cubicBezTo>
                  <a:lnTo>
                    <a:pt x="508283" y="727143"/>
                  </a:lnTo>
                  <a:lnTo>
                    <a:pt x="271015" y="727143"/>
                  </a:lnTo>
                  <a:lnTo>
                    <a:pt x="270981" y="727084"/>
                  </a:lnTo>
                  <a:cubicBezTo>
                    <a:pt x="243812" y="679224"/>
                    <a:pt x="221730" y="639712"/>
                    <a:pt x="209492" y="617894"/>
                  </a:cubicBezTo>
                  <a:cubicBezTo>
                    <a:pt x="158413" y="528492"/>
                    <a:pt x="147771" y="543392"/>
                    <a:pt x="62638" y="471020"/>
                  </a:cubicBezTo>
                  <a:cubicBezTo>
                    <a:pt x="-20367" y="396518"/>
                    <a:pt x="3045" y="366718"/>
                    <a:pt x="3045" y="345432"/>
                  </a:cubicBezTo>
                  <a:cubicBezTo>
                    <a:pt x="3045" y="324146"/>
                    <a:pt x="43483" y="273059"/>
                    <a:pt x="58381" y="258159"/>
                  </a:cubicBezTo>
                  <a:cubicBezTo>
                    <a:pt x="75408" y="243259"/>
                    <a:pt x="120103" y="209201"/>
                    <a:pt x="130744" y="192172"/>
                  </a:cubicBezTo>
                  <a:cubicBezTo>
                    <a:pt x="141386" y="175143"/>
                    <a:pt x="158413" y="158115"/>
                    <a:pt x="171182" y="151729"/>
                  </a:cubicBezTo>
                  <a:cubicBezTo>
                    <a:pt x="183952" y="145343"/>
                    <a:pt x="192466" y="134700"/>
                    <a:pt x="192466" y="134700"/>
                  </a:cubicBezTo>
                  <a:cubicBezTo>
                    <a:pt x="198319" y="130709"/>
                    <a:pt x="203740" y="128713"/>
                    <a:pt x="208840" y="128372"/>
                  </a:cubicBezTo>
                  <a:close/>
                  <a:moveTo>
                    <a:pt x="3272174" y="0"/>
                  </a:moveTo>
                  <a:lnTo>
                    <a:pt x="3781283" y="0"/>
                  </a:lnTo>
                  <a:lnTo>
                    <a:pt x="3784845" y="3424"/>
                  </a:lnTo>
                  <a:cubicBezTo>
                    <a:pt x="3792394" y="15098"/>
                    <a:pt x="3797316" y="28801"/>
                    <a:pt x="3799976" y="45297"/>
                  </a:cubicBezTo>
                  <a:cubicBezTo>
                    <a:pt x="3808489" y="111284"/>
                    <a:pt x="3838286" y="243258"/>
                    <a:pt x="3776564" y="307116"/>
                  </a:cubicBezTo>
                  <a:cubicBezTo>
                    <a:pt x="3716971" y="370974"/>
                    <a:pt x="3682918" y="315630"/>
                    <a:pt x="3638223" y="300730"/>
                  </a:cubicBezTo>
                  <a:cubicBezTo>
                    <a:pt x="3595656" y="285830"/>
                    <a:pt x="3565860" y="256029"/>
                    <a:pt x="3521165" y="253901"/>
                  </a:cubicBezTo>
                  <a:cubicBezTo>
                    <a:pt x="3478598" y="249644"/>
                    <a:pt x="3382824" y="96384"/>
                    <a:pt x="3329616" y="43169"/>
                  </a:cubicBezTo>
                  <a:cubicBezTo>
                    <a:pt x="3316314" y="29333"/>
                    <a:pt x="3301815" y="17493"/>
                    <a:pt x="3285287" y="6816"/>
                  </a:cubicBezTo>
                  <a:close/>
                  <a:moveTo>
                    <a:pt x="773176" y="0"/>
                  </a:moveTo>
                  <a:lnTo>
                    <a:pt x="2172306" y="0"/>
                  </a:lnTo>
                  <a:lnTo>
                    <a:pt x="2159686" y="3478"/>
                  </a:lnTo>
                  <a:cubicBezTo>
                    <a:pt x="2116538" y="14366"/>
                    <a:pt x="2084014" y="19754"/>
                    <a:pt x="2076033" y="19754"/>
                  </a:cubicBezTo>
                  <a:cubicBezTo>
                    <a:pt x="2052621" y="19754"/>
                    <a:pt x="2039851" y="38912"/>
                    <a:pt x="2063263" y="92127"/>
                  </a:cubicBezTo>
                  <a:cubicBezTo>
                    <a:pt x="2084546" y="145342"/>
                    <a:pt x="2312277" y="524234"/>
                    <a:pt x="2354843" y="717937"/>
                  </a:cubicBezTo>
                  <a:lnTo>
                    <a:pt x="2357396" y="727142"/>
                  </a:lnTo>
                  <a:lnTo>
                    <a:pt x="1252707" y="727142"/>
                  </a:lnTo>
                  <a:lnTo>
                    <a:pt x="1246419" y="721812"/>
                  </a:lnTo>
                  <a:cubicBezTo>
                    <a:pt x="1185662" y="670176"/>
                    <a:pt x="1139570" y="630664"/>
                    <a:pt x="1139570" y="630664"/>
                  </a:cubicBezTo>
                  <a:cubicBezTo>
                    <a:pt x="1139570" y="630664"/>
                    <a:pt x="1139570" y="630664"/>
                    <a:pt x="1124672" y="645564"/>
                  </a:cubicBezTo>
                  <a:cubicBezTo>
                    <a:pt x="1124140" y="648757"/>
                    <a:pt x="1103655" y="675498"/>
                    <a:pt x="1071962" y="714977"/>
                  </a:cubicBezTo>
                  <a:lnTo>
                    <a:pt x="1062065" y="727142"/>
                  </a:lnTo>
                  <a:lnTo>
                    <a:pt x="676901" y="727142"/>
                  </a:lnTo>
                  <a:lnTo>
                    <a:pt x="686769" y="711950"/>
                  </a:lnTo>
                  <a:cubicBezTo>
                    <a:pt x="728272" y="652881"/>
                    <a:pt x="755407" y="642903"/>
                    <a:pt x="796910" y="602992"/>
                  </a:cubicBezTo>
                  <a:cubicBezTo>
                    <a:pt x="852246" y="547649"/>
                    <a:pt x="877786" y="549777"/>
                    <a:pt x="903326" y="422061"/>
                  </a:cubicBezTo>
                  <a:cubicBezTo>
                    <a:pt x="906785" y="406097"/>
                    <a:pt x="912272" y="390165"/>
                    <a:pt x="919226" y="374508"/>
                  </a:cubicBezTo>
                  <a:lnTo>
                    <a:pt x="940070" y="335775"/>
                  </a:lnTo>
                  <a:lnTo>
                    <a:pt x="943930" y="328602"/>
                  </a:lnTo>
                  <a:cubicBezTo>
                    <a:pt x="999899" y="239400"/>
                    <a:pt x="1088490" y="168757"/>
                    <a:pt x="1088490" y="168757"/>
                  </a:cubicBezTo>
                  <a:cubicBezTo>
                    <a:pt x="1088490" y="168757"/>
                    <a:pt x="1056565" y="113413"/>
                    <a:pt x="1013999" y="81484"/>
                  </a:cubicBezTo>
                  <a:cubicBezTo>
                    <a:pt x="992716" y="65520"/>
                    <a:pt x="972497" y="67116"/>
                    <a:pt x="950947" y="73236"/>
                  </a:cubicBezTo>
                  <a:lnTo>
                    <a:pt x="940071" y="76776"/>
                  </a:lnTo>
                  <a:lnTo>
                    <a:pt x="940071" y="76777"/>
                  </a:lnTo>
                  <a:lnTo>
                    <a:pt x="917328" y="84179"/>
                  </a:lnTo>
                  <a:cubicBezTo>
                    <a:pt x="905589" y="87871"/>
                    <a:pt x="893218" y="91064"/>
                    <a:pt x="879916" y="92128"/>
                  </a:cubicBezTo>
                  <a:cubicBezTo>
                    <a:pt x="824579" y="96385"/>
                    <a:pt x="811809" y="62327"/>
                    <a:pt x="805424" y="43170"/>
                  </a:cubicBezTo>
                  <a:cubicBezTo>
                    <a:pt x="799039" y="24012"/>
                    <a:pt x="786269" y="13369"/>
                    <a:pt x="773499" y="5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297396" y="1832111"/>
              <a:ext cx="3109751" cy="727142"/>
            </a:xfrm>
            <a:custGeom>
              <a:avLst/>
              <a:gdLst>
                <a:gd name="connsiteX0" fmla="*/ 326667 w 3109751"/>
                <a:gd name="connsiteY0" fmla="*/ 0 h 727142"/>
                <a:gd name="connsiteX1" fmla="*/ 521246 w 3109751"/>
                <a:gd name="connsiteY1" fmla="*/ 65742 h 727142"/>
                <a:gd name="connsiteX2" fmla="*/ 640432 w 3109751"/>
                <a:gd name="connsiteY2" fmla="*/ 431862 h 727142"/>
                <a:gd name="connsiteX3" fmla="*/ 772388 w 3109751"/>
                <a:gd name="connsiteY3" fmla="*/ 589379 h 727142"/>
                <a:gd name="connsiteX4" fmla="*/ 893703 w 3109751"/>
                <a:gd name="connsiteY4" fmla="*/ 574479 h 727142"/>
                <a:gd name="connsiteX5" fmla="*/ 1044814 w 3109751"/>
                <a:gd name="connsiteY5" fmla="*/ 457406 h 727142"/>
                <a:gd name="connsiteX6" fmla="*/ 1323625 w 3109751"/>
                <a:gd name="connsiteY6" fmla="*/ 419091 h 727142"/>
                <a:gd name="connsiteX7" fmla="*/ 1425784 w 3109751"/>
                <a:gd name="connsiteY7" fmla="*/ 374390 h 727142"/>
                <a:gd name="connsiteX8" fmla="*/ 1800369 w 3109751"/>
                <a:gd name="connsiteY8" fmla="*/ 267960 h 727142"/>
                <a:gd name="connsiteX9" fmla="*/ 2147286 w 3109751"/>
                <a:gd name="connsiteY9" fmla="*/ 289246 h 727142"/>
                <a:gd name="connsiteX10" fmla="*/ 2690009 w 3109751"/>
                <a:gd name="connsiteY10" fmla="*/ 570222 h 727142"/>
                <a:gd name="connsiteX11" fmla="*/ 2964562 w 3109751"/>
                <a:gd name="connsiteY11" fmla="*/ 659623 h 727142"/>
                <a:gd name="connsiteX12" fmla="*/ 3082419 w 3109751"/>
                <a:gd name="connsiteY12" fmla="*/ 700865 h 727142"/>
                <a:gd name="connsiteX13" fmla="*/ 3109751 w 3109751"/>
                <a:gd name="connsiteY13" fmla="*/ 727142 h 727142"/>
                <a:gd name="connsiteX14" fmla="*/ 2600642 w 3109751"/>
                <a:gd name="connsiteY14" fmla="*/ 727142 h 727142"/>
                <a:gd name="connsiteX15" fmla="*/ 2557255 w 3109751"/>
                <a:gd name="connsiteY15" fmla="*/ 704590 h 727142"/>
                <a:gd name="connsiteX16" fmla="*/ 2387787 w 3109751"/>
                <a:gd name="connsiteY16" fmla="*/ 646852 h 727142"/>
                <a:gd name="connsiteX17" fmla="*/ 2062153 w 3109751"/>
                <a:gd name="connsiteY17" fmla="*/ 544679 h 727142"/>
                <a:gd name="connsiteX18" fmla="*/ 1904657 w 3109751"/>
                <a:gd name="connsiteY18" fmla="*/ 521264 h 727142"/>
                <a:gd name="connsiteX19" fmla="*/ 1728006 w 3109751"/>
                <a:gd name="connsiteY19" fmla="*/ 629823 h 727142"/>
                <a:gd name="connsiteX20" fmla="*/ 1534329 w 3109751"/>
                <a:gd name="connsiteY20" fmla="*/ 717894 h 727142"/>
                <a:gd name="connsiteX21" fmla="*/ 1500774 w 3109751"/>
                <a:gd name="connsiteY21" fmla="*/ 727142 h 727142"/>
                <a:gd name="connsiteX22" fmla="*/ 101644 w 3109751"/>
                <a:gd name="connsiteY22" fmla="*/ 727142 h 727142"/>
                <a:gd name="connsiteX23" fmla="*/ 96680 w 3109751"/>
                <a:gd name="connsiteY23" fmla="*/ 717962 h 727142"/>
                <a:gd name="connsiteX24" fmla="*/ 89197 w 3109751"/>
                <a:gd name="connsiteY24" fmla="*/ 695811 h 727142"/>
                <a:gd name="connsiteX25" fmla="*/ 63657 w 3109751"/>
                <a:gd name="connsiteY25" fmla="*/ 636210 h 727142"/>
                <a:gd name="connsiteX26" fmla="*/ 29604 w 3109751"/>
                <a:gd name="connsiteY26" fmla="*/ 617052 h 727142"/>
                <a:gd name="connsiteX27" fmla="*/ 44503 w 3109751"/>
                <a:gd name="connsiteY27" fmla="*/ 474436 h 727142"/>
                <a:gd name="connsiteX28" fmla="*/ 4064 w 3109751"/>
                <a:gd name="connsiteY28" fmla="*/ 431863 h 727142"/>
                <a:gd name="connsiteX29" fmla="*/ 59401 w 3109751"/>
                <a:gd name="connsiteY29" fmla="*/ 110444 h 727142"/>
                <a:gd name="connsiteX30" fmla="*/ 260793 w 3109751"/>
                <a:gd name="connsiteY30" fmla="*/ 4279 h 727142"/>
                <a:gd name="connsiteX31" fmla="*/ 268538 w 3109751"/>
                <a:gd name="connsiteY31" fmla="*/ 3776 h 727142"/>
                <a:gd name="connsiteX32" fmla="*/ 268538 w 3109751"/>
                <a:gd name="connsiteY32" fmla="*/ 3775 h 727142"/>
                <a:gd name="connsiteX33" fmla="*/ 326667 w 3109751"/>
                <a:gd name="connsiteY33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109751" h="727142">
                  <a:moveTo>
                    <a:pt x="326667" y="0"/>
                  </a:moveTo>
                  <a:cubicBezTo>
                    <a:pt x="393547" y="1485"/>
                    <a:pt x="462185" y="21041"/>
                    <a:pt x="521246" y="65742"/>
                  </a:cubicBezTo>
                  <a:cubicBezTo>
                    <a:pt x="678742" y="187073"/>
                    <a:pt x="672357" y="338204"/>
                    <a:pt x="640432" y="431862"/>
                  </a:cubicBezTo>
                  <a:cubicBezTo>
                    <a:pt x="608507" y="527650"/>
                    <a:pt x="772388" y="589379"/>
                    <a:pt x="772388" y="589379"/>
                  </a:cubicBezTo>
                  <a:cubicBezTo>
                    <a:pt x="802185" y="595765"/>
                    <a:pt x="836238" y="595765"/>
                    <a:pt x="893703" y="574479"/>
                  </a:cubicBezTo>
                  <a:cubicBezTo>
                    <a:pt x="949039" y="551064"/>
                    <a:pt x="955424" y="517007"/>
                    <a:pt x="1044814" y="457406"/>
                  </a:cubicBezTo>
                  <a:cubicBezTo>
                    <a:pt x="1132075" y="397805"/>
                    <a:pt x="1323625" y="419091"/>
                    <a:pt x="1323625" y="419091"/>
                  </a:cubicBezTo>
                  <a:cubicBezTo>
                    <a:pt x="1323625" y="393547"/>
                    <a:pt x="1393859" y="374390"/>
                    <a:pt x="1425784" y="374390"/>
                  </a:cubicBezTo>
                  <a:cubicBezTo>
                    <a:pt x="1457709" y="374390"/>
                    <a:pt x="1636488" y="306275"/>
                    <a:pt x="1800369" y="267960"/>
                  </a:cubicBezTo>
                  <a:cubicBezTo>
                    <a:pt x="1964250" y="229645"/>
                    <a:pt x="2100463" y="261574"/>
                    <a:pt x="2147286" y="289246"/>
                  </a:cubicBezTo>
                  <a:cubicBezTo>
                    <a:pt x="2194109" y="319046"/>
                    <a:pt x="2541026" y="482949"/>
                    <a:pt x="2690009" y="570222"/>
                  </a:cubicBezTo>
                  <a:cubicBezTo>
                    <a:pt x="2838992" y="659623"/>
                    <a:pt x="2856018" y="634080"/>
                    <a:pt x="2964562" y="659623"/>
                  </a:cubicBezTo>
                  <a:cubicBezTo>
                    <a:pt x="3017770" y="672395"/>
                    <a:pt x="3056080" y="684103"/>
                    <a:pt x="3082419" y="700865"/>
                  </a:cubicBezTo>
                  <a:lnTo>
                    <a:pt x="3109751" y="727142"/>
                  </a:lnTo>
                  <a:lnTo>
                    <a:pt x="2600642" y="727142"/>
                  </a:lnTo>
                  <a:lnTo>
                    <a:pt x="2557255" y="704590"/>
                  </a:lnTo>
                  <a:cubicBezTo>
                    <a:pt x="2514422" y="686231"/>
                    <a:pt x="2460150" y="669202"/>
                    <a:pt x="2387787" y="646852"/>
                  </a:cubicBezTo>
                  <a:cubicBezTo>
                    <a:pt x="2243061" y="602151"/>
                    <a:pt x="2145158" y="580865"/>
                    <a:pt x="2062153" y="544679"/>
                  </a:cubicBezTo>
                  <a:cubicBezTo>
                    <a:pt x="1981277" y="510621"/>
                    <a:pt x="1945095" y="521264"/>
                    <a:pt x="1904657" y="521264"/>
                  </a:cubicBezTo>
                  <a:cubicBezTo>
                    <a:pt x="1864219" y="521264"/>
                    <a:pt x="1834422" y="551064"/>
                    <a:pt x="1728006" y="629823"/>
                  </a:cubicBezTo>
                  <a:cubicBezTo>
                    <a:pt x="1674798" y="669202"/>
                    <a:pt x="1599243" y="698470"/>
                    <a:pt x="1534329" y="717894"/>
                  </a:cubicBezTo>
                  <a:lnTo>
                    <a:pt x="1500774" y="727142"/>
                  </a:lnTo>
                  <a:lnTo>
                    <a:pt x="101644" y="727142"/>
                  </a:lnTo>
                  <a:lnTo>
                    <a:pt x="96680" y="717962"/>
                  </a:lnTo>
                  <a:cubicBezTo>
                    <a:pt x="94784" y="708183"/>
                    <a:pt x="100371" y="699004"/>
                    <a:pt x="89197" y="695811"/>
                  </a:cubicBezTo>
                  <a:cubicBezTo>
                    <a:pt x="74299" y="689425"/>
                    <a:pt x="63657" y="648981"/>
                    <a:pt x="63657" y="636210"/>
                  </a:cubicBezTo>
                  <a:cubicBezTo>
                    <a:pt x="63657" y="623438"/>
                    <a:pt x="63657" y="625567"/>
                    <a:pt x="29604" y="617052"/>
                  </a:cubicBezTo>
                  <a:cubicBezTo>
                    <a:pt x="-6577" y="608538"/>
                    <a:pt x="46631" y="489336"/>
                    <a:pt x="44503" y="474436"/>
                  </a:cubicBezTo>
                  <a:cubicBezTo>
                    <a:pt x="42374" y="459535"/>
                    <a:pt x="16834" y="470178"/>
                    <a:pt x="4064" y="431863"/>
                  </a:cubicBezTo>
                  <a:cubicBezTo>
                    <a:pt x="-8706" y="393548"/>
                    <a:pt x="8321" y="182816"/>
                    <a:pt x="59401" y="110444"/>
                  </a:cubicBezTo>
                  <a:cubicBezTo>
                    <a:pt x="98775" y="58293"/>
                    <a:pt x="174863" y="17317"/>
                    <a:pt x="260793" y="4279"/>
                  </a:cubicBezTo>
                  <a:lnTo>
                    <a:pt x="268538" y="3776"/>
                  </a:lnTo>
                  <a:lnTo>
                    <a:pt x="268538" y="3775"/>
                  </a:lnTo>
                  <a:lnTo>
                    <a:pt x="32666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777040" y="4013538"/>
              <a:ext cx="1816641" cy="727142"/>
            </a:xfrm>
            <a:custGeom>
              <a:avLst/>
              <a:gdLst>
                <a:gd name="connsiteX0" fmla="*/ 537254 w 1816641"/>
                <a:gd name="connsiteY0" fmla="*/ 0 h 727142"/>
                <a:gd name="connsiteX1" fmla="*/ 1632953 w 1816641"/>
                <a:gd name="connsiteY1" fmla="*/ 0 h 727142"/>
                <a:gd name="connsiteX2" fmla="*/ 1635513 w 1816641"/>
                <a:gd name="connsiteY2" fmla="*/ 15757 h 727142"/>
                <a:gd name="connsiteX3" fmla="*/ 1531429 w 1816641"/>
                <a:gd name="connsiteY3" fmla="*/ 287512 h 727142"/>
                <a:gd name="connsiteX4" fmla="*/ 1807380 w 1816641"/>
                <a:gd name="connsiteY4" fmla="*/ 705683 h 727142"/>
                <a:gd name="connsiteX5" fmla="*/ 1816641 w 1816641"/>
                <a:gd name="connsiteY5" fmla="*/ 727142 h 727142"/>
                <a:gd name="connsiteX6" fmla="*/ 1285399 w 1816641"/>
                <a:gd name="connsiteY6" fmla="*/ 727142 h 727142"/>
                <a:gd name="connsiteX7" fmla="*/ 1234262 w 1816641"/>
                <a:gd name="connsiteY7" fmla="*/ 682102 h 727142"/>
                <a:gd name="connsiteX8" fmla="*/ 1031273 w 1816641"/>
                <a:gd name="connsiteY8" fmla="*/ 502501 h 727142"/>
                <a:gd name="connsiteX9" fmla="*/ 441727 w 1816641"/>
                <a:gd name="connsiteY9" fmla="*/ 549330 h 727142"/>
                <a:gd name="connsiteX10" fmla="*/ 516152 w 1816641"/>
                <a:gd name="connsiteY10" fmla="*/ 629120 h 727142"/>
                <a:gd name="connsiteX11" fmla="*/ 565844 w 1816641"/>
                <a:gd name="connsiteY11" fmla="*/ 727142 h 727142"/>
                <a:gd name="connsiteX12" fmla="*/ 108513 w 1816641"/>
                <a:gd name="connsiteY12" fmla="*/ 727142 h 727142"/>
                <a:gd name="connsiteX13" fmla="*/ 37346 w 1816641"/>
                <a:gd name="connsiteY13" fmla="*/ 600417 h 727142"/>
                <a:gd name="connsiteX14" fmla="*/ 126735 w 1816641"/>
                <a:gd name="connsiteY14" fmla="*/ 234296 h 727142"/>
                <a:gd name="connsiteX15" fmla="*/ 428957 w 1816641"/>
                <a:gd name="connsiteY15" fmla="*/ 38465 h 727142"/>
                <a:gd name="connsiteX16" fmla="*/ 532447 w 1816641"/>
                <a:gd name="connsiteY16" fmla="*/ 1780 h 727142"/>
                <a:gd name="connsiteX17" fmla="*/ 537254 w 1816641"/>
                <a:gd name="connsiteY17" fmla="*/ 0 h 72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16641" h="727142">
                  <a:moveTo>
                    <a:pt x="537254" y="0"/>
                  </a:moveTo>
                  <a:lnTo>
                    <a:pt x="1632953" y="0"/>
                  </a:lnTo>
                  <a:lnTo>
                    <a:pt x="1635513" y="15757"/>
                  </a:lnTo>
                  <a:cubicBezTo>
                    <a:pt x="1645494" y="186470"/>
                    <a:pt x="1531429" y="287512"/>
                    <a:pt x="1531429" y="287512"/>
                  </a:cubicBezTo>
                  <a:cubicBezTo>
                    <a:pt x="1638378" y="391281"/>
                    <a:pt x="1753706" y="590838"/>
                    <a:pt x="1807380" y="705683"/>
                  </a:cubicBezTo>
                  <a:lnTo>
                    <a:pt x="1816641" y="727142"/>
                  </a:lnTo>
                  <a:lnTo>
                    <a:pt x="1285399" y="727142"/>
                  </a:lnTo>
                  <a:lnTo>
                    <a:pt x="1234262" y="682102"/>
                  </a:lnTo>
                  <a:cubicBezTo>
                    <a:pt x="1125984" y="586581"/>
                    <a:pt x="1031273" y="502501"/>
                    <a:pt x="1031273" y="502501"/>
                  </a:cubicBezTo>
                  <a:cubicBezTo>
                    <a:pt x="967423" y="534430"/>
                    <a:pt x="441727" y="549330"/>
                    <a:pt x="441727" y="549330"/>
                  </a:cubicBezTo>
                  <a:cubicBezTo>
                    <a:pt x="470992" y="570084"/>
                    <a:pt x="495467" y="597756"/>
                    <a:pt x="516152" y="629120"/>
                  </a:cubicBezTo>
                  <a:lnTo>
                    <a:pt x="565844" y="727142"/>
                  </a:lnTo>
                  <a:lnTo>
                    <a:pt x="108513" y="727142"/>
                  </a:lnTo>
                  <a:lnTo>
                    <a:pt x="37346" y="600417"/>
                  </a:lnTo>
                  <a:cubicBezTo>
                    <a:pt x="-62686" y="398199"/>
                    <a:pt x="62885" y="259840"/>
                    <a:pt x="126735" y="234296"/>
                  </a:cubicBezTo>
                  <a:cubicBezTo>
                    <a:pt x="188457" y="208753"/>
                    <a:pt x="309771" y="78908"/>
                    <a:pt x="428957" y="38465"/>
                  </a:cubicBezTo>
                  <a:cubicBezTo>
                    <a:pt x="458754" y="28354"/>
                    <a:pt x="494935" y="15449"/>
                    <a:pt x="532447" y="1780"/>
                  </a:cubicBezTo>
                  <a:lnTo>
                    <a:pt x="53725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896879" y="3286394"/>
              <a:ext cx="2513114" cy="727144"/>
            </a:xfrm>
            <a:custGeom>
              <a:avLst/>
              <a:gdLst>
                <a:gd name="connsiteX0" fmla="*/ 981692 w 2513114"/>
                <a:gd name="connsiteY0" fmla="*/ 1 h 727144"/>
                <a:gd name="connsiteX1" fmla="*/ 2086381 w 2513114"/>
                <a:gd name="connsiteY1" fmla="*/ 1 h 727144"/>
                <a:gd name="connsiteX2" fmla="*/ 2102655 w 2513114"/>
                <a:gd name="connsiteY2" fmla="*/ 58691 h 727144"/>
                <a:gd name="connsiteX3" fmla="*/ 2292404 w 2513114"/>
                <a:gd name="connsiteY3" fmla="*/ 333502 h 727144"/>
                <a:gd name="connsiteX4" fmla="*/ 2503108 w 2513114"/>
                <a:gd name="connsiteY4" fmla="*/ 665564 h 727144"/>
                <a:gd name="connsiteX5" fmla="*/ 2513114 w 2513114"/>
                <a:gd name="connsiteY5" fmla="*/ 727144 h 727144"/>
                <a:gd name="connsiteX6" fmla="*/ 1417415 w 2513114"/>
                <a:gd name="connsiteY6" fmla="*/ 727144 h 727144"/>
                <a:gd name="connsiteX7" fmla="*/ 1524079 w 2513114"/>
                <a:gd name="connsiteY7" fmla="*/ 687648 h 727144"/>
                <a:gd name="connsiteX8" fmla="*/ 1649650 w 2513114"/>
                <a:gd name="connsiteY8" fmla="*/ 640021 h 727144"/>
                <a:gd name="connsiteX9" fmla="*/ 1255910 w 2513114"/>
                <a:gd name="connsiteY9" fmla="*/ 227071 h 727144"/>
                <a:gd name="connsiteX10" fmla="*/ 1039885 w 2513114"/>
                <a:gd name="connsiteY10" fmla="*/ 49332 h 727144"/>
                <a:gd name="connsiteX11" fmla="*/ 0 w 2513114"/>
                <a:gd name="connsiteY11" fmla="*/ 0 h 727144"/>
                <a:gd name="connsiteX12" fmla="*/ 237268 w 2513114"/>
                <a:gd name="connsiteY12" fmla="*/ 0 h 727144"/>
                <a:gd name="connsiteX13" fmla="*/ 242828 w 2513114"/>
                <a:gd name="connsiteY13" fmla="*/ 5695 h 727144"/>
                <a:gd name="connsiteX14" fmla="*/ 368399 w 2513114"/>
                <a:gd name="connsiteY14" fmla="*/ 63168 h 727144"/>
                <a:gd name="connsiteX15" fmla="*/ 393673 w 2513114"/>
                <a:gd name="connsiteY15" fmla="*/ 18800 h 727144"/>
                <a:gd name="connsiteX16" fmla="*/ 405886 w 2513114"/>
                <a:gd name="connsiteY16" fmla="*/ 0 h 727144"/>
                <a:gd name="connsiteX17" fmla="*/ 791050 w 2513114"/>
                <a:gd name="connsiteY17" fmla="*/ 0 h 727144"/>
                <a:gd name="connsiteX18" fmla="*/ 746097 w 2513114"/>
                <a:gd name="connsiteY18" fmla="*/ 55256 h 727144"/>
                <a:gd name="connsiteX19" fmla="*/ 680996 w 2513114"/>
                <a:gd name="connsiteY19" fmla="*/ 133678 h 727144"/>
                <a:gd name="connsiteX20" fmla="*/ 669055 w 2513114"/>
                <a:gd name="connsiteY20" fmla="*/ 147793 h 727144"/>
                <a:gd name="connsiteX21" fmla="*/ 612204 w 2513114"/>
                <a:gd name="connsiteY21" fmla="*/ 214993 h 727144"/>
                <a:gd name="connsiteX22" fmla="*/ 449275 w 2513114"/>
                <a:gd name="connsiteY22" fmla="*/ 395230 h 727144"/>
                <a:gd name="connsiteX23" fmla="*/ 253469 w 2513114"/>
                <a:gd name="connsiteY23" fmla="*/ 403745 h 727144"/>
                <a:gd name="connsiteX24" fmla="*/ 43942 w 2513114"/>
                <a:gd name="connsiteY24" fmla="*/ 76825 h 72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13114" h="727144">
                  <a:moveTo>
                    <a:pt x="981692" y="1"/>
                  </a:moveTo>
                  <a:lnTo>
                    <a:pt x="2086381" y="1"/>
                  </a:lnTo>
                  <a:lnTo>
                    <a:pt x="2102655" y="58691"/>
                  </a:lnTo>
                  <a:cubicBezTo>
                    <a:pt x="2151103" y="208014"/>
                    <a:pt x="2229087" y="294389"/>
                    <a:pt x="2292404" y="333502"/>
                  </a:cubicBezTo>
                  <a:cubicBezTo>
                    <a:pt x="2364767" y="378202"/>
                    <a:pt x="2447772" y="446318"/>
                    <a:pt x="2503108" y="665564"/>
                  </a:cubicBezTo>
                  <a:lnTo>
                    <a:pt x="2513114" y="727144"/>
                  </a:lnTo>
                  <a:lnTo>
                    <a:pt x="1417415" y="727144"/>
                  </a:lnTo>
                  <a:lnTo>
                    <a:pt x="1524079" y="687648"/>
                  </a:lnTo>
                  <a:cubicBezTo>
                    <a:pt x="1594314" y="661307"/>
                    <a:pt x="1649650" y="640021"/>
                    <a:pt x="1649650" y="640021"/>
                  </a:cubicBezTo>
                  <a:cubicBezTo>
                    <a:pt x="1649650" y="640021"/>
                    <a:pt x="1317632" y="269643"/>
                    <a:pt x="1255910" y="227071"/>
                  </a:cubicBezTo>
                  <a:cubicBezTo>
                    <a:pt x="1226114" y="205785"/>
                    <a:pt x="1129275" y="124898"/>
                    <a:pt x="1039885" y="49332"/>
                  </a:cubicBezTo>
                  <a:close/>
                  <a:moveTo>
                    <a:pt x="0" y="0"/>
                  </a:moveTo>
                  <a:lnTo>
                    <a:pt x="237268" y="0"/>
                  </a:lnTo>
                  <a:lnTo>
                    <a:pt x="242828" y="5695"/>
                  </a:lnTo>
                  <a:cubicBezTo>
                    <a:pt x="268368" y="22724"/>
                    <a:pt x="368399" y="63168"/>
                    <a:pt x="368399" y="63168"/>
                  </a:cubicBezTo>
                  <a:cubicBezTo>
                    <a:pt x="377445" y="46405"/>
                    <a:pt x="385825" y="31738"/>
                    <a:pt x="393673" y="18800"/>
                  </a:cubicBezTo>
                  <a:lnTo>
                    <a:pt x="405886" y="0"/>
                  </a:lnTo>
                  <a:lnTo>
                    <a:pt x="791050" y="0"/>
                  </a:lnTo>
                  <a:lnTo>
                    <a:pt x="746097" y="55256"/>
                  </a:lnTo>
                  <a:cubicBezTo>
                    <a:pt x="725741" y="80014"/>
                    <a:pt x="703676" y="106605"/>
                    <a:pt x="680996" y="133678"/>
                  </a:cubicBezTo>
                  <a:lnTo>
                    <a:pt x="669055" y="147793"/>
                  </a:lnTo>
                  <a:lnTo>
                    <a:pt x="612204" y="214993"/>
                  </a:lnTo>
                  <a:cubicBezTo>
                    <a:pt x="543753" y="295053"/>
                    <a:pt x="479604" y="367292"/>
                    <a:pt x="449275" y="395230"/>
                  </a:cubicBezTo>
                  <a:cubicBezTo>
                    <a:pt x="370527" y="467603"/>
                    <a:pt x="310934" y="456960"/>
                    <a:pt x="253469" y="403745"/>
                  </a:cubicBezTo>
                  <a:cubicBezTo>
                    <a:pt x="216224" y="369155"/>
                    <a:pt x="121613" y="211505"/>
                    <a:pt x="43942" y="7682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8125823" y="5467824"/>
              <a:ext cx="2385161" cy="727143"/>
            </a:xfrm>
            <a:custGeom>
              <a:avLst/>
              <a:gdLst>
                <a:gd name="connsiteX0" fmla="*/ 1826774 w 2385161"/>
                <a:gd name="connsiteY0" fmla="*/ 0 h 727143"/>
                <a:gd name="connsiteX1" fmla="*/ 2091339 w 2385161"/>
                <a:gd name="connsiteY1" fmla="*/ 0 h 727143"/>
                <a:gd name="connsiteX2" fmla="*/ 2091342 w 2385161"/>
                <a:gd name="connsiteY2" fmla="*/ 3 h 727143"/>
                <a:gd name="connsiteX3" fmla="*/ 2116982 w 2385161"/>
                <a:gd name="connsiteY3" fmla="*/ 27376 h 727143"/>
                <a:gd name="connsiteX4" fmla="*/ 2129752 w 2385161"/>
                <a:gd name="connsiteY4" fmla="*/ 27376 h 727143"/>
                <a:gd name="connsiteX5" fmla="*/ 2185088 w 2385161"/>
                <a:gd name="connsiteY5" fmla="*/ 76334 h 727143"/>
                <a:gd name="connsiteX6" fmla="*/ 2351097 w 2385161"/>
                <a:gd name="connsiteY6" fmla="*/ 125292 h 727143"/>
                <a:gd name="connsiteX7" fmla="*/ 2276606 w 2385161"/>
                <a:gd name="connsiteY7" fmla="*/ 365824 h 727143"/>
                <a:gd name="connsiteX8" fmla="*/ 2182960 w 2385161"/>
                <a:gd name="connsiteY8" fmla="*/ 627643 h 727143"/>
                <a:gd name="connsiteX9" fmla="*/ 1959486 w 2385161"/>
                <a:gd name="connsiteY9" fmla="*/ 697887 h 727143"/>
                <a:gd name="connsiteX10" fmla="*/ 2010566 w 2385161"/>
                <a:gd name="connsiteY10" fmla="*/ 587199 h 727143"/>
                <a:gd name="connsiteX11" fmla="*/ 2027592 w 2385161"/>
                <a:gd name="connsiteY11" fmla="*/ 327509 h 727143"/>
                <a:gd name="connsiteX12" fmla="*/ 1987154 w 2385161"/>
                <a:gd name="connsiteY12" fmla="*/ 221079 h 727143"/>
                <a:gd name="connsiteX13" fmla="*/ 1889251 w 2385161"/>
                <a:gd name="connsiteY13" fmla="*/ 50790 h 727143"/>
                <a:gd name="connsiteX14" fmla="*/ 1861558 w 2385161"/>
                <a:gd name="connsiteY14" fmla="*/ 27725 h 727143"/>
                <a:gd name="connsiteX15" fmla="*/ 328683 w 2385161"/>
                <a:gd name="connsiteY15" fmla="*/ 0 h 727143"/>
                <a:gd name="connsiteX16" fmla="*/ 570661 w 2385161"/>
                <a:gd name="connsiteY16" fmla="*/ 0 h 727143"/>
                <a:gd name="connsiteX17" fmla="*/ 572882 w 2385161"/>
                <a:gd name="connsiteY17" fmla="*/ 5025 h 727143"/>
                <a:gd name="connsiteX18" fmla="*/ 612256 w 2385161"/>
                <a:gd name="connsiteY18" fmla="*/ 76333 h 727143"/>
                <a:gd name="connsiteX19" fmla="*/ 746341 w 2385161"/>
                <a:gd name="connsiteY19" fmla="*/ 253007 h 727143"/>
                <a:gd name="connsiteX20" fmla="*/ 499455 w 2385161"/>
                <a:gd name="connsiteY20" fmla="*/ 510569 h 727143"/>
                <a:gd name="connsiteX21" fmla="*/ 3556 w 2385161"/>
                <a:gd name="connsiteY21" fmla="*/ 642542 h 727143"/>
                <a:gd name="connsiteX22" fmla="*/ 99330 w 2385161"/>
                <a:gd name="connsiteY22" fmla="*/ 482897 h 727143"/>
                <a:gd name="connsiteX23" fmla="*/ 316419 w 2385161"/>
                <a:gd name="connsiteY23" fmla="*/ 182763 h 727143"/>
                <a:gd name="connsiteX24" fmla="*/ 329189 w 2385161"/>
                <a:gd name="connsiteY24" fmla="*/ 97619 h 727143"/>
                <a:gd name="connsiteX25" fmla="*/ 325465 w 2385161"/>
                <a:gd name="connsiteY25" fmla="*/ 24448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85161" h="727143">
                  <a:moveTo>
                    <a:pt x="1826774" y="0"/>
                  </a:moveTo>
                  <a:lnTo>
                    <a:pt x="2091339" y="0"/>
                  </a:lnTo>
                  <a:lnTo>
                    <a:pt x="2091342" y="3"/>
                  </a:lnTo>
                  <a:cubicBezTo>
                    <a:pt x="2107138" y="17132"/>
                    <a:pt x="2116982" y="27376"/>
                    <a:pt x="2116982" y="27376"/>
                  </a:cubicBezTo>
                  <a:cubicBezTo>
                    <a:pt x="2116982" y="27376"/>
                    <a:pt x="2116982" y="27376"/>
                    <a:pt x="2129752" y="27376"/>
                  </a:cubicBezTo>
                  <a:cubicBezTo>
                    <a:pt x="2142522" y="27376"/>
                    <a:pt x="2155292" y="72077"/>
                    <a:pt x="2185088" y="76334"/>
                  </a:cubicBezTo>
                  <a:cubicBezTo>
                    <a:pt x="2217013" y="78462"/>
                    <a:pt x="2259580" y="76334"/>
                    <a:pt x="2351097" y="125292"/>
                  </a:cubicBezTo>
                  <a:cubicBezTo>
                    <a:pt x="2440487" y="176378"/>
                    <a:pt x="2331942" y="299837"/>
                    <a:pt x="2276606" y="365824"/>
                  </a:cubicBezTo>
                  <a:cubicBezTo>
                    <a:pt x="2223398" y="431811"/>
                    <a:pt x="2274478" y="510570"/>
                    <a:pt x="2182960" y="627643"/>
                  </a:cubicBezTo>
                  <a:cubicBezTo>
                    <a:pt x="2091442" y="744716"/>
                    <a:pt x="1991410" y="744716"/>
                    <a:pt x="1959486" y="697887"/>
                  </a:cubicBezTo>
                  <a:cubicBezTo>
                    <a:pt x="1927561" y="648929"/>
                    <a:pt x="1991410" y="623386"/>
                    <a:pt x="2010566" y="587199"/>
                  </a:cubicBezTo>
                  <a:cubicBezTo>
                    <a:pt x="2027592" y="548884"/>
                    <a:pt x="2027592" y="378596"/>
                    <a:pt x="2027592" y="327509"/>
                  </a:cubicBezTo>
                  <a:cubicBezTo>
                    <a:pt x="2027592" y="278551"/>
                    <a:pt x="1987154" y="246622"/>
                    <a:pt x="1987154" y="221079"/>
                  </a:cubicBezTo>
                  <a:cubicBezTo>
                    <a:pt x="1987154" y="195536"/>
                    <a:pt x="1953101" y="104006"/>
                    <a:pt x="1889251" y="50790"/>
                  </a:cubicBezTo>
                  <a:cubicBezTo>
                    <a:pt x="1881536" y="44138"/>
                    <a:pt x="1872224" y="36389"/>
                    <a:pt x="1861558" y="27725"/>
                  </a:cubicBezTo>
                  <a:close/>
                  <a:moveTo>
                    <a:pt x="328683" y="0"/>
                  </a:moveTo>
                  <a:lnTo>
                    <a:pt x="570661" y="0"/>
                  </a:lnTo>
                  <a:lnTo>
                    <a:pt x="572882" y="5025"/>
                  </a:lnTo>
                  <a:cubicBezTo>
                    <a:pt x="584588" y="35889"/>
                    <a:pt x="595230" y="66754"/>
                    <a:pt x="612256" y="76333"/>
                  </a:cubicBezTo>
                  <a:cubicBezTo>
                    <a:pt x="648438" y="95490"/>
                    <a:pt x="665464" y="161477"/>
                    <a:pt x="746341" y="253007"/>
                  </a:cubicBezTo>
                  <a:cubicBezTo>
                    <a:pt x="825089" y="344537"/>
                    <a:pt x="722929" y="372209"/>
                    <a:pt x="499455" y="510569"/>
                  </a:cubicBezTo>
                  <a:cubicBezTo>
                    <a:pt x="275981" y="648928"/>
                    <a:pt x="20582" y="714915"/>
                    <a:pt x="3556" y="642542"/>
                  </a:cubicBezTo>
                  <a:cubicBezTo>
                    <a:pt x="-11343" y="570170"/>
                    <a:pt x="20582" y="521212"/>
                    <a:pt x="99330" y="482897"/>
                  </a:cubicBezTo>
                  <a:cubicBezTo>
                    <a:pt x="178078" y="444582"/>
                    <a:pt x="316419" y="182763"/>
                    <a:pt x="316419" y="182763"/>
                  </a:cubicBezTo>
                  <a:cubicBezTo>
                    <a:pt x="316419" y="182763"/>
                    <a:pt x="341959" y="142320"/>
                    <a:pt x="329189" y="97619"/>
                  </a:cubicBezTo>
                  <a:cubicBezTo>
                    <a:pt x="322804" y="75269"/>
                    <a:pt x="323336" y="47065"/>
                    <a:pt x="325465" y="2444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7885553" y="4740681"/>
              <a:ext cx="2331608" cy="727143"/>
            </a:xfrm>
            <a:custGeom>
              <a:avLst/>
              <a:gdLst>
                <a:gd name="connsiteX0" fmla="*/ 1176886 w 2331608"/>
                <a:gd name="connsiteY0" fmla="*/ 0 h 727143"/>
                <a:gd name="connsiteX1" fmla="*/ 1708128 w 2331608"/>
                <a:gd name="connsiteY1" fmla="*/ 0 h 727143"/>
                <a:gd name="connsiteX2" fmla="*/ 1720242 w 2331608"/>
                <a:gd name="connsiteY2" fmla="*/ 28069 h 727143"/>
                <a:gd name="connsiteX3" fmla="*/ 1729395 w 2331608"/>
                <a:gd name="connsiteY3" fmla="*/ 58464 h 727143"/>
                <a:gd name="connsiteX4" fmla="*/ 1757063 w 2331608"/>
                <a:gd name="connsiteY4" fmla="*/ 122322 h 727143"/>
                <a:gd name="connsiteX5" fmla="*/ 2133777 w 2331608"/>
                <a:gd name="connsiteY5" fmla="*/ 477799 h 727143"/>
                <a:gd name="connsiteX6" fmla="*/ 2303939 w 2331608"/>
                <a:gd name="connsiteY6" fmla="*/ 696709 h 727143"/>
                <a:gd name="connsiteX7" fmla="*/ 2331608 w 2331608"/>
                <a:gd name="connsiteY7" fmla="*/ 727142 h 727143"/>
                <a:gd name="connsiteX8" fmla="*/ 2067043 w 2331608"/>
                <a:gd name="connsiteY8" fmla="*/ 727142 h 727143"/>
                <a:gd name="connsiteX9" fmla="*/ 2066003 w 2331608"/>
                <a:gd name="connsiteY9" fmla="*/ 726313 h 727143"/>
                <a:gd name="connsiteX10" fmla="*/ 1761320 w 2331608"/>
                <a:gd name="connsiteY10" fmla="*/ 501214 h 727143"/>
                <a:gd name="connsiteX11" fmla="*/ 1593182 w 2331608"/>
                <a:gd name="connsiteY11" fmla="*/ 416069 h 727143"/>
                <a:gd name="connsiteX12" fmla="*/ 1454841 w 2331608"/>
                <a:gd name="connsiteY12" fmla="*/ 250038 h 727143"/>
                <a:gd name="connsiteX13" fmla="*/ 1410146 w 2331608"/>
                <a:gd name="connsiteY13" fmla="*/ 203209 h 727143"/>
                <a:gd name="connsiteX14" fmla="*/ 1208234 w 2331608"/>
                <a:gd name="connsiteY14" fmla="*/ 27611 h 727143"/>
                <a:gd name="connsiteX15" fmla="*/ 0 w 2331608"/>
                <a:gd name="connsiteY15" fmla="*/ 0 h 727143"/>
                <a:gd name="connsiteX16" fmla="*/ 457331 w 2331608"/>
                <a:gd name="connsiteY16" fmla="*/ 0 h 727143"/>
                <a:gd name="connsiteX17" fmla="*/ 459317 w 2331608"/>
                <a:gd name="connsiteY17" fmla="*/ 3918 h 727143"/>
                <a:gd name="connsiteX18" fmla="*/ 518378 w 2331608"/>
                <a:gd name="connsiteY18" fmla="*/ 196823 h 727143"/>
                <a:gd name="connsiteX19" fmla="*/ 754622 w 2331608"/>
                <a:gd name="connsiteY19" fmla="*/ 665116 h 727143"/>
                <a:gd name="connsiteX20" fmla="*/ 767392 w 2331608"/>
                <a:gd name="connsiteY20" fmla="*/ 660859 h 727143"/>
                <a:gd name="connsiteX21" fmla="*/ 793863 w 2331608"/>
                <a:gd name="connsiteY21" fmla="*/ 688531 h 727143"/>
                <a:gd name="connsiteX22" fmla="*/ 810930 w 2331608"/>
                <a:gd name="connsiteY22" fmla="*/ 727143 h 727143"/>
                <a:gd name="connsiteX23" fmla="*/ 568952 w 2331608"/>
                <a:gd name="connsiteY23" fmla="*/ 727143 h 727143"/>
                <a:gd name="connsiteX24" fmla="*/ 569459 w 2331608"/>
                <a:gd name="connsiteY24" fmla="*/ 723287 h 727143"/>
                <a:gd name="connsiteX25" fmla="*/ 571587 w 2331608"/>
                <a:gd name="connsiteY25" fmla="*/ 711946 h 727143"/>
                <a:gd name="connsiteX26" fmla="*/ 267236 w 2331608"/>
                <a:gd name="connsiteY26" fmla="*/ 341568 h 727143"/>
                <a:gd name="connsiteX27" fmla="*/ 7747 w 2331608"/>
                <a:gd name="connsiteY27" fmla="*/ 13796 h 727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331608" h="727143">
                  <a:moveTo>
                    <a:pt x="1176886" y="0"/>
                  </a:moveTo>
                  <a:lnTo>
                    <a:pt x="1708128" y="0"/>
                  </a:lnTo>
                  <a:lnTo>
                    <a:pt x="1720242" y="28069"/>
                  </a:lnTo>
                  <a:cubicBezTo>
                    <a:pt x="1725438" y="41668"/>
                    <a:pt x="1728597" y="52078"/>
                    <a:pt x="1729395" y="58464"/>
                  </a:cubicBezTo>
                  <a:cubicBezTo>
                    <a:pt x="1735780" y="109550"/>
                    <a:pt x="1757063" y="122322"/>
                    <a:pt x="1757063" y="122322"/>
                  </a:cubicBezTo>
                  <a:cubicBezTo>
                    <a:pt x="1931586" y="201080"/>
                    <a:pt x="2067799" y="364983"/>
                    <a:pt x="2133777" y="477799"/>
                  </a:cubicBezTo>
                  <a:cubicBezTo>
                    <a:pt x="2175013" y="548309"/>
                    <a:pt x="2251999" y="638775"/>
                    <a:pt x="2303939" y="696709"/>
                  </a:cubicBezTo>
                  <a:lnTo>
                    <a:pt x="2331608" y="727142"/>
                  </a:lnTo>
                  <a:lnTo>
                    <a:pt x="2067043" y="727142"/>
                  </a:lnTo>
                  <a:lnTo>
                    <a:pt x="2066003" y="726313"/>
                  </a:lnTo>
                  <a:cubicBezTo>
                    <a:pt x="1987188" y="664451"/>
                    <a:pt x="1868268" y="576247"/>
                    <a:pt x="1761320" y="501214"/>
                  </a:cubicBezTo>
                  <a:cubicBezTo>
                    <a:pt x="1618722" y="399041"/>
                    <a:pt x="1676187" y="439484"/>
                    <a:pt x="1593182" y="416069"/>
                  </a:cubicBezTo>
                  <a:cubicBezTo>
                    <a:pt x="1512306" y="390526"/>
                    <a:pt x="1478253" y="275581"/>
                    <a:pt x="1454841" y="250038"/>
                  </a:cubicBezTo>
                  <a:cubicBezTo>
                    <a:pt x="1433558" y="226623"/>
                    <a:pt x="1410146" y="203209"/>
                    <a:pt x="1410146" y="203209"/>
                  </a:cubicBezTo>
                  <a:cubicBezTo>
                    <a:pt x="1369442" y="168885"/>
                    <a:pt x="1290728" y="100138"/>
                    <a:pt x="1208234" y="27611"/>
                  </a:cubicBezTo>
                  <a:close/>
                  <a:moveTo>
                    <a:pt x="0" y="0"/>
                  </a:moveTo>
                  <a:lnTo>
                    <a:pt x="457331" y="0"/>
                  </a:lnTo>
                  <a:lnTo>
                    <a:pt x="459317" y="3918"/>
                  </a:lnTo>
                  <a:cubicBezTo>
                    <a:pt x="487518" y="74960"/>
                    <a:pt x="504544" y="147865"/>
                    <a:pt x="518378" y="196823"/>
                  </a:cubicBezTo>
                  <a:cubicBezTo>
                    <a:pt x="548175" y="294739"/>
                    <a:pt x="754622" y="665116"/>
                    <a:pt x="754622" y="665116"/>
                  </a:cubicBezTo>
                  <a:cubicBezTo>
                    <a:pt x="754622" y="665116"/>
                    <a:pt x="754622" y="665116"/>
                    <a:pt x="767392" y="660859"/>
                  </a:cubicBezTo>
                  <a:cubicBezTo>
                    <a:pt x="778034" y="665649"/>
                    <a:pt x="786547" y="675760"/>
                    <a:pt x="793863" y="688531"/>
                  </a:cubicBezTo>
                  <a:lnTo>
                    <a:pt x="810930" y="727143"/>
                  </a:lnTo>
                  <a:lnTo>
                    <a:pt x="568952" y="727143"/>
                  </a:lnTo>
                  <a:lnTo>
                    <a:pt x="569459" y="723287"/>
                  </a:lnTo>
                  <a:cubicBezTo>
                    <a:pt x="570656" y="716203"/>
                    <a:pt x="571587" y="711946"/>
                    <a:pt x="571587" y="711946"/>
                  </a:cubicBezTo>
                  <a:cubicBezTo>
                    <a:pt x="571587" y="711946"/>
                    <a:pt x="386422" y="471413"/>
                    <a:pt x="267236" y="341568"/>
                  </a:cubicBezTo>
                  <a:cubicBezTo>
                    <a:pt x="176251" y="245781"/>
                    <a:pt x="88856" y="144007"/>
                    <a:pt x="7747" y="1379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6620770" y="1877052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The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620772" y="2837160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6707005" y="4158624"/>
            <a:ext cx="276224" cy="276224"/>
            <a:chOff x="1460006" y="1642203"/>
            <a:chExt cx="479425" cy="479425"/>
          </a:xfrm>
        </p:grpSpPr>
        <p:sp>
          <p:nvSpPr>
            <p:cNvPr id="72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707005" y="4612158"/>
            <a:ext cx="276224" cy="276224"/>
            <a:chOff x="1460006" y="1642203"/>
            <a:chExt cx="479425" cy="479425"/>
          </a:xfrm>
        </p:grpSpPr>
        <p:sp>
          <p:nvSpPr>
            <p:cNvPr id="75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7049999" y="4130536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049999" y="4584070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707005" y="5070601"/>
            <a:ext cx="276224" cy="276224"/>
            <a:chOff x="1460006" y="1642203"/>
            <a:chExt cx="479425" cy="479425"/>
          </a:xfrm>
        </p:grpSpPr>
        <p:sp>
          <p:nvSpPr>
            <p:cNvPr id="80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7049999" y="5037604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23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1" grpId="0"/>
      <p:bldP spid="69" grpId="0"/>
      <p:bldP spid="70" grpId="0"/>
      <p:bldP spid="77" grpId="0"/>
      <p:bldP spid="78" grpId="0"/>
      <p:bldP spid="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stCxn id="14" idx="6"/>
            <a:endCxn id="25" idx="2"/>
          </p:cNvCxnSpPr>
          <p:nvPr/>
        </p:nvCxnSpPr>
        <p:spPr>
          <a:xfrm>
            <a:off x="1022696" y="3865228"/>
            <a:ext cx="524759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748376" y="3728068"/>
            <a:ext cx="274320" cy="27432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Agenda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  <a:endParaRPr lang="en-US" sz="1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cxnSp>
        <p:nvCxnSpPr>
          <p:cNvPr id="43" name="Straight Connector 42"/>
          <p:cNvCxnSpPr>
            <a:stCxn id="85" idx="6"/>
            <a:endCxn id="52" idx="2"/>
          </p:cNvCxnSpPr>
          <p:nvPr/>
        </p:nvCxnSpPr>
        <p:spPr>
          <a:xfrm flipV="1">
            <a:off x="10588925" y="3859827"/>
            <a:ext cx="876603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81" idx="6"/>
            <a:endCxn id="85" idx="2"/>
          </p:cNvCxnSpPr>
          <p:nvPr/>
        </p:nvCxnSpPr>
        <p:spPr>
          <a:xfrm>
            <a:off x="8661554" y="3859828"/>
            <a:ext cx="100354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77" idx="6"/>
            <a:endCxn id="81" idx="2"/>
          </p:cNvCxnSpPr>
          <p:nvPr/>
        </p:nvCxnSpPr>
        <p:spPr>
          <a:xfrm flipV="1">
            <a:off x="6557914" y="3859828"/>
            <a:ext cx="1179813" cy="540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73" idx="6"/>
            <a:endCxn id="77" idx="2"/>
          </p:cNvCxnSpPr>
          <p:nvPr/>
        </p:nvCxnSpPr>
        <p:spPr>
          <a:xfrm>
            <a:off x="4398653" y="3865229"/>
            <a:ext cx="123543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73" idx="2"/>
          </p:cNvCxnSpPr>
          <p:nvPr/>
        </p:nvCxnSpPr>
        <p:spPr>
          <a:xfrm>
            <a:off x="2471282" y="3865229"/>
            <a:ext cx="1003544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11465528" y="3722667"/>
            <a:ext cx="274320" cy="274320"/>
          </a:xfrm>
          <a:prstGeom prst="ellipse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7" name="Rectangle 66"/>
          <p:cNvSpPr/>
          <p:nvPr/>
        </p:nvSpPr>
        <p:spPr>
          <a:xfrm>
            <a:off x="1145527" y="5238776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062848" y="1918593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239427" y="5238776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128895" y="1929281"/>
            <a:ext cx="2107931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277328" y="5125881"/>
            <a:ext cx="1713146" cy="514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634087" y="3403315"/>
            <a:ext cx="923827" cy="923827"/>
            <a:chOff x="5634087" y="3403315"/>
            <a:chExt cx="923827" cy="923827"/>
          </a:xfrm>
        </p:grpSpPr>
        <p:grpSp>
          <p:nvGrpSpPr>
            <p:cNvPr id="76" name="Group 75"/>
            <p:cNvGrpSpPr/>
            <p:nvPr/>
          </p:nvGrpSpPr>
          <p:grpSpPr>
            <a:xfrm>
              <a:off x="5634087" y="3403315"/>
              <a:ext cx="923827" cy="923827"/>
              <a:chOff x="5634087" y="3403315"/>
              <a:chExt cx="923827" cy="923827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634087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0EC07D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718596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0" name="Shape 2547"/>
            <p:cNvSpPr/>
            <p:nvPr/>
          </p:nvSpPr>
          <p:spPr>
            <a:xfrm>
              <a:off x="5956336" y="372631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665098" y="3397914"/>
            <a:ext cx="923827" cy="923827"/>
            <a:chOff x="9665098" y="3397914"/>
            <a:chExt cx="923827" cy="923827"/>
          </a:xfrm>
        </p:grpSpPr>
        <p:grpSp>
          <p:nvGrpSpPr>
            <p:cNvPr id="84" name="Group 83"/>
            <p:cNvGrpSpPr/>
            <p:nvPr/>
          </p:nvGrpSpPr>
          <p:grpSpPr>
            <a:xfrm>
              <a:off x="9665098" y="3397914"/>
              <a:ext cx="923827" cy="923827"/>
              <a:chOff x="9665098" y="3397914"/>
              <a:chExt cx="923827" cy="923827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9665098" y="3397914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91E5BF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9749607" y="3479019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4" name="Shape 2592"/>
            <p:cNvSpPr/>
            <p:nvPr/>
          </p:nvSpPr>
          <p:spPr>
            <a:xfrm>
              <a:off x="9994237" y="372631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474826" y="3403315"/>
            <a:ext cx="923827" cy="923827"/>
            <a:chOff x="3474826" y="3403315"/>
            <a:chExt cx="923827" cy="923827"/>
          </a:xfrm>
        </p:grpSpPr>
        <p:grpSp>
          <p:nvGrpSpPr>
            <p:cNvPr id="72" name="Group 71"/>
            <p:cNvGrpSpPr/>
            <p:nvPr/>
          </p:nvGrpSpPr>
          <p:grpSpPr>
            <a:xfrm>
              <a:off x="3474826" y="3403315"/>
              <a:ext cx="923827" cy="923827"/>
              <a:chOff x="3474826" y="3403315"/>
              <a:chExt cx="923827" cy="923827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3474826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7A818B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3559335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3651095" y="3598217"/>
                <a:ext cx="18473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sz="2800" dirty="0"/>
              </a:p>
            </p:txBody>
          </p:sp>
        </p:grpSp>
        <p:sp>
          <p:nvSpPr>
            <p:cNvPr id="55" name="Shape 2619"/>
            <p:cNvSpPr/>
            <p:nvPr/>
          </p:nvSpPr>
          <p:spPr>
            <a:xfrm>
              <a:off x="3796017" y="3726318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37727" y="3397914"/>
            <a:ext cx="923827" cy="923827"/>
            <a:chOff x="7737727" y="3397914"/>
            <a:chExt cx="923827" cy="923827"/>
          </a:xfrm>
        </p:grpSpPr>
        <p:grpSp>
          <p:nvGrpSpPr>
            <p:cNvPr id="80" name="Group 79"/>
            <p:cNvGrpSpPr/>
            <p:nvPr/>
          </p:nvGrpSpPr>
          <p:grpSpPr>
            <a:xfrm>
              <a:off x="7737727" y="3397914"/>
              <a:ext cx="923827" cy="923827"/>
              <a:chOff x="7737727" y="3397914"/>
              <a:chExt cx="923827" cy="923827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7737727" y="3397914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586579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7822236" y="3479019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</p:grpSp>
        <p:sp>
          <p:nvSpPr>
            <p:cNvPr id="56" name="Shape 2620"/>
            <p:cNvSpPr/>
            <p:nvPr/>
          </p:nvSpPr>
          <p:spPr>
            <a:xfrm>
              <a:off x="8059975" y="3726318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47455" y="3403315"/>
            <a:ext cx="923827" cy="923827"/>
            <a:chOff x="1547455" y="3403315"/>
            <a:chExt cx="923827" cy="923827"/>
          </a:xfrm>
        </p:grpSpPr>
        <p:grpSp>
          <p:nvGrpSpPr>
            <p:cNvPr id="2" name="Group 1"/>
            <p:cNvGrpSpPr/>
            <p:nvPr/>
          </p:nvGrpSpPr>
          <p:grpSpPr>
            <a:xfrm>
              <a:off x="1547455" y="3403315"/>
              <a:ext cx="923827" cy="923827"/>
              <a:chOff x="1547455" y="3403315"/>
              <a:chExt cx="923827" cy="923827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547455" y="3403315"/>
                <a:ext cx="923827" cy="923827"/>
              </a:xfrm>
              <a:prstGeom prst="ellipse">
                <a:avLst/>
              </a:prstGeom>
              <a:noFill/>
              <a:ln>
                <a:solidFill>
                  <a:srgbClr val="91E5BF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31964" y="3484420"/>
                <a:ext cx="754807" cy="761616"/>
              </a:xfrm>
              <a:prstGeom prst="ellipse">
                <a:avLst/>
              </a:prstGeom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2DD5D6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761803" y="3614376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Shape 2564"/>
            <p:cNvSpPr/>
            <p:nvPr/>
          </p:nvSpPr>
          <p:spPr>
            <a:xfrm>
              <a:off x="1868360" y="371765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18" y="10800"/>
                  </a:moveTo>
                  <a:lnTo>
                    <a:pt x="11782" y="10800"/>
                  </a:lnTo>
                  <a:lnTo>
                    <a:pt x="11782" y="12764"/>
                  </a:lnTo>
                  <a:lnTo>
                    <a:pt x="9818" y="12764"/>
                  </a:lnTo>
                  <a:cubicBezTo>
                    <a:pt x="9818" y="12764"/>
                    <a:pt x="9818" y="10800"/>
                    <a:pt x="9818" y="10800"/>
                  </a:cubicBezTo>
                  <a:close/>
                  <a:moveTo>
                    <a:pt x="9327" y="13745"/>
                  </a:moveTo>
                  <a:lnTo>
                    <a:pt x="12273" y="13745"/>
                  </a:lnTo>
                  <a:cubicBezTo>
                    <a:pt x="12544" y="13745"/>
                    <a:pt x="12764" y="13526"/>
                    <a:pt x="12764" y="13255"/>
                  </a:cubicBezTo>
                  <a:lnTo>
                    <a:pt x="12764" y="10309"/>
                  </a:lnTo>
                  <a:cubicBezTo>
                    <a:pt x="12764" y="10038"/>
                    <a:pt x="12544" y="9818"/>
                    <a:pt x="12273" y="9818"/>
                  </a:cubicBezTo>
                  <a:lnTo>
                    <a:pt x="9327" y="9818"/>
                  </a:lnTo>
                  <a:cubicBezTo>
                    <a:pt x="9056" y="9818"/>
                    <a:pt x="8836" y="10038"/>
                    <a:pt x="8836" y="10309"/>
                  </a:cubicBezTo>
                  <a:lnTo>
                    <a:pt x="8836" y="13255"/>
                  </a:lnTo>
                  <a:cubicBezTo>
                    <a:pt x="8836" y="13526"/>
                    <a:pt x="9056" y="13745"/>
                    <a:pt x="9327" y="13745"/>
                  </a:cubicBezTo>
                  <a:moveTo>
                    <a:pt x="14727" y="15709"/>
                  </a:moveTo>
                  <a:lnTo>
                    <a:pt x="16691" y="15709"/>
                  </a:lnTo>
                  <a:lnTo>
                    <a:pt x="16691" y="17673"/>
                  </a:lnTo>
                  <a:lnTo>
                    <a:pt x="14727" y="17673"/>
                  </a:lnTo>
                  <a:cubicBezTo>
                    <a:pt x="14727" y="17673"/>
                    <a:pt x="14727" y="15709"/>
                    <a:pt x="14727" y="15709"/>
                  </a:cubicBezTo>
                  <a:close/>
                  <a:moveTo>
                    <a:pt x="14236" y="18655"/>
                  </a:moveTo>
                  <a:lnTo>
                    <a:pt x="17182" y="18655"/>
                  </a:lnTo>
                  <a:cubicBezTo>
                    <a:pt x="17453" y="18655"/>
                    <a:pt x="17673" y="18435"/>
                    <a:pt x="17673" y="18164"/>
                  </a:cubicBezTo>
                  <a:lnTo>
                    <a:pt x="17673" y="15218"/>
                  </a:lnTo>
                  <a:cubicBezTo>
                    <a:pt x="17673" y="14947"/>
                    <a:pt x="17453" y="14727"/>
                    <a:pt x="17182" y="14727"/>
                  </a:cubicBezTo>
                  <a:lnTo>
                    <a:pt x="14236" y="14727"/>
                  </a:lnTo>
                  <a:cubicBezTo>
                    <a:pt x="13965" y="14727"/>
                    <a:pt x="13745" y="14947"/>
                    <a:pt x="13745" y="15218"/>
                  </a:cubicBezTo>
                  <a:lnTo>
                    <a:pt x="13745" y="18164"/>
                  </a:lnTo>
                  <a:cubicBezTo>
                    <a:pt x="13745" y="18435"/>
                    <a:pt x="13965" y="18655"/>
                    <a:pt x="14236" y="18655"/>
                  </a:cubicBezTo>
                  <a:moveTo>
                    <a:pt x="9818" y="5891"/>
                  </a:moveTo>
                  <a:lnTo>
                    <a:pt x="11782" y="5891"/>
                  </a:lnTo>
                  <a:lnTo>
                    <a:pt x="11782" y="7855"/>
                  </a:lnTo>
                  <a:lnTo>
                    <a:pt x="9818" y="7855"/>
                  </a:lnTo>
                  <a:cubicBezTo>
                    <a:pt x="9818" y="7855"/>
                    <a:pt x="9818" y="5891"/>
                    <a:pt x="9818" y="5891"/>
                  </a:cubicBezTo>
                  <a:close/>
                  <a:moveTo>
                    <a:pt x="9327" y="8836"/>
                  </a:moveTo>
                  <a:lnTo>
                    <a:pt x="12273" y="8836"/>
                  </a:lnTo>
                  <a:cubicBezTo>
                    <a:pt x="12544" y="8836"/>
                    <a:pt x="12764" y="8617"/>
                    <a:pt x="12764" y="8345"/>
                  </a:cubicBezTo>
                  <a:lnTo>
                    <a:pt x="12764" y="5400"/>
                  </a:lnTo>
                  <a:cubicBezTo>
                    <a:pt x="12764" y="5129"/>
                    <a:pt x="12544" y="4909"/>
                    <a:pt x="12273" y="4909"/>
                  </a:cubicBezTo>
                  <a:lnTo>
                    <a:pt x="9327" y="4909"/>
                  </a:lnTo>
                  <a:cubicBezTo>
                    <a:pt x="9056" y="4909"/>
                    <a:pt x="8836" y="5129"/>
                    <a:pt x="8836" y="5400"/>
                  </a:cubicBezTo>
                  <a:lnTo>
                    <a:pt x="8836" y="8345"/>
                  </a:lnTo>
                  <a:cubicBezTo>
                    <a:pt x="8836" y="8617"/>
                    <a:pt x="9056" y="8836"/>
                    <a:pt x="9327" y="8836"/>
                  </a:cubicBezTo>
                  <a:moveTo>
                    <a:pt x="4909" y="15709"/>
                  </a:moveTo>
                  <a:lnTo>
                    <a:pt x="6873" y="15709"/>
                  </a:lnTo>
                  <a:lnTo>
                    <a:pt x="6873" y="17673"/>
                  </a:lnTo>
                  <a:lnTo>
                    <a:pt x="4909" y="17673"/>
                  </a:lnTo>
                  <a:cubicBezTo>
                    <a:pt x="4909" y="17673"/>
                    <a:pt x="4909" y="15709"/>
                    <a:pt x="4909" y="15709"/>
                  </a:cubicBezTo>
                  <a:close/>
                  <a:moveTo>
                    <a:pt x="4418" y="18655"/>
                  </a:moveTo>
                  <a:lnTo>
                    <a:pt x="7364" y="18655"/>
                  </a:lnTo>
                  <a:cubicBezTo>
                    <a:pt x="7635" y="18655"/>
                    <a:pt x="7855" y="18435"/>
                    <a:pt x="7855" y="18164"/>
                  </a:cubicBezTo>
                  <a:lnTo>
                    <a:pt x="7855" y="15218"/>
                  </a:lnTo>
                  <a:cubicBezTo>
                    <a:pt x="7855" y="14947"/>
                    <a:pt x="7635" y="14727"/>
                    <a:pt x="7364" y="14727"/>
                  </a:cubicBezTo>
                  <a:lnTo>
                    <a:pt x="4418" y="14727"/>
                  </a:lnTo>
                  <a:cubicBezTo>
                    <a:pt x="4147" y="14727"/>
                    <a:pt x="3927" y="14947"/>
                    <a:pt x="3927" y="15218"/>
                  </a:cubicBezTo>
                  <a:lnTo>
                    <a:pt x="3927" y="18164"/>
                  </a:lnTo>
                  <a:cubicBezTo>
                    <a:pt x="3927" y="18435"/>
                    <a:pt x="4147" y="18655"/>
                    <a:pt x="4418" y="18655"/>
                  </a:cubicBezTo>
                  <a:moveTo>
                    <a:pt x="14727" y="10800"/>
                  </a:moveTo>
                  <a:lnTo>
                    <a:pt x="16691" y="10800"/>
                  </a:lnTo>
                  <a:lnTo>
                    <a:pt x="16691" y="12764"/>
                  </a:lnTo>
                  <a:lnTo>
                    <a:pt x="14727" y="12764"/>
                  </a:lnTo>
                  <a:cubicBezTo>
                    <a:pt x="14727" y="12764"/>
                    <a:pt x="14727" y="10800"/>
                    <a:pt x="14727" y="10800"/>
                  </a:cubicBezTo>
                  <a:close/>
                  <a:moveTo>
                    <a:pt x="14236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lnTo>
                    <a:pt x="17673" y="10309"/>
                  </a:lnTo>
                  <a:cubicBezTo>
                    <a:pt x="17673" y="10038"/>
                    <a:pt x="17453" y="9818"/>
                    <a:pt x="17182" y="9818"/>
                  </a:cubicBezTo>
                  <a:lnTo>
                    <a:pt x="14236" y="9818"/>
                  </a:lnTo>
                  <a:cubicBezTo>
                    <a:pt x="13965" y="9818"/>
                    <a:pt x="13745" y="10038"/>
                    <a:pt x="13745" y="10309"/>
                  </a:cubicBezTo>
                  <a:lnTo>
                    <a:pt x="13745" y="13255"/>
                  </a:lnTo>
                  <a:cubicBezTo>
                    <a:pt x="13745" y="13526"/>
                    <a:pt x="13965" y="13745"/>
                    <a:pt x="14236" y="13745"/>
                  </a:cubicBezTo>
                  <a:moveTo>
                    <a:pt x="4909" y="10800"/>
                  </a:moveTo>
                  <a:lnTo>
                    <a:pt x="6873" y="10800"/>
                  </a:lnTo>
                  <a:lnTo>
                    <a:pt x="6873" y="12764"/>
                  </a:lnTo>
                  <a:lnTo>
                    <a:pt x="4909" y="12764"/>
                  </a:lnTo>
                  <a:cubicBezTo>
                    <a:pt x="4909" y="12764"/>
                    <a:pt x="4909" y="10800"/>
                    <a:pt x="4909" y="10800"/>
                  </a:cubicBezTo>
                  <a:close/>
                  <a:moveTo>
                    <a:pt x="4418" y="13745"/>
                  </a:moveTo>
                  <a:lnTo>
                    <a:pt x="7364" y="13745"/>
                  </a:lnTo>
                  <a:cubicBezTo>
                    <a:pt x="7635" y="13745"/>
                    <a:pt x="7855" y="13526"/>
                    <a:pt x="7855" y="13255"/>
                  </a:cubicBezTo>
                  <a:lnTo>
                    <a:pt x="7855" y="10309"/>
                  </a:lnTo>
                  <a:cubicBezTo>
                    <a:pt x="7855" y="10038"/>
                    <a:pt x="7635" y="9818"/>
                    <a:pt x="7364" y="9818"/>
                  </a:cubicBezTo>
                  <a:lnTo>
                    <a:pt x="4418" y="9818"/>
                  </a:lnTo>
                  <a:cubicBezTo>
                    <a:pt x="4147" y="9818"/>
                    <a:pt x="3927" y="10038"/>
                    <a:pt x="3927" y="10309"/>
                  </a:cubicBezTo>
                  <a:lnTo>
                    <a:pt x="3927" y="13255"/>
                  </a:lnTo>
                  <a:cubicBezTo>
                    <a:pt x="3927" y="13526"/>
                    <a:pt x="4147" y="13745"/>
                    <a:pt x="4418" y="13745"/>
                  </a:cubicBezTo>
                  <a:moveTo>
                    <a:pt x="4909" y="5891"/>
                  </a:moveTo>
                  <a:lnTo>
                    <a:pt x="6873" y="5891"/>
                  </a:lnTo>
                  <a:lnTo>
                    <a:pt x="6873" y="7855"/>
                  </a:lnTo>
                  <a:lnTo>
                    <a:pt x="4909" y="7855"/>
                  </a:lnTo>
                  <a:cubicBezTo>
                    <a:pt x="4909" y="7855"/>
                    <a:pt x="4909" y="5891"/>
                    <a:pt x="4909" y="5891"/>
                  </a:cubicBezTo>
                  <a:close/>
                  <a:moveTo>
                    <a:pt x="4418" y="8836"/>
                  </a:moveTo>
                  <a:lnTo>
                    <a:pt x="7364" y="8836"/>
                  </a:lnTo>
                  <a:cubicBezTo>
                    <a:pt x="7635" y="8836"/>
                    <a:pt x="7855" y="8617"/>
                    <a:pt x="7855" y="8345"/>
                  </a:cubicBezTo>
                  <a:lnTo>
                    <a:pt x="7855" y="5400"/>
                  </a:lnTo>
                  <a:cubicBezTo>
                    <a:pt x="7855" y="5129"/>
                    <a:pt x="7635" y="4909"/>
                    <a:pt x="7364" y="4909"/>
                  </a:cubicBezTo>
                  <a:lnTo>
                    <a:pt x="4418" y="4909"/>
                  </a:lnTo>
                  <a:cubicBezTo>
                    <a:pt x="4147" y="4909"/>
                    <a:pt x="3927" y="5129"/>
                    <a:pt x="3927" y="5400"/>
                  </a:cubicBezTo>
                  <a:lnTo>
                    <a:pt x="3927" y="8345"/>
                  </a:lnTo>
                  <a:cubicBezTo>
                    <a:pt x="3927" y="8617"/>
                    <a:pt x="4147" y="8836"/>
                    <a:pt x="4418" y="8836"/>
                  </a:cubicBezTo>
                  <a:moveTo>
                    <a:pt x="14727" y="5891"/>
                  </a:moveTo>
                  <a:lnTo>
                    <a:pt x="16691" y="5891"/>
                  </a:lnTo>
                  <a:lnTo>
                    <a:pt x="16691" y="7855"/>
                  </a:lnTo>
                  <a:lnTo>
                    <a:pt x="14727" y="7855"/>
                  </a:lnTo>
                  <a:cubicBezTo>
                    <a:pt x="14727" y="7855"/>
                    <a:pt x="14727" y="5891"/>
                    <a:pt x="14727" y="5891"/>
                  </a:cubicBezTo>
                  <a:close/>
                  <a:moveTo>
                    <a:pt x="14236" y="8836"/>
                  </a:moveTo>
                  <a:lnTo>
                    <a:pt x="17182" y="8836"/>
                  </a:lnTo>
                  <a:cubicBezTo>
                    <a:pt x="17453" y="8836"/>
                    <a:pt x="17673" y="8617"/>
                    <a:pt x="17673" y="8345"/>
                  </a:cubicBezTo>
                  <a:lnTo>
                    <a:pt x="17673" y="5400"/>
                  </a:lnTo>
                  <a:cubicBezTo>
                    <a:pt x="17673" y="5129"/>
                    <a:pt x="17453" y="4909"/>
                    <a:pt x="17182" y="4909"/>
                  </a:cubicBezTo>
                  <a:lnTo>
                    <a:pt x="14236" y="4909"/>
                  </a:lnTo>
                  <a:cubicBezTo>
                    <a:pt x="13965" y="4909"/>
                    <a:pt x="13745" y="5129"/>
                    <a:pt x="13745" y="5400"/>
                  </a:cubicBezTo>
                  <a:lnTo>
                    <a:pt x="13745" y="8345"/>
                  </a:lnTo>
                  <a:cubicBezTo>
                    <a:pt x="13745" y="8617"/>
                    <a:pt x="13965" y="8836"/>
                    <a:pt x="14236" y="8836"/>
                  </a:cubicBezTo>
                  <a:moveTo>
                    <a:pt x="19636" y="1964"/>
                  </a:moveTo>
                  <a:lnTo>
                    <a:pt x="1964" y="1964"/>
                  </a:lnTo>
                  <a:lnTo>
                    <a:pt x="1964" y="982"/>
                  </a:lnTo>
                  <a:lnTo>
                    <a:pt x="19636" y="982"/>
                  </a:lnTo>
                  <a:cubicBezTo>
                    <a:pt x="19636" y="982"/>
                    <a:pt x="19636" y="1964"/>
                    <a:pt x="19636" y="1964"/>
                  </a:cubicBezTo>
                  <a:close/>
                  <a:moveTo>
                    <a:pt x="19636" y="20618"/>
                  </a:moveTo>
                  <a:lnTo>
                    <a:pt x="12764" y="20618"/>
                  </a:lnTo>
                  <a:lnTo>
                    <a:pt x="12764" y="15218"/>
                  </a:lnTo>
                  <a:cubicBezTo>
                    <a:pt x="12764" y="14947"/>
                    <a:pt x="12544" y="14727"/>
                    <a:pt x="12273" y="14727"/>
                  </a:cubicBezTo>
                  <a:lnTo>
                    <a:pt x="9327" y="14727"/>
                  </a:lnTo>
                  <a:cubicBezTo>
                    <a:pt x="9056" y="14727"/>
                    <a:pt x="8836" y="14947"/>
                    <a:pt x="8836" y="15218"/>
                  </a:cubicBezTo>
                  <a:lnTo>
                    <a:pt x="8836" y="20618"/>
                  </a:lnTo>
                  <a:lnTo>
                    <a:pt x="1964" y="20618"/>
                  </a:lnTo>
                  <a:lnTo>
                    <a:pt x="1964" y="2945"/>
                  </a:lnTo>
                  <a:lnTo>
                    <a:pt x="19636" y="2945"/>
                  </a:lnTo>
                  <a:cubicBezTo>
                    <a:pt x="19636" y="2945"/>
                    <a:pt x="19636" y="20618"/>
                    <a:pt x="19636" y="20618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5709"/>
                  </a:lnTo>
                  <a:lnTo>
                    <a:pt x="11782" y="15709"/>
                  </a:lnTo>
                  <a:cubicBezTo>
                    <a:pt x="11782" y="15709"/>
                    <a:pt x="11782" y="20618"/>
                    <a:pt x="11782" y="20618"/>
                  </a:cubicBezTo>
                  <a:close/>
                  <a:moveTo>
                    <a:pt x="21109" y="1964"/>
                  </a:moveTo>
                  <a:lnTo>
                    <a:pt x="20618" y="1964"/>
                  </a:lnTo>
                  <a:lnTo>
                    <a:pt x="20618" y="491"/>
                  </a:lnTo>
                  <a:cubicBezTo>
                    <a:pt x="20618" y="220"/>
                    <a:pt x="20399" y="0"/>
                    <a:pt x="20127" y="0"/>
                  </a:cubicBezTo>
                  <a:lnTo>
                    <a:pt x="1473" y="0"/>
                  </a:lnTo>
                  <a:cubicBezTo>
                    <a:pt x="1201" y="0"/>
                    <a:pt x="982" y="220"/>
                    <a:pt x="982" y="491"/>
                  </a:cubicBezTo>
                  <a:lnTo>
                    <a:pt x="982" y="1964"/>
                  </a:lnTo>
                  <a:lnTo>
                    <a:pt x="491" y="1964"/>
                  </a:lnTo>
                  <a:cubicBezTo>
                    <a:pt x="220" y="1964"/>
                    <a:pt x="0" y="2184"/>
                    <a:pt x="0" y="2455"/>
                  </a:cubicBezTo>
                  <a:cubicBezTo>
                    <a:pt x="0" y="2726"/>
                    <a:pt x="220" y="2945"/>
                    <a:pt x="491" y="2945"/>
                  </a:cubicBezTo>
                  <a:lnTo>
                    <a:pt x="982" y="2945"/>
                  </a:lnTo>
                  <a:lnTo>
                    <a:pt x="982" y="21109"/>
                  </a:lnTo>
                  <a:cubicBezTo>
                    <a:pt x="982" y="21381"/>
                    <a:pt x="1201" y="21600"/>
                    <a:pt x="1473" y="21600"/>
                  </a:cubicBezTo>
                  <a:lnTo>
                    <a:pt x="20127" y="21600"/>
                  </a:lnTo>
                  <a:cubicBezTo>
                    <a:pt x="20399" y="21600"/>
                    <a:pt x="20618" y="21381"/>
                    <a:pt x="20618" y="21109"/>
                  </a:cubicBezTo>
                  <a:lnTo>
                    <a:pt x="20618" y="2945"/>
                  </a:lnTo>
                  <a:lnTo>
                    <a:pt x="21109" y="2945"/>
                  </a:lnTo>
                  <a:cubicBezTo>
                    <a:pt x="21380" y="2945"/>
                    <a:pt x="21600" y="2726"/>
                    <a:pt x="21600" y="2455"/>
                  </a:cubicBezTo>
                  <a:cubicBezTo>
                    <a:pt x="21600" y="2184"/>
                    <a:pt x="21380" y="1964"/>
                    <a:pt x="21109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cxnSp>
        <p:nvCxnSpPr>
          <p:cNvPr id="88" name="Straight Connector 87"/>
          <p:cNvCxnSpPr/>
          <p:nvPr/>
        </p:nvCxnSpPr>
        <p:spPr>
          <a:xfrm rot="16200000">
            <a:off x="3530896" y="3004233"/>
            <a:ext cx="787362" cy="0"/>
          </a:xfrm>
          <a:prstGeom prst="line">
            <a:avLst/>
          </a:prstGeom>
          <a:ln w="19050">
            <a:solidFill>
              <a:srgbClr val="46576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16200000">
            <a:off x="1608419" y="4732200"/>
            <a:ext cx="787362" cy="0"/>
          </a:xfrm>
          <a:prstGeom prst="line">
            <a:avLst/>
          </a:prstGeom>
          <a:ln w="19050">
            <a:solidFill>
              <a:srgbClr val="91E5B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6200000">
            <a:off x="5702319" y="4732200"/>
            <a:ext cx="787362" cy="0"/>
          </a:xfrm>
          <a:prstGeom prst="line">
            <a:avLst/>
          </a:prstGeom>
          <a:ln w="19050">
            <a:solidFill>
              <a:srgbClr val="0EC07D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6200000">
            <a:off x="7792576" y="3004232"/>
            <a:ext cx="787362" cy="0"/>
          </a:xfrm>
          <a:prstGeom prst="line">
            <a:avLst/>
          </a:prstGeom>
          <a:ln w="19050">
            <a:solidFill>
              <a:srgbClr val="46576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>
            <a:off x="9740220" y="4715422"/>
            <a:ext cx="787362" cy="0"/>
          </a:xfrm>
          <a:prstGeom prst="line">
            <a:avLst/>
          </a:prstGeom>
          <a:ln w="19050">
            <a:solidFill>
              <a:srgbClr val="91E5BF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43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9" grpId="0" animBg="1"/>
      <p:bldP spid="46" grpId="0"/>
      <p:bldP spid="47" grpId="0"/>
      <p:bldP spid="52" grpId="0" animBg="1"/>
      <p:bldP spid="67" grpId="0"/>
      <p:bldP spid="68" grpId="0"/>
      <p:bldP spid="69" grpId="0"/>
      <p:bldP spid="70" grpId="0"/>
      <p:bldP spid="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2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4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7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49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50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51" name="Group 50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52" name="Teardrop 51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55" name="Teardrop 54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0097385" y="1041336"/>
              <a:ext cx="40588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7" name="Oval 56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107" name="Text Placeholder 32"/>
            <p:cNvSpPr txBox="1">
              <a:spLocks/>
            </p:cNvSpPr>
            <p:nvPr/>
          </p:nvSpPr>
          <p:spPr>
            <a:xfrm>
              <a:off x="980969" y="4936136"/>
              <a:ext cx="1827634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11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11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11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12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9" name="Rectangle 5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Analysis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30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7" grpId="0" animBg="1"/>
      <p:bldP spid="58" grpId="0"/>
      <p:bldP spid="59" grpId="0" animBg="1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Rectangle 17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Hand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22199" y="2108413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022201" y="3068521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7122697" y="4384193"/>
            <a:ext cx="1683449" cy="574055"/>
            <a:chOff x="651340" y="5088735"/>
            <a:chExt cx="1683449" cy="574055"/>
          </a:xfrm>
        </p:grpSpPr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069015" y="4406969"/>
            <a:ext cx="1683449" cy="574055"/>
            <a:chOff x="2597658" y="5111511"/>
            <a:chExt cx="1683449" cy="574055"/>
          </a:xfrm>
        </p:grpSpPr>
        <p:sp>
          <p:nvSpPr>
            <p:cNvPr id="43" name="Oval 42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06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5" grpId="0"/>
      <p:bldP spid="26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50" y="2028536"/>
            <a:ext cx="2084649" cy="427803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91340" y="2438583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091342" y="3398691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7122697" y="4630377"/>
            <a:ext cx="1683449" cy="574055"/>
            <a:chOff x="651340" y="5088735"/>
            <a:chExt cx="1683449" cy="574055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069015" y="4653153"/>
            <a:ext cx="1683449" cy="574055"/>
            <a:chOff x="2597658" y="5111511"/>
            <a:chExt cx="1683449" cy="574055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16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0551" y="1852601"/>
            <a:ext cx="5460785" cy="476112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Rectangle 1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Screen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175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0175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6103784" y="4453466"/>
            <a:ext cx="276224" cy="276224"/>
            <a:chOff x="1460006" y="1642203"/>
            <a:chExt cx="479425" cy="479425"/>
          </a:xfrm>
        </p:grpSpPr>
        <p:sp>
          <p:nvSpPr>
            <p:cNvPr id="34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03784" y="4907000"/>
            <a:ext cx="276224" cy="276224"/>
            <a:chOff x="1460006" y="1642203"/>
            <a:chExt cx="479425" cy="479425"/>
          </a:xfrm>
        </p:grpSpPr>
        <p:sp>
          <p:nvSpPr>
            <p:cNvPr id="37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64467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467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09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9" grpId="0"/>
      <p:bldP spid="30" grpId="0"/>
      <p:bldP spid="31" grpId="0"/>
      <p:bldP spid="32" grpId="0"/>
      <p:bldP spid="39" grpId="0"/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900" y="1950735"/>
            <a:ext cx="2907085" cy="4113824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974" y="2087576"/>
            <a:ext cx="2907085" cy="4113824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859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5" grpId="0"/>
      <p:bldP spid="36" grpId="0"/>
      <p:bldP spid="37" grpId="0"/>
      <p:bldP spid="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9722" y="1032310"/>
            <a:ext cx="3527979" cy="5378551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331" y="3384974"/>
            <a:ext cx="1233278" cy="2603315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Rectangle 1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&amp; 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016074" y="247806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4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016076" y="343817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122600" y="4735887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068918" y="4758663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220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7" grpId="0"/>
      <p:bldP spid="38" grpId="0"/>
      <p:bldP spid="39" grpId="0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0" y="1966466"/>
            <a:ext cx="5371813" cy="3690873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22085" y="2627019"/>
            <a:ext cx="2226178" cy="3406676"/>
          </a:xfrm>
          <a:prstGeom prst="rect">
            <a:avLst/>
          </a:prstGeom>
          <a:effectLst/>
        </p:spPr>
      </p:pic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45" y="4008039"/>
            <a:ext cx="833887" cy="1775852"/>
          </a:xfrm>
          <a:prstGeom prst="rect">
            <a:avLst/>
          </a:prstGeom>
          <a:effectLst/>
        </p:spPr>
      </p:pic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4" name="Rectangle 2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5535673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Laptop, Tablet &amp; 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72352" y="2527440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472352" y="3288952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</a:t>
            </a:r>
            <a:r>
              <a:rPr lang="en-US" sz="1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offal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7561940" y="4298460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508258" y="4321236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181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7" grpId="0"/>
      <p:bldP spid="38" grpId="0"/>
      <p:bldP spid="39" grpId="0"/>
      <p:bldP spid="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858" y="2195662"/>
            <a:ext cx="2570933" cy="5475078"/>
          </a:xfrm>
          <a:prstGeom prst="rect">
            <a:avLst/>
          </a:prstGeom>
          <a:effectLst>
            <a:outerShdw blurRad="254000" dist="254000" dir="2700000" sx="96000" sy="96000" algn="tl" rotWithShape="0">
              <a:prstClr val="black">
                <a:alpha val="10000"/>
              </a:prstClr>
            </a:outerShdw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760" y="-683695"/>
            <a:ext cx="2570933" cy="5475078"/>
          </a:xfrm>
          <a:prstGeom prst="rect">
            <a:avLst/>
          </a:prstGeom>
          <a:effectLst>
            <a:outerShdw blurRad="254000" dist="254000" dir="2700000" sx="96000" sy="96000" algn="tl" rotWithShape="0">
              <a:prstClr val="black">
                <a:alpha val="10000"/>
              </a:prstClr>
            </a:outerShdw>
          </a:effectLst>
        </p:spPr>
      </p:pic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Rectangle 3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Phone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7640" y="2474683"/>
            <a:ext cx="4118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0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0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0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17640" y="3236195"/>
            <a:ext cx="41894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</a:t>
            </a:r>
            <a:r>
              <a:rPr lang="en-US" sz="1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offal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21618" y="4261007"/>
            <a:ext cx="1683449" cy="574055"/>
            <a:chOff x="651340" y="5088735"/>
            <a:chExt cx="1683449" cy="574055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2.888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567936" y="4283783"/>
            <a:ext cx="1683449" cy="574055"/>
            <a:chOff x="2597658" y="5111511"/>
            <a:chExt cx="1683449" cy="574055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r>
                <a:rPr lang="en-US" sz="2000" b="1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.074 K</a:t>
              </a:r>
              <a:endParaRPr lang="en-US" sz="2000" b="1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chemeClr val="tx2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solidFill>
                  <a:schemeClr val="tx2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755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8" grpId="0"/>
      <p:bldP spid="39" grpId="0"/>
      <p:bldP spid="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156" y="2077866"/>
            <a:ext cx="4091756" cy="5790255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582" y="-792704"/>
            <a:ext cx="4091756" cy="5790255"/>
          </a:xfrm>
          <a:prstGeom prst="rect">
            <a:avLst/>
          </a:prstGeom>
          <a:effectLst/>
        </p:spPr>
      </p:pic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Rectangle 1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Tablet Mockup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1149" y="2171894"/>
            <a:ext cx="498880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I’m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big fan 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of doing what you are </a:t>
            </a:r>
            <a:r>
              <a:rPr lang="en-US" sz="2800" i="1" dirty="0">
                <a:solidFill>
                  <a:schemeClr val="tx2"/>
                </a:solidFill>
                <a:latin typeface="Source Sans Pro" panose="020B0503030403020204" pitchFamily="34" charset="0"/>
              </a:rPr>
              <a:t>really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 bad at. A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lot</a:t>
            </a:r>
            <a:r>
              <a:rPr lang="en-US" sz="2800" dirty="0">
                <a:solidFill>
                  <a:schemeClr val="tx2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1151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17384" y="4453466"/>
            <a:ext cx="276224" cy="276224"/>
            <a:chOff x="1460006" y="1642203"/>
            <a:chExt cx="479425" cy="479425"/>
          </a:xfrm>
        </p:grpSpPr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7384" y="4907000"/>
            <a:ext cx="276224" cy="276224"/>
            <a:chOff x="1460006" y="1642203"/>
            <a:chExt cx="479425" cy="479425"/>
          </a:xfrm>
        </p:grpSpPr>
        <p:sp>
          <p:nvSpPr>
            <p:cNvPr id="39" name="Oval 8"/>
            <p:cNvSpPr>
              <a:spLocks noChangeArrowheads="1"/>
            </p:cNvSpPr>
            <p:nvPr/>
          </p:nvSpPr>
          <p:spPr bwMode="auto">
            <a:xfrm>
              <a:off x="1460006" y="1642203"/>
              <a:ext cx="479425" cy="479425"/>
            </a:xfrm>
            <a:prstGeom prst="ellipse">
              <a:avLst/>
            </a:pr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1575894" y="1799366"/>
              <a:ext cx="247650" cy="165100"/>
            </a:xfrm>
            <a:custGeom>
              <a:avLst/>
              <a:gdLst>
                <a:gd name="T0" fmla="*/ 0 w 156"/>
                <a:gd name="T1" fmla="*/ 45 h 104"/>
                <a:gd name="T2" fmla="*/ 60 w 156"/>
                <a:gd name="T3" fmla="*/ 104 h 104"/>
                <a:gd name="T4" fmla="*/ 156 w 156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" h="104">
                  <a:moveTo>
                    <a:pt x="0" y="45"/>
                  </a:moveTo>
                  <a:lnTo>
                    <a:pt x="60" y="104"/>
                  </a:lnTo>
                  <a:lnTo>
                    <a:pt x="156" y="0"/>
                  </a:lnTo>
                </a:path>
              </a:pathLst>
            </a:custGeom>
            <a:noFill/>
            <a:ln w="17463" cap="rnd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960378" y="4425378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60378" y="4878912"/>
            <a:ext cx="3244734" cy="3124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chemeClr val="tx2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19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0" grpId="0"/>
      <p:bldP spid="32" grpId="0"/>
      <p:bldP spid="33" grpId="0"/>
      <p:bldP spid="34" grpId="0"/>
      <p:bldP spid="41" grpId="0"/>
      <p:bldP spid="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0"/>
            <a:ext cx="4448432" cy="685800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5420" y="1098904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Address:</a:t>
            </a:r>
            <a:r>
              <a:rPr lang="en-US" sz="1600" dirty="0" smtClean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 9890, New Something 1234, Country</a:t>
            </a:r>
            <a:endParaRPr lang="en-US" sz="1200" b="1" dirty="0">
              <a:solidFill>
                <a:schemeClr val="bg1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3568" cy="685800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1058" y="3144615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Phone Number:</a:t>
            </a:r>
          </a:p>
          <a:p>
            <a:pPr algn="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+ 1 800 559 6580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5419" y="5279013"/>
            <a:ext cx="3711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Email:</a:t>
            </a: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digital@hotmail.com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96000" y="2619633"/>
            <a:ext cx="6096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075282" y="2621627"/>
            <a:ext cx="116718" cy="1489055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90919" y="2818643"/>
            <a:ext cx="3003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Digital.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83162" y="3581018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Multipurpose PowerPoint Presentation Template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986518" y="898602"/>
            <a:ext cx="923827" cy="923827"/>
            <a:chOff x="3986518" y="898602"/>
            <a:chExt cx="923827" cy="923827"/>
          </a:xfrm>
        </p:grpSpPr>
        <p:sp>
          <p:nvSpPr>
            <p:cNvPr id="4" name="Oval 3"/>
            <p:cNvSpPr/>
            <p:nvPr/>
          </p:nvSpPr>
          <p:spPr>
            <a:xfrm>
              <a:off x="3986518" y="898602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19" name="Shape 2946"/>
            <p:cNvSpPr/>
            <p:nvPr/>
          </p:nvSpPr>
          <p:spPr>
            <a:xfrm>
              <a:off x="4308766" y="1220851"/>
              <a:ext cx="279328" cy="279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95" y="9980"/>
                  </a:moveTo>
                  <a:cubicBezTo>
                    <a:pt x="19587" y="9894"/>
                    <a:pt x="19575" y="9811"/>
                    <a:pt x="19565" y="9726"/>
                  </a:cubicBezTo>
                  <a:cubicBezTo>
                    <a:pt x="19542" y="9539"/>
                    <a:pt x="19514" y="9355"/>
                    <a:pt x="19480" y="9172"/>
                  </a:cubicBezTo>
                  <a:cubicBezTo>
                    <a:pt x="19463" y="9078"/>
                    <a:pt x="19444" y="8986"/>
                    <a:pt x="19424" y="8893"/>
                  </a:cubicBezTo>
                  <a:cubicBezTo>
                    <a:pt x="19384" y="8712"/>
                    <a:pt x="19337" y="8533"/>
                    <a:pt x="19286" y="8356"/>
                  </a:cubicBezTo>
                  <a:cubicBezTo>
                    <a:pt x="19263" y="8276"/>
                    <a:pt x="19244" y="8195"/>
                    <a:pt x="19218" y="8116"/>
                  </a:cubicBezTo>
                  <a:cubicBezTo>
                    <a:pt x="19143" y="7879"/>
                    <a:pt x="19057" y="7646"/>
                    <a:pt x="18963" y="7418"/>
                  </a:cubicBezTo>
                  <a:cubicBezTo>
                    <a:pt x="18923" y="7321"/>
                    <a:pt x="18876" y="7229"/>
                    <a:pt x="18833" y="7134"/>
                  </a:cubicBezTo>
                  <a:cubicBezTo>
                    <a:pt x="18771" y="6999"/>
                    <a:pt x="18708" y="6865"/>
                    <a:pt x="18640" y="6734"/>
                  </a:cubicBezTo>
                  <a:cubicBezTo>
                    <a:pt x="18580" y="6618"/>
                    <a:pt x="18516" y="6504"/>
                    <a:pt x="18450" y="6391"/>
                  </a:cubicBezTo>
                  <a:cubicBezTo>
                    <a:pt x="18392" y="6291"/>
                    <a:pt x="18331" y="6192"/>
                    <a:pt x="18269" y="6094"/>
                  </a:cubicBezTo>
                  <a:cubicBezTo>
                    <a:pt x="18192" y="5971"/>
                    <a:pt x="18114" y="5849"/>
                    <a:pt x="18031" y="5731"/>
                  </a:cubicBezTo>
                  <a:cubicBezTo>
                    <a:pt x="17986" y="5667"/>
                    <a:pt x="17936" y="5605"/>
                    <a:pt x="17889" y="5541"/>
                  </a:cubicBezTo>
                  <a:cubicBezTo>
                    <a:pt x="17544" y="5080"/>
                    <a:pt x="17159" y="4651"/>
                    <a:pt x="16732" y="4265"/>
                  </a:cubicBezTo>
                  <a:cubicBezTo>
                    <a:pt x="16705" y="4241"/>
                    <a:pt x="16679" y="4216"/>
                    <a:pt x="16652" y="4192"/>
                  </a:cubicBezTo>
                  <a:cubicBezTo>
                    <a:pt x="16499" y="4058"/>
                    <a:pt x="16343" y="3927"/>
                    <a:pt x="16181" y="3803"/>
                  </a:cubicBezTo>
                  <a:cubicBezTo>
                    <a:pt x="16173" y="3796"/>
                    <a:pt x="16165" y="3790"/>
                    <a:pt x="16156" y="3784"/>
                  </a:cubicBezTo>
                  <a:cubicBezTo>
                    <a:pt x="15459" y="3252"/>
                    <a:pt x="14680" y="2821"/>
                    <a:pt x="13842" y="2513"/>
                  </a:cubicBezTo>
                  <a:cubicBezTo>
                    <a:pt x="13592" y="2912"/>
                    <a:pt x="13337" y="3420"/>
                    <a:pt x="13040" y="3590"/>
                  </a:cubicBezTo>
                  <a:cubicBezTo>
                    <a:pt x="12610" y="3835"/>
                    <a:pt x="12641" y="4817"/>
                    <a:pt x="13469" y="4725"/>
                  </a:cubicBezTo>
                  <a:cubicBezTo>
                    <a:pt x="13469" y="4725"/>
                    <a:pt x="13224" y="4970"/>
                    <a:pt x="13469" y="5860"/>
                  </a:cubicBezTo>
                  <a:cubicBezTo>
                    <a:pt x="13715" y="6750"/>
                    <a:pt x="14126" y="6943"/>
                    <a:pt x="15341" y="6443"/>
                  </a:cubicBezTo>
                  <a:cubicBezTo>
                    <a:pt x="15862" y="6228"/>
                    <a:pt x="16258" y="6340"/>
                    <a:pt x="16200" y="6873"/>
                  </a:cubicBezTo>
                  <a:cubicBezTo>
                    <a:pt x="16077" y="8008"/>
                    <a:pt x="15202" y="7960"/>
                    <a:pt x="15862" y="9788"/>
                  </a:cubicBezTo>
                  <a:cubicBezTo>
                    <a:pt x="16261" y="10892"/>
                    <a:pt x="17243" y="11322"/>
                    <a:pt x="17611" y="12181"/>
                  </a:cubicBezTo>
                  <a:cubicBezTo>
                    <a:pt x="17814" y="12653"/>
                    <a:pt x="18591" y="13088"/>
                    <a:pt x="19250" y="13384"/>
                  </a:cubicBezTo>
                  <a:cubicBezTo>
                    <a:pt x="19321" y="13153"/>
                    <a:pt x="19380" y="12917"/>
                    <a:pt x="19432" y="12677"/>
                  </a:cubicBezTo>
                  <a:cubicBezTo>
                    <a:pt x="19452" y="12587"/>
                    <a:pt x="19467" y="12494"/>
                    <a:pt x="19484" y="12402"/>
                  </a:cubicBezTo>
                  <a:cubicBezTo>
                    <a:pt x="19517" y="12224"/>
                    <a:pt x="19545" y="12044"/>
                    <a:pt x="19566" y="11862"/>
                  </a:cubicBezTo>
                  <a:cubicBezTo>
                    <a:pt x="19576" y="11776"/>
                    <a:pt x="19588" y="11691"/>
                    <a:pt x="19596" y="11604"/>
                  </a:cubicBezTo>
                  <a:cubicBezTo>
                    <a:pt x="19620" y="11340"/>
                    <a:pt x="19636" y="11072"/>
                    <a:pt x="19636" y="10800"/>
                  </a:cubicBezTo>
                  <a:cubicBezTo>
                    <a:pt x="19636" y="10523"/>
                    <a:pt x="19620" y="10250"/>
                    <a:pt x="19595" y="998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6223"/>
                    <a:pt x="1622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8407" y="9726"/>
                  </a:moveTo>
                  <a:cubicBezTo>
                    <a:pt x="8468" y="9020"/>
                    <a:pt x="9603" y="8284"/>
                    <a:pt x="10370" y="7947"/>
                  </a:cubicBezTo>
                  <a:cubicBezTo>
                    <a:pt x="11137" y="7609"/>
                    <a:pt x="11843" y="7486"/>
                    <a:pt x="11751" y="6903"/>
                  </a:cubicBezTo>
                  <a:cubicBezTo>
                    <a:pt x="11659" y="6320"/>
                    <a:pt x="11444" y="5891"/>
                    <a:pt x="10248" y="5891"/>
                  </a:cubicBezTo>
                  <a:cubicBezTo>
                    <a:pt x="9051" y="5891"/>
                    <a:pt x="9573" y="7486"/>
                    <a:pt x="8591" y="6535"/>
                  </a:cubicBezTo>
                  <a:cubicBezTo>
                    <a:pt x="7609" y="5584"/>
                    <a:pt x="8805" y="5830"/>
                    <a:pt x="9296" y="5615"/>
                  </a:cubicBezTo>
                  <a:cubicBezTo>
                    <a:pt x="9787" y="5400"/>
                    <a:pt x="10278" y="4510"/>
                    <a:pt x="9419" y="4449"/>
                  </a:cubicBezTo>
                  <a:cubicBezTo>
                    <a:pt x="8560" y="4388"/>
                    <a:pt x="8744" y="4817"/>
                    <a:pt x="8069" y="4572"/>
                  </a:cubicBezTo>
                  <a:cubicBezTo>
                    <a:pt x="7394" y="4326"/>
                    <a:pt x="7087" y="5431"/>
                    <a:pt x="6658" y="5277"/>
                  </a:cubicBezTo>
                  <a:cubicBezTo>
                    <a:pt x="6373" y="5176"/>
                    <a:pt x="5613" y="4605"/>
                    <a:pt x="5110" y="4044"/>
                  </a:cubicBezTo>
                  <a:cubicBezTo>
                    <a:pt x="4094" y="4900"/>
                    <a:pt x="3277" y="5982"/>
                    <a:pt x="2729" y="7212"/>
                  </a:cubicBezTo>
                  <a:cubicBezTo>
                    <a:pt x="2875" y="8862"/>
                    <a:pt x="3774" y="9726"/>
                    <a:pt x="3774" y="9726"/>
                  </a:cubicBezTo>
                  <a:cubicBezTo>
                    <a:pt x="3774" y="9726"/>
                    <a:pt x="4234" y="10800"/>
                    <a:pt x="6995" y="12119"/>
                  </a:cubicBezTo>
                  <a:cubicBezTo>
                    <a:pt x="6995" y="12119"/>
                    <a:pt x="7517" y="12150"/>
                    <a:pt x="6903" y="11536"/>
                  </a:cubicBezTo>
                  <a:cubicBezTo>
                    <a:pt x="6290" y="10923"/>
                    <a:pt x="5615" y="10156"/>
                    <a:pt x="6382" y="9757"/>
                  </a:cubicBezTo>
                  <a:cubicBezTo>
                    <a:pt x="7149" y="9358"/>
                    <a:pt x="7364" y="9389"/>
                    <a:pt x="7548" y="10125"/>
                  </a:cubicBezTo>
                  <a:cubicBezTo>
                    <a:pt x="7732" y="10861"/>
                    <a:pt x="8345" y="10432"/>
                    <a:pt x="8407" y="9726"/>
                  </a:cubicBezTo>
                  <a:moveTo>
                    <a:pt x="16246" y="12871"/>
                  </a:moveTo>
                  <a:cubicBezTo>
                    <a:pt x="15893" y="13086"/>
                    <a:pt x="15908" y="13561"/>
                    <a:pt x="16200" y="13822"/>
                  </a:cubicBezTo>
                  <a:cubicBezTo>
                    <a:pt x="16491" y="14083"/>
                    <a:pt x="17074" y="14420"/>
                    <a:pt x="17258" y="13822"/>
                  </a:cubicBezTo>
                  <a:cubicBezTo>
                    <a:pt x="17442" y="13224"/>
                    <a:pt x="16599" y="12656"/>
                    <a:pt x="16246" y="12871"/>
                  </a:cubicBezTo>
                  <a:moveTo>
                    <a:pt x="12027" y="12948"/>
                  </a:moveTo>
                  <a:cubicBezTo>
                    <a:pt x="10984" y="12058"/>
                    <a:pt x="11107" y="11659"/>
                    <a:pt x="9787" y="11659"/>
                  </a:cubicBezTo>
                  <a:cubicBezTo>
                    <a:pt x="8468" y="11659"/>
                    <a:pt x="7640" y="11966"/>
                    <a:pt x="7977" y="13807"/>
                  </a:cubicBezTo>
                  <a:cubicBezTo>
                    <a:pt x="8315" y="15648"/>
                    <a:pt x="9296" y="14819"/>
                    <a:pt x="9205" y="16231"/>
                  </a:cubicBezTo>
                  <a:cubicBezTo>
                    <a:pt x="9112" y="17642"/>
                    <a:pt x="9450" y="17949"/>
                    <a:pt x="9665" y="18286"/>
                  </a:cubicBezTo>
                  <a:cubicBezTo>
                    <a:pt x="9880" y="18624"/>
                    <a:pt x="10524" y="19606"/>
                    <a:pt x="10769" y="18225"/>
                  </a:cubicBezTo>
                  <a:cubicBezTo>
                    <a:pt x="11015" y="16844"/>
                    <a:pt x="11475" y="16077"/>
                    <a:pt x="11996" y="15402"/>
                  </a:cubicBezTo>
                  <a:cubicBezTo>
                    <a:pt x="12518" y="14727"/>
                    <a:pt x="13070" y="13837"/>
                    <a:pt x="12027" y="1294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00803" y="2934440"/>
            <a:ext cx="923827" cy="923827"/>
            <a:chOff x="4000803" y="2934440"/>
            <a:chExt cx="923827" cy="923827"/>
          </a:xfrm>
        </p:grpSpPr>
        <p:sp>
          <p:nvSpPr>
            <p:cNvPr id="6" name="Oval 5"/>
            <p:cNvSpPr/>
            <p:nvPr/>
          </p:nvSpPr>
          <p:spPr>
            <a:xfrm>
              <a:off x="4000803" y="2934440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22" name="Shape 2629"/>
            <p:cNvSpPr/>
            <p:nvPr/>
          </p:nvSpPr>
          <p:spPr>
            <a:xfrm>
              <a:off x="4308689" y="3266561"/>
              <a:ext cx="279405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41" y="20618"/>
                  </a:moveTo>
                  <a:cubicBezTo>
                    <a:pt x="15826" y="20618"/>
                    <a:pt x="15226" y="20482"/>
                    <a:pt x="14660" y="20214"/>
                  </a:cubicBezTo>
                  <a:cubicBezTo>
                    <a:pt x="14607" y="20189"/>
                    <a:pt x="14552" y="20170"/>
                    <a:pt x="14497" y="20155"/>
                  </a:cubicBezTo>
                  <a:cubicBezTo>
                    <a:pt x="8918" y="17308"/>
                    <a:pt x="4295" y="12685"/>
                    <a:pt x="1448" y="7105"/>
                  </a:cubicBezTo>
                  <a:cubicBezTo>
                    <a:pt x="1432" y="7048"/>
                    <a:pt x="1412" y="6991"/>
                    <a:pt x="1386" y="6936"/>
                  </a:cubicBezTo>
                  <a:cubicBezTo>
                    <a:pt x="1117" y="6369"/>
                    <a:pt x="982" y="5770"/>
                    <a:pt x="982" y="5155"/>
                  </a:cubicBezTo>
                  <a:cubicBezTo>
                    <a:pt x="982" y="2774"/>
                    <a:pt x="3066" y="982"/>
                    <a:pt x="4417" y="982"/>
                  </a:cubicBezTo>
                  <a:cubicBezTo>
                    <a:pt x="4594" y="982"/>
                    <a:pt x="4711" y="1072"/>
                    <a:pt x="4764" y="1126"/>
                  </a:cubicBezTo>
                  <a:cubicBezTo>
                    <a:pt x="4776" y="1139"/>
                    <a:pt x="4798" y="1164"/>
                    <a:pt x="4831" y="1216"/>
                  </a:cubicBezTo>
                  <a:cubicBezTo>
                    <a:pt x="4848" y="1244"/>
                    <a:pt x="4867" y="1271"/>
                    <a:pt x="4887" y="1297"/>
                  </a:cubicBezTo>
                  <a:lnTo>
                    <a:pt x="8118" y="5453"/>
                  </a:lnTo>
                  <a:cubicBezTo>
                    <a:pt x="8143" y="5485"/>
                    <a:pt x="8170" y="5515"/>
                    <a:pt x="8199" y="5544"/>
                  </a:cubicBezTo>
                  <a:cubicBezTo>
                    <a:pt x="8253" y="5598"/>
                    <a:pt x="8343" y="5715"/>
                    <a:pt x="8343" y="5891"/>
                  </a:cubicBezTo>
                  <a:cubicBezTo>
                    <a:pt x="8343" y="5978"/>
                    <a:pt x="8319" y="6060"/>
                    <a:pt x="8272" y="6135"/>
                  </a:cubicBezTo>
                  <a:lnTo>
                    <a:pt x="7178" y="7221"/>
                  </a:lnTo>
                  <a:cubicBezTo>
                    <a:pt x="7173" y="7226"/>
                    <a:pt x="7168" y="7231"/>
                    <a:pt x="7163" y="7236"/>
                  </a:cubicBezTo>
                  <a:cubicBezTo>
                    <a:pt x="6767" y="7609"/>
                    <a:pt x="6541" y="8126"/>
                    <a:pt x="6541" y="8668"/>
                  </a:cubicBezTo>
                  <a:cubicBezTo>
                    <a:pt x="6541" y="9175"/>
                    <a:pt x="6738" y="9658"/>
                    <a:pt x="7080" y="10020"/>
                  </a:cubicBezTo>
                  <a:cubicBezTo>
                    <a:pt x="7092" y="10040"/>
                    <a:pt x="7105" y="10059"/>
                    <a:pt x="7119" y="10078"/>
                  </a:cubicBezTo>
                  <a:cubicBezTo>
                    <a:pt x="8325" y="11745"/>
                    <a:pt x="9807" y="13222"/>
                    <a:pt x="11525" y="14469"/>
                  </a:cubicBezTo>
                  <a:cubicBezTo>
                    <a:pt x="11538" y="14478"/>
                    <a:pt x="11551" y="14487"/>
                    <a:pt x="11565" y="14496"/>
                  </a:cubicBezTo>
                  <a:cubicBezTo>
                    <a:pt x="11928" y="14844"/>
                    <a:pt x="12414" y="15045"/>
                    <a:pt x="12924" y="15045"/>
                  </a:cubicBezTo>
                  <a:cubicBezTo>
                    <a:pt x="13436" y="15045"/>
                    <a:pt x="13930" y="14840"/>
                    <a:pt x="14297" y="14479"/>
                  </a:cubicBezTo>
                  <a:cubicBezTo>
                    <a:pt x="14316" y="14463"/>
                    <a:pt x="14335" y="14446"/>
                    <a:pt x="14352" y="14427"/>
                  </a:cubicBezTo>
                  <a:lnTo>
                    <a:pt x="15451" y="13320"/>
                  </a:lnTo>
                  <a:cubicBezTo>
                    <a:pt x="15529" y="13271"/>
                    <a:pt x="15611" y="13247"/>
                    <a:pt x="15697" y="13247"/>
                  </a:cubicBezTo>
                  <a:cubicBezTo>
                    <a:pt x="15874" y="13247"/>
                    <a:pt x="15990" y="13337"/>
                    <a:pt x="16044" y="13391"/>
                  </a:cubicBezTo>
                  <a:cubicBezTo>
                    <a:pt x="16073" y="13420"/>
                    <a:pt x="16103" y="13447"/>
                    <a:pt x="16135" y="13472"/>
                  </a:cubicBezTo>
                  <a:lnTo>
                    <a:pt x="20291" y="16704"/>
                  </a:lnTo>
                  <a:cubicBezTo>
                    <a:pt x="20317" y="16725"/>
                    <a:pt x="20345" y="16744"/>
                    <a:pt x="20374" y="16762"/>
                  </a:cubicBezTo>
                  <a:cubicBezTo>
                    <a:pt x="20426" y="16795"/>
                    <a:pt x="20449" y="16816"/>
                    <a:pt x="20461" y="16827"/>
                  </a:cubicBezTo>
                  <a:cubicBezTo>
                    <a:pt x="20515" y="16881"/>
                    <a:pt x="20605" y="16997"/>
                    <a:pt x="20605" y="17174"/>
                  </a:cubicBezTo>
                  <a:cubicBezTo>
                    <a:pt x="20605" y="17207"/>
                    <a:pt x="20606" y="17240"/>
                    <a:pt x="20610" y="17273"/>
                  </a:cubicBezTo>
                  <a:cubicBezTo>
                    <a:pt x="20533" y="18625"/>
                    <a:pt x="18769" y="20618"/>
                    <a:pt x="16441" y="20618"/>
                  </a:cubicBezTo>
                  <a:moveTo>
                    <a:pt x="21586" y="17174"/>
                  </a:moveTo>
                  <a:cubicBezTo>
                    <a:pt x="21586" y="16768"/>
                    <a:pt x="21421" y="16399"/>
                    <a:pt x="21155" y="16133"/>
                  </a:cubicBezTo>
                  <a:cubicBezTo>
                    <a:pt x="21077" y="16054"/>
                    <a:pt x="20988" y="15988"/>
                    <a:pt x="20893" y="15929"/>
                  </a:cubicBezTo>
                  <a:lnTo>
                    <a:pt x="16738" y="12697"/>
                  </a:lnTo>
                  <a:cubicBezTo>
                    <a:pt x="16471" y="12430"/>
                    <a:pt x="16104" y="12265"/>
                    <a:pt x="15697" y="12265"/>
                  </a:cubicBezTo>
                  <a:cubicBezTo>
                    <a:pt x="15364" y="12265"/>
                    <a:pt x="15060" y="12380"/>
                    <a:pt x="14815" y="12567"/>
                  </a:cubicBezTo>
                  <a:lnTo>
                    <a:pt x="13655" y="13736"/>
                  </a:lnTo>
                  <a:lnTo>
                    <a:pt x="13652" y="13733"/>
                  </a:lnTo>
                  <a:cubicBezTo>
                    <a:pt x="13473" y="13934"/>
                    <a:pt x="13214" y="14063"/>
                    <a:pt x="12924" y="14063"/>
                  </a:cubicBezTo>
                  <a:cubicBezTo>
                    <a:pt x="12592" y="14063"/>
                    <a:pt x="12300" y="13897"/>
                    <a:pt x="12122" y="13645"/>
                  </a:cubicBezTo>
                  <a:cubicBezTo>
                    <a:pt x="12116" y="13654"/>
                    <a:pt x="12107" y="13663"/>
                    <a:pt x="12101" y="13674"/>
                  </a:cubicBezTo>
                  <a:cubicBezTo>
                    <a:pt x="10497" y="12510"/>
                    <a:pt x="9076" y="11108"/>
                    <a:pt x="7914" y="9502"/>
                  </a:cubicBezTo>
                  <a:cubicBezTo>
                    <a:pt x="7925" y="9495"/>
                    <a:pt x="7935" y="9486"/>
                    <a:pt x="7947" y="9479"/>
                  </a:cubicBezTo>
                  <a:cubicBezTo>
                    <a:pt x="7691" y="9299"/>
                    <a:pt x="7523" y="9004"/>
                    <a:pt x="7523" y="8668"/>
                  </a:cubicBezTo>
                  <a:cubicBezTo>
                    <a:pt x="7523" y="8367"/>
                    <a:pt x="7659" y="8101"/>
                    <a:pt x="7871" y="7920"/>
                  </a:cubicBezTo>
                  <a:lnTo>
                    <a:pt x="7870" y="7918"/>
                  </a:lnTo>
                  <a:lnTo>
                    <a:pt x="9023" y="6773"/>
                  </a:lnTo>
                  <a:cubicBezTo>
                    <a:pt x="9211" y="6528"/>
                    <a:pt x="9325" y="6224"/>
                    <a:pt x="9325" y="5891"/>
                  </a:cubicBezTo>
                  <a:cubicBezTo>
                    <a:pt x="9325" y="5485"/>
                    <a:pt x="9160" y="5116"/>
                    <a:pt x="8893" y="4850"/>
                  </a:cubicBezTo>
                  <a:lnTo>
                    <a:pt x="5662" y="693"/>
                  </a:lnTo>
                  <a:cubicBezTo>
                    <a:pt x="5603" y="599"/>
                    <a:pt x="5537" y="510"/>
                    <a:pt x="5458" y="432"/>
                  </a:cubicBezTo>
                  <a:cubicBezTo>
                    <a:pt x="5191" y="165"/>
                    <a:pt x="4823" y="0"/>
                    <a:pt x="4417" y="0"/>
                  </a:cubicBezTo>
                  <a:cubicBezTo>
                    <a:pt x="2454" y="0"/>
                    <a:pt x="0" y="2308"/>
                    <a:pt x="0" y="5155"/>
                  </a:cubicBezTo>
                  <a:cubicBezTo>
                    <a:pt x="0" y="5943"/>
                    <a:pt x="183" y="6688"/>
                    <a:pt x="499" y="7356"/>
                  </a:cubicBezTo>
                  <a:lnTo>
                    <a:pt x="482" y="7373"/>
                  </a:lnTo>
                  <a:cubicBezTo>
                    <a:pt x="3435" y="13255"/>
                    <a:pt x="8343" y="18164"/>
                    <a:pt x="14224" y="21117"/>
                  </a:cubicBezTo>
                  <a:lnTo>
                    <a:pt x="14240" y="21101"/>
                  </a:lnTo>
                  <a:cubicBezTo>
                    <a:pt x="14908" y="21418"/>
                    <a:pt x="15652" y="21600"/>
                    <a:pt x="16441" y="21600"/>
                  </a:cubicBezTo>
                  <a:cubicBezTo>
                    <a:pt x="19287" y="21600"/>
                    <a:pt x="21594" y="19145"/>
                    <a:pt x="21594" y="17182"/>
                  </a:cubicBezTo>
                  <a:cubicBezTo>
                    <a:pt x="21594" y="17179"/>
                    <a:pt x="21594" y="17177"/>
                    <a:pt x="21594" y="17174"/>
                  </a:cubicBezTo>
                  <a:cubicBezTo>
                    <a:pt x="21594" y="17174"/>
                    <a:pt x="21586" y="17174"/>
                    <a:pt x="21586" y="17174"/>
                  </a:cubicBezTo>
                  <a:close/>
                  <a:moveTo>
                    <a:pt x="11785" y="10800"/>
                  </a:moveTo>
                  <a:cubicBezTo>
                    <a:pt x="12326" y="10800"/>
                    <a:pt x="12766" y="10360"/>
                    <a:pt x="12766" y="9819"/>
                  </a:cubicBezTo>
                  <a:cubicBezTo>
                    <a:pt x="12766" y="9276"/>
                    <a:pt x="12326" y="8836"/>
                    <a:pt x="11785" y="8836"/>
                  </a:cubicBezTo>
                  <a:cubicBezTo>
                    <a:pt x="11242" y="8836"/>
                    <a:pt x="10803" y="9276"/>
                    <a:pt x="10803" y="9819"/>
                  </a:cubicBezTo>
                  <a:cubicBezTo>
                    <a:pt x="10803" y="10360"/>
                    <a:pt x="11242" y="10800"/>
                    <a:pt x="11785" y="10800"/>
                  </a:cubicBezTo>
                  <a:moveTo>
                    <a:pt x="11785" y="5891"/>
                  </a:moveTo>
                  <a:cubicBezTo>
                    <a:pt x="13953" y="5891"/>
                    <a:pt x="15711" y="7649"/>
                    <a:pt x="15711" y="9819"/>
                  </a:cubicBezTo>
                  <a:cubicBezTo>
                    <a:pt x="15711" y="10090"/>
                    <a:pt x="15930" y="10309"/>
                    <a:pt x="16201" y="10309"/>
                  </a:cubicBezTo>
                  <a:cubicBezTo>
                    <a:pt x="16472" y="10309"/>
                    <a:pt x="16692" y="10090"/>
                    <a:pt x="16692" y="9819"/>
                  </a:cubicBezTo>
                  <a:cubicBezTo>
                    <a:pt x="16692" y="7107"/>
                    <a:pt x="14495" y="4909"/>
                    <a:pt x="11785" y="4909"/>
                  </a:cubicBezTo>
                  <a:cubicBezTo>
                    <a:pt x="11513" y="4909"/>
                    <a:pt x="11294" y="5129"/>
                    <a:pt x="11294" y="5400"/>
                  </a:cubicBezTo>
                  <a:cubicBezTo>
                    <a:pt x="11294" y="5672"/>
                    <a:pt x="11513" y="5891"/>
                    <a:pt x="11785" y="5891"/>
                  </a:cubicBezTo>
                  <a:moveTo>
                    <a:pt x="11785" y="982"/>
                  </a:moveTo>
                  <a:cubicBezTo>
                    <a:pt x="16663" y="982"/>
                    <a:pt x="20618" y="4939"/>
                    <a:pt x="20618" y="9819"/>
                  </a:cubicBezTo>
                  <a:cubicBezTo>
                    <a:pt x="20618" y="10090"/>
                    <a:pt x="20838" y="10309"/>
                    <a:pt x="21109" y="10309"/>
                  </a:cubicBezTo>
                  <a:cubicBezTo>
                    <a:pt x="21380" y="10309"/>
                    <a:pt x="21600" y="10090"/>
                    <a:pt x="21600" y="9819"/>
                  </a:cubicBezTo>
                  <a:cubicBezTo>
                    <a:pt x="21600" y="4396"/>
                    <a:pt x="17206" y="0"/>
                    <a:pt x="11785" y="0"/>
                  </a:cubicBezTo>
                  <a:cubicBezTo>
                    <a:pt x="11513" y="0"/>
                    <a:pt x="11294" y="220"/>
                    <a:pt x="11294" y="491"/>
                  </a:cubicBezTo>
                  <a:cubicBezTo>
                    <a:pt x="11294" y="762"/>
                    <a:pt x="11513" y="982"/>
                    <a:pt x="11785" y="982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86518" y="5078711"/>
            <a:ext cx="923827" cy="923827"/>
            <a:chOff x="3986518" y="5078711"/>
            <a:chExt cx="923827" cy="923827"/>
          </a:xfrm>
        </p:grpSpPr>
        <p:sp>
          <p:nvSpPr>
            <p:cNvPr id="5" name="Oval 4"/>
            <p:cNvSpPr/>
            <p:nvPr/>
          </p:nvSpPr>
          <p:spPr>
            <a:xfrm>
              <a:off x="3986518" y="5078711"/>
              <a:ext cx="923827" cy="923827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DD5D6"/>
                </a:solidFill>
              </a:endParaRPr>
            </a:p>
          </p:txBody>
        </p:sp>
        <p:sp>
          <p:nvSpPr>
            <p:cNvPr id="24" name="Shape 2553"/>
            <p:cNvSpPr/>
            <p:nvPr/>
          </p:nvSpPr>
          <p:spPr>
            <a:xfrm>
              <a:off x="4323052" y="5413656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8100"/>
                  </a:moveTo>
                  <a:cubicBezTo>
                    <a:pt x="14896" y="8100"/>
                    <a:pt x="14236" y="8826"/>
                    <a:pt x="14236" y="9720"/>
                  </a:cubicBezTo>
                  <a:cubicBezTo>
                    <a:pt x="14236" y="10615"/>
                    <a:pt x="14896" y="11340"/>
                    <a:pt x="15709" y="11340"/>
                  </a:cubicBezTo>
                  <a:cubicBezTo>
                    <a:pt x="16522" y="11340"/>
                    <a:pt x="17182" y="10615"/>
                    <a:pt x="17182" y="9720"/>
                  </a:cubicBezTo>
                  <a:cubicBezTo>
                    <a:pt x="17182" y="8826"/>
                    <a:pt x="16522" y="8100"/>
                    <a:pt x="15709" y="8100"/>
                  </a:cubicBezTo>
                  <a:moveTo>
                    <a:pt x="10800" y="18360"/>
                  </a:moveTo>
                  <a:cubicBezTo>
                    <a:pt x="9864" y="18360"/>
                    <a:pt x="8922" y="18237"/>
                    <a:pt x="7998" y="17995"/>
                  </a:cubicBezTo>
                  <a:cubicBezTo>
                    <a:pt x="7923" y="17975"/>
                    <a:pt x="7846" y="17965"/>
                    <a:pt x="7770" y="17965"/>
                  </a:cubicBezTo>
                  <a:cubicBezTo>
                    <a:pt x="7646" y="17965"/>
                    <a:pt x="7522" y="17991"/>
                    <a:pt x="7406" y="18043"/>
                  </a:cubicBezTo>
                  <a:lnTo>
                    <a:pt x="3352" y="19826"/>
                  </a:lnTo>
                  <a:lnTo>
                    <a:pt x="4013" y="16735"/>
                  </a:lnTo>
                  <a:cubicBezTo>
                    <a:pt x="4098" y="16339"/>
                    <a:pt x="3972" y="15924"/>
                    <a:pt x="3689" y="15662"/>
                  </a:cubicBezTo>
                  <a:cubicBezTo>
                    <a:pt x="1944" y="14045"/>
                    <a:pt x="982" y="11934"/>
                    <a:pt x="982" y="9720"/>
                  </a:cubicBezTo>
                  <a:cubicBezTo>
                    <a:pt x="982" y="4956"/>
                    <a:pt x="5387" y="1080"/>
                    <a:pt x="10800" y="1080"/>
                  </a:cubicBezTo>
                  <a:cubicBezTo>
                    <a:pt x="16214" y="1080"/>
                    <a:pt x="20618" y="4956"/>
                    <a:pt x="20618" y="9720"/>
                  </a:cubicBezTo>
                  <a:cubicBezTo>
                    <a:pt x="20618" y="14484"/>
                    <a:pt x="16214" y="18360"/>
                    <a:pt x="10800" y="18360"/>
                  </a:cubicBezTo>
                  <a:moveTo>
                    <a:pt x="10800" y="0"/>
                  </a:moveTo>
                  <a:cubicBezTo>
                    <a:pt x="4835" y="0"/>
                    <a:pt x="0" y="4352"/>
                    <a:pt x="0" y="9720"/>
                  </a:cubicBezTo>
                  <a:cubicBezTo>
                    <a:pt x="0" y="12353"/>
                    <a:pt x="1168" y="14738"/>
                    <a:pt x="3057" y="16488"/>
                  </a:cubicBezTo>
                  <a:lnTo>
                    <a:pt x="1964" y="21600"/>
                  </a:lnTo>
                  <a:lnTo>
                    <a:pt x="7770" y="19046"/>
                  </a:lnTo>
                  <a:cubicBezTo>
                    <a:pt x="8732" y="19298"/>
                    <a:pt x="9747" y="19440"/>
                    <a:pt x="10800" y="19440"/>
                  </a:cubicBezTo>
                  <a:cubicBezTo>
                    <a:pt x="16765" y="19440"/>
                    <a:pt x="21600" y="15089"/>
                    <a:pt x="21600" y="9720"/>
                  </a:cubicBezTo>
                  <a:cubicBezTo>
                    <a:pt x="21600" y="4352"/>
                    <a:pt x="16765" y="0"/>
                    <a:pt x="10800" y="0"/>
                  </a:cubicBezTo>
                  <a:moveTo>
                    <a:pt x="10800" y="8100"/>
                  </a:moveTo>
                  <a:cubicBezTo>
                    <a:pt x="9987" y="8100"/>
                    <a:pt x="9327" y="8826"/>
                    <a:pt x="9327" y="9720"/>
                  </a:cubicBezTo>
                  <a:cubicBezTo>
                    <a:pt x="9327" y="10615"/>
                    <a:pt x="9987" y="11340"/>
                    <a:pt x="10800" y="11340"/>
                  </a:cubicBezTo>
                  <a:cubicBezTo>
                    <a:pt x="11613" y="11340"/>
                    <a:pt x="12273" y="10615"/>
                    <a:pt x="12273" y="9720"/>
                  </a:cubicBezTo>
                  <a:cubicBezTo>
                    <a:pt x="12273" y="8826"/>
                    <a:pt x="11613" y="8100"/>
                    <a:pt x="10800" y="8100"/>
                  </a:cubicBezTo>
                  <a:moveTo>
                    <a:pt x="5891" y="8100"/>
                  </a:moveTo>
                  <a:cubicBezTo>
                    <a:pt x="5078" y="8100"/>
                    <a:pt x="4418" y="8826"/>
                    <a:pt x="4418" y="9720"/>
                  </a:cubicBezTo>
                  <a:cubicBezTo>
                    <a:pt x="4418" y="10615"/>
                    <a:pt x="5078" y="11340"/>
                    <a:pt x="5891" y="11340"/>
                  </a:cubicBezTo>
                  <a:cubicBezTo>
                    <a:pt x="6704" y="11340"/>
                    <a:pt x="7364" y="10615"/>
                    <a:pt x="7364" y="9720"/>
                  </a:cubicBezTo>
                  <a:cubicBezTo>
                    <a:pt x="7364" y="8826"/>
                    <a:pt x="6704" y="8100"/>
                    <a:pt x="5891" y="81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53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0" grpId="0" animBg="1"/>
      <p:bldP spid="11" grpId="0"/>
      <p:bldP spid="12" grpId="0"/>
      <p:bldP spid="14" grpId="0" animBg="1"/>
      <p:bldP spid="15" grpId="0" animBg="1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6144005" y="2621627"/>
            <a:ext cx="6096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3"/>
          <p:cNvSpPr txBox="1">
            <a:spLocks/>
          </p:cNvSpPr>
          <p:nvPr/>
        </p:nvSpPr>
        <p:spPr>
          <a:xfrm>
            <a:off x="7895930" y="2895322"/>
            <a:ext cx="3624943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The </a:t>
            </a:r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details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 are </a:t>
            </a:r>
            <a:r>
              <a:rPr lang="en-US" sz="2400" i="1" dirty="0">
                <a:solidFill>
                  <a:schemeClr val="bg1"/>
                </a:solidFill>
                <a:latin typeface="Source Sans Pro" panose="020B0503030403020204" pitchFamily="34" charset="0"/>
              </a:rPr>
              <a:t>not the 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details. They make </a:t>
            </a:r>
            <a:r>
              <a:rPr lang="en-US" sz="24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the design</a:t>
            </a:r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2075282" y="2621627"/>
            <a:ext cx="116718" cy="1489055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0327" y="5303266"/>
            <a:ext cx="11050036" cy="81403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532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4069492"/>
            <a:ext cx="12192000" cy="1491049"/>
          </a:xfrm>
          <a:prstGeom prst="rect">
            <a:avLst/>
          </a:prstGeom>
          <a:solidFill>
            <a:schemeClr val="dk1">
              <a:alpha val="4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" y="4071486"/>
            <a:ext cx="116718" cy="1489055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14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925" y="4335860"/>
            <a:ext cx="57365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Thanks For Watching.</a:t>
            </a:r>
            <a:endParaRPr lang="en-US" sz="40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925" y="5043746"/>
            <a:ext cx="4271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</a:rPr>
              <a:t>Have a nice day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sym typeface="Wingdings" panose="05000000000000000000" pitchFamily="2" charset="2"/>
              </a:rPr>
              <a:t>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02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Meet Our </a:t>
            </a:r>
            <a:r>
              <a:rPr lang="en-US" sz="2800" b="1" dirty="0" smtClean="0">
                <a:solidFill>
                  <a:srgbClr val="44546A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</a:t>
            </a:r>
            <a:endParaRPr lang="en-US" sz="2800" b="1" dirty="0">
              <a:solidFill>
                <a:srgbClr val="44546A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1462720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rgbClr val="0EC07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1433987" y="4030366"/>
            <a:ext cx="2083137" cy="1533482"/>
            <a:chOff x="1433987" y="4030366"/>
            <a:chExt cx="2083137" cy="1533482"/>
          </a:xfrm>
        </p:grpSpPr>
        <p:sp>
          <p:nvSpPr>
            <p:cNvPr id="10" name="Text Placeholder 22"/>
            <p:cNvSpPr txBox="1">
              <a:spLocks/>
            </p:cNvSpPr>
            <p:nvPr/>
          </p:nvSpPr>
          <p:spPr>
            <a:xfrm>
              <a:off x="1574462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Ben Doe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11" name="Text Placeholder 23"/>
            <p:cNvSpPr txBox="1">
              <a:spLocks/>
            </p:cNvSpPr>
            <p:nvPr/>
          </p:nvSpPr>
          <p:spPr>
            <a:xfrm>
              <a:off x="1574462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Leader Developer</a:t>
              </a:r>
            </a:p>
          </p:txBody>
        </p:sp>
        <p:sp>
          <p:nvSpPr>
            <p:cNvPr id="12" name="Text Placeholder 24"/>
            <p:cNvSpPr txBox="1">
              <a:spLocks/>
            </p:cNvSpPr>
            <p:nvPr/>
          </p:nvSpPr>
          <p:spPr>
            <a:xfrm>
              <a:off x="1433987" y="4731449"/>
              <a:ext cx="2083137" cy="83239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255255" y="4661507"/>
              <a:ext cx="457200" cy="0"/>
            </a:xfrm>
            <a:prstGeom prst="line">
              <a:avLst/>
            </a:prstGeom>
            <a:ln w="57150">
              <a:solidFill>
                <a:srgbClr val="0EC07D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reeform 8"/>
          <p:cNvSpPr>
            <a:spLocks noEditPoints="1"/>
          </p:cNvSpPr>
          <p:nvPr/>
        </p:nvSpPr>
        <p:spPr bwMode="auto">
          <a:xfrm>
            <a:off x="3972267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rgbClr val="0EC07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8"/>
          <p:cNvSpPr>
            <a:spLocks noEditPoints="1"/>
          </p:cNvSpPr>
          <p:nvPr/>
        </p:nvSpPr>
        <p:spPr bwMode="auto">
          <a:xfrm>
            <a:off x="6399322" y="1898035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rgbClr val="0EC07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8907329" y="1897231"/>
            <a:ext cx="2011680" cy="2011680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rgbClr val="0EC07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3881342" y="4030366"/>
            <a:ext cx="2083137" cy="1533482"/>
            <a:chOff x="3881342" y="4030366"/>
            <a:chExt cx="2083137" cy="1533482"/>
          </a:xfrm>
        </p:grpSpPr>
        <p:sp>
          <p:nvSpPr>
            <p:cNvPr id="21" name="Text Placeholder 12"/>
            <p:cNvSpPr txBox="1">
              <a:spLocks/>
            </p:cNvSpPr>
            <p:nvPr/>
          </p:nvSpPr>
          <p:spPr>
            <a:xfrm>
              <a:off x="4048613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Sarah Hyland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22" name="Text Placeholder 13"/>
            <p:cNvSpPr txBox="1">
              <a:spLocks/>
            </p:cNvSpPr>
            <p:nvPr/>
          </p:nvSpPr>
          <p:spPr>
            <a:xfrm>
              <a:off x="4048613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 smtClean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Web Developer</a:t>
              </a:r>
              <a:endParaRPr lang="en-US" sz="1000" b="1" dirty="0">
                <a:solidFill>
                  <a:schemeClr val="tx2"/>
                </a:solidFill>
                <a:latin typeface="Source Sans Pro Light" panose="020B04030304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4729406" y="4661507"/>
              <a:ext cx="457200" cy="0"/>
            </a:xfrm>
            <a:prstGeom prst="line">
              <a:avLst/>
            </a:prstGeom>
            <a:ln w="57150">
              <a:solidFill>
                <a:srgbClr val="0EC07D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Placeholder 24"/>
            <p:cNvSpPr txBox="1">
              <a:spLocks/>
            </p:cNvSpPr>
            <p:nvPr/>
          </p:nvSpPr>
          <p:spPr>
            <a:xfrm>
              <a:off x="3881342" y="4747775"/>
              <a:ext cx="2083137" cy="8160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398701" y="4030366"/>
            <a:ext cx="2083137" cy="1617376"/>
            <a:chOff x="6398701" y="4030366"/>
            <a:chExt cx="2083137" cy="1617376"/>
          </a:xfrm>
        </p:grpSpPr>
        <p:sp>
          <p:nvSpPr>
            <p:cNvPr id="29" name="Text Placeholder 15"/>
            <p:cNvSpPr txBox="1">
              <a:spLocks/>
            </p:cNvSpPr>
            <p:nvPr/>
          </p:nvSpPr>
          <p:spPr>
            <a:xfrm>
              <a:off x="6522764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 smtClean="0">
                  <a:solidFill>
                    <a:schemeClr val="tx2"/>
                  </a:solidFill>
                  <a:latin typeface="Source Sans Pro" panose="020B0503030403020204" pitchFamily="34" charset="0"/>
                </a:rPr>
                <a:t>Allen </a:t>
              </a: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Fenders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0" name="Text Placeholder 16"/>
            <p:cNvSpPr txBox="1">
              <a:spLocks/>
            </p:cNvSpPr>
            <p:nvPr/>
          </p:nvSpPr>
          <p:spPr>
            <a:xfrm>
              <a:off x="6522764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 smtClean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Graphic Designer</a:t>
              </a:r>
              <a:endParaRPr lang="en-US" sz="1000" b="1" dirty="0">
                <a:solidFill>
                  <a:schemeClr val="tx2"/>
                </a:solidFill>
                <a:latin typeface="Source Sans Pro Light" panose="020B04030304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7203557" y="4661507"/>
              <a:ext cx="457200" cy="0"/>
            </a:xfrm>
            <a:prstGeom prst="line">
              <a:avLst/>
            </a:prstGeom>
            <a:ln w="57150">
              <a:solidFill>
                <a:srgbClr val="0EC07D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 Placeholder 24"/>
            <p:cNvSpPr txBox="1">
              <a:spLocks/>
            </p:cNvSpPr>
            <p:nvPr/>
          </p:nvSpPr>
          <p:spPr>
            <a:xfrm>
              <a:off x="6398701" y="4747776"/>
              <a:ext cx="2083137" cy="89996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873040" y="4030366"/>
            <a:ext cx="2083137" cy="1617376"/>
            <a:chOff x="8873040" y="4030366"/>
            <a:chExt cx="2083137" cy="1617376"/>
          </a:xfrm>
        </p:grpSpPr>
        <p:sp>
          <p:nvSpPr>
            <p:cNvPr id="37" name="Text Placeholder 18"/>
            <p:cNvSpPr txBox="1">
              <a:spLocks/>
            </p:cNvSpPr>
            <p:nvPr/>
          </p:nvSpPr>
          <p:spPr>
            <a:xfrm>
              <a:off x="8996914" y="4030366"/>
              <a:ext cx="1818787" cy="28645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  <a:latin typeface="Source Sans Pro" panose="020B0503030403020204" pitchFamily="34" charset="0"/>
                </a:rPr>
                <a:t>Cheryl Doe</a:t>
              </a:r>
              <a:endParaRPr lang="id-ID" sz="1400" b="1" dirty="0">
                <a:solidFill>
                  <a:schemeClr val="tx2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8" name="Text Placeholder 19"/>
            <p:cNvSpPr txBox="1">
              <a:spLocks/>
            </p:cNvSpPr>
            <p:nvPr/>
          </p:nvSpPr>
          <p:spPr>
            <a:xfrm>
              <a:off x="8996914" y="4320751"/>
              <a:ext cx="1818787" cy="42702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b="1" dirty="0">
                  <a:solidFill>
                    <a:schemeClr val="tx2"/>
                  </a:solidFill>
                  <a:latin typeface="Source Sans Pro Light" panose="020B0403030403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Director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9677708" y="4661507"/>
              <a:ext cx="457200" cy="0"/>
            </a:xfrm>
            <a:prstGeom prst="line">
              <a:avLst/>
            </a:prstGeom>
            <a:ln w="57150">
              <a:solidFill>
                <a:srgbClr val="0EC07D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 Placeholder 24"/>
            <p:cNvSpPr txBox="1">
              <a:spLocks/>
            </p:cNvSpPr>
            <p:nvPr/>
          </p:nvSpPr>
          <p:spPr>
            <a:xfrm>
              <a:off x="8873040" y="4747776"/>
              <a:ext cx="2083137" cy="89996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lang="en-US" sz="24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20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8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 smtClean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lang="en-US" sz="1600" kern="1200" dirty="0">
                  <a:solidFill>
                    <a:schemeClr val="tx1"/>
                  </a:solidFill>
                  <a:effectLst/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Etsy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plaid narwhal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fixie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tofu,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gastropub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ennui ethical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schlitz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disrupt </a:t>
              </a:r>
              <a:r>
                <a:rPr lang="en-US" sz="12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lomo</a:t>
              </a:r>
              <a:r>
                <a:rPr lang="en-US" sz="12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.</a:t>
              </a:r>
              <a:endPara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Roboto Condensed Light" panose="02000000000000000000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836186" y="5650116"/>
            <a:ext cx="1204595" cy="281940"/>
            <a:chOff x="1836186" y="5650116"/>
            <a:chExt cx="1204595" cy="281940"/>
          </a:xfrm>
        </p:grpSpPr>
        <p:sp>
          <p:nvSpPr>
            <p:cNvPr id="49" name="Shape 2859"/>
            <p:cNvSpPr/>
            <p:nvPr/>
          </p:nvSpPr>
          <p:spPr>
            <a:xfrm>
              <a:off x="2462329" y="5652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0" name="Shape 2860"/>
            <p:cNvSpPr/>
            <p:nvPr/>
          </p:nvSpPr>
          <p:spPr>
            <a:xfrm>
              <a:off x="1836186" y="56511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1" name="Shape 2861"/>
            <p:cNvSpPr/>
            <p:nvPr/>
          </p:nvSpPr>
          <p:spPr>
            <a:xfrm>
              <a:off x="2761453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2" name="Shape 2864"/>
            <p:cNvSpPr/>
            <p:nvPr/>
          </p:nvSpPr>
          <p:spPr>
            <a:xfrm>
              <a:off x="2154206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328169" y="5650116"/>
            <a:ext cx="1204595" cy="281940"/>
            <a:chOff x="4328169" y="5650116"/>
            <a:chExt cx="1204595" cy="281940"/>
          </a:xfrm>
        </p:grpSpPr>
        <p:sp>
          <p:nvSpPr>
            <p:cNvPr id="53" name="Shape 2859"/>
            <p:cNvSpPr/>
            <p:nvPr/>
          </p:nvSpPr>
          <p:spPr>
            <a:xfrm>
              <a:off x="4954312" y="5652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4" name="Shape 2860"/>
            <p:cNvSpPr/>
            <p:nvPr/>
          </p:nvSpPr>
          <p:spPr>
            <a:xfrm>
              <a:off x="4328169" y="56511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5" name="Shape 2861"/>
            <p:cNvSpPr/>
            <p:nvPr/>
          </p:nvSpPr>
          <p:spPr>
            <a:xfrm>
              <a:off x="5253436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6" name="Shape 2864"/>
            <p:cNvSpPr/>
            <p:nvPr/>
          </p:nvSpPr>
          <p:spPr>
            <a:xfrm>
              <a:off x="4646189" y="565011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874947" y="5647741"/>
            <a:ext cx="1204595" cy="281940"/>
            <a:chOff x="6874947" y="5647741"/>
            <a:chExt cx="1204595" cy="281940"/>
          </a:xfrm>
        </p:grpSpPr>
        <p:sp>
          <p:nvSpPr>
            <p:cNvPr id="57" name="Shape 2859"/>
            <p:cNvSpPr/>
            <p:nvPr/>
          </p:nvSpPr>
          <p:spPr>
            <a:xfrm>
              <a:off x="7501090" y="56503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8" name="Shape 2860"/>
            <p:cNvSpPr/>
            <p:nvPr/>
          </p:nvSpPr>
          <p:spPr>
            <a:xfrm>
              <a:off x="6874947" y="56487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59" name="Shape 2861"/>
            <p:cNvSpPr/>
            <p:nvPr/>
          </p:nvSpPr>
          <p:spPr>
            <a:xfrm>
              <a:off x="7800214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0" name="Shape 2864"/>
            <p:cNvSpPr/>
            <p:nvPr/>
          </p:nvSpPr>
          <p:spPr>
            <a:xfrm>
              <a:off x="7192967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310230" y="5647741"/>
            <a:ext cx="1204595" cy="281940"/>
            <a:chOff x="9310230" y="5647741"/>
            <a:chExt cx="1204595" cy="281940"/>
          </a:xfrm>
        </p:grpSpPr>
        <p:sp>
          <p:nvSpPr>
            <p:cNvPr id="61" name="Shape 2859"/>
            <p:cNvSpPr/>
            <p:nvPr/>
          </p:nvSpPr>
          <p:spPr>
            <a:xfrm>
              <a:off x="9936373" y="56503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2" name="Shape 2860"/>
            <p:cNvSpPr/>
            <p:nvPr/>
          </p:nvSpPr>
          <p:spPr>
            <a:xfrm>
              <a:off x="9310230" y="56487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3" name="Shape 2861"/>
            <p:cNvSpPr/>
            <p:nvPr/>
          </p:nvSpPr>
          <p:spPr>
            <a:xfrm>
              <a:off x="10235497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24" y="12090"/>
                  </a:moveTo>
                  <a:cubicBezTo>
                    <a:pt x="14019" y="12090"/>
                    <a:pt x="14019" y="12428"/>
                    <a:pt x="14019" y="12428"/>
                  </a:cubicBezTo>
                  <a:lnTo>
                    <a:pt x="14019" y="12863"/>
                  </a:lnTo>
                  <a:lnTo>
                    <a:pt x="14628" y="12863"/>
                  </a:lnTo>
                  <a:lnTo>
                    <a:pt x="14628" y="12428"/>
                  </a:lnTo>
                  <a:cubicBezTo>
                    <a:pt x="14628" y="12428"/>
                    <a:pt x="14628" y="12090"/>
                    <a:pt x="14324" y="12090"/>
                  </a:cubicBezTo>
                  <a:moveTo>
                    <a:pt x="15287" y="12380"/>
                  </a:moveTo>
                  <a:lnTo>
                    <a:pt x="15287" y="13348"/>
                  </a:lnTo>
                  <a:lnTo>
                    <a:pt x="14019" y="13348"/>
                  </a:lnTo>
                  <a:lnTo>
                    <a:pt x="14019" y="14072"/>
                  </a:lnTo>
                  <a:cubicBezTo>
                    <a:pt x="14019" y="14072"/>
                    <a:pt x="14019" y="14411"/>
                    <a:pt x="14324" y="14411"/>
                  </a:cubicBezTo>
                  <a:cubicBezTo>
                    <a:pt x="14628" y="14411"/>
                    <a:pt x="14628" y="14072"/>
                    <a:pt x="14628" y="14072"/>
                  </a:cubicBezTo>
                  <a:lnTo>
                    <a:pt x="14628" y="13734"/>
                  </a:lnTo>
                  <a:lnTo>
                    <a:pt x="15287" y="13734"/>
                  </a:lnTo>
                  <a:lnTo>
                    <a:pt x="15287" y="14266"/>
                  </a:lnTo>
                  <a:cubicBezTo>
                    <a:pt x="15287" y="14266"/>
                    <a:pt x="15186" y="14943"/>
                    <a:pt x="14375" y="14943"/>
                  </a:cubicBezTo>
                  <a:cubicBezTo>
                    <a:pt x="13564" y="14943"/>
                    <a:pt x="13411" y="14266"/>
                    <a:pt x="13411" y="14266"/>
                  </a:cubicBezTo>
                  <a:lnTo>
                    <a:pt x="13411" y="12380"/>
                  </a:lnTo>
                  <a:cubicBezTo>
                    <a:pt x="13411" y="12380"/>
                    <a:pt x="13411" y="11558"/>
                    <a:pt x="14375" y="11558"/>
                  </a:cubicBezTo>
                  <a:cubicBezTo>
                    <a:pt x="15338" y="11558"/>
                    <a:pt x="15287" y="12380"/>
                    <a:pt x="15287" y="12380"/>
                  </a:cubicBezTo>
                  <a:moveTo>
                    <a:pt x="12904" y="14169"/>
                  </a:moveTo>
                  <a:cubicBezTo>
                    <a:pt x="12904" y="14169"/>
                    <a:pt x="12904" y="14943"/>
                    <a:pt x="12347" y="14943"/>
                  </a:cubicBezTo>
                  <a:cubicBezTo>
                    <a:pt x="12005" y="14943"/>
                    <a:pt x="11798" y="14762"/>
                    <a:pt x="11687" y="14621"/>
                  </a:cubicBezTo>
                  <a:lnTo>
                    <a:pt x="11687" y="14895"/>
                  </a:lnTo>
                  <a:lnTo>
                    <a:pt x="11028" y="14895"/>
                  </a:lnTo>
                  <a:lnTo>
                    <a:pt x="11028" y="10446"/>
                  </a:lnTo>
                  <a:lnTo>
                    <a:pt x="11687" y="10446"/>
                  </a:lnTo>
                  <a:lnTo>
                    <a:pt x="11687" y="11888"/>
                  </a:lnTo>
                  <a:cubicBezTo>
                    <a:pt x="11788" y="11782"/>
                    <a:pt x="12036" y="11558"/>
                    <a:pt x="12347" y="11558"/>
                  </a:cubicBezTo>
                  <a:cubicBezTo>
                    <a:pt x="12752" y="11558"/>
                    <a:pt x="12904" y="11896"/>
                    <a:pt x="12904" y="12332"/>
                  </a:cubicBezTo>
                  <a:cubicBezTo>
                    <a:pt x="12904" y="12332"/>
                    <a:pt x="12904" y="14169"/>
                    <a:pt x="12904" y="14169"/>
                  </a:cubicBezTo>
                  <a:close/>
                  <a:moveTo>
                    <a:pt x="10521" y="14895"/>
                  </a:moveTo>
                  <a:lnTo>
                    <a:pt x="9913" y="14895"/>
                  </a:lnTo>
                  <a:lnTo>
                    <a:pt x="9913" y="14605"/>
                  </a:lnTo>
                  <a:cubicBezTo>
                    <a:pt x="9913" y="14605"/>
                    <a:pt x="9558" y="14943"/>
                    <a:pt x="9152" y="14943"/>
                  </a:cubicBezTo>
                  <a:cubicBezTo>
                    <a:pt x="8747" y="14943"/>
                    <a:pt x="8696" y="14556"/>
                    <a:pt x="8696" y="14556"/>
                  </a:cubicBezTo>
                  <a:lnTo>
                    <a:pt x="8696" y="11558"/>
                  </a:lnTo>
                  <a:lnTo>
                    <a:pt x="9304" y="11558"/>
                  </a:lnTo>
                  <a:lnTo>
                    <a:pt x="9304" y="14362"/>
                  </a:lnTo>
                  <a:cubicBezTo>
                    <a:pt x="9304" y="14362"/>
                    <a:pt x="9304" y="14508"/>
                    <a:pt x="9507" y="14508"/>
                  </a:cubicBezTo>
                  <a:cubicBezTo>
                    <a:pt x="9710" y="14508"/>
                    <a:pt x="9913" y="14266"/>
                    <a:pt x="9913" y="14266"/>
                  </a:cubicBezTo>
                  <a:lnTo>
                    <a:pt x="9913" y="11558"/>
                  </a:lnTo>
                  <a:lnTo>
                    <a:pt x="10521" y="11558"/>
                  </a:lnTo>
                  <a:cubicBezTo>
                    <a:pt x="10521" y="11558"/>
                    <a:pt x="10521" y="14895"/>
                    <a:pt x="10521" y="14895"/>
                  </a:cubicBezTo>
                  <a:close/>
                  <a:moveTo>
                    <a:pt x="8595" y="11074"/>
                  </a:moveTo>
                  <a:lnTo>
                    <a:pt x="7834" y="11074"/>
                  </a:lnTo>
                  <a:lnTo>
                    <a:pt x="7834" y="14895"/>
                  </a:lnTo>
                  <a:lnTo>
                    <a:pt x="7124" y="14895"/>
                  </a:lnTo>
                  <a:lnTo>
                    <a:pt x="7124" y="11074"/>
                  </a:lnTo>
                  <a:lnTo>
                    <a:pt x="6363" y="11074"/>
                  </a:lnTo>
                  <a:lnTo>
                    <a:pt x="6363" y="10446"/>
                  </a:lnTo>
                  <a:lnTo>
                    <a:pt x="8595" y="10446"/>
                  </a:lnTo>
                  <a:cubicBezTo>
                    <a:pt x="8595" y="10446"/>
                    <a:pt x="8595" y="11074"/>
                    <a:pt x="8595" y="11074"/>
                  </a:cubicBezTo>
                  <a:close/>
                  <a:moveTo>
                    <a:pt x="14527" y="9430"/>
                  </a:moveTo>
                  <a:cubicBezTo>
                    <a:pt x="14527" y="9430"/>
                    <a:pt x="12667" y="9334"/>
                    <a:pt x="10800" y="9334"/>
                  </a:cubicBezTo>
                  <a:cubicBezTo>
                    <a:pt x="8940" y="9334"/>
                    <a:pt x="7074" y="9430"/>
                    <a:pt x="7074" y="9430"/>
                  </a:cubicBezTo>
                  <a:cubicBezTo>
                    <a:pt x="6233" y="9430"/>
                    <a:pt x="5552" y="10080"/>
                    <a:pt x="5552" y="10881"/>
                  </a:cubicBezTo>
                  <a:cubicBezTo>
                    <a:pt x="5552" y="10881"/>
                    <a:pt x="5400" y="11822"/>
                    <a:pt x="5400" y="12767"/>
                  </a:cubicBezTo>
                  <a:cubicBezTo>
                    <a:pt x="5400" y="13708"/>
                    <a:pt x="5552" y="14652"/>
                    <a:pt x="5552" y="14652"/>
                  </a:cubicBezTo>
                  <a:cubicBezTo>
                    <a:pt x="5552" y="15454"/>
                    <a:pt x="6233" y="16103"/>
                    <a:pt x="7074" y="16103"/>
                  </a:cubicBezTo>
                  <a:cubicBezTo>
                    <a:pt x="7074" y="16103"/>
                    <a:pt x="8905" y="16200"/>
                    <a:pt x="10800" y="16200"/>
                  </a:cubicBezTo>
                  <a:cubicBezTo>
                    <a:pt x="12630" y="16200"/>
                    <a:pt x="14527" y="16103"/>
                    <a:pt x="14527" y="16103"/>
                  </a:cubicBezTo>
                  <a:cubicBezTo>
                    <a:pt x="15367" y="16103"/>
                    <a:pt x="16048" y="15454"/>
                    <a:pt x="16048" y="14652"/>
                  </a:cubicBezTo>
                  <a:cubicBezTo>
                    <a:pt x="16048" y="14652"/>
                    <a:pt x="16200" y="13700"/>
                    <a:pt x="16200" y="12767"/>
                  </a:cubicBezTo>
                  <a:cubicBezTo>
                    <a:pt x="16200" y="11814"/>
                    <a:pt x="16048" y="10881"/>
                    <a:pt x="16048" y="10881"/>
                  </a:cubicBezTo>
                  <a:cubicBezTo>
                    <a:pt x="16048" y="10080"/>
                    <a:pt x="15367" y="9430"/>
                    <a:pt x="14527" y="9430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1992" y="12090"/>
                  </a:moveTo>
                  <a:cubicBezTo>
                    <a:pt x="11860" y="12090"/>
                    <a:pt x="11757" y="12168"/>
                    <a:pt x="11687" y="12243"/>
                  </a:cubicBezTo>
                  <a:lnTo>
                    <a:pt x="11687" y="14276"/>
                  </a:lnTo>
                  <a:cubicBezTo>
                    <a:pt x="11751" y="14345"/>
                    <a:pt x="11847" y="14411"/>
                    <a:pt x="11992" y="14411"/>
                  </a:cubicBezTo>
                  <a:cubicBezTo>
                    <a:pt x="12296" y="14411"/>
                    <a:pt x="12296" y="14072"/>
                    <a:pt x="12296" y="14072"/>
                  </a:cubicBezTo>
                  <a:lnTo>
                    <a:pt x="12296" y="12428"/>
                  </a:lnTo>
                  <a:cubicBezTo>
                    <a:pt x="12296" y="12428"/>
                    <a:pt x="12245" y="12090"/>
                    <a:pt x="11992" y="12090"/>
                  </a:cubicBezTo>
                  <a:moveTo>
                    <a:pt x="7986" y="8751"/>
                  </a:moveTo>
                  <a:lnTo>
                    <a:pt x="8696" y="8751"/>
                  </a:lnTo>
                  <a:lnTo>
                    <a:pt x="8696" y="7188"/>
                  </a:lnTo>
                  <a:lnTo>
                    <a:pt x="9507" y="4970"/>
                  </a:lnTo>
                  <a:lnTo>
                    <a:pt x="8848" y="4970"/>
                  </a:lnTo>
                  <a:lnTo>
                    <a:pt x="8341" y="6433"/>
                  </a:lnTo>
                  <a:lnTo>
                    <a:pt x="7834" y="4970"/>
                  </a:lnTo>
                  <a:lnTo>
                    <a:pt x="7124" y="4970"/>
                  </a:lnTo>
                  <a:lnTo>
                    <a:pt x="7986" y="7188"/>
                  </a:lnTo>
                  <a:cubicBezTo>
                    <a:pt x="7986" y="7188"/>
                    <a:pt x="7986" y="8751"/>
                    <a:pt x="7986" y="8751"/>
                  </a:cubicBezTo>
                  <a:close/>
                  <a:moveTo>
                    <a:pt x="12397" y="8801"/>
                  </a:moveTo>
                  <a:cubicBezTo>
                    <a:pt x="12802" y="8801"/>
                    <a:pt x="13158" y="8449"/>
                    <a:pt x="13158" y="8449"/>
                  </a:cubicBezTo>
                  <a:lnTo>
                    <a:pt x="13158" y="8751"/>
                  </a:lnTo>
                  <a:lnTo>
                    <a:pt x="13766" y="8751"/>
                  </a:lnTo>
                  <a:lnTo>
                    <a:pt x="13766" y="5878"/>
                  </a:lnTo>
                  <a:lnTo>
                    <a:pt x="13158" y="5878"/>
                  </a:lnTo>
                  <a:lnTo>
                    <a:pt x="13158" y="8096"/>
                  </a:lnTo>
                  <a:cubicBezTo>
                    <a:pt x="13158" y="8096"/>
                    <a:pt x="12955" y="8348"/>
                    <a:pt x="12752" y="8348"/>
                  </a:cubicBezTo>
                  <a:cubicBezTo>
                    <a:pt x="12549" y="8348"/>
                    <a:pt x="12549" y="8196"/>
                    <a:pt x="12549" y="8196"/>
                  </a:cubicBezTo>
                  <a:lnTo>
                    <a:pt x="12549" y="5878"/>
                  </a:lnTo>
                  <a:lnTo>
                    <a:pt x="11941" y="5878"/>
                  </a:lnTo>
                  <a:lnTo>
                    <a:pt x="11941" y="8398"/>
                  </a:lnTo>
                  <a:cubicBezTo>
                    <a:pt x="11941" y="8398"/>
                    <a:pt x="11992" y="8801"/>
                    <a:pt x="12397" y="8801"/>
                  </a:cubicBezTo>
                  <a:moveTo>
                    <a:pt x="10166" y="6634"/>
                  </a:moveTo>
                  <a:cubicBezTo>
                    <a:pt x="10166" y="6467"/>
                    <a:pt x="10302" y="6332"/>
                    <a:pt x="10470" y="6332"/>
                  </a:cubicBezTo>
                  <a:cubicBezTo>
                    <a:pt x="10639" y="6332"/>
                    <a:pt x="10775" y="6467"/>
                    <a:pt x="10775" y="6634"/>
                  </a:cubicBezTo>
                  <a:lnTo>
                    <a:pt x="10775" y="8045"/>
                  </a:lnTo>
                  <a:cubicBezTo>
                    <a:pt x="10775" y="8212"/>
                    <a:pt x="10639" y="8348"/>
                    <a:pt x="10470" y="8348"/>
                  </a:cubicBezTo>
                  <a:cubicBezTo>
                    <a:pt x="10302" y="8348"/>
                    <a:pt x="10166" y="8212"/>
                    <a:pt x="10166" y="8045"/>
                  </a:cubicBezTo>
                  <a:cubicBezTo>
                    <a:pt x="10166" y="8045"/>
                    <a:pt x="10166" y="6634"/>
                    <a:pt x="10166" y="6634"/>
                  </a:cubicBezTo>
                  <a:close/>
                  <a:moveTo>
                    <a:pt x="10369" y="8801"/>
                  </a:moveTo>
                  <a:lnTo>
                    <a:pt x="10572" y="8801"/>
                  </a:lnTo>
                  <a:cubicBezTo>
                    <a:pt x="11020" y="8801"/>
                    <a:pt x="11383" y="8440"/>
                    <a:pt x="11383" y="7995"/>
                  </a:cubicBezTo>
                  <a:lnTo>
                    <a:pt x="11383" y="6684"/>
                  </a:lnTo>
                  <a:cubicBezTo>
                    <a:pt x="11383" y="6239"/>
                    <a:pt x="11020" y="5878"/>
                    <a:pt x="10572" y="5878"/>
                  </a:cubicBezTo>
                  <a:lnTo>
                    <a:pt x="10369" y="5878"/>
                  </a:lnTo>
                  <a:cubicBezTo>
                    <a:pt x="9921" y="5878"/>
                    <a:pt x="9558" y="6239"/>
                    <a:pt x="9558" y="6684"/>
                  </a:cubicBezTo>
                  <a:lnTo>
                    <a:pt x="9558" y="7995"/>
                  </a:lnTo>
                  <a:cubicBezTo>
                    <a:pt x="9558" y="8440"/>
                    <a:pt x="9921" y="8801"/>
                    <a:pt x="10369" y="880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64" name="Shape 2864"/>
            <p:cNvSpPr/>
            <p:nvPr/>
          </p:nvSpPr>
          <p:spPr>
            <a:xfrm>
              <a:off x="9628250" y="56477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125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Our Headquarters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0785" y="5249120"/>
            <a:ext cx="10964411" cy="607342"/>
          </a:xfrm>
          <a:prstGeom prst="rect">
            <a:avLst/>
          </a:prstGeom>
          <a:noFill/>
        </p:spPr>
        <p:txBody>
          <a:bodyPr wrap="square" rIns="144000" bIns="36000" numCol="1" spcCol="36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23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Circle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39" name="Arc 38"/>
          <p:cNvSpPr/>
          <p:nvPr/>
        </p:nvSpPr>
        <p:spPr>
          <a:xfrm>
            <a:off x="1524000" y="2567765"/>
            <a:ext cx="1828800" cy="1828800"/>
          </a:xfrm>
          <a:prstGeom prst="arc">
            <a:avLst>
              <a:gd name="adj1" fmla="val 10763432"/>
              <a:gd name="adj2" fmla="val 0"/>
            </a:avLst>
          </a:prstGeom>
          <a:noFill/>
          <a:ln w="63500" cap="rnd">
            <a:solidFill>
              <a:schemeClr val="tx2"/>
            </a:solidFill>
            <a:headEnd type="oval"/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>
            <a:off x="3352800" y="2567765"/>
            <a:ext cx="1828800" cy="1828800"/>
          </a:xfrm>
          <a:prstGeom prst="arc">
            <a:avLst>
              <a:gd name="adj1" fmla="val 10922726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>
          <a:xfrm>
            <a:off x="5181600" y="2567765"/>
            <a:ext cx="1828800" cy="1828800"/>
          </a:xfrm>
          <a:prstGeom prst="arc">
            <a:avLst>
              <a:gd name="adj1" fmla="val 10881839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>
            <a:off x="7010400" y="2567765"/>
            <a:ext cx="1828800" cy="1828800"/>
          </a:xfrm>
          <a:prstGeom prst="arc">
            <a:avLst>
              <a:gd name="adj1" fmla="val 10839970"/>
              <a:gd name="adj2" fmla="val 0"/>
            </a:avLst>
          </a:prstGeom>
          <a:noFill/>
          <a:ln w="63500" cap="rnd">
            <a:solidFill>
              <a:schemeClr val="tx2"/>
            </a:solidFill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>
            <a:off x="8839200" y="2567765"/>
            <a:ext cx="1828800" cy="1828800"/>
          </a:xfrm>
          <a:prstGeom prst="arc">
            <a:avLst>
              <a:gd name="adj1" fmla="val 10800000"/>
              <a:gd name="adj2" fmla="val 0"/>
            </a:avLst>
          </a:prstGeom>
          <a:noFill/>
          <a:ln w="63500" cap="rnd">
            <a:solidFill>
              <a:schemeClr val="tx2"/>
            </a:solidFill>
            <a:tailEnd type="triangle"/>
          </a:ln>
          <a:effectLst>
            <a:outerShdw blurRad="228600" dist="1016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4985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2013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plaid narwhal </a:t>
            </a: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ethical </a:t>
            </a: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3273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2014</a:t>
            </a:r>
            <a:endParaRPr lang="en-US" sz="1100" b="1" dirty="0">
              <a:solidFill>
                <a:schemeClr val="tx2"/>
              </a:solidFill>
              <a:latin typeface="Source Sans Pro" panose="020B0503030403020204" pitchFamily="34" charset="0"/>
              <a:ea typeface="Roboto" panose="02000000000000000000" pitchFamily="2" charset="0"/>
            </a:endParaRP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1561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2015</a:t>
            </a:r>
            <a:endParaRPr lang="en-US" sz="1100" b="1" dirty="0">
              <a:solidFill>
                <a:schemeClr val="tx2"/>
              </a:solidFill>
              <a:latin typeface="Source Sans Pro" panose="020B0503030403020204" pitchFamily="34" charset="0"/>
              <a:ea typeface="Roboto" panose="02000000000000000000" pitchFamily="2" charset="0"/>
            </a:endParaRP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9849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2016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813726" y="4314313"/>
            <a:ext cx="1879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 b="1" dirty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Year </a:t>
            </a:r>
            <a:r>
              <a:rPr lang="en-US" sz="11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" panose="02000000000000000000" pitchFamily="2" charset="0"/>
              </a:rPr>
              <a:t>2017</a:t>
            </a:r>
          </a:p>
          <a:p>
            <a:pPr algn="ctr">
              <a:lnSpc>
                <a:spcPct val="130000"/>
              </a:lnSpc>
            </a:pPr>
            <a:r>
              <a:rPr lang="en-US" sz="1100" dirty="0" err="1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1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plaid narwhal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fixie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tofu,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ennui ethical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schlitz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disrupt </a:t>
            </a:r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lomo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  <a:endParaRPr lang="en-US" sz="1100" dirty="0" smtClean="0">
              <a:solidFill>
                <a:schemeClr val="tx2"/>
              </a:solidFill>
              <a:latin typeface="Source Sans Pro Light" panose="020B04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024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2013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312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2014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60010" y="198437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2015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88810" y="199641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2016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417610" y="199641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Roboto Condensed Light" panose="02000000000000000000" pitchFamily="2" charset="0"/>
              </a:rPr>
              <a:t>2017</a:t>
            </a:r>
            <a:endParaRPr lang="en-US" b="1" dirty="0">
              <a:solidFill>
                <a:schemeClr val="tx2"/>
              </a:solidFill>
              <a:latin typeface="Source Sans Pro" panose="020B0503030403020204" pitchFamily="34" charset="0"/>
              <a:ea typeface="Roboto Condensed Light" panose="02000000000000000000" pitchFamily="2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981200" y="2971800"/>
            <a:ext cx="914400" cy="914400"/>
            <a:chOff x="1981200" y="2971800"/>
            <a:chExt cx="914400" cy="914400"/>
          </a:xfrm>
        </p:grpSpPr>
        <p:sp>
          <p:nvSpPr>
            <p:cNvPr id="55" name="Oval 54"/>
            <p:cNvSpPr/>
            <p:nvPr/>
          </p:nvSpPr>
          <p:spPr>
            <a:xfrm>
              <a:off x="19812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6" name="Shape 2544"/>
            <p:cNvSpPr/>
            <p:nvPr/>
          </p:nvSpPr>
          <p:spPr>
            <a:xfrm>
              <a:off x="2298734" y="33013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36" y="8255"/>
                  </a:moveTo>
                  <a:lnTo>
                    <a:pt x="12837" y="10800"/>
                  </a:lnTo>
                  <a:lnTo>
                    <a:pt x="8836" y="13345"/>
                  </a:lnTo>
                  <a:cubicBezTo>
                    <a:pt x="8836" y="13345"/>
                    <a:pt x="8836" y="8255"/>
                    <a:pt x="8836" y="8255"/>
                  </a:cubicBezTo>
                  <a:close/>
                  <a:moveTo>
                    <a:pt x="8345" y="14727"/>
                  </a:moveTo>
                  <a:cubicBezTo>
                    <a:pt x="8461" y="14727"/>
                    <a:pt x="8564" y="14681"/>
                    <a:pt x="8647" y="14614"/>
                  </a:cubicBezTo>
                  <a:lnTo>
                    <a:pt x="8652" y="14620"/>
                  </a:lnTo>
                  <a:lnTo>
                    <a:pt x="14052" y="11184"/>
                  </a:lnTo>
                  <a:lnTo>
                    <a:pt x="14047" y="11178"/>
                  </a:lnTo>
                  <a:cubicBezTo>
                    <a:pt x="14160" y="11088"/>
                    <a:pt x="14236" y="10955"/>
                    <a:pt x="14236" y="10800"/>
                  </a:cubicBezTo>
                  <a:cubicBezTo>
                    <a:pt x="14236" y="10645"/>
                    <a:pt x="14160" y="10512"/>
                    <a:pt x="14047" y="10422"/>
                  </a:cubicBezTo>
                  <a:lnTo>
                    <a:pt x="14052" y="10417"/>
                  </a:lnTo>
                  <a:lnTo>
                    <a:pt x="8652" y="6980"/>
                  </a:lnTo>
                  <a:lnTo>
                    <a:pt x="8647" y="6986"/>
                  </a:lnTo>
                  <a:cubicBezTo>
                    <a:pt x="8564" y="6919"/>
                    <a:pt x="8461" y="6873"/>
                    <a:pt x="8345" y="6873"/>
                  </a:cubicBezTo>
                  <a:cubicBezTo>
                    <a:pt x="8074" y="6873"/>
                    <a:pt x="7855" y="7093"/>
                    <a:pt x="7855" y="7364"/>
                  </a:cubicBezTo>
                  <a:lnTo>
                    <a:pt x="7855" y="14236"/>
                  </a:lnTo>
                  <a:cubicBezTo>
                    <a:pt x="7855" y="14507"/>
                    <a:pt x="8074" y="14727"/>
                    <a:pt x="8345" y="14727"/>
                  </a:cubicBezTo>
                  <a:moveTo>
                    <a:pt x="19636" y="18655"/>
                  </a:moveTo>
                  <a:lnTo>
                    <a:pt x="18655" y="18655"/>
                  </a:lnTo>
                  <a:lnTo>
                    <a:pt x="18655" y="19636"/>
                  </a:lnTo>
                  <a:lnTo>
                    <a:pt x="19636" y="19636"/>
                  </a:lnTo>
                  <a:cubicBezTo>
                    <a:pt x="19636" y="19636"/>
                    <a:pt x="19636" y="18655"/>
                    <a:pt x="19636" y="18655"/>
                  </a:cubicBezTo>
                  <a:close/>
                  <a:moveTo>
                    <a:pt x="19636" y="14727"/>
                  </a:moveTo>
                  <a:lnTo>
                    <a:pt x="18655" y="14727"/>
                  </a:lnTo>
                  <a:lnTo>
                    <a:pt x="18655" y="15709"/>
                  </a:lnTo>
                  <a:lnTo>
                    <a:pt x="19636" y="15709"/>
                  </a:lnTo>
                  <a:cubicBezTo>
                    <a:pt x="19636" y="15709"/>
                    <a:pt x="19636" y="14727"/>
                    <a:pt x="19636" y="14727"/>
                  </a:cubicBezTo>
                  <a:close/>
                  <a:moveTo>
                    <a:pt x="19636" y="12764"/>
                  </a:moveTo>
                  <a:lnTo>
                    <a:pt x="18655" y="12764"/>
                  </a:lnTo>
                  <a:lnTo>
                    <a:pt x="18655" y="13745"/>
                  </a:lnTo>
                  <a:lnTo>
                    <a:pt x="19636" y="13745"/>
                  </a:lnTo>
                  <a:cubicBezTo>
                    <a:pt x="19636" y="13745"/>
                    <a:pt x="19636" y="12764"/>
                    <a:pt x="19636" y="12764"/>
                  </a:cubicBezTo>
                  <a:close/>
                  <a:moveTo>
                    <a:pt x="19636" y="16691"/>
                  </a:moveTo>
                  <a:lnTo>
                    <a:pt x="18655" y="16691"/>
                  </a:lnTo>
                  <a:lnTo>
                    <a:pt x="18655" y="17673"/>
                  </a:lnTo>
                  <a:lnTo>
                    <a:pt x="19636" y="17673"/>
                  </a:lnTo>
                  <a:cubicBezTo>
                    <a:pt x="19636" y="17673"/>
                    <a:pt x="19636" y="16691"/>
                    <a:pt x="19636" y="16691"/>
                  </a:cubicBezTo>
                  <a:close/>
                  <a:moveTo>
                    <a:pt x="18655" y="2945"/>
                  </a:moveTo>
                  <a:lnTo>
                    <a:pt x="19636" y="2945"/>
                  </a:lnTo>
                  <a:lnTo>
                    <a:pt x="19636" y="1964"/>
                  </a:lnTo>
                  <a:lnTo>
                    <a:pt x="18655" y="1964"/>
                  </a:lnTo>
                  <a:cubicBezTo>
                    <a:pt x="18655" y="1964"/>
                    <a:pt x="18655" y="2945"/>
                    <a:pt x="18655" y="2945"/>
                  </a:cubicBezTo>
                  <a:close/>
                  <a:moveTo>
                    <a:pt x="20618" y="10309"/>
                  </a:moveTo>
                  <a:lnTo>
                    <a:pt x="17673" y="10309"/>
                  </a:lnTo>
                  <a:lnTo>
                    <a:pt x="17673" y="982"/>
                  </a:lnTo>
                  <a:lnTo>
                    <a:pt x="19636" y="982"/>
                  </a:lnTo>
                  <a:cubicBezTo>
                    <a:pt x="20178" y="982"/>
                    <a:pt x="20618" y="1421"/>
                    <a:pt x="20618" y="1964"/>
                  </a:cubicBezTo>
                  <a:cubicBezTo>
                    <a:pt x="20618" y="1964"/>
                    <a:pt x="20618" y="10309"/>
                    <a:pt x="20618" y="10309"/>
                  </a:cubicBezTo>
                  <a:close/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7673" y="20618"/>
                  </a:lnTo>
                  <a:lnTo>
                    <a:pt x="17673" y="11291"/>
                  </a:lnTo>
                  <a:lnTo>
                    <a:pt x="20618" y="11291"/>
                  </a:lnTo>
                  <a:cubicBezTo>
                    <a:pt x="20618" y="11291"/>
                    <a:pt x="20618" y="19636"/>
                    <a:pt x="20618" y="19636"/>
                  </a:cubicBezTo>
                  <a:close/>
                  <a:moveTo>
                    <a:pt x="16691" y="20618"/>
                  </a:moveTo>
                  <a:lnTo>
                    <a:pt x="4909" y="20618"/>
                  </a:lnTo>
                  <a:lnTo>
                    <a:pt x="4909" y="982"/>
                  </a:lnTo>
                  <a:lnTo>
                    <a:pt x="16691" y="982"/>
                  </a:lnTo>
                  <a:cubicBezTo>
                    <a:pt x="16691" y="982"/>
                    <a:pt x="16691" y="20618"/>
                    <a:pt x="16691" y="20618"/>
                  </a:cubicBezTo>
                  <a:close/>
                  <a:moveTo>
                    <a:pt x="3927" y="10309"/>
                  </a:moveTo>
                  <a:lnTo>
                    <a:pt x="982" y="10309"/>
                  </a:lnTo>
                  <a:lnTo>
                    <a:pt x="982" y="1964"/>
                  </a:lnTo>
                  <a:cubicBezTo>
                    <a:pt x="982" y="1421"/>
                    <a:pt x="1422" y="982"/>
                    <a:pt x="1964" y="982"/>
                  </a:cubicBezTo>
                  <a:lnTo>
                    <a:pt x="3927" y="982"/>
                  </a:lnTo>
                  <a:cubicBezTo>
                    <a:pt x="3927" y="982"/>
                    <a:pt x="3927" y="10309"/>
                    <a:pt x="3927" y="10309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1291"/>
                  </a:lnTo>
                  <a:lnTo>
                    <a:pt x="3927" y="11291"/>
                  </a:lnTo>
                  <a:cubicBezTo>
                    <a:pt x="3927" y="11291"/>
                    <a:pt x="3927" y="20618"/>
                    <a:pt x="3927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8655" y="8836"/>
                  </a:moveTo>
                  <a:lnTo>
                    <a:pt x="19636" y="8836"/>
                  </a:lnTo>
                  <a:lnTo>
                    <a:pt x="19636" y="7855"/>
                  </a:lnTo>
                  <a:lnTo>
                    <a:pt x="18655" y="7855"/>
                  </a:lnTo>
                  <a:cubicBezTo>
                    <a:pt x="18655" y="7855"/>
                    <a:pt x="18655" y="8836"/>
                    <a:pt x="18655" y="8836"/>
                  </a:cubicBezTo>
                  <a:close/>
                  <a:moveTo>
                    <a:pt x="18655" y="6873"/>
                  </a:moveTo>
                  <a:lnTo>
                    <a:pt x="19636" y="6873"/>
                  </a:lnTo>
                  <a:lnTo>
                    <a:pt x="19636" y="5891"/>
                  </a:lnTo>
                  <a:lnTo>
                    <a:pt x="18655" y="5891"/>
                  </a:lnTo>
                  <a:cubicBezTo>
                    <a:pt x="18655" y="5891"/>
                    <a:pt x="18655" y="6873"/>
                    <a:pt x="18655" y="6873"/>
                  </a:cubicBezTo>
                  <a:close/>
                  <a:moveTo>
                    <a:pt x="18655" y="4909"/>
                  </a:moveTo>
                  <a:lnTo>
                    <a:pt x="19636" y="4909"/>
                  </a:lnTo>
                  <a:lnTo>
                    <a:pt x="19636" y="3927"/>
                  </a:lnTo>
                  <a:lnTo>
                    <a:pt x="18655" y="3927"/>
                  </a:lnTo>
                  <a:cubicBezTo>
                    <a:pt x="18655" y="3927"/>
                    <a:pt x="18655" y="4909"/>
                    <a:pt x="18655" y="4909"/>
                  </a:cubicBezTo>
                  <a:close/>
                  <a:moveTo>
                    <a:pt x="1964" y="2945"/>
                  </a:moveTo>
                  <a:lnTo>
                    <a:pt x="2945" y="2945"/>
                  </a:lnTo>
                  <a:lnTo>
                    <a:pt x="2945" y="1964"/>
                  </a:lnTo>
                  <a:lnTo>
                    <a:pt x="1964" y="1964"/>
                  </a:lnTo>
                  <a:cubicBezTo>
                    <a:pt x="1964" y="1964"/>
                    <a:pt x="1964" y="2945"/>
                    <a:pt x="1964" y="2945"/>
                  </a:cubicBezTo>
                  <a:close/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2945" y="12764"/>
                  </a:moveTo>
                  <a:lnTo>
                    <a:pt x="1964" y="12764"/>
                  </a:lnTo>
                  <a:lnTo>
                    <a:pt x="1964" y="13745"/>
                  </a:lnTo>
                  <a:lnTo>
                    <a:pt x="2945" y="13745"/>
                  </a:lnTo>
                  <a:cubicBezTo>
                    <a:pt x="2945" y="13745"/>
                    <a:pt x="2945" y="12764"/>
                    <a:pt x="2945" y="12764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1964" y="4909"/>
                  </a:moveTo>
                  <a:lnTo>
                    <a:pt x="2945" y="4909"/>
                  </a:lnTo>
                  <a:lnTo>
                    <a:pt x="2945" y="3927"/>
                  </a:lnTo>
                  <a:lnTo>
                    <a:pt x="1964" y="3927"/>
                  </a:lnTo>
                  <a:cubicBezTo>
                    <a:pt x="1964" y="3927"/>
                    <a:pt x="1964" y="4909"/>
                    <a:pt x="1964" y="490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810000" y="2971800"/>
            <a:ext cx="914400" cy="914400"/>
            <a:chOff x="3810000" y="2971800"/>
            <a:chExt cx="914400" cy="914400"/>
          </a:xfrm>
        </p:grpSpPr>
        <p:sp>
          <p:nvSpPr>
            <p:cNvPr id="58" name="Oval 57"/>
            <p:cNvSpPr/>
            <p:nvPr/>
          </p:nvSpPr>
          <p:spPr>
            <a:xfrm>
              <a:off x="38100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Shape 2617"/>
            <p:cNvSpPr/>
            <p:nvPr/>
          </p:nvSpPr>
          <p:spPr>
            <a:xfrm>
              <a:off x="4127466" y="3301375"/>
              <a:ext cx="279328" cy="228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400"/>
                  </a:moveTo>
                  <a:cubicBezTo>
                    <a:pt x="4686" y="18711"/>
                    <a:pt x="5897" y="18036"/>
                    <a:pt x="7134" y="17493"/>
                  </a:cubicBezTo>
                  <a:lnTo>
                    <a:pt x="7173" y="17477"/>
                  </a:lnTo>
                  <a:cubicBezTo>
                    <a:pt x="8055" y="17190"/>
                    <a:pt x="9626" y="16039"/>
                    <a:pt x="9626" y="13569"/>
                  </a:cubicBezTo>
                  <a:cubicBezTo>
                    <a:pt x="9626" y="11474"/>
                    <a:pt x="8932" y="10452"/>
                    <a:pt x="8558" y="9902"/>
                  </a:cubicBezTo>
                  <a:cubicBezTo>
                    <a:pt x="8484" y="9791"/>
                    <a:pt x="8394" y="9649"/>
                    <a:pt x="8414" y="9680"/>
                  </a:cubicBezTo>
                  <a:cubicBezTo>
                    <a:pt x="8384" y="9599"/>
                    <a:pt x="8237" y="9129"/>
                    <a:pt x="8449" y="8035"/>
                  </a:cubicBezTo>
                  <a:cubicBezTo>
                    <a:pt x="8549" y="7522"/>
                    <a:pt x="8380" y="7241"/>
                    <a:pt x="8380" y="7241"/>
                  </a:cubicBezTo>
                  <a:cubicBezTo>
                    <a:pt x="8112" y="6505"/>
                    <a:pt x="7614" y="5133"/>
                    <a:pt x="7988" y="4025"/>
                  </a:cubicBezTo>
                  <a:cubicBezTo>
                    <a:pt x="8490" y="2492"/>
                    <a:pt x="8935" y="2190"/>
                    <a:pt x="9741" y="1747"/>
                  </a:cubicBezTo>
                  <a:cubicBezTo>
                    <a:pt x="9788" y="1721"/>
                    <a:pt x="9834" y="1691"/>
                    <a:pt x="9877" y="1657"/>
                  </a:cubicBezTo>
                  <a:cubicBezTo>
                    <a:pt x="10029" y="1535"/>
                    <a:pt x="10674" y="1200"/>
                    <a:pt x="11403" y="1200"/>
                  </a:cubicBezTo>
                  <a:cubicBezTo>
                    <a:pt x="11768" y="1200"/>
                    <a:pt x="12075" y="1285"/>
                    <a:pt x="12318" y="1454"/>
                  </a:cubicBezTo>
                  <a:cubicBezTo>
                    <a:pt x="12610" y="1655"/>
                    <a:pt x="12890" y="2039"/>
                    <a:pt x="13313" y="3271"/>
                  </a:cubicBezTo>
                  <a:cubicBezTo>
                    <a:pt x="14101" y="5469"/>
                    <a:pt x="13602" y="6698"/>
                    <a:pt x="13350" y="7124"/>
                  </a:cubicBezTo>
                  <a:cubicBezTo>
                    <a:pt x="13183" y="7407"/>
                    <a:pt x="13126" y="7764"/>
                    <a:pt x="13191" y="8102"/>
                  </a:cubicBezTo>
                  <a:cubicBezTo>
                    <a:pt x="13386" y="9109"/>
                    <a:pt x="13260" y="9534"/>
                    <a:pt x="13227" y="9619"/>
                  </a:cubicBezTo>
                  <a:cubicBezTo>
                    <a:pt x="13219" y="9631"/>
                    <a:pt x="13101" y="9814"/>
                    <a:pt x="13041" y="9902"/>
                  </a:cubicBezTo>
                  <a:cubicBezTo>
                    <a:pt x="12668" y="10452"/>
                    <a:pt x="11973" y="11474"/>
                    <a:pt x="11973" y="13569"/>
                  </a:cubicBezTo>
                  <a:cubicBezTo>
                    <a:pt x="11973" y="16039"/>
                    <a:pt x="13545" y="17190"/>
                    <a:pt x="14427" y="17477"/>
                  </a:cubicBezTo>
                  <a:lnTo>
                    <a:pt x="14466" y="17493"/>
                  </a:lnTo>
                  <a:cubicBezTo>
                    <a:pt x="15703" y="18036"/>
                    <a:pt x="16914" y="18711"/>
                    <a:pt x="17143" y="20400"/>
                  </a:cubicBezTo>
                  <a:cubicBezTo>
                    <a:pt x="17143" y="20400"/>
                    <a:pt x="4457" y="20400"/>
                    <a:pt x="4457" y="20400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69"/>
                  </a:cubicBezTo>
                  <a:cubicBezTo>
                    <a:pt x="12955" y="11596"/>
                    <a:pt x="13678" y="10901"/>
                    <a:pt x="13957" y="10421"/>
                  </a:cubicBezTo>
                  <a:cubicBezTo>
                    <a:pt x="13957" y="10421"/>
                    <a:pt x="14531" y="9807"/>
                    <a:pt x="14146" y="7826"/>
                  </a:cubicBezTo>
                  <a:cubicBezTo>
                    <a:pt x="14787" y="6740"/>
                    <a:pt x="14995" y="4972"/>
                    <a:pt x="14211" y="2789"/>
                  </a:cubicBezTo>
                  <a:cubicBezTo>
                    <a:pt x="13774" y="1514"/>
                    <a:pt x="13389" y="815"/>
                    <a:pt x="12801" y="409"/>
                  </a:cubicBezTo>
                  <a:cubicBezTo>
                    <a:pt x="12370" y="110"/>
                    <a:pt x="11880" y="0"/>
                    <a:pt x="11403" y="0"/>
                  </a:cubicBezTo>
                  <a:cubicBezTo>
                    <a:pt x="10516" y="0"/>
                    <a:pt x="9675" y="384"/>
                    <a:pt x="9339" y="653"/>
                  </a:cubicBezTo>
                  <a:cubicBezTo>
                    <a:pt x="8357" y="1192"/>
                    <a:pt x="7697" y="1688"/>
                    <a:pt x="7077" y="3579"/>
                  </a:cubicBezTo>
                  <a:cubicBezTo>
                    <a:pt x="6540" y="5168"/>
                    <a:pt x="7179" y="6892"/>
                    <a:pt x="7494" y="7758"/>
                  </a:cubicBezTo>
                  <a:cubicBezTo>
                    <a:pt x="7110" y="9740"/>
                    <a:pt x="7642" y="10421"/>
                    <a:pt x="7642" y="10421"/>
                  </a:cubicBezTo>
                  <a:cubicBezTo>
                    <a:pt x="7922" y="10901"/>
                    <a:pt x="8644" y="11596"/>
                    <a:pt x="8644" y="13569"/>
                  </a:cubicBezTo>
                  <a:cubicBezTo>
                    <a:pt x="8644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0"/>
                  </a:cubicBezTo>
                  <a:cubicBezTo>
                    <a:pt x="3436" y="21000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4" y="21600"/>
                    <a:pt x="18164" y="21000"/>
                    <a:pt x="18164" y="21000"/>
                  </a:cubicBezTo>
                  <a:cubicBezTo>
                    <a:pt x="18164" y="17760"/>
                    <a:pt x="15832" y="16819"/>
                    <a:pt x="14715" y="16328"/>
                  </a:cubicBezTo>
                  <a:moveTo>
                    <a:pt x="19516" y="15006"/>
                  </a:moveTo>
                  <a:cubicBezTo>
                    <a:pt x="19516" y="15006"/>
                    <a:pt x="18416" y="14701"/>
                    <a:pt x="18416" y="12954"/>
                  </a:cubicBezTo>
                  <a:cubicBezTo>
                    <a:pt x="18416" y="11419"/>
                    <a:pt x="18794" y="10879"/>
                    <a:pt x="19017" y="10506"/>
                  </a:cubicBezTo>
                  <a:cubicBezTo>
                    <a:pt x="19017" y="10506"/>
                    <a:pt x="19443" y="9975"/>
                    <a:pt x="19136" y="8435"/>
                  </a:cubicBezTo>
                  <a:cubicBezTo>
                    <a:pt x="19388" y="7760"/>
                    <a:pt x="19900" y="6419"/>
                    <a:pt x="19470" y="5184"/>
                  </a:cubicBezTo>
                  <a:cubicBezTo>
                    <a:pt x="18974" y="3714"/>
                    <a:pt x="18645" y="3327"/>
                    <a:pt x="17860" y="2908"/>
                  </a:cubicBezTo>
                  <a:cubicBezTo>
                    <a:pt x="17591" y="2699"/>
                    <a:pt x="16918" y="2400"/>
                    <a:pt x="16208" y="2400"/>
                  </a:cubicBezTo>
                  <a:cubicBezTo>
                    <a:pt x="15873" y="2400"/>
                    <a:pt x="15531" y="2473"/>
                    <a:pt x="15218" y="2647"/>
                  </a:cubicBezTo>
                  <a:cubicBezTo>
                    <a:pt x="15343" y="3035"/>
                    <a:pt x="15449" y="3420"/>
                    <a:pt x="15525" y="3799"/>
                  </a:cubicBezTo>
                  <a:cubicBezTo>
                    <a:pt x="15537" y="3790"/>
                    <a:pt x="15550" y="3779"/>
                    <a:pt x="15563" y="3770"/>
                  </a:cubicBezTo>
                  <a:cubicBezTo>
                    <a:pt x="15730" y="3657"/>
                    <a:pt x="15948" y="3600"/>
                    <a:pt x="16208" y="3600"/>
                  </a:cubicBezTo>
                  <a:cubicBezTo>
                    <a:pt x="16716" y="3600"/>
                    <a:pt x="17211" y="3825"/>
                    <a:pt x="17332" y="3919"/>
                  </a:cubicBezTo>
                  <a:cubicBezTo>
                    <a:pt x="17375" y="3953"/>
                    <a:pt x="17421" y="3983"/>
                    <a:pt x="17467" y="4008"/>
                  </a:cubicBezTo>
                  <a:cubicBezTo>
                    <a:pt x="17950" y="4265"/>
                    <a:pt x="18131" y="4362"/>
                    <a:pt x="18562" y="5641"/>
                  </a:cubicBezTo>
                  <a:cubicBezTo>
                    <a:pt x="18822" y="6387"/>
                    <a:pt x="18452" y="7378"/>
                    <a:pt x="18253" y="7911"/>
                  </a:cubicBezTo>
                  <a:cubicBezTo>
                    <a:pt x="18161" y="8156"/>
                    <a:pt x="18130" y="8457"/>
                    <a:pt x="18182" y="8718"/>
                  </a:cubicBezTo>
                  <a:cubicBezTo>
                    <a:pt x="18316" y="9392"/>
                    <a:pt x="18254" y="9706"/>
                    <a:pt x="18232" y="9784"/>
                  </a:cubicBezTo>
                  <a:cubicBezTo>
                    <a:pt x="18230" y="9788"/>
                    <a:pt x="18227" y="9793"/>
                    <a:pt x="18224" y="9798"/>
                  </a:cubicBezTo>
                  <a:lnTo>
                    <a:pt x="18191" y="9853"/>
                  </a:lnTo>
                  <a:cubicBezTo>
                    <a:pt x="17926" y="10290"/>
                    <a:pt x="17434" y="11106"/>
                    <a:pt x="17434" y="12954"/>
                  </a:cubicBezTo>
                  <a:cubicBezTo>
                    <a:pt x="17434" y="15019"/>
                    <a:pt x="18570" y="15933"/>
                    <a:pt x="19229" y="16155"/>
                  </a:cubicBezTo>
                  <a:cubicBezTo>
                    <a:pt x="19856" y="16429"/>
                    <a:pt x="20435" y="16859"/>
                    <a:pt x="20582" y="17999"/>
                  </a:cubicBezTo>
                  <a:lnTo>
                    <a:pt x="18459" y="18000"/>
                  </a:lnTo>
                  <a:cubicBezTo>
                    <a:pt x="18647" y="18353"/>
                    <a:pt x="18802" y="18755"/>
                    <a:pt x="18920" y="19200"/>
                  </a:cubicBezTo>
                  <a:lnTo>
                    <a:pt x="21109" y="19199"/>
                  </a:lnTo>
                  <a:cubicBezTo>
                    <a:pt x="21600" y="19199"/>
                    <a:pt x="21600" y="18599"/>
                    <a:pt x="21600" y="18599"/>
                  </a:cubicBezTo>
                  <a:cubicBezTo>
                    <a:pt x="21600" y="16199"/>
                    <a:pt x="20410" y="15388"/>
                    <a:pt x="19516" y="15006"/>
                  </a:cubicBezTo>
                  <a:moveTo>
                    <a:pt x="2371" y="16155"/>
                  </a:moveTo>
                  <a:cubicBezTo>
                    <a:pt x="3030" y="15933"/>
                    <a:pt x="4166" y="15019"/>
                    <a:pt x="4166" y="12954"/>
                  </a:cubicBezTo>
                  <a:cubicBezTo>
                    <a:pt x="4166" y="11106"/>
                    <a:pt x="3673" y="10290"/>
                    <a:pt x="3409" y="9853"/>
                  </a:cubicBezTo>
                  <a:lnTo>
                    <a:pt x="3376" y="9798"/>
                  </a:lnTo>
                  <a:cubicBezTo>
                    <a:pt x="3373" y="9793"/>
                    <a:pt x="3370" y="9788"/>
                    <a:pt x="3367" y="9784"/>
                  </a:cubicBezTo>
                  <a:cubicBezTo>
                    <a:pt x="3346" y="9706"/>
                    <a:pt x="3283" y="9392"/>
                    <a:pt x="3418" y="8718"/>
                  </a:cubicBezTo>
                  <a:cubicBezTo>
                    <a:pt x="3470" y="8457"/>
                    <a:pt x="3439" y="8156"/>
                    <a:pt x="3347" y="7911"/>
                  </a:cubicBezTo>
                  <a:cubicBezTo>
                    <a:pt x="3148" y="7378"/>
                    <a:pt x="2778" y="6387"/>
                    <a:pt x="3038" y="5641"/>
                  </a:cubicBezTo>
                  <a:cubicBezTo>
                    <a:pt x="3469" y="4362"/>
                    <a:pt x="3649" y="4265"/>
                    <a:pt x="4133" y="4008"/>
                  </a:cubicBezTo>
                  <a:cubicBezTo>
                    <a:pt x="4180" y="3983"/>
                    <a:pt x="4225" y="3953"/>
                    <a:pt x="4268" y="3919"/>
                  </a:cubicBezTo>
                  <a:cubicBezTo>
                    <a:pt x="4389" y="3825"/>
                    <a:pt x="4884" y="3600"/>
                    <a:pt x="5392" y="3600"/>
                  </a:cubicBezTo>
                  <a:cubicBezTo>
                    <a:pt x="5636" y="3600"/>
                    <a:pt x="5839" y="3655"/>
                    <a:pt x="6002" y="3755"/>
                  </a:cubicBezTo>
                  <a:cubicBezTo>
                    <a:pt x="6045" y="3548"/>
                    <a:pt x="6096" y="3341"/>
                    <a:pt x="6165" y="3134"/>
                  </a:cubicBezTo>
                  <a:cubicBezTo>
                    <a:pt x="6225" y="2950"/>
                    <a:pt x="6289" y="2793"/>
                    <a:pt x="6351" y="2630"/>
                  </a:cubicBezTo>
                  <a:cubicBezTo>
                    <a:pt x="6046" y="2468"/>
                    <a:pt x="5716" y="2400"/>
                    <a:pt x="5392" y="2400"/>
                  </a:cubicBezTo>
                  <a:cubicBezTo>
                    <a:pt x="4682" y="2400"/>
                    <a:pt x="4009" y="2699"/>
                    <a:pt x="3740" y="2908"/>
                  </a:cubicBezTo>
                  <a:cubicBezTo>
                    <a:pt x="2955" y="3327"/>
                    <a:pt x="2625" y="3714"/>
                    <a:pt x="2130" y="5184"/>
                  </a:cubicBezTo>
                  <a:cubicBezTo>
                    <a:pt x="1700" y="6419"/>
                    <a:pt x="2212" y="7760"/>
                    <a:pt x="2464" y="8435"/>
                  </a:cubicBezTo>
                  <a:cubicBezTo>
                    <a:pt x="2156" y="9975"/>
                    <a:pt x="2583" y="10506"/>
                    <a:pt x="2583" y="10506"/>
                  </a:cubicBezTo>
                  <a:cubicBezTo>
                    <a:pt x="2806" y="10879"/>
                    <a:pt x="3185" y="11419"/>
                    <a:pt x="3185" y="12954"/>
                  </a:cubicBezTo>
                  <a:cubicBezTo>
                    <a:pt x="3185" y="14701"/>
                    <a:pt x="2084" y="15006"/>
                    <a:pt x="2084" y="15006"/>
                  </a:cubicBezTo>
                  <a:cubicBezTo>
                    <a:pt x="1191" y="15388"/>
                    <a:pt x="0" y="16199"/>
                    <a:pt x="0" y="18599"/>
                  </a:cubicBezTo>
                  <a:cubicBezTo>
                    <a:pt x="0" y="18599"/>
                    <a:pt x="0" y="19199"/>
                    <a:pt x="491" y="19199"/>
                  </a:cubicBezTo>
                  <a:lnTo>
                    <a:pt x="2680" y="19200"/>
                  </a:lnTo>
                  <a:cubicBezTo>
                    <a:pt x="2798" y="18755"/>
                    <a:pt x="2952" y="18353"/>
                    <a:pt x="3141" y="18000"/>
                  </a:cubicBezTo>
                  <a:lnTo>
                    <a:pt x="1018" y="17999"/>
                  </a:lnTo>
                  <a:cubicBezTo>
                    <a:pt x="1165" y="16859"/>
                    <a:pt x="1744" y="16429"/>
                    <a:pt x="2371" y="161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638800" y="2971800"/>
            <a:ext cx="914400" cy="914400"/>
            <a:chOff x="5638800" y="2971800"/>
            <a:chExt cx="914400" cy="914400"/>
          </a:xfrm>
        </p:grpSpPr>
        <p:sp>
          <p:nvSpPr>
            <p:cNvPr id="61" name="Oval 60"/>
            <p:cNvSpPr/>
            <p:nvPr/>
          </p:nvSpPr>
          <p:spPr>
            <a:xfrm>
              <a:off x="56388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2" name="Shape 2619"/>
            <p:cNvSpPr/>
            <p:nvPr/>
          </p:nvSpPr>
          <p:spPr>
            <a:xfrm>
              <a:off x="5961737" y="3307124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467600" y="2971800"/>
            <a:ext cx="914400" cy="914400"/>
            <a:chOff x="7467600" y="2971800"/>
            <a:chExt cx="914400" cy="914400"/>
          </a:xfrm>
        </p:grpSpPr>
        <p:sp>
          <p:nvSpPr>
            <p:cNvPr id="64" name="Oval 63"/>
            <p:cNvSpPr/>
            <p:nvPr/>
          </p:nvSpPr>
          <p:spPr>
            <a:xfrm>
              <a:off x="74676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Shape 2620"/>
            <p:cNvSpPr/>
            <p:nvPr/>
          </p:nvSpPr>
          <p:spPr>
            <a:xfrm>
              <a:off x="7797873" y="3274125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9296400" y="2971800"/>
            <a:ext cx="914400" cy="914400"/>
            <a:chOff x="9296400" y="2971800"/>
            <a:chExt cx="914400" cy="914400"/>
          </a:xfrm>
        </p:grpSpPr>
        <p:sp>
          <p:nvSpPr>
            <p:cNvPr id="67" name="Oval 66"/>
            <p:cNvSpPr/>
            <p:nvPr/>
          </p:nvSpPr>
          <p:spPr>
            <a:xfrm>
              <a:off x="9296400" y="2971800"/>
              <a:ext cx="914400" cy="914400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Shape 2622"/>
            <p:cNvSpPr/>
            <p:nvPr/>
          </p:nvSpPr>
          <p:spPr>
            <a:xfrm>
              <a:off x="9613936" y="330137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41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Wave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sp>
        <p:nvSpPr>
          <p:cNvPr id="65" name="Pie 64"/>
          <p:cNvSpPr/>
          <p:nvPr/>
        </p:nvSpPr>
        <p:spPr>
          <a:xfrm flipH="1">
            <a:off x="2439823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6" name="Pie 65"/>
          <p:cNvSpPr/>
          <p:nvPr/>
        </p:nvSpPr>
        <p:spPr>
          <a:xfrm rot="5400000" flipH="1">
            <a:off x="3407384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7" name="Pie 66"/>
          <p:cNvSpPr/>
          <p:nvPr/>
        </p:nvSpPr>
        <p:spPr>
          <a:xfrm flipH="1">
            <a:off x="4374945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8" name="Pie 67"/>
          <p:cNvSpPr/>
          <p:nvPr/>
        </p:nvSpPr>
        <p:spPr>
          <a:xfrm rot="5400000" flipH="1">
            <a:off x="5342506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9" name="Pie 68"/>
          <p:cNvSpPr/>
          <p:nvPr/>
        </p:nvSpPr>
        <p:spPr>
          <a:xfrm flipH="1">
            <a:off x="6310067" y="2807150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0" name="Pie 69"/>
          <p:cNvSpPr/>
          <p:nvPr/>
        </p:nvSpPr>
        <p:spPr>
          <a:xfrm rot="5400000" flipH="1">
            <a:off x="7277628" y="3773684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1" name="Pie 70"/>
          <p:cNvSpPr/>
          <p:nvPr/>
        </p:nvSpPr>
        <p:spPr>
          <a:xfrm flipH="1">
            <a:off x="8245189" y="2807149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2" name="Pie 71"/>
          <p:cNvSpPr/>
          <p:nvPr/>
        </p:nvSpPr>
        <p:spPr>
          <a:xfrm rot="5400000" flipH="1">
            <a:off x="9212751" y="3773682"/>
            <a:ext cx="931116" cy="931115"/>
          </a:xfrm>
          <a:prstGeom prst="pieWedg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3" name="Group 72"/>
          <p:cNvGrpSpPr/>
          <p:nvPr/>
        </p:nvGrpSpPr>
        <p:grpSpPr>
          <a:xfrm>
            <a:off x="1472262" y="2679559"/>
            <a:ext cx="931116" cy="1058706"/>
            <a:chOff x="1472262" y="2762453"/>
            <a:chExt cx="931116" cy="1058706"/>
          </a:xfrm>
          <a:solidFill>
            <a:schemeClr val="accent1"/>
          </a:solidFill>
        </p:grpSpPr>
        <p:sp>
          <p:nvSpPr>
            <p:cNvPr id="74" name="Pie 73"/>
            <p:cNvSpPr/>
            <p:nvPr/>
          </p:nvSpPr>
          <p:spPr>
            <a:xfrm>
              <a:off x="1472262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Right Triangle 74"/>
            <p:cNvSpPr/>
            <p:nvPr/>
          </p:nvSpPr>
          <p:spPr>
            <a:xfrm flipH="1">
              <a:off x="2265155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07384" y="2679559"/>
            <a:ext cx="931116" cy="1058706"/>
            <a:chOff x="3407384" y="2762453"/>
            <a:chExt cx="931116" cy="1058706"/>
          </a:xfrm>
          <a:solidFill>
            <a:schemeClr val="accent3"/>
          </a:solidFill>
        </p:grpSpPr>
        <p:sp>
          <p:nvSpPr>
            <p:cNvPr id="77" name="Pie 76"/>
            <p:cNvSpPr/>
            <p:nvPr/>
          </p:nvSpPr>
          <p:spPr>
            <a:xfrm>
              <a:off x="3407384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Right Triangle 77"/>
            <p:cNvSpPr/>
            <p:nvPr/>
          </p:nvSpPr>
          <p:spPr>
            <a:xfrm flipH="1">
              <a:off x="4200277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342506" y="2679559"/>
            <a:ext cx="931116" cy="1058706"/>
            <a:chOff x="5342506" y="2762453"/>
            <a:chExt cx="931116" cy="1058706"/>
          </a:xfrm>
          <a:solidFill>
            <a:schemeClr val="accent5"/>
          </a:solidFill>
        </p:grpSpPr>
        <p:sp>
          <p:nvSpPr>
            <p:cNvPr id="80" name="Pie 79"/>
            <p:cNvSpPr/>
            <p:nvPr/>
          </p:nvSpPr>
          <p:spPr>
            <a:xfrm>
              <a:off x="5342506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Right Triangle 80"/>
            <p:cNvSpPr/>
            <p:nvPr/>
          </p:nvSpPr>
          <p:spPr>
            <a:xfrm flipH="1">
              <a:off x="6135399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277628" y="2679559"/>
            <a:ext cx="931116" cy="1058706"/>
            <a:chOff x="7277628" y="2762453"/>
            <a:chExt cx="931116" cy="1058706"/>
          </a:xfrm>
          <a:solidFill>
            <a:schemeClr val="accent1"/>
          </a:solidFill>
        </p:grpSpPr>
        <p:sp>
          <p:nvSpPr>
            <p:cNvPr id="83" name="Pie 82"/>
            <p:cNvSpPr/>
            <p:nvPr/>
          </p:nvSpPr>
          <p:spPr>
            <a:xfrm>
              <a:off x="7277628" y="2890044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4" name="Right Triangle 83"/>
            <p:cNvSpPr/>
            <p:nvPr/>
          </p:nvSpPr>
          <p:spPr>
            <a:xfrm flipH="1">
              <a:off x="8070521" y="2762453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439823" y="3773684"/>
            <a:ext cx="931115" cy="1058704"/>
            <a:chOff x="2439823" y="3856578"/>
            <a:chExt cx="931115" cy="1058704"/>
          </a:xfrm>
          <a:solidFill>
            <a:schemeClr val="accent2"/>
          </a:solidFill>
        </p:grpSpPr>
        <p:sp>
          <p:nvSpPr>
            <p:cNvPr id="86" name="Pie 85"/>
            <p:cNvSpPr/>
            <p:nvPr/>
          </p:nvSpPr>
          <p:spPr>
            <a:xfrm rot="16200000">
              <a:off x="2439823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" name="Right Triangle 86"/>
            <p:cNvSpPr/>
            <p:nvPr/>
          </p:nvSpPr>
          <p:spPr>
            <a:xfrm flipH="1" flipV="1">
              <a:off x="3232715" y="4777059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374945" y="3773684"/>
            <a:ext cx="931115" cy="1058704"/>
            <a:chOff x="4374945" y="3856578"/>
            <a:chExt cx="931115" cy="1058704"/>
          </a:xfrm>
          <a:solidFill>
            <a:schemeClr val="accent4"/>
          </a:solidFill>
        </p:grpSpPr>
        <p:sp>
          <p:nvSpPr>
            <p:cNvPr id="89" name="Pie 88"/>
            <p:cNvSpPr/>
            <p:nvPr/>
          </p:nvSpPr>
          <p:spPr>
            <a:xfrm rot="16200000">
              <a:off x="4374945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0" name="Right Triangle 89"/>
            <p:cNvSpPr/>
            <p:nvPr/>
          </p:nvSpPr>
          <p:spPr>
            <a:xfrm flipH="1" flipV="1">
              <a:off x="5167837" y="4777059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6310067" y="3773684"/>
            <a:ext cx="931115" cy="1058703"/>
            <a:chOff x="6310067" y="3856578"/>
            <a:chExt cx="931115" cy="1058703"/>
          </a:xfrm>
          <a:solidFill>
            <a:schemeClr val="accent6"/>
          </a:solidFill>
        </p:grpSpPr>
        <p:sp>
          <p:nvSpPr>
            <p:cNvPr id="92" name="Pie 91"/>
            <p:cNvSpPr/>
            <p:nvPr/>
          </p:nvSpPr>
          <p:spPr>
            <a:xfrm rot="16200000">
              <a:off x="6310067" y="3856578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3" name="Right Triangle 92"/>
            <p:cNvSpPr/>
            <p:nvPr/>
          </p:nvSpPr>
          <p:spPr>
            <a:xfrm flipH="1" flipV="1">
              <a:off x="7102958" y="4777058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8245190" y="3773682"/>
            <a:ext cx="931115" cy="1058704"/>
            <a:chOff x="8245190" y="3856576"/>
            <a:chExt cx="931115" cy="1058704"/>
          </a:xfrm>
          <a:solidFill>
            <a:schemeClr val="accent2"/>
          </a:solidFill>
        </p:grpSpPr>
        <p:sp>
          <p:nvSpPr>
            <p:cNvPr id="95" name="Pie 94"/>
            <p:cNvSpPr/>
            <p:nvPr/>
          </p:nvSpPr>
          <p:spPr>
            <a:xfrm rot="16200000">
              <a:off x="8245190" y="3856576"/>
              <a:ext cx="931116" cy="931115"/>
            </a:xfrm>
            <a:prstGeom prst="pieWedge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6" name="Right Triangle 95"/>
            <p:cNvSpPr/>
            <p:nvPr/>
          </p:nvSpPr>
          <p:spPr>
            <a:xfrm flipH="1" flipV="1">
              <a:off x="9038078" y="4777057"/>
              <a:ext cx="138223" cy="13822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2194602" y="1688303"/>
            <a:ext cx="1573731" cy="632481"/>
            <a:chOff x="2194602" y="2009322"/>
            <a:chExt cx="1573731" cy="632481"/>
          </a:xfrm>
        </p:grpSpPr>
        <p:sp>
          <p:nvSpPr>
            <p:cNvPr id="98" name="Rectangle 97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9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129724" y="1694858"/>
            <a:ext cx="1575004" cy="632481"/>
            <a:chOff x="4129724" y="2015877"/>
            <a:chExt cx="1575004" cy="632481"/>
          </a:xfrm>
        </p:grpSpPr>
        <p:sp>
          <p:nvSpPr>
            <p:cNvPr id="101" name="Rectangle 100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2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6064846" y="1694858"/>
            <a:ext cx="1576277" cy="632481"/>
            <a:chOff x="6064846" y="2015877"/>
            <a:chExt cx="1576277" cy="632481"/>
          </a:xfrm>
        </p:grpSpPr>
        <p:sp>
          <p:nvSpPr>
            <p:cNvPr id="104" name="Rectangle 103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002514" y="1694858"/>
            <a:ext cx="1575004" cy="632481"/>
            <a:chOff x="8002514" y="2015877"/>
            <a:chExt cx="1575004" cy="632481"/>
          </a:xfrm>
        </p:grpSpPr>
        <p:sp>
          <p:nvSpPr>
            <p:cNvPr id="107" name="Rectangle 106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3162162" y="5134383"/>
            <a:ext cx="1599817" cy="632481"/>
            <a:chOff x="3162162" y="5455402"/>
            <a:chExt cx="1599817" cy="632481"/>
          </a:xfrm>
        </p:grpSpPr>
        <p:sp>
          <p:nvSpPr>
            <p:cNvPr id="110" name="Rectangle 109"/>
            <p:cNvSpPr/>
            <p:nvPr/>
          </p:nvSpPr>
          <p:spPr>
            <a:xfrm>
              <a:off x="3534388" y="545540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5107857" y="5134382"/>
            <a:ext cx="1641337" cy="632481"/>
            <a:chOff x="5107857" y="5455401"/>
            <a:chExt cx="1641337" cy="632481"/>
          </a:xfrm>
        </p:grpSpPr>
        <p:sp>
          <p:nvSpPr>
            <p:cNvPr id="113" name="Rectangle 112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032405" y="5134382"/>
            <a:ext cx="1704004" cy="632481"/>
            <a:chOff x="7032405" y="5455401"/>
            <a:chExt cx="1704004" cy="632481"/>
          </a:xfrm>
        </p:grpSpPr>
        <p:sp>
          <p:nvSpPr>
            <p:cNvPr id="116" name="Rectangle 115"/>
            <p:cNvSpPr/>
            <p:nvPr/>
          </p:nvSpPr>
          <p:spPr>
            <a:xfrm>
              <a:off x="750881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7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8963722" y="5134382"/>
            <a:ext cx="1756017" cy="632481"/>
            <a:chOff x="8963722" y="5455401"/>
            <a:chExt cx="1756017" cy="632481"/>
          </a:xfrm>
        </p:grpSpPr>
        <p:sp>
          <p:nvSpPr>
            <p:cNvPr id="119" name="Rectangle 118"/>
            <p:cNvSpPr/>
            <p:nvPr/>
          </p:nvSpPr>
          <p:spPr>
            <a:xfrm>
              <a:off x="949214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0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84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00"/>
                            </p:stCondLst>
                            <p:childTnLst>
                              <p:par>
                                <p:cTn id="10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Brain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2011515" y="1953703"/>
            <a:ext cx="1620994" cy="2603950"/>
            <a:chOff x="2011515" y="1953703"/>
            <a:chExt cx="1620994" cy="2603950"/>
          </a:xfrm>
        </p:grpSpPr>
        <p:sp>
          <p:nvSpPr>
            <p:cNvPr id="64" name="Shape 2437"/>
            <p:cNvSpPr/>
            <p:nvPr/>
          </p:nvSpPr>
          <p:spPr>
            <a:xfrm>
              <a:off x="2285756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800" y="14935"/>
                    <a:pt x="18783" y="14581"/>
                  </a:cubicBezTo>
                  <a:cubicBezTo>
                    <a:pt x="18235" y="14440"/>
                    <a:pt x="17922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713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1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5" name="Shape 2438"/>
            <p:cNvSpPr/>
            <p:nvPr/>
          </p:nvSpPr>
          <p:spPr>
            <a:xfrm>
              <a:off x="2850906" y="1994632"/>
              <a:ext cx="78160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106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277" y="17733"/>
                    <a:pt x="9929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6" name="Shape 2439"/>
            <p:cNvSpPr/>
            <p:nvPr/>
          </p:nvSpPr>
          <p:spPr>
            <a:xfrm>
              <a:off x="2034932" y="2254982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04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7" name="Shape 2440"/>
            <p:cNvSpPr/>
            <p:nvPr/>
          </p:nvSpPr>
          <p:spPr>
            <a:xfrm>
              <a:off x="2011515" y="2806550"/>
              <a:ext cx="7885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104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834" y="8819"/>
                    <a:pt x="13113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507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4077" y="12904"/>
                    <a:pt x="3560" y="12746"/>
                  </a:cubicBezTo>
                  <a:cubicBezTo>
                    <a:pt x="3044" y="12511"/>
                    <a:pt x="2786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412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94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8" name="Shape 2441"/>
            <p:cNvSpPr/>
            <p:nvPr/>
          </p:nvSpPr>
          <p:spPr>
            <a:xfrm>
              <a:off x="2499261" y="2943959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1050" y="19680"/>
                    <a:pt x="1050" y="19680"/>
                  </a:cubicBezTo>
                  <a:cubicBezTo>
                    <a:pt x="1050" y="16526"/>
                    <a:pt x="1050" y="16526"/>
                    <a:pt x="1050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271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500" y="5829"/>
                  </a:cubicBezTo>
                  <a:cubicBezTo>
                    <a:pt x="2958" y="6034"/>
                    <a:pt x="3339" y="6377"/>
                    <a:pt x="3568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5018" y="7131"/>
                  </a:cubicBezTo>
                  <a:cubicBezTo>
                    <a:pt x="7995" y="0"/>
                    <a:pt x="7995" y="0"/>
                    <a:pt x="7995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82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69" name="Shape 2442"/>
            <p:cNvSpPr/>
            <p:nvPr/>
          </p:nvSpPr>
          <p:spPr>
            <a:xfrm>
              <a:off x="2857257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841" y="4356"/>
                  </a:cubicBezTo>
                  <a:cubicBezTo>
                    <a:pt x="9205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0" name="Shape 2461"/>
            <p:cNvSpPr/>
            <p:nvPr/>
          </p:nvSpPr>
          <p:spPr>
            <a:xfrm>
              <a:off x="2668686" y="4086829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1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255"/>
                    <a:pt x="274" y="397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3975"/>
                    <a:pt x="21074" y="3975"/>
                    <a:pt x="21074" y="3975"/>
                  </a:cubicBezTo>
                  <a:cubicBezTo>
                    <a:pt x="21417" y="325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1" name="Shape 2462"/>
            <p:cNvSpPr/>
            <p:nvPr/>
          </p:nvSpPr>
          <p:spPr>
            <a:xfrm>
              <a:off x="2668686" y="4229704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37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615"/>
                    <a:pt x="274" y="433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4335"/>
                    <a:pt x="21074" y="4335"/>
                    <a:pt x="21074" y="4335"/>
                  </a:cubicBezTo>
                  <a:cubicBezTo>
                    <a:pt x="21417" y="361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2" name="Shape 2463"/>
            <p:cNvSpPr/>
            <p:nvPr/>
          </p:nvSpPr>
          <p:spPr>
            <a:xfrm>
              <a:off x="2668686" y="4374693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731" y="135"/>
                  </a:moveTo>
                  <a:cubicBezTo>
                    <a:pt x="20617" y="135"/>
                    <a:pt x="20502" y="135"/>
                    <a:pt x="20388" y="135"/>
                  </a:cubicBezTo>
                  <a:cubicBezTo>
                    <a:pt x="12274" y="14895"/>
                    <a:pt x="12274" y="14895"/>
                    <a:pt x="12274" y="14895"/>
                  </a:cubicBezTo>
                  <a:cubicBezTo>
                    <a:pt x="11245" y="16695"/>
                    <a:pt x="10102" y="16695"/>
                    <a:pt x="9074" y="14895"/>
                  </a:cubicBezTo>
                  <a:cubicBezTo>
                    <a:pt x="960" y="135"/>
                    <a:pt x="960" y="135"/>
                    <a:pt x="960" y="135"/>
                  </a:cubicBezTo>
                  <a:cubicBezTo>
                    <a:pt x="731" y="-225"/>
                    <a:pt x="274" y="135"/>
                    <a:pt x="45" y="1215"/>
                  </a:cubicBezTo>
                  <a:cubicBezTo>
                    <a:pt x="-69" y="2295"/>
                    <a:pt x="45" y="3375"/>
                    <a:pt x="274" y="4095"/>
                  </a:cubicBezTo>
                  <a:cubicBezTo>
                    <a:pt x="8388" y="18855"/>
                    <a:pt x="8388" y="18855"/>
                    <a:pt x="8388" y="18855"/>
                  </a:cubicBezTo>
                  <a:cubicBezTo>
                    <a:pt x="9760" y="21375"/>
                    <a:pt x="11588" y="21375"/>
                    <a:pt x="12960" y="18855"/>
                  </a:cubicBezTo>
                  <a:cubicBezTo>
                    <a:pt x="21074" y="4095"/>
                    <a:pt x="21074" y="4095"/>
                    <a:pt x="21074" y="4095"/>
                  </a:cubicBezTo>
                  <a:cubicBezTo>
                    <a:pt x="21417" y="3375"/>
                    <a:pt x="21531" y="2295"/>
                    <a:pt x="21302" y="1215"/>
                  </a:cubicBezTo>
                  <a:cubicBezTo>
                    <a:pt x="21188" y="495"/>
                    <a:pt x="20960" y="135"/>
                    <a:pt x="20731" y="13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044026" y="1953703"/>
            <a:ext cx="1619441" cy="2603950"/>
            <a:chOff x="4044026" y="1953703"/>
            <a:chExt cx="1619441" cy="2603950"/>
          </a:xfrm>
        </p:grpSpPr>
        <p:sp>
          <p:nvSpPr>
            <p:cNvPr id="74" name="Shape 2443"/>
            <p:cNvSpPr/>
            <p:nvPr/>
          </p:nvSpPr>
          <p:spPr>
            <a:xfrm>
              <a:off x="4319345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0601" extrusionOk="0">
                  <a:moveTo>
                    <a:pt x="21286" y="13590"/>
                  </a:moveTo>
                  <a:cubicBezTo>
                    <a:pt x="20893" y="14511"/>
                    <a:pt x="19793" y="14935"/>
                    <a:pt x="18851" y="14581"/>
                  </a:cubicBezTo>
                  <a:cubicBezTo>
                    <a:pt x="18301" y="14440"/>
                    <a:pt x="17908" y="14015"/>
                    <a:pt x="17751" y="13590"/>
                  </a:cubicBezTo>
                  <a:cubicBezTo>
                    <a:pt x="17594" y="13307"/>
                    <a:pt x="17359" y="13094"/>
                    <a:pt x="17044" y="12952"/>
                  </a:cubicBezTo>
                  <a:cubicBezTo>
                    <a:pt x="16730" y="12882"/>
                    <a:pt x="16337" y="13023"/>
                    <a:pt x="16259" y="13307"/>
                  </a:cubicBezTo>
                  <a:cubicBezTo>
                    <a:pt x="13196" y="20601"/>
                    <a:pt x="13196" y="20601"/>
                    <a:pt x="13196" y="20601"/>
                  </a:cubicBezTo>
                  <a:cubicBezTo>
                    <a:pt x="7855" y="14794"/>
                    <a:pt x="7855" y="14794"/>
                    <a:pt x="7855" y="14794"/>
                  </a:cubicBezTo>
                  <a:cubicBezTo>
                    <a:pt x="7855" y="14794"/>
                    <a:pt x="7933" y="14794"/>
                    <a:pt x="7933" y="14794"/>
                  </a:cubicBezTo>
                  <a:cubicBezTo>
                    <a:pt x="8719" y="14865"/>
                    <a:pt x="9504" y="14723"/>
                    <a:pt x="10132" y="14227"/>
                  </a:cubicBezTo>
                  <a:cubicBezTo>
                    <a:pt x="11232" y="13377"/>
                    <a:pt x="11389" y="11819"/>
                    <a:pt x="10447" y="10828"/>
                  </a:cubicBezTo>
                  <a:cubicBezTo>
                    <a:pt x="9504" y="9766"/>
                    <a:pt x="7776" y="9624"/>
                    <a:pt x="6676" y="10474"/>
                  </a:cubicBezTo>
                  <a:cubicBezTo>
                    <a:pt x="6048" y="10899"/>
                    <a:pt x="5655" y="11536"/>
                    <a:pt x="5655" y="12244"/>
                  </a:cubicBezTo>
                  <a:cubicBezTo>
                    <a:pt x="5655" y="12315"/>
                    <a:pt x="5655" y="12315"/>
                    <a:pt x="565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7" y="4525"/>
                    <a:pt x="2671" y="3321"/>
                    <a:pt x="3849" y="2542"/>
                  </a:cubicBezTo>
                  <a:cubicBezTo>
                    <a:pt x="6519" y="701"/>
                    <a:pt x="14609" y="-999"/>
                    <a:pt x="21521" y="701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123" y="11111"/>
                    <a:pt x="17280" y="11465"/>
                    <a:pt x="17673" y="11536"/>
                  </a:cubicBezTo>
                  <a:cubicBezTo>
                    <a:pt x="17987" y="11678"/>
                    <a:pt x="18301" y="11678"/>
                    <a:pt x="18615" y="11536"/>
                  </a:cubicBezTo>
                  <a:cubicBezTo>
                    <a:pt x="19087" y="11253"/>
                    <a:pt x="19636" y="11253"/>
                    <a:pt x="20186" y="11394"/>
                  </a:cubicBezTo>
                  <a:cubicBezTo>
                    <a:pt x="21129" y="11749"/>
                    <a:pt x="21600" y="12740"/>
                    <a:pt x="21286" y="13590"/>
                  </a:cubicBezTo>
                  <a:close/>
                </a:path>
              </a:pathLst>
            </a:custGeom>
            <a:solidFill>
              <a:schemeClr val="accent2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5" name="Shape 2444"/>
            <p:cNvSpPr/>
            <p:nvPr/>
          </p:nvSpPr>
          <p:spPr>
            <a:xfrm>
              <a:off x="4884494" y="1994632"/>
              <a:ext cx="77897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485" extrusionOk="0">
                  <a:moveTo>
                    <a:pt x="21339" y="13667"/>
                  </a:moveTo>
                  <a:cubicBezTo>
                    <a:pt x="21339" y="14533"/>
                    <a:pt x="21165" y="15400"/>
                    <a:pt x="20990" y="16133"/>
                  </a:cubicBezTo>
                  <a:cubicBezTo>
                    <a:pt x="12629" y="17200"/>
                    <a:pt x="12629" y="17200"/>
                    <a:pt x="12629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152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06" y="19667"/>
                    <a:pt x="9581" y="19200"/>
                    <a:pt x="10016" y="18867"/>
                  </a:cubicBezTo>
                  <a:cubicBezTo>
                    <a:pt x="10190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223" y="12133"/>
                    <a:pt x="3223" y="12133"/>
                    <a:pt x="3223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571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494" y="11000"/>
                    <a:pt x="8710" y="9667"/>
                    <a:pt x="7142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616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190" y="267"/>
                    <a:pt x="11235" y="533"/>
                    <a:pt x="12106" y="933"/>
                  </a:cubicBezTo>
                  <a:cubicBezTo>
                    <a:pt x="20294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2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6" name="Shape 2445"/>
            <p:cNvSpPr/>
            <p:nvPr/>
          </p:nvSpPr>
          <p:spPr>
            <a:xfrm>
              <a:off x="4065344" y="2254982"/>
              <a:ext cx="762001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50" y="19636"/>
                  </a:moveTo>
                  <a:cubicBezTo>
                    <a:pt x="12690" y="18922"/>
                    <a:pt x="12960" y="18030"/>
                    <a:pt x="12780" y="17137"/>
                  </a:cubicBezTo>
                  <a:cubicBezTo>
                    <a:pt x="12510" y="15441"/>
                    <a:pt x="10890" y="14281"/>
                    <a:pt x="9180" y="14638"/>
                  </a:cubicBezTo>
                  <a:cubicBezTo>
                    <a:pt x="7560" y="14906"/>
                    <a:pt x="6390" y="16423"/>
                    <a:pt x="6660" y="18119"/>
                  </a:cubicBezTo>
                  <a:cubicBezTo>
                    <a:pt x="6750" y="19012"/>
                    <a:pt x="7290" y="19815"/>
                    <a:pt x="8100" y="20261"/>
                  </a:cubicBezTo>
                  <a:cubicBezTo>
                    <a:pt x="8100" y="20261"/>
                    <a:pt x="8100" y="20261"/>
                    <a:pt x="8100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0" y="21154"/>
                    <a:pt x="540" y="20618"/>
                    <a:pt x="900" y="20083"/>
                  </a:cubicBezTo>
                  <a:cubicBezTo>
                    <a:pt x="1260" y="19547"/>
                    <a:pt x="3330" y="16512"/>
                    <a:pt x="4320" y="14995"/>
                  </a:cubicBezTo>
                  <a:cubicBezTo>
                    <a:pt x="4590" y="14460"/>
                    <a:pt x="4680" y="13835"/>
                    <a:pt x="4500" y="13299"/>
                  </a:cubicBezTo>
                  <a:cubicBezTo>
                    <a:pt x="2880" y="7944"/>
                    <a:pt x="4320" y="3392"/>
                    <a:pt x="6570" y="0"/>
                  </a:cubicBezTo>
                  <a:cubicBezTo>
                    <a:pt x="13140" y="7944"/>
                    <a:pt x="13140" y="7944"/>
                    <a:pt x="13140" y="7944"/>
                  </a:cubicBezTo>
                  <a:cubicBezTo>
                    <a:pt x="13410" y="8212"/>
                    <a:pt x="13860" y="8301"/>
                    <a:pt x="14130" y="8033"/>
                  </a:cubicBezTo>
                  <a:cubicBezTo>
                    <a:pt x="14490" y="7765"/>
                    <a:pt x="14670" y="7408"/>
                    <a:pt x="14670" y="7051"/>
                  </a:cubicBezTo>
                  <a:cubicBezTo>
                    <a:pt x="14670" y="6426"/>
                    <a:pt x="14940" y="5891"/>
                    <a:pt x="15390" y="5445"/>
                  </a:cubicBezTo>
                  <a:cubicBezTo>
                    <a:pt x="16380" y="4731"/>
                    <a:pt x="17730" y="4820"/>
                    <a:pt x="18450" y="5712"/>
                  </a:cubicBezTo>
                  <a:cubicBezTo>
                    <a:pt x="19260" y="6694"/>
                    <a:pt x="19080" y="8033"/>
                    <a:pt x="18180" y="8747"/>
                  </a:cubicBezTo>
                  <a:cubicBezTo>
                    <a:pt x="17640" y="9193"/>
                    <a:pt x="17010" y="9283"/>
                    <a:pt x="16470" y="9193"/>
                  </a:cubicBezTo>
                  <a:cubicBezTo>
                    <a:pt x="16020" y="9104"/>
                    <a:pt x="15660" y="9283"/>
                    <a:pt x="15390" y="9461"/>
                  </a:cubicBezTo>
                  <a:cubicBezTo>
                    <a:pt x="15030" y="9729"/>
                    <a:pt x="15030" y="10175"/>
                    <a:pt x="15300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60" y="19636"/>
                    <a:pt x="12060" y="19636"/>
                    <a:pt x="12060" y="19636"/>
                  </a:cubicBezTo>
                  <a:cubicBezTo>
                    <a:pt x="12060" y="19636"/>
                    <a:pt x="12060" y="19636"/>
                    <a:pt x="12150" y="19636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7" name="Shape 2446"/>
            <p:cNvSpPr/>
            <p:nvPr/>
          </p:nvSpPr>
          <p:spPr>
            <a:xfrm>
              <a:off x="4044026" y="2806550"/>
              <a:ext cx="786494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094" extrusionOk="0">
                  <a:moveTo>
                    <a:pt x="21403" y="3085"/>
                  </a:moveTo>
                  <a:cubicBezTo>
                    <a:pt x="18206" y="10940"/>
                    <a:pt x="18206" y="10940"/>
                    <a:pt x="18206" y="10940"/>
                  </a:cubicBezTo>
                  <a:cubicBezTo>
                    <a:pt x="18120" y="10940"/>
                    <a:pt x="18120" y="10940"/>
                    <a:pt x="18120" y="10940"/>
                  </a:cubicBezTo>
                  <a:cubicBezTo>
                    <a:pt x="17861" y="10154"/>
                    <a:pt x="17169" y="9605"/>
                    <a:pt x="16392" y="9290"/>
                  </a:cubicBezTo>
                  <a:cubicBezTo>
                    <a:pt x="14837" y="8819"/>
                    <a:pt x="13109" y="9526"/>
                    <a:pt x="12504" y="10940"/>
                  </a:cubicBezTo>
                  <a:cubicBezTo>
                    <a:pt x="11985" y="12275"/>
                    <a:pt x="12763" y="13846"/>
                    <a:pt x="14318" y="14396"/>
                  </a:cubicBezTo>
                  <a:cubicBezTo>
                    <a:pt x="15096" y="14710"/>
                    <a:pt x="15960" y="14632"/>
                    <a:pt x="16737" y="14239"/>
                  </a:cubicBezTo>
                  <a:cubicBezTo>
                    <a:pt x="16737" y="14239"/>
                    <a:pt x="16824" y="14239"/>
                    <a:pt x="16824" y="14239"/>
                  </a:cubicBezTo>
                  <a:cubicBezTo>
                    <a:pt x="14318" y="20365"/>
                    <a:pt x="14318" y="20365"/>
                    <a:pt x="14318" y="20365"/>
                  </a:cubicBezTo>
                  <a:cubicBezTo>
                    <a:pt x="9480" y="21465"/>
                    <a:pt x="6801" y="20994"/>
                    <a:pt x="6801" y="20994"/>
                  </a:cubicBezTo>
                  <a:cubicBezTo>
                    <a:pt x="5073" y="20837"/>
                    <a:pt x="3950" y="19030"/>
                    <a:pt x="4209" y="17852"/>
                  </a:cubicBezTo>
                  <a:cubicBezTo>
                    <a:pt x="4382" y="16595"/>
                    <a:pt x="4469" y="16045"/>
                    <a:pt x="3777" y="15496"/>
                  </a:cubicBezTo>
                  <a:cubicBezTo>
                    <a:pt x="3000" y="15024"/>
                    <a:pt x="3000" y="14396"/>
                    <a:pt x="3432" y="14160"/>
                  </a:cubicBezTo>
                  <a:cubicBezTo>
                    <a:pt x="3777" y="13925"/>
                    <a:pt x="4987" y="13453"/>
                    <a:pt x="4987" y="13453"/>
                  </a:cubicBezTo>
                  <a:cubicBezTo>
                    <a:pt x="4987" y="13453"/>
                    <a:pt x="4037" y="12904"/>
                    <a:pt x="3518" y="12746"/>
                  </a:cubicBezTo>
                  <a:cubicBezTo>
                    <a:pt x="3000" y="12511"/>
                    <a:pt x="2741" y="11725"/>
                    <a:pt x="3000" y="11254"/>
                  </a:cubicBezTo>
                  <a:cubicBezTo>
                    <a:pt x="3345" y="10783"/>
                    <a:pt x="3432" y="9605"/>
                    <a:pt x="3432" y="9605"/>
                  </a:cubicBezTo>
                  <a:cubicBezTo>
                    <a:pt x="3432" y="9605"/>
                    <a:pt x="2222" y="9055"/>
                    <a:pt x="926" y="8426"/>
                  </a:cubicBezTo>
                  <a:cubicBezTo>
                    <a:pt x="62" y="8034"/>
                    <a:pt x="-197" y="7405"/>
                    <a:pt x="149" y="6306"/>
                  </a:cubicBezTo>
                  <a:cubicBezTo>
                    <a:pt x="8875" y="4970"/>
                    <a:pt x="8875" y="4970"/>
                    <a:pt x="8875" y="4970"/>
                  </a:cubicBezTo>
                  <a:cubicBezTo>
                    <a:pt x="9221" y="4970"/>
                    <a:pt x="9480" y="4656"/>
                    <a:pt x="9393" y="4264"/>
                  </a:cubicBezTo>
                  <a:cubicBezTo>
                    <a:pt x="9307" y="3949"/>
                    <a:pt x="9134" y="3635"/>
                    <a:pt x="8789" y="3478"/>
                  </a:cubicBezTo>
                  <a:cubicBezTo>
                    <a:pt x="8357" y="3164"/>
                    <a:pt x="7925" y="2771"/>
                    <a:pt x="7838" y="2143"/>
                  </a:cubicBezTo>
                  <a:cubicBezTo>
                    <a:pt x="7665" y="1122"/>
                    <a:pt x="8443" y="179"/>
                    <a:pt x="9566" y="22"/>
                  </a:cubicBezTo>
                  <a:cubicBezTo>
                    <a:pt x="10689" y="-135"/>
                    <a:pt x="11726" y="572"/>
                    <a:pt x="11985" y="1593"/>
                  </a:cubicBezTo>
                  <a:cubicBezTo>
                    <a:pt x="12072" y="2143"/>
                    <a:pt x="11899" y="2693"/>
                    <a:pt x="11467" y="3085"/>
                  </a:cubicBezTo>
                  <a:cubicBezTo>
                    <a:pt x="11294" y="3321"/>
                    <a:pt x="11121" y="3714"/>
                    <a:pt x="11208" y="4028"/>
                  </a:cubicBezTo>
                  <a:cubicBezTo>
                    <a:pt x="11294" y="4342"/>
                    <a:pt x="11640" y="4578"/>
                    <a:pt x="11985" y="4499"/>
                  </a:cubicBezTo>
                  <a:lnTo>
                    <a:pt x="21403" y="3085"/>
                  </a:ln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8" name="Shape 2447"/>
            <p:cNvSpPr/>
            <p:nvPr/>
          </p:nvSpPr>
          <p:spPr>
            <a:xfrm>
              <a:off x="4531327" y="2943959"/>
              <a:ext cx="889744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600" extrusionOk="0">
                  <a:moveTo>
                    <a:pt x="21389" y="14743"/>
                  </a:moveTo>
                  <a:cubicBezTo>
                    <a:pt x="21389" y="17006"/>
                    <a:pt x="21389" y="19680"/>
                    <a:pt x="21389" y="19680"/>
                  </a:cubicBezTo>
                  <a:cubicBezTo>
                    <a:pt x="21389" y="19680"/>
                    <a:pt x="18412" y="21600"/>
                    <a:pt x="11238" y="21600"/>
                  </a:cubicBezTo>
                  <a:cubicBezTo>
                    <a:pt x="4063" y="21600"/>
                    <a:pt x="1010" y="19680"/>
                    <a:pt x="1010" y="19680"/>
                  </a:cubicBezTo>
                  <a:cubicBezTo>
                    <a:pt x="1010" y="16526"/>
                    <a:pt x="1010" y="16526"/>
                    <a:pt x="1010" y="16526"/>
                  </a:cubicBezTo>
                  <a:cubicBezTo>
                    <a:pt x="3987" y="9463"/>
                    <a:pt x="3987" y="9463"/>
                    <a:pt x="3987" y="9463"/>
                  </a:cubicBezTo>
                  <a:cubicBezTo>
                    <a:pt x="4140" y="9189"/>
                    <a:pt x="3987" y="8914"/>
                    <a:pt x="3605" y="8777"/>
                  </a:cubicBezTo>
                  <a:cubicBezTo>
                    <a:pt x="3300" y="8709"/>
                    <a:pt x="2995" y="8709"/>
                    <a:pt x="2689" y="8846"/>
                  </a:cubicBezTo>
                  <a:cubicBezTo>
                    <a:pt x="2231" y="9051"/>
                    <a:pt x="1697" y="9120"/>
                    <a:pt x="1163" y="8914"/>
                  </a:cubicBezTo>
                  <a:cubicBezTo>
                    <a:pt x="247" y="8640"/>
                    <a:pt x="-211" y="7680"/>
                    <a:pt x="94" y="6789"/>
                  </a:cubicBezTo>
                  <a:cubicBezTo>
                    <a:pt x="476" y="5966"/>
                    <a:pt x="1544" y="5554"/>
                    <a:pt x="2460" y="5829"/>
                  </a:cubicBezTo>
                  <a:cubicBezTo>
                    <a:pt x="2995" y="6034"/>
                    <a:pt x="3376" y="6377"/>
                    <a:pt x="3529" y="6789"/>
                  </a:cubicBezTo>
                  <a:cubicBezTo>
                    <a:pt x="3682" y="7063"/>
                    <a:pt x="3911" y="7337"/>
                    <a:pt x="4216" y="7406"/>
                  </a:cubicBezTo>
                  <a:cubicBezTo>
                    <a:pt x="4521" y="7543"/>
                    <a:pt x="4903" y="7406"/>
                    <a:pt x="4979" y="7131"/>
                  </a:cubicBezTo>
                  <a:cubicBezTo>
                    <a:pt x="7956" y="0"/>
                    <a:pt x="7956" y="0"/>
                    <a:pt x="7956" y="0"/>
                  </a:cubicBezTo>
                  <a:cubicBezTo>
                    <a:pt x="13146" y="5691"/>
                    <a:pt x="13146" y="5691"/>
                    <a:pt x="13146" y="5691"/>
                  </a:cubicBezTo>
                  <a:cubicBezTo>
                    <a:pt x="13146" y="5691"/>
                    <a:pt x="13070" y="5691"/>
                    <a:pt x="13070" y="5691"/>
                  </a:cubicBezTo>
                  <a:cubicBezTo>
                    <a:pt x="12306" y="5554"/>
                    <a:pt x="11543" y="5760"/>
                    <a:pt x="11009" y="6171"/>
                  </a:cubicBezTo>
                  <a:cubicBezTo>
                    <a:pt x="9864" y="6994"/>
                    <a:pt x="9711" y="8503"/>
                    <a:pt x="10627" y="9531"/>
                  </a:cubicBezTo>
                  <a:cubicBezTo>
                    <a:pt x="11543" y="10560"/>
                    <a:pt x="13222" y="10697"/>
                    <a:pt x="14291" y="9874"/>
                  </a:cubicBezTo>
                  <a:cubicBezTo>
                    <a:pt x="14901" y="9394"/>
                    <a:pt x="15283" y="8777"/>
                    <a:pt x="15283" y="8091"/>
                  </a:cubicBezTo>
                  <a:cubicBezTo>
                    <a:pt x="15283" y="8091"/>
                    <a:pt x="15283" y="8023"/>
                    <a:pt x="15283" y="8023"/>
                  </a:cubicBezTo>
                  <a:lnTo>
                    <a:pt x="21389" y="14743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79" name="Shape 2448"/>
            <p:cNvSpPr/>
            <p:nvPr/>
          </p:nvSpPr>
          <p:spPr>
            <a:xfrm>
              <a:off x="4887669" y="2801083"/>
              <a:ext cx="755651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11" y="4089"/>
                    <a:pt x="18424" y="6844"/>
                    <a:pt x="17334" y="8978"/>
                  </a:cubicBezTo>
                  <a:cubicBezTo>
                    <a:pt x="15792" y="11822"/>
                    <a:pt x="15247" y="17333"/>
                    <a:pt x="15247" y="19822"/>
                  </a:cubicBezTo>
                  <a:cubicBezTo>
                    <a:pt x="15247" y="21600"/>
                    <a:pt x="15247" y="21600"/>
                    <a:pt x="15247" y="21600"/>
                  </a:cubicBezTo>
                  <a:cubicBezTo>
                    <a:pt x="8531" y="13600"/>
                    <a:pt x="8531" y="13600"/>
                    <a:pt x="8531" y="13600"/>
                  </a:cubicBezTo>
                  <a:cubicBezTo>
                    <a:pt x="8259" y="13244"/>
                    <a:pt x="7805" y="13244"/>
                    <a:pt x="7533" y="13511"/>
                  </a:cubicBezTo>
                  <a:cubicBezTo>
                    <a:pt x="7170" y="13689"/>
                    <a:pt x="6988" y="14044"/>
                    <a:pt x="6988" y="14489"/>
                  </a:cubicBezTo>
                  <a:cubicBezTo>
                    <a:pt x="6988" y="15022"/>
                    <a:pt x="6716" y="15644"/>
                    <a:pt x="6262" y="16089"/>
                  </a:cubicBezTo>
                  <a:cubicBezTo>
                    <a:pt x="5264" y="16800"/>
                    <a:pt x="3903" y="16622"/>
                    <a:pt x="3176" y="15733"/>
                  </a:cubicBezTo>
                  <a:cubicBezTo>
                    <a:pt x="2360" y="14844"/>
                    <a:pt x="2541" y="13511"/>
                    <a:pt x="3449" y="12711"/>
                  </a:cubicBezTo>
                  <a:cubicBezTo>
                    <a:pt x="3993" y="12356"/>
                    <a:pt x="4629" y="12178"/>
                    <a:pt x="5173" y="12267"/>
                  </a:cubicBezTo>
                  <a:cubicBezTo>
                    <a:pt x="5627" y="12356"/>
                    <a:pt x="5990" y="12267"/>
                    <a:pt x="6262" y="12000"/>
                  </a:cubicBezTo>
                  <a:cubicBezTo>
                    <a:pt x="6625" y="11733"/>
                    <a:pt x="6625" y="11289"/>
                    <a:pt x="6353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20" y="1867"/>
                    <a:pt x="9620" y="1867"/>
                    <a:pt x="9620" y="1867"/>
                  </a:cubicBezTo>
                  <a:cubicBezTo>
                    <a:pt x="9620" y="1867"/>
                    <a:pt x="9620" y="1956"/>
                    <a:pt x="9529" y="1956"/>
                  </a:cubicBezTo>
                  <a:cubicBezTo>
                    <a:pt x="8985" y="2667"/>
                    <a:pt x="8713" y="3556"/>
                    <a:pt x="8894" y="4356"/>
                  </a:cubicBezTo>
                  <a:cubicBezTo>
                    <a:pt x="9166" y="6044"/>
                    <a:pt x="10800" y="7200"/>
                    <a:pt x="12524" y="6933"/>
                  </a:cubicBezTo>
                  <a:cubicBezTo>
                    <a:pt x="14249" y="6667"/>
                    <a:pt x="15338" y="5067"/>
                    <a:pt x="15066" y="3378"/>
                  </a:cubicBezTo>
                  <a:cubicBezTo>
                    <a:pt x="14975" y="2489"/>
                    <a:pt x="14430" y="1778"/>
                    <a:pt x="13613" y="1333"/>
                  </a:cubicBezTo>
                  <a:cubicBezTo>
                    <a:pt x="13613" y="1244"/>
                    <a:pt x="13613" y="1244"/>
                    <a:pt x="13613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0" name="Shape 2464"/>
            <p:cNvSpPr/>
            <p:nvPr/>
          </p:nvSpPr>
          <p:spPr>
            <a:xfrm>
              <a:off x="4700216" y="4086829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1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3975"/>
                    <a:pt x="21033" y="3975"/>
                    <a:pt x="21033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1" name="Shape 2465"/>
            <p:cNvSpPr/>
            <p:nvPr/>
          </p:nvSpPr>
          <p:spPr>
            <a:xfrm>
              <a:off x="4700216" y="4229704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37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4335"/>
                    <a:pt x="21033" y="4335"/>
                    <a:pt x="21033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2" name="Shape 2466"/>
            <p:cNvSpPr/>
            <p:nvPr/>
          </p:nvSpPr>
          <p:spPr>
            <a:xfrm>
              <a:off x="4700216" y="4374693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690" y="135"/>
                  </a:moveTo>
                  <a:cubicBezTo>
                    <a:pt x="20576" y="135"/>
                    <a:pt x="20461" y="135"/>
                    <a:pt x="20347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061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233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547" y="21375"/>
                    <a:pt x="13033" y="18855"/>
                  </a:cubicBezTo>
                  <a:cubicBezTo>
                    <a:pt x="21033" y="4095"/>
                    <a:pt x="21033" y="4095"/>
                    <a:pt x="21033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147" y="495"/>
                    <a:pt x="20919" y="135"/>
                    <a:pt x="20690" y="13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077204" y="1953703"/>
            <a:ext cx="1620895" cy="2603950"/>
            <a:chOff x="6077204" y="1953703"/>
            <a:chExt cx="1620895" cy="2603950"/>
          </a:xfrm>
        </p:grpSpPr>
        <p:sp>
          <p:nvSpPr>
            <p:cNvPr id="84" name="Shape 2449"/>
            <p:cNvSpPr/>
            <p:nvPr/>
          </p:nvSpPr>
          <p:spPr>
            <a:xfrm>
              <a:off x="6351345" y="1953703"/>
              <a:ext cx="873126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0601" extrusionOk="0">
                  <a:moveTo>
                    <a:pt x="21209" y="13590"/>
                  </a:moveTo>
                  <a:cubicBezTo>
                    <a:pt x="20896" y="14511"/>
                    <a:pt x="19800" y="14935"/>
                    <a:pt x="18783" y="14581"/>
                  </a:cubicBezTo>
                  <a:cubicBezTo>
                    <a:pt x="18313" y="14440"/>
                    <a:pt x="17922" y="14015"/>
                    <a:pt x="17687" y="13590"/>
                  </a:cubicBezTo>
                  <a:cubicBezTo>
                    <a:pt x="17609" y="13307"/>
                    <a:pt x="17374" y="13094"/>
                    <a:pt x="17061" y="12952"/>
                  </a:cubicBezTo>
                  <a:cubicBezTo>
                    <a:pt x="16748" y="12882"/>
                    <a:pt x="16357" y="13023"/>
                    <a:pt x="16278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7904" y="14794"/>
                    <a:pt x="7904" y="14794"/>
                    <a:pt x="7983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104" y="10899"/>
                    <a:pt x="5713" y="11536"/>
                    <a:pt x="5713" y="12244"/>
                  </a:cubicBezTo>
                  <a:cubicBezTo>
                    <a:pt x="5713" y="12315"/>
                    <a:pt x="5713" y="12315"/>
                    <a:pt x="5713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635" y="-999"/>
                    <a:pt x="21522" y="701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626" y="11536"/>
                  </a:cubicBezTo>
                  <a:cubicBezTo>
                    <a:pt x="19017" y="11253"/>
                    <a:pt x="19643" y="11253"/>
                    <a:pt x="20113" y="11394"/>
                  </a:cubicBezTo>
                  <a:cubicBezTo>
                    <a:pt x="21130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5" name="Shape 2450"/>
            <p:cNvSpPr/>
            <p:nvPr/>
          </p:nvSpPr>
          <p:spPr>
            <a:xfrm>
              <a:off x="6916495" y="1994632"/>
              <a:ext cx="78160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1077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368" y="17267"/>
                    <a:pt x="12106" y="17533"/>
                    <a:pt x="12194" y="17800"/>
                  </a:cubicBezTo>
                  <a:cubicBezTo>
                    <a:pt x="12194" y="18133"/>
                    <a:pt x="12455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935" y="20467"/>
                    <a:pt x="13152" y="21267"/>
                    <a:pt x="12019" y="21467"/>
                  </a:cubicBezTo>
                  <a:cubicBezTo>
                    <a:pt x="10887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365" y="18067"/>
                  </a:cubicBezTo>
                  <a:cubicBezTo>
                    <a:pt x="10277" y="17733"/>
                    <a:pt x="9929" y="17600"/>
                    <a:pt x="9581" y="17600"/>
                  </a:cubicBezTo>
                  <a:cubicBezTo>
                    <a:pt x="9581" y="17600"/>
                    <a:pt x="9581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97" y="12200"/>
                  </a:cubicBezTo>
                  <a:cubicBezTo>
                    <a:pt x="3658" y="12800"/>
                    <a:pt x="4268" y="13267"/>
                    <a:pt x="5139" y="13533"/>
                  </a:cubicBezTo>
                  <a:cubicBezTo>
                    <a:pt x="6706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90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94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6" name="Shape 2451"/>
            <p:cNvSpPr/>
            <p:nvPr/>
          </p:nvSpPr>
          <p:spPr>
            <a:xfrm>
              <a:off x="6100521" y="2254982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743" y="18922"/>
                    <a:pt x="12924" y="18030"/>
                    <a:pt x="12833" y="17137"/>
                  </a:cubicBezTo>
                  <a:cubicBezTo>
                    <a:pt x="12562" y="15441"/>
                    <a:pt x="10936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13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1" y="21154"/>
                    <a:pt x="542" y="20618"/>
                    <a:pt x="904" y="20083"/>
                  </a:cubicBezTo>
                  <a:cubicBezTo>
                    <a:pt x="126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95" y="7944"/>
                    <a:pt x="13195" y="7944"/>
                    <a:pt x="1319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731" y="6426"/>
                    <a:pt x="15003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160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726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110" y="19636"/>
                    <a:pt x="12110" y="19636"/>
                    <a:pt x="1211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7" name="Shape 2452"/>
            <p:cNvSpPr/>
            <p:nvPr/>
          </p:nvSpPr>
          <p:spPr>
            <a:xfrm>
              <a:off x="6077204" y="2806550"/>
              <a:ext cx="7884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094" extrusionOk="0">
                  <a:moveTo>
                    <a:pt x="21371" y="3085"/>
                  </a:moveTo>
                  <a:cubicBezTo>
                    <a:pt x="18101" y="10940"/>
                    <a:pt x="18101" y="10940"/>
                    <a:pt x="18101" y="10940"/>
                  </a:cubicBezTo>
                  <a:cubicBezTo>
                    <a:pt x="18101" y="10940"/>
                    <a:pt x="18101" y="10940"/>
                    <a:pt x="18101" y="10940"/>
                  </a:cubicBezTo>
                  <a:cubicBezTo>
                    <a:pt x="17757" y="10154"/>
                    <a:pt x="17154" y="9605"/>
                    <a:pt x="16380" y="9290"/>
                  </a:cubicBezTo>
                  <a:cubicBezTo>
                    <a:pt x="14831" y="8819"/>
                    <a:pt x="13110" y="9526"/>
                    <a:pt x="12507" y="10940"/>
                  </a:cubicBezTo>
                  <a:cubicBezTo>
                    <a:pt x="11905" y="12275"/>
                    <a:pt x="12679" y="13846"/>
                    <a:pt x="14228" y="14396"/>
                  </a:cubicBezTo>
                  <a:cubicBezTo>
                    <a:pt x="15089" y="14710"/>
                    <a:pt x="15949" y="14632"/>
                    <a:pt x="16724" y="14239"/>
                  </a:cubicBezTo>
                  <a:cubicBezTo>
                    <a:pt x="16724" y="14239"/>
                    <a:pt x="16724" y="14239"/>
                    <a:pt x="16810" y="14239"/>
                  </a:cubicBezTo>
                  <a:cubicBezTo>
                    <a:pt x="14228" y="20365"/>
                    <a:pt x="14228" y="20365"/>
                    <a:pt x="14228" y="20365"/>
                  </a:cubicBezTo>
                  <a:cubicBezTo>
                    <a:pt x="9495" y="21465"/>
                    <a:pt x="6742" y="20994"/>
                    <a:pt x="6742" y="20994"/>
                  </a:cubicBezTo>
                  <a:cubicBezTo>
                    <a:pt x="5020" y="20837"/>
                    <a:pt x="3988" y="19030"/>
                    <a:pt x="4160" y="17852"/>
                  </a:cubicBezTo>
                  <a:cubicBezTo>
                    <a:pt x="4418" y="16595"/>
                    <a:pt x="4504" y="16045"/>
                    <a:pt x="3730" y="15496"/>
                  </a:cubicBezTo>
                  <a:cubicBezTo>
                    <a:pt x="3041" y="15024"/>
                    <a:pt x="3041" y="14396"/>
                    <a:pt x="3385" y="14160"/>
                  </a:cubicBezTo>
                  <a:cubicBezTo>
                    <a:pt x="3730" y="13925"/>
                    <a:pt x="4934" y="13453"/>
                    <a:pt x="4934" y="13453"/>
                  </a:cubicBezTo>
                  <a:cubicBezTo>
                    <a:pt x="4934" y="13453"/>
                    <a:pt x="4074" y="12904"/>
                    <a:pt x="3557" y="12746"/>
                  </a:cubicBezTo>
                  <a:cubicBezTo>
                    <a:pt x="3041" y="12511"/>
                    <a:pt x="2783" y="11725"/>
                    <a:pt x="3041" y="11254"/>
                  </a:cubicBezTo>
                  <a:cubicBezTo>
                    <a:pt x="3299" y="10783"/>
                    <a:pt x="3385" y="9605"/>
                    <a:pt x="3385" y="9605"/>
                  </a:cubicBezTo>
                  <a:cubicBezTo>
                    <a:pt x="3385" y="9605"/>
                    <a:pt x="2267" y="9055"/>
                    <a:pt x="976" y="8426"/>
                  </a:cubicBezTo>
                  <a:cubicBezTo>
                    <a:pt x="29" y="8034"/>
                    <a:pt x="-229" y="7405"/>
                    <a:pt x="201" y="6306"/>
                  </a:cubicBezTo>
                  <a:cubicBezTo>
                    <a:pt x="8807" y="4970"/>
                    <a:pt x="8807" y="4970"/>
                    <a:pt x="8807" y="4970"/>
                  </a:cubicBezTo>
                  <a:cubicBezTo>
                    <a:pt x="9237" y="4970"/>
                    <a:pt x="9409" y="4656"/>
                    <a:pt x="9409" y="4264"/>
                  </a:cubicBezTo>
                  <a:cubicBezTo>
                    <a:pt x="9323" y="3949"/>
                    <a:pt x="9151" y="3635"/>
                    <a:pt x="8807" y="3478"/>
                  </a:cubicBezTo>
                  <a:cubicBezTo>
                    <a:pt x="8291" y="3164"/>
                    <a:pt x="7946" y="2771"/>
                    <a:pt x="7860" y="2143"/>
                  </a:cubicBezTo>
                  <a:cubicBezTo>
                    <a:pt x="7688" y="1122"/>
                    <a:pt x="8463" y="179"/>
                    <a:pt x="9581" y="22"/>
                  </a:cubicBezTo>
                  <a:cubicBezTo>
                    <a:pt x="10700" y="-135"/>
                    <a:pt x="11733" y="572"/>
                    <a:pt x="11905" y="1593"/>
                  </a:cubicBezTo>
                  <a:cubicBezTo>
                    <a:pt x="11991" y="2143"/>
                    <a:pt x="11819" y="2693"/>
                    <a:pt x="11475" y="3085"/>
                  </a:cubicBezTo>
                  <a:cubicBezTo>
                    <a:pt x="11216" y="3321"/>
                    <a:pt x="11130" y="3714"/>
                    <a:pt x="11216" y="4028"/>
                  </a:cubicBezTo>
                  <a:cubicBezTo>
                    <a:pt x="11216" y="4342"/>
                    <a:pt x="11647" y="4578"/>
                    <a:pt x="11991" y="4499"/>
                  </a:cubicBezTo>
                  <a:lnTo>
                    <a:pt x="21371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8" name="Shape 2453"/>
            <p:cNvSpPr/>
            <p:nvPr/>
          </p:nvSpPr>
          <p:spPr>
            <a:xfrm>
              <a:off x="6565237" y="2943959"/>
              <a:ext cx="891009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600" extrusionOk="0">
                  <a:moveTo>
                    <a:pt x="21344" y="14743"/>
                  </a:moveTo>
                  <a:cubicBezTo>
                    <a:pt x="21344" y="17006"/>
                    <a:pt x="21344" y="19680"/>
                    <a:pt x="21344" y="19680"/>
                  </a:cubicBezTo>
                  <a:cubicBezTo>
                    <a:pt x="21344" y="19680"/>
                    <a:pt x="18302" y="21600"/>
                    <a:pt x="11152" y="21600"/>
                  </a:cubicBezTo>
                  <a:cubicBezTo>
                    <a:pt x="4003" y="21600"/>
                    <a:pt x="1037" y="19680"/>
                    <a:pt x="1037" y="19680"/>
                  </a:cubicBezTo>
                  <a:cubicBezTo>
                    <a:pt x="1037" y="16526"/>
                    <a:pt x="1037" y="16526"/>
                    <a:pt x="1037" y="16526"/>
                  </a:cubicBezTo>
                  <a:cubicBezTo>
                    <a:pt x="4003" y="9463"/>
                    <a:pt x="4003" y="9463"/>
                    <a:pt x="4003" y="9463"/>
                  </a:cubicBezTo>
                  <a:cubicBezTo>
                    <a:pt x="4079" y="9189"/>
                    <a:pt x="3927" y="8914"/>
                    <a:pt x="3623" y="8777"/>
                  </a:cubicBezTo>
                  <a:cubicBezTo>
                    <a:pt x="3319" y="8709"/>
                    <a:pt x="3014" y="8709"/>
                    <a:pt x="2710" y="8846"/>
                  </a:cubicBezTo>
                  <a:cubicBezTo>
                    <a:pt x="2254" y="9051"/>
                    <a:pt x="1721" y="9120"/>
                    <a:pt x="1189" y="8914"/>
                  </a:cubicBezTo>
                  <a:cubicBezTo>
                    <a:pt x="276" y="8640"/>
                    <a:pt x="-256" y="7680"/>
                    <a:pt x="124" y="6789"/>
                  </a:cubicBezTo>
                  <a:cubicBezTo>
                    <a:pt x="505" y="5966"/>
                    <a:pt x="1493" y="5554"/>
                    <a:pt x="2482" y="5829"/>
                  </a:cubicBezTo>
                  <a:cubicBezTo>
                    <a:pt x="3014" y="6034"/>
                    <a:pt x="3395" y="6377"/>
                    <a:pt x="3547" y="6789"/>
                  </a:cubicBezTo>
                  <a:cubicBezTo>
                    <a:pt x="3623" y="7063"/>
                    <a:pt x="3927" y="7337"/>
                    <a:pt x="4231" y="7406"/>
                  </a:cubicBezTo>
                  <a:cubicBezTo>
                    <a:pt x="4536" y="7543"/>
                    <a:pt x="4840" y="7406"/>
                    <a:pt x="4992" y="7131"/>
                  </a:cubicBezTo>
                  <a:cubicBezTo>
                    <a:pt x="7958" y="0"/>
                    <a:pt x="7958" y="0"/>
                    <a:pt x="7958" y="0"/>
                  </a:cubicBezTo>
                  <a:cubicBezTo>
                    <a:pt x="13130" y="5691"/>
                    <a:pt x="13130" y="5691"/>
                    <a:pt x="13130" y="5691"/>
                  </a:cubicBezTo>
                  <a:cubicBezTo>
                    <a:pt x="13054" y="5691"/>
                    <a:pt x="13054" y="5691"/>
                    <a:pt x="13054" y="5691"/>
                  </a:cubicBezTo>
                  <a:cubicBezTo>
                    <a:pt x="12293" y="5554"/>
                    <a:pt x="11533" y="5760"/>
                    <a:pt x="10924" y="6171"/>
                  </a:cubicBezTo>
                  <a:cubicBezTo>
                    <a:pt x="9783" y="6994"/>
                    <a:pt x="9631" y="8503"/>
                    <a:pt x="10544" y="9531"/>
                  </a:cubicBezTo>
                  <a:cubicBezTo>
                    <a:pt x="11457" y="10560"/>
                    <a:pt x="13130" y="10697"/>
                    <a:pt x="14271" y="9874"/>
                  </a:cubicBezTo>
                  <a:cubicBezTo>
                    <a:pt x="14879" y="9394"/>
                    <a:pt x="15183" y="8777"/>
                    <a:pt x="15259" y="8091"/>
                  </a:cubicBezTo>
                  <a:cubicBezTo>
                    <a:pt x="15259" y="8091"/>
                    <a:pt x="15259" y="8023"/>
                    <a:pt x="15259" y="8023"/>
                  </a:cubicBezTo>
                  <a:lnTo>
                    <a:pt x="21344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9" name="Shape 2454"/>
            <p:cNvSpPr/>
            <p:nvPr/>
          </p:nvSpPr>
          <p:spPr>
            <a:xfrm>
              <a:off x="6922846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97" y="4089"/>
                    <a:pt x="18501" y="6844"/>
                    <a:pt x="17316" y="8978"/>
                  </a:cubicBezTo>
                  <a:cubicBezTo>
                    <a:pt x="15858" y="11822"/>
                    <a:pt x="15311" y="17333"/>
                    <a:pt x="15311" y="19822"/>
                  </a:cubicBezTo>
                  <a:cubicBezTo>
                    <a:pt x="15311" y="21600"/>
                    <a:pt x="15311" y="21600"/>
                    <a:pt x="15311" y="21600"/>
                  </a:cubicBezTo>
                  <a:cubicBezTo>
                    <a:pt x="8567" y="13600"/>
                    <a:pt x="8567" y="13600"/>
                    <a:pt x="8567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7018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552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6015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61" y="1867"/>
                    <a:pt x="9661" y="1867"/>
                    <a:pt x="9661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932" y="4356"/>
                  </a:cubicBezTo>
                  <a:cubicBezTo>
                    <a:pt x="9205" y="6044"/>
                    <a:pt x="10846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671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0" name="Shape 2467"/>
            <p:cNvSpPr/>
            <p:nvPr/>
          </p:nvSpPr>
          <p:spPr>
            <a:xfrm>
              <a:off x="6734330" y="4086829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1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255"/>
                    <a:pt x="386" y="397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3975"/>
                    <a:pt x="21072" y="3975"/>
                    <a:pt x="21072" y="3975"/>
                  </a:cubicBezTo>
                  <a:cubicBezTo>
                    <a:pt x="21415" y="325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1" name="Shape 2468"/>
            <p:cNvSpPr/>
            <p:nvPr/>
          </p:nvSpPr>
          <p:spPr>
            <a:xfrm>
              <a:off x="6734330" y="4229704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37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615"/>
                    <a:pt x="386" y="433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4335"/>
                    <a:pt x="21072" y="4335"/>
                    <a:pt x="21072" y="4335"/>
                  </a:cubicBezTo>
                  <a:cubicBezTo>
                    <a:pt x="21415" y="361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2" name="Shape 2469"/>
            <p:cNvSpPr/>
            <p:nvPr/>
          </p:nvSpPr>
          <p:spPr>
            <a:xfrm>
              <a:off x="6734330" y="4374693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729" y="135"/>
                  </a:moveTo>
                  <a:cubicBezTo>
                    <a:pt x="20615" y="135"/>
                    <a:pt x="20500" y="135"/>
                    <a:pt x="20386" y="135"/>
                  </a:cubicBezTo>
                  <a:cubicBezTo>
                    <a:pt x="12272" y="14895"/>
                    <a:pt x="12272" y="14895"/>
                    <a:pt x="12272" y="14895"/>
                  </a:cubicBezTo>
                  <a:cubicBezTo>
                    <a:pt x="11358" y="16695"/>
                    <a:pt x="10100" y="16695"/>
                    <a:pt x="9072" y="14895"/>
                  </a:cubicBezTo>
                  <a:cubicBezTo>
                    <a:pt x="1072" y="135"/>
                    <a:pt x="1072" y="135"/>
                    <a:pt x="1072" y="135"/>
                  </a:cubicBezTo>
                  <a:cubicBezTo>
                    <a:pt x="729" y="-225"/>
                    <a:pt x="272" y="135"/>
                    <a:pt x="43" y="1215"/>
                  </a:cubicBezTo>
                  <a:cubicBezTo>
                    <a:pt x="-71" y="2295"/>
                    <a:pt x="43" y="3375"/>
                    <a:pt x="386" y="4095"/>
                  </a:cubicBezTo>
                  <a:cubicBezTo>
                    <a:pt x="8386" y="18855"/>
                    <a:pt x="8386" y="18855"/>
                    <a:pt x="8386" y="18855"/>
                  </a:cubicBezTo>
                  <a:cubicBezTo>
                    <a:pt x="9872" y="21375"/>
                    <a:pt x="11586" y="21375"/>
                    <a:pt x="12958" y="18855"/>
                  </a:cubicBezTo>
                  <a:cubicBezTo>
                    <a:pt x="21072" y="4095"/>
                    <a:pt x="21072" y="4095"/>
                    <a:pt x="21072" y="4095"/>
                  </a:cubicBezTo>
                  <a:cubicBezTo>
                    <a:pt x="21415" y="3375"/>
                    <a:pt x="21529" y="2295"/>
                    <a:pt x="21300" y="1215"/>
                  </a:cubicBezTo>
                  <a:cubicBezTo>
                    <a:pt x="21186" y="495"/>
                    <a:pt x="20958" y="135"/>
                    <a:pt x="20729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112262" y="1953703"/>
            <a:ext cx="1616844" cy="2603950"/>
            <a:chOff x="8112262" y="1953703"/>
            <a:chExt cx="1616844" cy="2603950"/>
          </a:xfrm>
        </p:grpSpPr>
        <p:sp>
          <p:nvSpPr>
            <p:cNvPr id="94" name="Shape 2455"/>
            <p:cNvSpPr/>
            <p:nvPr/>
          </p:nvSpPr>
          <p:spPr>
            <a:xfrm>
              <a:off x="8384932" y="1953703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722" y="14935"/>
                    <a:pt x="18783" y="14581"/>
                  </a:cubicBezTo>
                  <a:cubicBezTo>
                    <a:pt x="18235" y="14440"/>
                    <a:pt x="17843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635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661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235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5" name="Shape 2456"/>
            <p:cNvSpPr/>
            <p:nvPr/>
          </p:nvSpPr>
          <p:spPr>
            <a:xfrm>
              <a:off x="8950082" y="1994632"/>
              <a:ext cx="77902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485" extrusionOk="0">
                  <a:moveTo>
                    <a:pt x="21339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6" name="Shape 2457"/>
            <p:cNvSpPr/>
            <p:nvPr/>
          </p:nvSpPr>
          <p:spPr>
            <a:xfrm>
              <a:off x="8135695" y="2254982"/>
              <a:ext cx="757239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230" y="19815"/>
                    <a:pt x="8044" y="20261"/>
                  </a:cubicBezTo>
                  <a:cubicBezTo>
                    <a:pt x="8044" y="20261"/>
                    <a:pt x="804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519" y="14460"/>
                    <a:pt x="4609" y="13835"/>
                    <a:pt x="4428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09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43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02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7" name="Shape 2458"/>
            <p:cNvSpPr/>
            <p:nvPr/>
          </p:nvSpPr>
          <p:spPr>
            <a:xfrm>
              <a:off x="8112262" y="2806550"/>
              <a:ext cx="787022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018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748" y="8819"/>
                    <a:pt x="13027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421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3991" y="12904"/>
                    <a:pt x="3560" y="12746"/>
                  </a:cubicBezTo>
                  <a:cubicBezTo>
                    <a:pt x="3044" y="12511"/>
                    <a:pt x="2700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326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08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8" name="Shape 2459"/>
            <p:cNvSpPr/>
            <p:nvPr/>
          </p:nvSpPr>
          <p:spPr>
            <a:xfrm>
              <a:off x="8598437" y="2943959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973" y="19680"/>
                    <a:pt x="973" y="19680"/>
                  </a:cubicBezTo>
                  <a:cubicBezTo>
                    <a:pt x="973" y="16526"/>
                    <a:pt x="973" y="16526"/>
                    <a:pt x="973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194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423" y="5829"/>
                  </a:cubicBezTo>
                  <a:cubicBezTo>
                    <a:pt x="2958" y="6034"/>
                    <a:pt x="3339" y="6377"/>
                    <a:pt x="3492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4942" y="7131"/>
                  </a:cubicBezTo>
                  <a:cubicBezTo>
                    <a:pt x="7919" y="0"/>
                    <a:pt x="7919" y="0"/>
                    <a:pt x="7919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06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9" name="Shape 2460"/>
            <p:cNvSpPr/>
            <p:nvPr/>
          </p:nvSpPr>
          <p:spPr>
            <a:xfrm>
              <a:off x="8956433" y="2801083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03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653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372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562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8932" y="2667"/>
                    <a:pt x="8749" y="3556"/>
                    <a:pt x="8841" y="4356"/>
                  </a:cubicBezTo>
                  <a:cubicBezTo>
                    <a:pt x="9114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0" name="Shape 2470"/>
            <p:cNvSpPr/>
            <p:nvPr/>
          </p:nvSpPr>
          <p:spPr>
            <a:xfrm>
              <a:off x="8765804" y="4086829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1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3975"/>
                    <a:pt x="21147" y="3975"/>
                    <a:pt x="21147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" name="Shape 2471"/>
            <p:cNvSpPr/>
            <p:nvPr/>
          </p:nvSpPr>
          <p:spPr>
            <a:xfrm>
              <a:off x="8765804" y="4229704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37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4335"/>
                    <a:pt x="21147" y="4335"/>
                    <a:pt x="21147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2" name="Shape 2472"/>
            <p:cNvSpPr/>
            <p:nvPr/>
          </p:nvSpPr>
          <p:spPr>
            <a:xfrm>
              <a:off x="8765804" y="4374693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804" y="135"/>
                  </a:moveTo>
                  <a:cubicBezTo>
                    <a:pt x="20690" y="135"/>
                    <a:pt x="20576" y="135"/>
                    <a:pt x="20461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176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347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661" y="21375"/>
                    <a:pt x="13033" y="18855"/>
                  </a:cubicBezTo>
                  <a:cubicBezTo>
                    <a:pt x="21147" y="4095"/>
                    <a:pt x="21147" y="4095"/>
                    <a:pt x="21147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261" y="495"/>
                    <a:pt x="21033" y="135"/>
                    <a:pt x="20804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2006892" y="4818364"/>
            <a:ext cx="1573731" cy="632481"/>
            <a:chOff x="2194602" y="2009322"/>
            <a:chExt cx="1573731" cy="632481"/>
          </a:xfrm>
        </p:grpSpPr>
        <p:sp>
          <p:nvSpPr>
            <p:cNvPr id="104" name="Rectangle 103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5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275215" y="4770616"/>
            <a:ext cx="1576277" cy="632481"/>
            <a:chOff x="6064846" y="2015877"/>
            <a:chExt cx="1576277" cy="632481"/>
          </a:xfrm>
        </p:grpSpPr>
        <p:sp>
          <p:nvSpPr>
            <p:cNvPr id="107" name="Rectangle 106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8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177069" y="4818141"/>
            <a:ext cx="1641337" cy="632481"/>
            <a:chOff x="5107857" y="5455401"/>
            <a:chExt cx="1641337" cy="632481"/>
          </a:xfrm>
        </p:grpSpPr>
        <p:sp>
          <p:nvSpPr>
            <p:cNvPr id="110" name="Rectangle 109"/>
            <p:cNvSpPr/>
            <p:nvPr/>
          </p:nvSpPr>
          <p:spPr>
            <a:xfrm>
              <a:off x="5521603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1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182027" y="4773140"/>
            <a:ext cx="1704004" cy="632481"/>
            <a:chOff x="7032405" y="5455401"/>
            <a:chExt cx="1704004" cy="632481"/>
          </a:xfrm>
        </p:grpSpPr>
        <p:sp>
          <p:nvSpPr>
            <p:cNvPr id="113" name="Rectangle 112"/>
            <p:cNvSpPr/>
            <p:nvPr/>
          </p:nvSpPr>
          <p:spPr>
            <a:xfrm>
              <a:off x="7508818" y="5455401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tx2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solidFill>
                  <a:schemeClr val="tx2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4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521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48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50" name="Title 1"/>
          <p:cNvSpPr txBox="1">
            <a:spLocks/>
          </p:cNvSpPr>
          <p:nvPr/>
        </p:nvSpPr>
        <p:spPr>
          <a:xfrm>
            <a:off x="560327" y="707502"/>
            <a:ext cx="365288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</a:rPr>
              <a:t>Box </a:t>
            </a:r>
            <a:r>
              <a:rPr lang="en-US" sz="2800" b="1" dirty="0" err="1" smtClean="0">
                <a:solidFill>
                  <a:schemeClr val="tx2"/>
                </a:solidFill>
                <a:latin typeface="Source Sans Pro" panose="020B0503030403020204" pitchFamily="34" charset="0"/>
              </a:rPr>
              <a:t>Infographic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152" name="Group 151"/>
          <p:cNvGrpSpPr>
            <a:grpSpLocks/>
          </p:cNvGrpSpPr>
          <p:nvPr/>
        </p:nvGrpSpPr>
        <p:grpSpPr bwMode="auto">
          <a:xfrm>
            <a:off x="0" y="3998260"/>
            <a:ext cx="12371294" cy="128656"/>
            <a:chOff x="1751420" y="4036682"/>
            <a:chExt cx="9944456" cy="50962"/>
          </a:xfrm>
          <a:effectLst/>
        </p:grpSpPr>
        <p:sp>
          <p:nvSpPr>
            <p:cNvPr id="153" name="Rectangle 152"/>
            <p:cNvSpPr/>
            <p:nvPr/>
          </p:nvSpPr>
          <p:spPr>
            <a:xfrm>
              <a:off x="3040807" y="4036682"/>
              <a:ext cx="1683494" cy="509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4724303" y="4036682"/>
              <a:ext cx="1715155" cy="5096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6435557" y="4036682"/>
              <a:ext cx="1661572" cy="509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8087643" y="4036682"/>
              <a:ext cx="1720740" cy="509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751420" y="4036682"/>
              <a:ext cx="1289386" cy="50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9808382" y="4036682"/>
              <a:ext cx="1887494" cy="509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Helvetica Neue"/>
              </a:endParaRPr>
            </a:p>
          </p:txBody>
        </p:sp>
      </p:grpSp>
      <p:sp>
        <p:nvSpPr>
          <p:cNvPr id="159" name="Content Placeholder 2"/>
          <p:cNvSpPr txBox="1">
            <a:spLocks/>
          </p:cNvSpPr>
          <p:nvPr/>
        </p:nvSpPr>
        <p:spPr>
          <a:xfrm>
            <a:off x="793581" y="4480401"/>
            <a:ext cx="2127128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ATOM</a:t>
            </a:r>
            <a:endParaRPr lang="en-US" sz="1200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2948162" y="4480078"/>
            <a:ext cx="2070174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TARGET</a:t>
            </a:r>
            <a:endParaRPr lang="en-US" b="1" dirty="0" smtClean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 smtClean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Content Placeholder 2"/>
          <p:cNvSpPr txBox="1">
            <a:spLocks/>
          </p:cNvSpPr>
          <p:nvPr/>
        </p:nvSpPr>
        <p:spPr>
          <a:xfrm>
            <a:off x="5039780" y="4484070"/>
            <a:ext cx="2176987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2" name="Content Placeholder 2"/>
          <p:cNvSpPr txBox="1">
            <a:spLocks/>
          </p:cNvSpPr>
          <p:nvPr/>
        </p:nvSpPr>
        <p:spPr>
          <a:xfrm>
            <a:off x="7114459" y="4475872"/>
            <a:ext cx="2125081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9233554" y="4475576"/>
            <a:ext cx="2080665" cy="77697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LAYERS</a:t>
            </a:r>
            <a:endParaRPr lang="en-US" b="1" dirty="0">
              <a:solidFill>
                <a:srgbClr val="656D78"/>
              </a:solidFill>
              <a:latin typeface="Source Sans Pro" panose="020B05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lnSpc>
                <a:spcPct val="130000"/>
              </a:lnSpc>
              <a:buNone/>
            </a:pP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Synth chartreuse XOXO, tacos </a:t>
            </a:r>
            <a:r>
              <a:rPr lang="en-US" sz="12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VHS plaid.</a:t>
            </a:r>
            <a:endParaRPr lang="en-US" sz="1200" dirty="0">
              <a:solidFill>
                <a:srgbClr val="656D78"/>
              </a:solidFill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1217471" y="1984558"/>
            <a:ext cx="1304471" cy="2340121"/>
            <a:chOff x="1217471" y="1984558"/>
            <a:chExt cx="1304471" cy="2340121"/>
          </a:xfrm>
        </p:grpSpPr>
        <p:grpSp>
          <p:nvGrpSpPr>
            <p:cNvPr id="165" name="Group 164"/>
            <p:cNvGrpSpPr/>
            <p:nvPr/>
          </p:nvGrpSpPr>
          <p:grpSpPr>
            <a:xfrm>
              <a:off x="1217471" y="1984558"/>
              <a:ext cx="1304471" cy="2340121"/>
              <a:chOff x="1199541" y="2484779"/>
              <a:chExt cx="1304471" cy="2340121"/>
            </a:xfrm>
            <a:effectLst/>
          </p:grpSpPr>
          <p:grpSp>
            <p:nvGrpSpPr>
              <p:cNvPr id="167" name="Group 166"/>
              <p:cNvGrpSpPr>
                <a:grpSpLocks noChangeAspect="1"/>
              </p:cNvGrpSpPr>
              <p:nvPr/>
            </p:nvGrpSpPr>
            <p:grpSpPr bwMode="auto">
              <a:xfrm>
                <a:off x="1199541" y="2484779"/>
                <a:ext cx="1304471" cy="1802479"/>
                <a:chOff x="3149600" y="2480384"/>
                <a:chExt cx="1201205" cy="1660005"/>
              </a:xfrm>
            </p:grpSpPr>
            <p:sp>
              <p:nvSpPr>
                <p:cNvPr id="169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70" name="矩形 52"/>
                <p:cNvSpPr/>
                <p:nvPr/>
              </p:nvSpPr>
              <p:spPr>
                <a:xfrm>
                  <a:off x="3630725" y="2480384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68" name="Rounded Rectangle 167"/>
              <p:cNvSpPr>
                <a:spLocks noChangeAspect="1"/>
              </p:cNvSpPr>
              <p:nvPr/>
            </p:nvSpPr>
            <p:spPr>
              <a:xfrm>
                <a:off x="1540736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6" name="Shape 2778"/>
            <p:cNvSpPr/>
            <p:nvPr/>
          </p:nvSpPr>
          <p:spPr>
            <a:xfrm>
              <a:off x="1718423" y="388269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3326505" y="1984558"/>
            <a:ext cx="1304471" cy="2392591"/>
            <a:chOff x="3326505" y="1984558"/>
            <a:chExt cx="1304471" cy="2392591"/>
          </a:xfrm>
        </p:grpSpPr>
        <p:grpSp>
          <p:nvGrpSpPr>
            <p:cNvPr id="172" name="Group 171"/>
            <p:cNvGrpSpPr/>
            <p:nvPr/>
          </p:nvGrpSpPr>
          <p:grpSpPr>
            <a:xfrm>
              <a:off x="3326505" y="1984558"/>
              <a:ext cx="1304471" cy="2392591"/>
              <a:chOff x="3269603" y="2494718"/>
              <a:chExt cx="1304471" cy="2375482"/>
            </a:xfrm>
            <a:effectLst/>
          </p:grpSpPr>
          <p:grpSp>
            <p:nvGrpSpPr>
              <p:cNvPr id="174" name="Group 173"/>
              <p:cNvGrpSpPr>
                <a:grpSpLocks noChangeAspect="1"/>
              </p:cNvGrpSpPr>
              <p:nvPr/>
            </p:nvGrpSpPr>
            <p:grpSpPr bwMode="auto">
              <a:xfrm>
                <a:off x="3269603" y="2494718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76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2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77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75" name="Rounded Rectangle 174"/>
              <p:cNvSpPr>
                <a:spLocks noChangeAspect="1"/>
              </p:cNvSpPr>
              <p:nvPr/>
            </p:nvSpPr>
            <p:spPr>
              <a:xfrm>
                <a:off x="3621768" y="42843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3" name="Shape 2748"/>
            <p:cNvSpPr/>
            <p:nvPr/>
          </p:nvSpPr>
          <p:spPr>
            <a:xfrm>
              <a:off x="3839076" y="39229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5452153" y="1984558"/>
            <a:ext cx="1304471" cy="2331907"/>
            <a:chOff x="5452153" y="1984558"/>
            <a:chExt cx="1304471" cy="2331907"/>
          </a:xfrm>
        </p:grpSpPr>
        <p:grpSp>
          <p:nvGrpSpPr>
            <p:cNvPr id="179" name="Group 178"/>
            <p:cNvGrpSpPr/>
            <p:nvPr/>
          </p:nvGrpSpPr>
          <p:grpSpPr>
            <a:xfrm>
              <a:off x="5452153" y="1984558"/>
              <a:ext cx="1304471" cy="2331907"/>
              <a:chOff x="5960997" y="2484779"/>
              <a:chExt cx="1304471" cy="2341846"/>
            </a:xfrm>
            <a:effectLst/>
          </p:grpSpPr>
          <p:grpSp>
            <p:nvGrpSpPr>
              <p:cNvPr id="181" name="Group 180"/>
              <p:cNvGrpSpPr>
                <a:grpSpLocks noChangeAspect="1"/>
              </p:cNvGrpSpPr>
              <p:nvPr/>
            </p:nvGrpSpPr>
            <p:grpSpPr bwMode="auto">
              <a:xfrm>
                <a:off x="5960997" y="2484779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83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3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84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2" name="Rounded Rectangle 181"/>
              <p:cNvSpPr>
                <a:spLocks noChangeAspect="1"/>
              </p:cNvSpPr>
              <p:nvPr/>
            </p:nvSpPr>
            <p:spPr>
              <a:xfrm>
                <a:off x="6312532" y="4240733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0" name="Shape 2543"/>
            <p:cNvSpPr/>
            <p:nvPr/>
          </p:nvSpPr>
          <p:spPr>
            <a:xfrm>
              <a:off x="5981437" y="387921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7521760" y="1984558"/>
            <a:ext cx="1304470" cy="2340121"/>
            <a:chOff x="7521760" y="1984558"/>
            <a:chExt cx="1304470" cy="2340121"/>
          </a:xfrm>
        </p:grpSpPr>
        <p:grpSp>
          <p:nvGrpSpPr>
            <p:cNvPr id="186" name="Group 185"/>
            <p:cNvGrpSpPr/>
            <p:nvPr/>
          </p:nvGrpSpPr>
          <p:grpSpPr>
            <a:xfrm>
              <a:off x="7521760" y="1984558"/>
              <a:ext cx="1304470" cy="2340121"/>
              <a:chOff x="7980911" y="2484779"/>
              <a:chExt cx="1304470" cy="2340121"/>
            </a:xfrm>
            <a:effectLst/>
          </p:grpSpPr>
          <p:grpSp>
            <p:nvGrpSpPr>
              <p:cNvPr id="188" name="Group 187"/>
              <p:cNvGrpSpPr>
                <a:grpSpLocks noChangeAspect="1"/>
              </p:cNvGrpSpPr>
              <p:nvPr/>
            </p:nvGrpSpPr>
            <p:grpSpPr bwMode="auto">
              <a:xfrm>
                <a:off x="7980911" y="2484779"/>
                <a:ext cx="1304470" cy="1802479"/>
                <a:chOff x="3149600" y="2480384"/>
                <a:chExt cx="1201204" cy="1660005"/>
              </a:xfrm>
            </p:grpSpPr>
            <p:sp>
              <p:nvSpPr>
                <p:cNvPr id="190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4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91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4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89" name="Rounded Rectangle 188"/>
              <p:cNvSpPr>
                <a:spLocks noChangeAspect="1"/>
              </p:cNvSpPr>
              <p:nvPr/>
            </p:nvSpPr>
            <p:spPr>
              <a:xfrm>
                <a:off x="8347955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7" name="Shape 2774"/>
            <p:cNvSpPr/>
            <p:nvPr/>
          </p:nvSpPr>
          <p:spPr>
            <a:xfrm>
              <a:off x="8050613" y="389206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9646841" y="1984558"/>
            <a:ext cx="1304471" cy="2340121"/>
            <a:chOff x="9646841" y="1984558"/>
            <a:chExt cx="1304471" cy="2340121"/>
          </a:xfrm>
        </p:grpSpPr>
        <p:grpSp>
          <p:nvGrpSpPr>
            <p:cNvPr id="193" name="Group 192"/>
            <p:cNvGrpSpPr/>
            <p:nvPr/>
          </p:nvGrpSpPr>
          <p:grpSpPr>
            <a:xfrm>
              <a:off x="9646841" y="1984558"/>
              <a:ext cx="1304471" cy="2340121"/>
              <a:chOff x="9539460" y="2484779"/>
              <a:chExt cx="1304471" cy="2340121"/>
            </a:xfrm>
            <a:effectLst/>
          </p:grpSpPr>
          <p:grpSp>
            <p:nvGrpSpPr>
              <p:cNvPr id="195" name="Group 194"/>
              <p:cNvGrpSpPr>
                <a:grpSpLocks noChangeAspect="1"/>
              </p:cNvGrpSpPr>
              <p:nvPr/>
            </p:nvGrpSpPr>
            <p:grpSpPr bwMode="auto">
              <a:xfrm>
                <a:off x="9539460" y="2484779"/>
                <a:ext cx="1304471" cy="1802479"/>
                <a:chOff x="3149600" y="2480384"/>
                <a:chExt cx="1201204" cy="1660005"/>
              </a:xfrm>
            </p:grpSpPr>
            <p:sp>
              <p:nvSpPr>
                <p:cNvPr id="197" name="等腰三角形 51"/>
                <p:cNvSpPr/>
                <p:nvPr/>
              </p:nvSpPr>
              <p:spPr>
                <a:xfrm flipV="1">
                  <a:off x="3149600" y="3200883"/>
                  <a:ext cx="1201204" cy="939506"/>
                </a:xfrm>
                <a:prstGeom prst="triangle">
                  <a:avLst/>
                </a:prstGeom>
                <a:gradFill>
                  <a:gsLst>
                    <a:gs pos="0">
                      <a:schemeClr val="accent5"/>
                    </a:gs>
                    <a:gs pos="100000">
                      <a:srgbClr val="EEECE1">
                        <a:lumMod val="90000"/>
                        <a:alpha val="0"/>
                      </a:srgbClr>
                    </a:gs>
                  </a:gsLst>
                  <a:lin ang="54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  <p:sp>
              <p:nvSpPr>
                <p:cNvPr id="198" name="矩形 52"/>
                <p:cNvSpPr/>
                <p:nvPr/>
              </p:nvSpPr>
              <p:spPr>
                <a:xfrm>
                  <a:off x="3630724" y="2480384"/>
                  <a:ext cx="720080" cy="720080"/>
                </a:xfrm>
                <a:prstGeom prst="rect">
                  <a:avLst/>
                </a:prstGeom>
                <a:solidFill>
                  <a:schemeClr val="accent5"/>
                </a:soli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isometricOffAxis2Top">
                    <a:rot lat="19390491" lon="18812960" rev="21592509"/>
                  </a:camera>
                  <a:lightRig rig="chilly" dir="t">
                    <a:rot lat="0" lon="0" rev="600000"/>
                  </a:lightRig>
                </a:scene3d>
                <a:sp3d extrusionH="666750"/>
              </p:spPr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chemeClr val="bg1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96" name="Rounded Rectangle 195"/>
              <p:cNvSpPr>
                <a:spLocks noChangeAspect="1"/>
              </p:cNvSpPr>
              <p:nvPr/>
            </p:nvSpPr>
            <p:spPr>
              <a:xfrm>
                <a:off x="9904781" y="4239008"/>
                <a:ext cx="585892" cy="585892"/>
              </a:xfrm>
              <a:prstGeom prst="roundRect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4" name="Shape 2784"/>
            <p:cNvSpPr/>
            <p:nvPr/>
          </p:nvSpPr>
          <p:spPr>
            <a:xfrm>
              <a:off x="10159412" y="387921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195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/>
      <p:bldP spid="151" grpId="0"/>
      <p:bldP spid="159" grpId="0"/>
      <p:bldP spid="160" grpId="0"/>
      <p:bldP spid="161" grpId="0"/>
      <p:bldP spid="162" grpId="0"/>
      <p:bldP spid="163" grpId="0"/>
    </p:bldLst>
  </p:timing>
</p:sld>
</file>

<file path=ppt/theme/theme1.xml><?xml version="1.0" encoding="utf-8"?>
<a:theme xmlns:a="http://schemas.openxmlformats.org/drawingml/2006/main" name="Office Theme">
  <a:themeElements>
    <a:clrScheme name="Digital_Min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C083"/>
      </a:accent1>
      <a:accent2>
        <a:srgbClr val="96E2C0"/>
      </a:accent2>
      <a:accent3>
        <a:srgbClr val="56687C"/>
      </a:accent3>
      <a:accent4>
        <a:srgbClr val="44546A"/>
      </a:accent4>
      <a:accent5>
        <a:srgbClr val="1CC083"/>
      </a:accent5>
      <a:accent6>
        <a:srgbClr val="96E2C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2006</Words>
  <Application>Microsoft Office PowerPoint</Application>
  <PresentationFormat>Widescreen</PresentationFormat>
  <Paragraphs>281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맑은 고딕</vt:lpstr>
      <vt:lpstr>宋体</vt:lpstr>
      <vt:lpstr>Arial</vt:lpstr>
      <vt:lpstr>Calibri</vt:lpstr>
      <vt:lpstr>Calibri Light</vt:lpstr>
      <vt:lpstr>FontAwesome</vt:lpstr>
      <vt:lpstr>Gill Sans</vt:lpstr>
      <vt:lpstr>Helvetica Neue</vt:lpstr>
      <vt:lpstr>Open Sans</vt:lpstr>
      <vt:lpstr>Open Sans Semibold</vt:lpstr>
      <vt:lpstr>Roboto</vt:lpstr>
      <vt:lpstr>Roboto Condensed Light</vt:lpstr>
      <vt:lpstr>Roboto Light</vt:lpstr>
      <vt:lpstr>Source Sans Pro</vt:lpstr>
      <vt:lpstr>Source Sans Pro ExtraLight</vt:lpstr>
      <vt:lpstr>Source Sans Pro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</cp:lastModifiedBy>
  <cp:revision>94</cp:revision>
  <dcterms:created xsi:type="dcterms:W3CDTF">2015-05-03T16:21:40Z</dcterms:created>
  <dcterms:modified xsi:type="dcterms:W3CDTF">2016-12-21T10:35:06Z</dcterms:modified>
</cp:coreProperties>
</file>