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78"/>
  </p:notesMasterIdLst>
  <p:handoutMasterIdLst>
    <p:handoutMasterId r:id="rId79"/>
  </p:handoutMasterIdLst>
  <p:sldIdLst>
    <p:sldId id="256" r:id="rId2"/>
    <p:sldId id="313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336" r:id="rId25"/>
    <p:sldId id="337" r:id="rId26"/>
    <p:sldId id="338" r:id="rId27"/>
    <p:sldId id="339" r:id="rId28"/>
    <p:sldId id="340" r:id="rId29"/>
    <p:sldId id="341" r:id="rId30"/>
    <p:sldId id="342" r:id="rId31"/>
    <p:sldId id="343" r:id="rId32"/>
    <p:sldId id="344" r:id="rId33"/>
    <p:sldId id="345" r:id="rId34"/>
    <p:sldId id="346" r:id="rId35"/>
    <p:sldId id="347" r:id="rId36"/>
    <p:sldId id="348" r:id="rId37"/>
    <p:sldId id="349" r:id="rId38"/>
    <p:sldId id="350" r:id="rId39"/>
    <p:sldId id="351" r:id="rId40"/>
    <p:sldId id="352" r:id="rId41"/>
    <p:sldId id="353" r:id="rId42"/>
    <p:sldId id="354" r:id="rId43"/>
    <p:sldId id="355" r:id="rId44"/>
    <p:sldId id="356" r:id="rId45"/>
    <p:sldId id="357" r:id="rId46"/>
    <p:sldId id="358" r:id="rId47"/>
    <p:sldId id="359" r:id="rId48"/>
    <p:sldId id="360" r:id="rId49"/>
    <p:sldId id="361" r:id="rId50"/>
    <p:sldId id="362" r:id="rId51"/>
    <p:sldId id="363" r:id="rId52"/>
    <p:sldId id="368" r:id="rId53"/>
    <p:sldId id="364" r:id="rId54"/>
    <p:sldId id="365" r:id="rId55"/>
    <p:sldId id="366" r:id="rId56"/>
    <p:sldId id="367" r:id="rId57"/>
    <p:sldId id="369" r:id="rId58"/>
    <p:sldId id="370" r:id="rId59"/>
    <p:sldId id="371" r:id="rId60"/>
    <p:sldId id="372" r:id="rId61"/>
    <p:sldId id="373" r:id="rId62"/>
    <p:sldId id="374" r:id="rId63"/>
    <p:sldId id="375" r:id="rId64"/>
    <p:sldId id="376" r:id="rId65"/>
    <p:sldId id="377" r:id="rId66"/>
    <p:sldId id="378" r:id="rId67"/>
    <p:sldId id="379" r:id="rId68"/>
    <p:sldId id="380" r:id="rId69"/>
    <p:sldId id="381" r:id="rId70"/>
    <p:sldId id="382" r:id="rId71"/>
    <p:sldId id="383" r:id="rId72"/>
    <p:sldId id="384" r:id="rId73"/>
    <p:sldId id="385" r:id="rId74"/>
    <p:sldId id="386" r:id="rId75"/>
    <p:sldId id="387" r:id="rId76"/>
    <p:sldId id="324" r:id="rId77"/>
  </p:sldIdLst>
  <p:sldSz cx="12192000" cy="6858000"/>
  <p:notesSz cx="6858000" cy="9144000"/>
  <p:defaultTextStyle>
    <a:defPPr>
      <a:defRPr lang="en-US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AAE3"/>
    <a:srgbClr val="00C6FD"/>
    <a:srgbClr val="00A0CC"/>
    <a:srgbClr val="3F3F3F"/>
    <a:srgbClr val="606060"/>
    <a:srgbClr val="008A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9" autoAdjust="0"/>
    <p:restoredTop sz="95760"/>
  </p:normalViewPr>
  <p:slideViewPr>
    <p:cSldViewPr snapToGrid="0">
      <p:cViewPr varScale="1">
        <p:scale>
          <a:sx n="188" d="100"/>
          <a:sy n="188" d="100"/>
        </p:scale>
        <p:origin x="264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1" d="100"/>
        <a:sy n="91" d="100"/>
      </p:scale>
      <p:origin x="0" y="-2560"/>
    </p:cViewPr>
  </p:sorterViewPr>
  <p:notesViewPr>
    <p:cSldViewPr snapToGrid="0">
      <p:cViewPr varScale="1">
        <p:scale>
          <a:sx n="81" d="100"/>
          <a:sy n="81" d="100"/>
        </p:scale>
        <p:origin x="217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11643100539253"/>
          <c:y val="4.3612454562706203E-2"/>
          <c:w val="0.76713799999999999"/>
          <c:h val="0.88125399999999998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45454F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F55E-024D-868F-ECC935AA3EDB}"/>
              </c:ext>
            </c:extLst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F55E-024D-868F-ECC935AA3EDB}"/>
              </c:ext>
            </c:extLst>
          </c:dPt>
          <c:dPt>
            <c:idx val="2"/>
            <c:bubble3D val="0"/>
            <c:spPr>
              <a:solidFill>
                <a:schemeClr val="bg2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5-F55E-024D-868F-ECC935AA3EDB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7-F55E-024D-868F-ECC935AA3ED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9-F55E-024D-868F-ECC935AA3ED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B-F55E-024D-868F-ECC935AA3EDB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5E-024D-868F-ECC935AA3EDB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5E-024D-868F-ECC935AA3EDB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55E-024D-868F-ECC935AA3EDB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55E-024D-868F-ECC935AA3EDB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55E-024D-868F-ECC935AA3EDB}"/>
                </c:ext>
              </c:extLst>
            </c:dLbl>
            <c:dLbl>
              <c:idx val="5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55E-024D-868F-ECC935AA3EDB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lvl="0">
                  <a:defRPr sz="1200" b="0" i="0" u="none" strike="noStrike" baseline="0">
                    <a:solidFill>
                      <a:srgbClr val="FFFFFF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lato" charset="0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February</c:v>
                </c:pt>
                <c:pt idx="1">
                  <c:v>March </c:v>
                </c:pt>
                <c:pt idx="2">
                  <c:v>April</c:v>
                </c:pt>
                <c:pt idx="3">
                  <c:v>May </c:v>
                </c:pt>
                <c:pt idx="4">
                  <c:v>June</c:v>
                </c:pt>
                <c:pt idx="5">
                  <c:v>July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90</c:v>
                </c:pt>
                <c:pt idx="1">
                  <c:v>77</c:v>
                </c:pt>
                <c:pt idx="2">
                  <c:v>30</c:v>
                </c:pt>
                <c:pt idx="3">
                  <c:v>23</c:v>
                </c:pt>
                <c:pt idx="4">
                  <c:v>20</c:v>
                </c:pt>
                <c:pt idx="5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F55E-024D-868F-ECC935AA3E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"/>
          <c:y val="0.94577215509728896"/>
          <c:w val="1"/>
          <c:h val="5.4227900000000002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000" b="0" i="0" u="none" strike="noStrike" baseline="0">
              <a:solidFill>
                <a:srgbClr val="000000"/>
              </a:solidFill>
              <a:effectLst/>
              <a:latin typeface="lato" charset="0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400-8748-ACEE-0586E68A29CC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400-8748-ACEE-0586E68A29CC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400-8748-ACEE-0586E68A29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18"/>
  <c:chart>
    <c:title>
      <c:tx>
        <c:rich>
          <a:bodyPr rot="0"/>
          <a:lstStyle/>
          <a:p>
            <a:pPr lvl="0"/>
            <a:endParaRPr lang="en-US"/>
          </a:p>
        </c:rich>
      </c:tx>
      <c:overlay val="1"/>
    </c:title>
    <c:autoTitleDeleted val="0"/>
    <c:plotArea>
      <c:layout>
        <c:manualLayout>
          <c:layoutTarget val="inner"/>
          <c:xMode val="edge"/>
          <c:yMode val="edge"/>
          <c:x val="0.11643100539253"/>
          <c:y val="4.3612454562706203E-2"/>
          <c:w val="0.76713799999999999"/>
          <c:h val="0.88125399999999998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45454F"/>
            </a:soli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1-4CA9-4B46-BE96-1E2AFD857FE8}"/>
              </c:ext>
            </c:extLst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4CA9-4B46-BE96-1E2AFD857F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5-4CA9-4B46-BE96-1E2AFD857F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7-4CA9-4B46-BE96-1E2AFD857FE8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9-4CA9-4B46-BE96-1E2AFD857FE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B-4CA9-4B46-BE96-1E2AFD857FE8}"/>
              </c:ext>
            </c:extLst>
          </c:dPt>
          <c:dLbls>
            <c:dLbl>
              <c:idx val="0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CA9-4B46-BE96-1E2AFD857FE8}"/>
                </c:ext>
              </c:extLst>
            </c:dLbl>
            <c:dLbl>
              <c:idx val="1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CA9-4B46-BE96-1E2AFD857FE8}"/>
                </c:ext>
              </c:extLst>
            </c:dLbl>
            <c:dLbl>
              <c:idx val="2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CA9-4B46-BE96-1E2AFD857FE8}"/>
                </c:ext>
              </c:extLst>
            </c:dLbl>
            <c:dLbl>
              <c:idx val="3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CA9-4B46-BE96-1E2AFD857FE8}"/>
                </c:ext>
              </c:extLst>
            </c:dLbl>
            <c:dLbl>
              <c:idx val="4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CA9-4B46-BE96-1E2AFD857FE8}"/>
                </c:ext>
              </c:extLst>
            </c:dLbl>
            <c:dLbl>
              <c:idx val="5"/>
              <c:numFmt formatCode="#,##0%" sourceLinked="0"/>
              <c:spPr/>
              <c:txPr>
                <a:bodyPr/>
                <a:lstStyle/>
                <a:p>
                  <a:pPr lvl="0">
                    <a:defRPr sz="1200" b="0" i="0" u="none" strike="noStrike" baseline="0">
                      <a:solidFill>
                        <a:srgbClr val="FFFFFF"/>
                      </a:solidFill>
                      <a:effectLst>
                        <a:outerShdw dist="38100" dir="2700000" rotWithShape="0">
                          <a:srgbClr val="000000"/>
                        </a:outerShdw>
                      </a:effectLst>
                      <a:latin typeface="lato" charset="0"/>
                    </a:defRPr>
                  </a:pPr>
                  <a:endParaRPr lang="en-US"/>
                </a:p>
              </c:txPr>
              <c:dLblPos val="inEnd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CA9-4B46-BE96-1E2AFD857FE8}"/>
                </c:ext>
              </c:extLst>
            </c:dLbl>
            <c:numFmt formatCode="#,##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lvl="0">
                  <a:defRPr sz="1200" b="0" i="0" u="none" strike="noStrike" baseline="0">
                    <a:solidFill>
                      <a:srgbClr val="FFFFFF"/>
                    </a:solidFill>
                    <a:effectLst>
                      <a:outerShdw dist="38100" dir="2700000" rotWithShape="0">
                        <a:srgbClr val="000000"/>
                      </a:outerShdw>
                    </a:effectLst>
                    <a:latin typeface="lato" charset="0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eparator>, 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5"/>
                <c:pt idx="0">
                  <c:v>February</c:v>
                </c:pt>
                <c:pt idx="1">
                  <c:v>March </c:v>
                </c:pt>
                <c:pt idx="2">
                  <c:v>April</c:v>
                </c:pt>
                <c:pt idx="3">
                  <c:v>May </c:v>
                </c:pt>
                <c:pt idx="4">
                  <c:v>June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90</c:v>
                </c:pt>
                <c:pt idx="1">
                  <c:v>77</c:v>
                </c:pt>
                <c:pt idx="2">
                  <c:v>30</c:v>
                </c:pt>
                <c:pt idx="3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CA9-4B46-BE96-1E2AFD857F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b"/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"/>
          <c:y val="0.94551350507724596"/>
          <c:w val="1"/>
          <c:h val="5.4227900000000002E-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sz="1000" b="0" i="0" u="none" strike="noStrike" baseline="0">
              <a:solidFill>
                <a:srgbClr val="000000"/>
              </a:solidFill>
              <a:effectLst/>
              <a:latin typeface="lato" charset="0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C85-EC41-AC32-F8864BD487BB}"/>
              </c:ext>
            </c:extLst>
          </c:dPt>
          <c:dPt>
            <c:idx val="1"/>
            <c:bubble3D val="0"/>
            <c:spPr>
              <a:solidFill>
                <a:schemeClr val="bg1">
                  <a:lumMod val="7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C85-EC41-AC32-F8864BD487BB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88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C85-EC41-AC32-F8864BD487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382177837526395E-2"/>
          <c:y val="4.0057764295856502E-2"/>
          <c:w val="0.87371006977786303"/>
          <c:h val="0.880871627726862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EDE-6545-8F23-51BCE8C71BF3}"/>
              </c:ext>
            </c:extLst>
          </c:dPt>
          <c:dPt>
            <c:idx val="1"/>
            <c:bubble3D val="0"/>
            <c:spPr>
              <a:noFill/>
              <a:ln>
                <a:solidFill>
                  <a:schemeClr val="bg2">
                    <a:lumMod val="85000"/>
                  </a:schemeClr>
                </a:solidFill>
              </a:ln>
            </c:spPr>
            <c:extLst>
              <c:ext xmlns:c16="http://schemas.microsoft.com/office/drawing/2014/chart" uri="{C3380CC4-5D6E-409C-BE32-E72D297353CC}">
                <c16:uniqueId val="{00000003-1EDE-6545-8F23-51BCE8C71BF3}"/>
              </c:ext>
            </c:extLst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EDE-6545-8F23-51BCE8C71BF3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CDC-1645-BA12-062F7614140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CDC-1645-BA12-062F761414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2638784"/>
        <c:axId val="-2092285680"/>
      </c:barChart>
      <c:catAx>
        <c:axId val="-20926387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00" baseline="0">
                <a:solidFill>
                  <a:schemeClr val="bg1">
                    <a:lumMod val="50000"/>
                  </a:schemeClr>
                </a:solidFill>
                <a:latin typeface="LATO" charset="0"/>
              </a:defRPr>
            </a:pPr>
            <a:endParaRPr lang="en-US"/>
          </a:p>
        </c:txPr>
        <c:crossAx val="-2092285680"/>
        <c:crosses val="autoZero"/>
        <c:auto val="1"/>
        <c:lblAlgn val="ctr"/>
        <c:lblOffset val="100"/>
        <c:noMultiLvlLbl val="0"/>
      </c:catAx>
      <c:valAx>
        <c:axId val="-2092285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000" baseline="0">
                <a:solidFill>
                  <a:schemeClr val="bg1">
                    <a:lumMod val="50000"/>
                  </a:schemeClr>
                </a:solidFill>
                <a:latin typeface="LATO" charset="0"/>
              </a:defRPr>
            </a:pPr>
            <a:endParaRPr lang="en-US"/>
          </a:p>
        </c:txPr>
        <c:crossAx val="-20926387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69-364B-BED6-D654B835CE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69-364B-BED6-D654B835CE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3668080"/>
        <c:axId val="-2100221136"/>
      </c:barChart>
      <c:catAx>
        <c:axId val="-20936680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-2100221136"/>
        <c:crosses val="autoZero"/>
        <c:auto val="1"/>
        <c:lblAlgn val="ctr"/>
        <c:lblOffset val="100"/>
        <c:noMultiLvlLbl val="0"/>
      </c:catAx>
      <c:valAx>
        <c:axId val="-2100221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-20936680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0" i="0">
          <a:solidFill>
            <a:schemeClr val="bg1">
              <a:lumMod val="65000"/>
            </a:schemeClr>
          </a:solidFill>
          <a:latin typeface="Lato" panose="020F0502020204030203" pitchFamily="34" charset="77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EE2642"/>
            </a:solidFill>
          </c:spPr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20F-DF47-9318-A02756C2E92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20F-DF47-9318-A02756C2E92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52</c:v>
                </c:pt>
                <c:pt idx="1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0F-DF47-9318-A02756C2E9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EE2642"/>
            </a:solidFill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4B9-7F4D-B218-974BA47ED51D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4B9-7F4D-B218-974BA47ED51D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27</c:v>
                </c:pt>
                <c:pt idx="1">
                  <c:v>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4B9-7F4D-B218-974BA47ED5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7D8993"/>
            </a:solidFill>
          </c:spPr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ED0-664F-BF16-B39A2AC56D8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ED0-664F-BF16-B39A2AC56D8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88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ED0-664F-BF16-B39A2AC56D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385A9-19D8-454E-881B-EC9DC2CA071D}" type="datetimeFigureOut">
              <a:rPr lang="en-US" smtClean="0"/>
              <a:t>2/26/19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0298A-A03F-418F-998A-F7CA54F8B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89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D7EB9-AC6E-C04F-8E8E-2831DC5460DB}" type="datetimeFigureOut">
              <a:rPr lang="en-US" smtClean="0"/>
              <a:t>2/26/19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EA095-8297-D14C-8303-CA9CDBCD0D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821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EA095-8297-D14C-8303-CA9CDBCD0DB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7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EA095-8297-D14C-8303-CA9CDBCD0DB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90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3193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15985" y="1083294"/>
            <a:ext cx="9160030" cy="25675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3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369681" y="1083296"/>
            <a:ext cx="5177423" cy="231827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369680" y="3539983"/>
            <a:ext cx="5177423" cy="231827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369680" y="1083295"/>
            <a:ext cx="5177423" cy="231827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369679" y="3539982"/>
            <a:ext cx="5177423" cy="231827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176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3048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3048000" y="0"/>
            <a:ext cx="3048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3048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9143999" y="0"/>
            <a:ext cx="3048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106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5307894" y="1102462"/>
            <a:ext cx="2909711" cy="222595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307893" y="3619418"/>
            <a:ext cx="2909711" cy="222595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8448675" y="1102462"/>
            <a:ext cx="2909711" cy="222595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8448674" y="3619418"/>
            <a:ext cx="2909711" cy="222595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18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525874" y="2068887"/>
            <a:ext cx="3520750" cy="2693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84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6210300" y="3543300"/>
            <a:ext cx="2362200" cy="2362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3638548" y="1047750"/>
            <a:ext cx="4933951" cy="2362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143001" y="1047750"/>
            <a:ext cx="2362200" cy="2362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1143000" y="3543300"/>
            <a:ext cx="2362200" cy="2362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3676650" y="3543300"/>
            <a:ext cx="2362200" cy="2362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8705849" y="1047750"/>
            <a:ext cx="2362200" cy="4857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826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91748" y="991294"/>
            <a:ext cx="7088641" cy="494855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8439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1420279" y="1048313"/>
            <a:ext cx="4628819" cy="244854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1420278" y="3639113"/>
            <a:ext cx="4628819" cy="244854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6198018" y="1048312"/>
            <a:ext cx="4628819" cy="244854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6198018" y="3639112"/>
            <a:ext cx="4628819" cy="244854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228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-1" y="-1"/>
            <a:ext cx="2943069" cy="49538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56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603044" y="1616812"/>
            <a:ext cx="2909711" cy="222595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43825" y="1616812"/>
            <a:ext cx="2909711" cy="222595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462263" y="1616812"/>
            <a:ext cx="2909711" cy="222595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562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989350" y="0"/>
            <a:ext cx="445208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56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1420279" y="1391213"/>
            <a:ext cx="4628819" cy="244854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6198018" y="1391212"/>
            <a:ext cx="4628819" cy="244854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02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295651" y="1"/>
            <a:ext cx="2590800" cy="3981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096000" y="3219450"/>
            <a:ext cx="2590800" cy="36385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495300" y="2876550"/>
            <a:ext cx="2590800" cy="39814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3295649" y="4171949"/>
            <a:ext cx="2590800" cy="268605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6095999" y="-1"/>
            <a:ext cx="2590800" cy="30099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21"/>
          </p:nvPr>
        </p:nvSpPr>
        <p:spPr>
          <a:xfrm>
            <a:off x="495299" y="-1"/>
            <a:ext cx="2590800" cy="268605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117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877733" y="1456266"/>
            <a:ext cx="8314267" cy="384386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210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3733957" y="507918"/>
            <a:ext cx="2739422" cy="597551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801989" y="507918"/>
            <a:ext cx="2739422" cy="29084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801989" y="3574970"/>
            <a:ext cx="2739422" cy="29084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412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448050"/>
            <a:ext cx="12192000" cy="34099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1332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3714907" y="1022269"/>
            <a:ext cx="2396521" cy="48832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6286657" y="1022269"/>
            <a:ext cx="2396521" cy="488323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8249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1524157" y="974361"/>
            <a:ext cx="2936574" cy="49311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514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89586" y="1135626"/>
            <a:ext cx="9129251" cy="24039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489586" y="3662516"/>
            <a:ext cx="4497359" cy="240398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950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70153" y="1268359"/>
            <a:ext cx="4497359" cy="446876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5502046" y="3342968"/>
            <a:ext cx="2786547" cy="239415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423129" y="3333134"/>
            <a:ext cx="2786547" cy="239415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5606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1760131" y="974361"/>
            <a:ext cx="2936574" cy="49311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7746968" y="957185"/>
            <a:ext cx="2936574" cy="493114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17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6126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483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666566" y="1268359"/>
            <a:ext cx="4497359" cy="446876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6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603044" y="2218391"/>
            <a:ext cx="2909711" cy="222595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743825" y="2218391"/>
            <a:ext cx="2909711" cy="222595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1462263" y="2218391"/>
            <a:ext cx="2909711" cy="222595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902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96791" y="1125024"/>
            <a:ext cx="1764161" cy="15953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7316811" y="1147870"/>
            <a:ext cx="1764161" cy="15953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9736831" y="1147870"/>
            <a:ext cx="1764161" cy="15953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8"/>
          </p:nvPr>
        </p:nvSpPr>
        <p:spPr>
          <a:xfrm>
            <a:off x="4896791" y="3636044"/>
            <a:ext cx="1764161" cy="15953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7316811" y="3658890"/>
            <a:ext cx="1764161" cy="15953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20"/>
          </p:nvPr>
        </p:nvSpPr>
        <p:spPr>
          <a:xfrm>
            <a:off x="9736831" y="3658890"/>
            <a:ext cx="1764161" cy="159533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699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3558945" y="1402270"/>
            <a:ext cx="2426921" cy="407532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44682" y="1402270"/>
            <a:ext cx="2426921" cy="407532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6012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1" y="1456266"/>
            <a:ext cx="8314267" cy="384386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6668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54182" y="595116"/>
            <a:ext cx="11083636" cy="566776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0066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8124415" y="1995656"/>
            <a:ext cx="1685791" cy="291597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221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570901" y="2583542"/>
            <a:ext cx="1685791" cy="29355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037908" y="2583542"/>
            <a:ext cx="1685791" cy="29355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3592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5241136" y="2616996"/>
            <a:ext cx="1685791" cy="29355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530395" y="2616996"/>
            <a:ext cx="1685791" cy="29355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963315" y="2616995"/>
            <a:ext cx="1685791" cy="29355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1810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415346" y="1257075"/>
            <a:ext cx="3363250" cy="214569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691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-463137" y="1684587"/>
            <a:ext cx="4465122" cy="285178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987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274569" y="1547426"/>
            <a:ext cx="2811781" cy="376752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9797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367340" y="1120462"/>
            <a:ext cx="3455887" cy="45902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570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2226365" y="1420713"/>
            <a:ext cx="2855086" cy="37741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4619194" y="3828681"/>
            <a:ext cx="955696" cy="16518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69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7980218" y="1674420"/>
            <a:ext cx="4518561" cy="286195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619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1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1" y="1456266"/>
            <a:ext cx="8314267" cy="384386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7234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407345" y="2034922"/>
            <a:ext cx="2628297" cy="2628297"/>
          </a:xfrm>
          <a:custGeom>
            <a:avLst/>
            <a:gdLst>
              <a:gd name="connsiteX0" fmla="*/ 1590120 w 3180240"/>
              <a:gd name="connsiteY0" fmla="*/ 0 h 3180240"/>
              <a:gd name="connsiteX1" fmla="*/ 3180240 w 3180240"/>
              <a:gd name="connsiteY1" fmla="*/ 1590120 h 3180240"/>
              <a:gd name="connsiteX2" fmla="*/ 1590120 w 3180240"/>
              <a:gd name="connsiteY2" fmla="*/ 3180240 h 3180240"/>
              <a:gd name="connsiteX3" fmla="*/ 0 w 3180240"/>
              <a:gd name="connsiteY3" fmla="*/ 1590120 h 3180240"/>
              <a:gd name="connsiteX4" fmla="*/ 1590120 w 3180240"/>
              <a:gd name="connsiteY4" fmla="*/ 0 h 318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0240" h="3180240">
                <a:moveTo>
                  <a:pt x="1590120" y="0"/>
                </a:moveTo>
                <a:cubicBezTo>
                  <a:pt x="2468319" y="0"/>
                  <a:pt x="3180240" y="711921"/>
                  <a:pt x="3180240" y="1590120"/>
                </a:cubicBezTo>
                <a:cubicBezTo>
                  <a:pt x="3180240" y="2468319"/>
                  <a:pt x="2468319" y="3180240"/>
                  <a:pt x="1590120" y="3180240"/>
                </a:cubicBezTo>
                <a:cubicBezTo>
                  <a:pt x="711921" y="3180240"/>
                  <a:pt x="0" y="2468319"/>
                  <a:pt x="0" y="1590120"/>
                </a:cubicBezTo>
                <a:cubicBezTo>
                  <a:pt x="0" y="711921"/>
                  <a:pt x="711921" y="0"/>
                  <a:pt x="15901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95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26842" y="311728"/>
            <a:ext cx="3211737" cy="623454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3693495" y="3926505"/>
            <a:ext cx="3211737" cy="261976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693496" y="311728"/>
            <a:ext cx="3211737" cy="3457339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2893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2" y="0"/>
            <a:ext cx="2640521" cy="506895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010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193746" y="974361"/>
            <a:ext cx="7167299" cy="496549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3494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9551478" y="3487774"/>
            <a:ext cx="2640522" cy="337022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4760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2" y="2120714"/>
            <a:ext cx="3416970" cy="473728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7025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8103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54182" y="595116"/>
            <a:ext cx="11083636" cy="566776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02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782692" y="1988192"/>
            <a:ext cx="2675517" cy="25480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691314" y="1988192"/>
            <a:ext cx="2675517" cy="25480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343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891748" y="991294"/>
            <a:ext cx="7117720" cy="334250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1" y="1456266"/>
            <a:ext cx="8314267" cy="384386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491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3440624"/>
            <a:ext cx="12192000" cy="341737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30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34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15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  <p:sldLayoutId id="2147483747" r:id="rId21"/>
    <p:sldLayoutId id="2147483748" r:id="rId22"/>
    <p:sldLayoutId id="2147483749" r:id="rId23"/>
    <p:sldLayoutId id="2147483750" r:id="rId24"/>
    <p:sldLayoutId id="2147483751" r:id="rId25"/>
    <p:sldLayoutId id="2147483752" r:id="rId26"/>
    <p:sldLayoutId id="2147483753" r:id="rId27"/>
    <p:sldLayoutId id="2147483754" r:id="rId28"/>
    <p:sldLayoutId id="2147483755" r:id="rId29"/>
    <p:sldLayoutId id="2147483756" r:id="rId30"/>
    <p:sldLayoutId id="2147483757" r:id="rId31"/>
    <p:sldLayoutId id="2147483758" r:id="rId32"/>
    <p:sldLayoutId id="2147483759" r:id="rId33"/>
    <p:sldLayoutId id="2147483760" r:id="rId34"/>
    <p:sldLayoutId id="2147483761" r:id="rId35"/>
    <p:sldLayoutId id="2147483762" r:id="rId36"/>
    <p:sldLayoutId id="2147483763" r:id="rId37"/>
    <p:sldLayoutId id="2147483764" r:id="rId38"/>
    <p:sldLayoutId id="2147483765" r:id="rId39"/>
    <p:sldLayoutId id="2147483766" r:id="rId40"/>
    <p:sldLayoutId id="2147483767" r:id="rId41"/>
    <p:sldLayoutId id="2147483768" r:id="rId42"/>
    <p:sldLayoutId id="2147483769" r:id="rId43"/>
    <p:sldLayoutId id="2147483770" r:id="rId44"/>
    <p:sldLayoutId id="2147483771" r:id="rId45"/>
    <p:sldLayoutId id="2147483772" r:id="rId46"/>
    <p:sldLayoutId id="2147483773" r:id="rId47"/>
    <p:sldLayoutId id="2147483774" r:id="rId48"/>
    <p:sldLayoutId id="2147483775" r:id="rId49"/>
    <p:sldLayoutId id="2147483776" r:id="rId50"/>
    <p:sldLayoutId id="2147483777" r:id="rId51"/>
    <p:sldLayoutId id="2147483778" r:id="rId52"/>
    <p:sldLayoutId id="2147483779" r:id="rId5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34.xml"/><Relationship Id="rId5" Type="http://schemas.openxmlformats.org/officeDocument/2006/relationships/chart" Target="../charts/chart10.xml"/><Relationship Id="rId4" Type="http://schemas.openxmlformats.org/officeDocument/2006/relationships/chart" Target="../charts/chart9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5181" y="2362783"/>
            <a:ext cx="4792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CONTAIN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45181" y="6023682"/>
            <a:ext cx="4792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600" dirty="0" err="1">
                <a:solidFill>
                  <a:schemeClr val="bg1">
                    <a:lumMod val="65000"/>
                  </a:schemeClr>
                </a:solidFill>
                <a:latin typeface="Lato" charset="0"/>
                <a:ea typeface="Lato" charset="0"/>
                <a:cs typeface="Lato" charset="0"/>
              </a:rPr>
              <a:t>www.contain.com</a:t>
            </a:r>
            <a:endParaRPr lang="en-US" sz="1200" spc="600" dirty="0">
              <a:solidFill>
                <a:schemeClr val="bg1">
                  <a:lumMod val="6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687773" y="2947558"/>
            <a:ext cx="27414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>
                <a:solidFill>
                  <a:schemeClr val="bg1">
                    <a:lumMod val="65000"/>
                  </a:schemeClr>
                </a:solidFill>
                <a:latin typeface="Lato" charset="0"/>
                <a:ea typeface="Lato" charset="0"/>
                <a:cs typeface="Lato" charset="0"/>
              </a:rPr>
              <a:t>CREATIVE BUSINESS CO.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3283058" y="3436153"/>
            <a:ext cx="5516380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and typesetting industry make type specimen an unknown printer </a:t>
            </a:r>
            <a:r>
              <a:rPr lang="en-US" sz="100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galley of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136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9" grpId="0"/>
      <p:bldP spid="31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314267" y="1456266"/>
            <a:ext cx="3877733" cy="38438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22486" y="2301057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IMAGE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LAYOUT.</a:t>
            </a:r>
          </a:p>
        </p:txBody>
      </p:sp>
      <p:sp>
        <p:nvSpPr>
          <p:cNvPr id="10" name="7 CuadroTexto"/>
          <p:cNvSpPr txBox="1"/>
          <p:nvPr/>
        </p:nvSpPr>
        <p:spPr>
          <a:xfrm>
            <a:off x="9122486" y="2866775"/>
            <a:ext cx="2578447" cy="20544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crambled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to make a type specimen book It has survived not only five centuries dummy text of the printing and typesetting industry knowledge.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60C139-58F3-7949-9BF8-6C5CB4294F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1185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44315" y="994648"/>
            <a:ext cx="10103370" cy="48687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12537" y="2833469"/>
            <a:ext cx="6966926" cy="7591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“ The best and most beautiful things in the world cannot be seen or even touched — they must be felt with the heart. 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3720" y="4038701"/>
            <a:ext cx="1804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1">
                    <a:lumMod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Hellen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 Keller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93720" y="3592651"/>
            <a:ext cx="180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r-I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…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8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50270" y="925016"/>
            <a:ext cx="3708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COMPANY TIMELINE</a:t>
            </a:r>
          </a:p>
        </p:txBody>
      </p:sp>
      <p:sp>
        <p:nvSpPr>
          <p:cNvPr id="4" name="7 CuadroTexto"/>
          <p:cNvSpPr txBox="1"/>
          <p:nvPr/>
        </p:nvSpPr>
        <p:spPr>
          <a:xfrm>
            <a:off x="2668390" y="1465744"/>
            <a:ext cx="6872157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and typesetting industry make type specimen an unknown printer 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galley of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495207" y="3755033"/>
            <a:ext cx="9219728" cy="263665"/>
            <a:chOff x="1495207" y="4692523"/>
            <a:chExt cx="9219728" cy="263665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515985" y="4832251"/>
              <a:ext cx="9160030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1495207" y="4714564"/>
              <a:ext cx="235373" cy="23537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430066" y="4720815"/>
              <a:ext cx="235373" cy="23537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7454814" y="4714564"/>
              <a:ext cx="235373" cy="23537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10479562" y="4692523"/>
              <a:ext cx="235373" cy="23537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7 CuadroTexto"/>
          <p:cNvSpPr txBox="1"/>
          <p:nvPr/>
        </p:nvSpPr>
        <p:spPr>
          <a:xfrm>
            <a:off x="914409" y="4126117"/>
            <a:ext cx="1940705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5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6" name="7 CuadroTexto"/>
          <p:cNvSpPr txBox="1"/>
          <p:nvPr/>
        </p:nvSpPr>
        <p:spPr>
          <a:xfrm>
            <a:off x="3695086" y="4126116"/>
            <a:ext cx="1940705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5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7" name="7 CuadroTexto"/>
          <p:cNvSpPr txBox="1"/>
          <p:nvPr/>
        </p:nvSpPr>
        <p:spPr>
          <a:xfrm>
            <a:off x="6719834" y="4126116"/>
            <a:ext cx="1940705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5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8" name="7 CuadroTexto"/>
          <p:cNvSpPr txBox="1"/>
          <p:nvPr/>
        </p:nvSpPr>
        <p:spPr>
          <a:xfrm>
            <a:off x="9626895" y="4126115"/>
            <a:ext cx="1940705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5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1396805" y="3097989"/>
            <a:ext cx="432175" cy="432175"/>
          </a:xfrm>
          <a:custGeom>
            <a:avLst/>
            <a:gdLst>
              <a:gd name="T0" fmla="*/ 494 w 558"/>
              <a:gd name="T1" fmla="*/ 160 h 559"/>
              <a:gd name="T2" fmla="*/ 494 w 558"/>
              <a:gd name="T3" fmla="*/ 160 h 559"/>
              <a:gd name="T4" fmla="*/ 494 w 558"/>
              <a:gd name="T5" fmla="*/ 160 h 559"/>
              <a:gd name="T6" fmla="*/ 470 w 558"/>
              <a:gd name="T7" fmla="*/ 184 h 559"/>
              <a:gd name="T8" fmla="*/ 374 w 558"/>
              <a:gd name="T9" fmla="*/ 88 h 559"/>
              <a:gd name="T10" fmla="*/ 398 w 558"/>
              <a:gd name="T11" fmla="*/ 63 h 559"/>
              <a:gd name="T12" fmla="*/ 398 w 558"/>
              <a:gd name="T13" fmla="*/ 63 h 559"/>
              <a:gd name="T14" fmla="*/ 494 w 558"/>
              <a:gd name="T15" fmla="*/ 63 h 559"/>
              <a:gd name="T16" fmla="*/ 494 w 558"/>
              <a:gd name="T17" fmla="*/ 160 h 559"/>
              <a:gd name="T18" fmla="*/ 196 w 558"/>
              <a:gd name="T19" fmla="*/ 458 h 559"/>
              <a:gd name="T20" fmla="*/ 196 w 558"/>
              <a:gd name="T21" fmla="*/ 458 h 559"/>
              <a:gd name="T22" fmla="*/ 196 w 558"/>
              <a:gd name="T23" fmla="*/ 458 h 559"/>
              <a:gd name="T24" fmla="*/ 196 w 558"/>
              <a:gd name="T25" fmla="*/ 458 h 559"/>
              <a:gd name="T26" fmla="*/ 191 w 558"/>
              <a:gd name="T27" fmla="*/ 462 h 559"/>
              <a:gd name="T28" fmla="*/ 170 w 558"/>
              <a:gd name="T29" fmla="*/ 416 h 559"/>
              <a:gd name="T30" fmla="*/ 170 w 558"/>
              <a:gd name="T31" fmla="*/ 416 h 559"/>
              <a:gd name="T32" fmla="*/ 168 w 558"/>
              <a:gd name="T33" fmla="*/ 414 h 559"/>
              <a:gd name="T34" fmla="*/ 410 w 558"/>
              <a:gd name="T35" fmla="*/ 171 h 559"/>
              <a:gd name="T36" fmla="*/ 447 w 558"/>
              <a:gd name="T37" fmla="*/ 208 h 559"/>
              <a:gd name="T38" fmla="*/ 196 w 558"/>
              <a:gd name="T39" fmla="*/ 458 h 559"/>
              <a:gd name="T40" fmla="*/ 48 w 558"/>
              <a:gd name="T41" fmla="*/ 511 h 559"/>
              <a:gd name="T42" fmla="*/ 48 w 558"/>
              <a:gd name="T43" fmla="*/ 511 h 559"/>
              <a:gd name="T44" fmla="*/ 48 w 558"/>
              <a:gd name="T45" fmla="*/ 511 h 559"/>
              <a:gd name="T46" fmla="*/ 48 w 558"/>
              <a:gd name="T47" fmla="*/ 511 h 559"/>
              <a:gd name="T48" fmla="*/ 80 w 558"/>
              <a:gd name="T49" fmla="*/ 392 h 559"/>
              <a:gd name="T50" fmla="*/ 122 w 558"/>
              <a:gd name="T51" fmla="*/ 415 h 559"/>
              <a:gd name="T52" fmla="*/ 122 w 558"/>
              <a:gd name="T53" fmla="*/ 415 h 559"/>
              <a:gd name="T54" fmla="*/ 136 w 558"/>
              <a:gd name="T55" fmla="*/ 428 h 559"/>
              <a:gd name="T56" fmla="*/ 136 w 558"/>
              <a:gd name="T57" fmla="*/ 428 h 559"/>
              <a:gd name="T58" fmla="*/ 162 w 558"/>
              <a:gd name="T59" fmla="*/ 479 h 559"/>
              <a:gd name="T60" fmla="*/ 48 w 558"/>
              <a:gd name="T61" fmla="*/ 511 h 559"/>
              <a:gd name="T62" fmla="*/ 100 w 558"/>
              <a:gd name="T63" fmla="*/ 361 h 559"/>
              <a:gd name="T64" fmla="*/ 100 w 558"/>
              <a:gd name="T65" fmla="*/ 361 h 559"/>
              <a:gd name="T66" fmla="*/ 100 w 558"/>
              <a:gd name="T67" fmla="*/ 361 h 559"/>
              <a:gd name="T68" fmla="*/ 350 w 558"/>
              <a:gd name="T69" fmla="*/ 112 h 559"/>
              <a:gd name="T70" fmla="*/ 387 w 558"/>
              <a:gd name="T71" fmla="*/ 148 h 559"/>
              <a:gd name="T72" fmla="*/ 144 w 558"/>
              <a:gd name="T73" fmla="*/ 391 h 559"/>
              <a:gd name="T74" fmla="*/ 135 w 558"/>
              <a:gd name="T75" fmla="*/ 382 h 559"/>
              <a:gd name="T76" fmla="*/ 135 w 558"/>
              <a:gd name="T77" fmla="*/ 382 h 559"/>
              <a:gd name="T78" fmla="*/ 99 w 558"/>
              <a:gd name="T79" fmla="*/ 363 h 559"/>
              <a:gd name="T80" fmla="*/ 100 w 558"/>
              <a:gd name="T81" fmla="*/ 361 h 559"/>
              <a:gd name="T82" fmla="*/ 518 w 558"/>
              <a:gd name="T83" fmla="*/ 40 h 559"/>
              <a:gd name="T84" fmla="*/ 518 w 558"/>
              <a:gd name="T85" fmla="*/ 40 h 559"/>
              <a:gd name="T86" fmla="*/ 518 w 558"/>
              <a:gd name="T87" fmla="*/ 40 h 559"/>
              <a:gd name="T88" fmla="*/ 518 w 558"/>
              <a:gd name="T89" fmla="*/ 40 h 559"/>
              <a:gd name="T90" fmla="*/ 374 w 558"/>
              <a:gd name="T91" fmla="*/ 40 h 559"/>
              <a:gd name="T92" fmla="*/ 374 w 558"/>
              <a:gd name="T93" fmla="*/ 40 h 559"/>
              <a:gd name="T94" fmla="*/ 66 w 558"/>
              <a:gd name="T95" fmla="*/ 349 h 559"/>
              <a:gd name="T96" fmla="*/ 66 w 558"/>
              <a:gd name="T97" fmla="*/ 349 h 559"/>
              <a:gd name="T98" fmla="*/ 17 w 558"/>
              <a:gd name="T99" fmla="*/ 540 h 559"/>
              <a:gd name="T100" fmla="*/ 210 w 558"/>
              <a:gd name="T101" fmla="*/ 492 h 559"/>
              <a:gd name="T102" fmla="*/ 210 w 558"/>
              <a:gd name="T103" fmla="*/ 492 h 559"/>
              <a:gd name="T104" fmla="*/ 518 w 558"/>
              <a:gd name="T105" fmla="*/ 183 h 559"/>
              <a:gd name="T106" fmla="*/ 518 w 558"/>
              <a:gd name="T107" fmla="*/ 183 h 559"/>
              <a:gd name="T108" fmla="*/ 518 w 558"/>
              <a:gd name="T109" fmla="*/ 4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8" h="559">
                <a:moveTo>
                  <a:pt x="494" y="160"/>
                </a:moveTo>
                <a:lnTo>
                  <a:pt x="494" y="160"/>
                </a:lnTo>
                <a:lnTo>
                  <a:pt x="494" y="160"/>
                </a:lnTo>
                <a:lnTo>
                  <a:pt x="470" y="184"/>
                </a:lnTo>
                <a:lnTo>
                  <a:pt x="374" y="88"/>
                </a:lnTo>
                <a:lnTo>
                  <a:pt x="398" y="63"/>
                </a:lnTo>
                <a:lnTo>
                  <a:pt x="398" y="63"/>
                </a:lnTo>
                <a:cubicBezTo>
                  <a:pt x="424" y="37"/>
                  <a:pt x="468" y="37"/>
                  <a:pt x="494" y="63"/>
                </a:cubicBezTo>
                <a:cubicBezTo>
                  <a:pt x="521" y="90"/>
                  <a:pt x="521" y="133"/>
                  <a:pt x="494" y="160"/>
                </a:cubicBezTo>
                <a:close/>
                <a:moveTo>
                  <a:pt x="196" y="458"/>
                </a:moveTo>
                <a:lnTo>
                  <a:pt x="196" y="458"/>
                </a:lnTo>
                <a:lnTo>
                  <a:pt x="196" y="458"/>
                </a:lnTo>
                <a:lnTo>
                  <a:pt x="196" y="458"/>
                </a:lnTo>
                <a:cubicBezTo>
                  <a:pt x="195" y="459"/>
                  <a:pt x="194" y="461"/>
                  <a:pt x="191" y="462"/>
                </a:cubicBezTo>
                <a:cubicBezTo>
                  <a:pt x="190" y="445"/>
                  <a:pt x="183" y="429"/>
                  <a:pt x="170" y="416"/>
                </a:cubicBezTo>
                <a:lnTo>
                  <a:pt x="170" y="416"/>
                </a:lnTo>
                <a:lnTo>
                  <a:pt x="168" y="414"/>
                </a:lnTo>
                <a:lnTo>
                  <a:pt x="410" y="171"/>
                </a:lnTo>
                <a:lnTo>
                  <a:pt x="447" y="208"/>
                </a:lnTo>
                <a:lnTo>
                  <a:pt x="196" y="458"/>
                </a:lnTo>
                <a:close/>
                <a:moveTo>
                  <a:pt x="48" y="511"/>
                </a:moveTo>
                <a:lnTo>
                  <a:pt x="48" y="511"/>
                </a:lnTo>
                <a:lnTo>
                  <a:pt x="48" y="511"/>
                </a:lnTo>
                <a:lnTo>
                  <a:pt x="48" y="511"/>
                </a:lnTo>
                <a:cubicBezTo>
                  <a:pt x="40" y="503"/>
                  <a:pt x="59" y="435"/>
                  <a:pt x="80" y="392"/>
                </a:cubicBezTo>
                <a:cubicBezTo>
                  <a:pt x="96" y="396"/>
                  <a:pt x="110" y="403"/>
                  <a:pt x="122" y="415"/>
                </a:cubicBezTo>
                <a:lnTo>
                  <a:pt x="122" y="415"/>
                </a:lnTo>
                <a:lnTo>
                  <a:pt x="136" y="428"/>
                </a:lnTo>
                <a:lnTo>
                  <a:pt x="136" y="428"/>
                </a:lnTo>
                <a:cubicBezTo>
                  <a:pt x="150" y="443"/>
                  <a:pt x="160" y="461"/>
                  <a:pt x="162" y="479"/>
                </a:cubicBezTo>
                <a:cubicBezTo>
                  <a:pt x="119" y="500"/>
                  <a:pt x="55" y="517"/>
                  <a:pt x="48" y="511"/>
                </a:cubicBezTo>
                <a:close/>
                <a:moveTo>
                  <a:pt x="100" y="361"/>
                </a:moveTo>
                <a:lnTo>
                  <a:pt x="100" y="361"/>
                </a:lnTo>
                <a:lnTo>
                  <a:pt x="100" y="361"/>
                </a:lnTo>
                <a:lnTo>
                  <a:pt x="350" y="112"/>
                </a:lnTo>
                <a:lnTo>
                  <a:pt x="387" y="148"/>
                </a:lnTo>
                <a:lnTo>
                  <a:pt x="144" y="391"/>
                </a:lnTo>
                <a:lnTo>
                  <a:pt x="135" y="382"/>
                </a:lnTo>
                <a:lnTo>
                  <a:pt x="135" y="382"/>
                </a:lnTo>
                <a:cubicBezTo>
                  <a:pt x="124" y="372"/>
                  <a:pt x="112" y="366"/>
                  <a:pt x="99" y="363"/>
                </a:cubicBezTo>
                <a:cubicBezTo>
                  <a:pt x="99" y="362"/>
                  <a:pt x="100" y="362"/>
                  <a:pt x="100" y="361"/>
                </a:cubicBezTo>
                <a:close/>
                <a:moveTo>
                  <a:pt x="518" y="40"/>
                </a:moveTo>
                <a:lnTo>
                  <a:pt x="518" y="40"/>
                </a:lnTo>
                <a:lnTo>
                  <a:pt x="518" y="40"/>
                </a:lnTo>
                <a:lnTo>
                  <a:pt x="518" y="40"/>
                </a:lnTo>
                <a:cubicBezTo>
                  <a:pt x="478" y="0"/>
                  <a:pt x="414" y="0"/>
                  <a:pt x="374" y="40"/>
                </a:cubicBezTo>
                <a:lnTo>
                  <a:pt x="374" y="40"/>
                </a:lnTo>
                <a:lnTo>
                  <a:pt x="66" y="349"/>
                </a:lnTo>
                <a:lnTo>
                  <a:pt x="66" y="349"/>
                </a:lnTo>
                <a:cubicBezTo>
                  <a:pt x="31" y="384"/>
                  <a:pt x="0" y="523"/>
                  <a:pt x="17" y="540"/>
                </a:cubicBezTo>
                <a:cubicBezTo>
                  <a:pt x="37" y="558"/>
                  <a:pt x="174" y="527"/>
                  <a:pt x="210" y="492"/>
                </a:cubicBezTo>
                <a:lnTo>
                  <a:pt x="210" y="492"/>
                </a:lnTo>
                <a:lnTo>
                  <a:pt x="518" y="183"/>
                </a:lnTo>
                <a:lnTo>
                  <a:pt x="518" y="183"/>
                </a:lnTo>
                <a:cubicBezTo>
                  <a:pt x="557" y="144"/>
                  <a:pt x="557" y="79"/>
                  <a:pt x="518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4339343" y="3113347"/>
            <a:ext cx="416817" cy="416817"/>
          </a:xfrm>
          <a:custGeom>
            <a:avLst/>
            <a:gdLst>
              <a:gd name="T0" fmla="*/ 468 w 536"/>
              <a:gd name="T1" fmla="*/ 384 h 537"/>
              <a:gd name="T2" fmla="*/ 318 w 536"/>
              <a:gd name="T3" fmla="*/ 384 h 537"/>
              <a:gd name="T4" fmla="*/ 317 w 536"/>
              <a:gd name="T5" fmla="*/ 384 h 537"/>
              <a:gd name="T6" fmla="*/ 218 w 536"/>
              <a:gd name="T7" fmla="*/ 384 h 537"/>
              <a:gd name="T8" fmla="*/ 216 w 536"/>
              <a:gd name="T9" fmla="*/ 384 h 537"/>
              <a:gd name="T10" fmla="*/ 66 w 536"/>
              <a:gd name="T11" fmla="*/ 384 h 537"/>
              <a:gd name="T12" fmla="*/ 468 w 536"/>
              <a:gd name="T13" fmla="*/ 34 h 537"/>
              <a:gd name="T14" fmla="*/ 518 w 536"/>
              <a:gd name="T15" fmla="*/ 384 h 537"/>
              <a:gd name="T16" fmla="*/ 518 w 536"/>
              <a:gd name="T17" fmla="*/ 384 h 537"/>
              <a:gd name="T18" fmla="*/ 501 w 536"/>
              <a:gd name="T19" fmla="*/ 34 h 537"/>
              <a:gd name="T20" fmla="*/ 518 w 536"/>
              <a:gd name="T21" fmla="*/ 34 h 537"/>
              <a:gd name="T22" fmla="*/ 518 w 536"/>
              <a:gd name="T23" fmla="*/ 0 h 537"/>
              <a:gd name="T24" fmla="*/ 16 w 536"/>
              <a:gd name="T25" fmla="*/ 0 h 537"/>
              <a:gd name="T26" fmla="*/ 0 w 536"/>
              <a:gd name="T27" fmla="*/ 18 h 537"/>
              <a:gd name="T28" fmla="*/ 16 w 536"/>
              <a:gd name="T29" fmla="*/ 34 h 537"/>
              <a:gd name="T30" fmla="*/ 33 w 536"/>
              <a:gd name="T31" fmla="*/ 384 h 537"/>
              <a:gd name="T32" fmla="*/ 16 w 536"/>
              <a:gd name="T33" fmla="*/ 384 h 537"/>
              <a:gd name="T34" fmla="*/ 16 w 536"/>
              <a:gd name="T35" fmla="*/ 418 h 537"/>
              <a:gd name="T36" fmla="*/ 176 w 536"/>
              <a:gd name="T37" fmla="*/ 418 h 537"/>
              <a:gd name="T38" fmla="*/ 88 w 536"/>
              <a:gd name="T39" fmla="*/ 506 h 537"/>
              <a:gd name="T40" fmla="*/ 112 w 536"/>
              <a:gd name="T41" fmla="*/ 530 h 537"/>
              <a:gd name="T42" fmla="*/ 224 w 536"/>
              <a:gd name="T43" fmla="*/ 418 h 537"/>
              <a:gd name="T44" fmla="*/ 251 w 536"/>
              <a:gd name="T45" fmla="*/ 485 h 537"/>
              <a:gd name="T46" fmla="*/ 267 w 536"/>
              <a:gd name="T47" fmla="*/ 501 h 537"/>
              <a:gd name="T48" fmla="*/ 284 w 536"/>
              <a:gd name="T49" fmla="*/ 485 h 537"/>
              <a:gd name="T50" fmla="*/ 310 w 536"/>
              <a:gd name="T51" fmla="*/ 418 h 537"/>
              <a:gd name="T52" fmla="*/ 423 w 536"/>
              <a:gd name="T53" fmla="*/ 530 h 537"/>
              <a:gd name="T54" fmla="*/ 447 w 536"/>
              <a:gd name="T55" fmla="*/ 506 h 537"/>
              <a:gd name="T56" fmla="*/ 358 w 536"/>
              <a:gd name="T57" fmla="*/ 418 h 537"/>
              <a:gd name="T58" fmla="*/ 518 w 536"/>
              <a:gd name="T59" fmla="*/ 418 h 537"/>
              <a:gd name="T60" fmla="*/ 518 w 536"/>
              <a:gd name="T61" fmla="*/ 384 h 537"/>
              <a:gd name="T62" fmla="*/ 180 w 536"/>
              <a:gd name="T63" fmla="*/ 246 h 537"/>
              <a:gd name="T64" fmla="*/ 217 w 536"/>
              <a:gd name="T65" fmla="*/ 209 h 537"/>
              <a:gd name="T66" fmla="*/ 270 w 536"/>
              <a:gd name="T67" fmla="*/ 263 h 537"/>
              <a:gd name="T68" fmla="*/ 297 w 536"/>
              <a:gd name="T69" fmla="*/ 263 h 537"/>
              <a:gd name="T70" fmla="*/ 380 w 536"/>
              <a:gd name="T71" fmla="*/ 180 h 537"/>
              <a:gd name="T72" fmla="*/ 380 w 536"/>
              <a:gd name="T73" fmla="*/ 155 h 537"/>
              <a:gd name="T74" fmla="*/ 355 w 536"/>
              <a:gd name="T75" fmla="*/ 155 h 537"/>
              <a:gd name="T76" fmla="*/ 230 w 536"/>
              <a:gd name="T77" fmla="*/ 173 h 537"/>
              <a:gd name="T78" fmla="*/ 224 w 536"/>
              <a:gd name="T79" fmla="*/ 169 h 537"/>
              <a:gd name="T80" fmla="*/ 204 w 536"/>
              <a:gd name="T81" fmla="*/ 172 h 537"/>
              <a:gd name="T82" fmla="*/ 155 w 536"/>
              <a:gd name="T83" fmla="*/ 222 h 537"/>
              <a:gd name="T84" fmla="*/ 180 w 536"/>
              <a:gd name="T85" fmla="*/ 246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6" h="537">
                <a:moveTo>
                  <a:pt x="468" y="384"/>
                </a:moveTo>
                <a:lnTo>
                  <a:pt x="468" y="384"/>
                </a:lnTo>
                <a:lnTo>
                  <a:pt x="468" y="384"/>
                </a:lnTo>
                <a:lnTo>
                  <a:pt x="318" y="384"/>
                </a:lnTo>
                <a:lnTo>
                  <a:pt x="318" y="384"/>
                </a:lnTo>
                <a:lnTo>
                  <a:pt x="317" y="384"/>
                </a:lnTo>
                <a:lnTo>
                  <a:pt x="317" y="384"/>
                </a:lnTo>
                <a:lnTo>
                  <a:pt x="218" y="384"/>
                </a:lnTo>
                <a:lnTo>
                  <a:pt x="218" y="384"/>
                </a:lnTo>
                <a:cubicBezTo>
                  <a:pt x="217" y="384"/>
                  <a:pt x="217" y="384"/>
                  <a:pt x="216" y="384"/>
                </a:cubicBezTo>
                <a:lnTo>
                  <a:pt x="216" y="384"/>
                </a:lnTo>
                <a:lnTo>
                  <a:pt x="66" y="384"/>
                </a:lnTo>
                <a:lnTo>
                  <a:pt x="66" y="34"/>
                </a:lnTo>
                <a:lnTo>
                  <a:pt x="468" y="34"/>
                </a:lnTo>
                <a:lnTo>
                  <a:pt x="468" y="384"/>
                </a:lnTo>
                <a:close/>
                <a:moveTo>
                  <a:pt x="518" y="384"/>
                </a:moveTo>
                <a:lnTo>
                  <a:pt x="518" y="384"/>
                </a:lnTo>
                <a:lnTo>
                  <a:pt x="518" y="384"/>
                </a:lnTo>
                <a:lnTo>
                  <a:pt x="501" y="384"/>
                </a:lnTo>
                <a:lnTo>
                  <a:pt x="501" y="34"/>
                </a:lnTo>
                <a:lnTo>
                  <a:pt x="518" y="34"/>
                </a:lnTo>
                <a:lnTo>
                  <a:pt x="518" y="34"/>
                </a:lnTo>
                <a:cubicBezTo>
                  <a:pt x="527" y="34"/>
                  <a:pt x="535" y="27"/>
                  <a:pt x="535" y="18"/>
                </a:cubicBezTo>
                <a:cubicBezTo>
                  <a:pt x="535" y="8"/>
                  <a:pt x="527" y="0"/>
                  <a:pt x="518" y="0"/>
                </a:cubicBezTo>
                <a:lnTo>
                  <a:pt x="518" y="0"/>
                </a:lnTo>
                <a:lnTo>
                  <a:pt x="16" y="0"/>
                </a:lnTo>
                <a:lnTo>
                  <a:pt x="16" y="0"/>
                </a:lnTo>
                <a:cubicBezTo>
                  <a:pt x="7" y="0"/>
                  <a:pt x="0" y="8"/>
                  <a:pt x="0" y="18"/>
                </a:cubicBezTo>
                <a:cubicBezTo>
                  <a:pt x="0" y="27"/>
                  <a:pt x="7" y="34"/>
                  <a:pt x="16" y="34"/>
                </a:cubicBezTo>
                <a:lnTo>
                  <a:pt x="16" y="34"/>
                </a:lnTo>
                <a:lnTo>
                  <a:pt x="33" y="34"/>
                </a:lnTo>
                <a:lnTo>
                  <a:pt x="33" y="384"/>
                </a:lnTo>
                <a:lnTo>
                  <a:pt x="16" y="384"/>
                </a:lnTo>
                <a:lnTo>
                  <a:pt x="16" y="384"/>
                </a:lnTo>
                <a:cubicBezTo>
                  <a:pt x="7" y="384"/>
                  <a:pt x="0" y="392"/>
                  <a:pt x="0" y="401"/>
                </a:cubicBezTo>
                <a:cubicBezTo>
                  <a:pt x="0" y="410"/>
                  <a:pt x="7" y="418"/>
                  <a:pt x="16" y="418"/>
                </a:cubicBezTo>
                <a:lnTo>
                  <a:pt x="16" y="418"/>
                </a:lnTo>
                <a:lnTo>
                  <a:pt x="176" y="418"/>
                </a:lnTo>
                <a:lnTo>
                  <a:pt x="88" y="506"/>
                </a:lnTo>
                <a:lnTo>
                  <a:pt x="88" y="506"/>
                </a:lnTo>
                <a:cubicBezTo>
                  <a:pt x="81" y="512"/>
                  <a:pt x="81" y="523"/>
                  <a:pt x="88" y="530"/>
                </a:cubicBezTo>
                <a:cubicBezTo>
                  <a:pt x="95" y="536"/>
                  <a:pt x="105" y="536"/>
                  <a:pt x="112" y="530"/>
                </a:cubicBezTo>
                <a:lnTo>
                  <a:pt x="112" y="530"/>
                </a:lnTo>
                <a:lnTo>
                  <a:pt x="224" y="418"/>
                </a:lnTo>
                <a:lnTo>
                  <a:pt x="251" y="418"/>
                </a:lnTo>
                <a:lnTo>
                  <a:pt x="251" y="485"/>
                </a:lnTo>
                <a:lnTo>
                  <a:pt x="251" y="485"/>
                </a:lnTo>
                <a:cubicBezTo>
                  <a:pt x="251" y="494"/>
                  <a:pt x="258" y="501"/>
                  <a:pt x="267" y="501"/>
                </a:cubicBezTo>
                <a:cubicBezTo>
                  <a:pt x="276" y="501"/>
                  <a:pt x="284" y="494"/>
                  <a:pt x="284" y="485"/>
                </a:cubicBezTo>
                <a:lnTo>
                  <a:pt x="284" y="485"/>
                </a:lnTo>
                <a:lnTo>
                  <a:pt x="284" y="418"/>
                </a:lnTo>
                <a:lnTo>
                  <a:pt x="310" y="418"/>
                </a:lnTo>
                <a:lnTo>
                  <a:pt x="423" y="530"/>
                </a:lnTo>
                <a:lnTo>
                  <a:pt x="423" y="530"/>
                </a:lnTo>
                <a:cubicBezTo>
                  <a:pt x="429" y="536"/>
                  <a:pt x="440" y="536"/>
                  <a:pt x="447" y="530"/>
                </a:cubicBezTo>
                <a:cubicBezTo>
                  <a:pt x="453" y="523"/>
                  <a:pt x="453" y="512"/>
                  <a:pt x="447" y="506"/>
                </a:cubicBezTo>
                <a:lnTo>
                  <a:pt x="447" y="506"/>
                </a:lnTo>
                <a:lnTo>
                  <a:pt x="358" y="418"/>
                </a:lnTo>
                <a:lnTo>
                  <a:pt x="518" y="418"/>
                </a:lnTo>
                <a:lnTo>
                  <a:pt x="518" y="418"/>
                </a:lnTo>
                <a:cubicBezTo>
                  <a:pt x="527" y="418"/>
                  <a:pt x="535" y="410"/>
                  <a:pt x="535" y="401"/>
                </a:cubicBezTo>
                <a:cubicBezTo>
                  <a:pt x="535" y="392"/>
                  <a:pt x="527" y="384"/>
                  <a:pt x="518" y="384"/>
                </a:cubicBezTo>
                <a:close/>
                <a:moveTo>
                  <a:pt x="180" y="246"/>
                </a:moveTo>
                <a:lnTo>
                  <a:pt x="180" y="246"/>
                </a:lnTo>
                <a:lnTo>
                  <a:pt x="180" y="246"/>
                </a:lnTo>
                <a:lnTo>
                  <a:pt x="217" y="209"/>
                </a:lnTo>
                <a:lnTo>
                  <a:pt x="270" y="263"/>
                </a:lnTo>
                <a:lnTo>
                  <a:pt x="270" y="263"/>
                </a:lnTo>
                <a:cubicBezTo>
                  <a:pt x="274" y="266"/>
                  <a:pt x="279" y="268"/>
                  <a:pt x="284" y="267"/>
                </a:cubicBezTo>
                <a:cubicBezTo>
                  <a:pt x="288" y="268"/>
                  <a:pt x="293" y="266"/>
                  <a:pt x="297" y="263"/>
                </a:cubicBezTo>
                <a:lnTo>
                  <a:pt x="297" y="263"/>
                </a:lnTo>
                <a:lnTo>
                  <a:pt x="380" y="180"/>
                </a:lnTo>
                <a:lnTo>
                  <a:pt x="380" y="180"/>
                </a:lnTo>
                <a:cubicBezTo>
                  <a:pt x="386" y="174"/>
                  <a:pt x="386" y="163"/>
                  <a:pt x="380" y="155"/>
                </a:cubicBezTo>
                <a:cubicBezTo>
                  <a:pt x="373" y="149"/>
                  <a:pt x="361" y="149"/>
                  <a:pt x="355" y="155"/>
                </a:cubicBezTo>
                <a:lnTo>
                  <a:pt x="355" y="155"/>
                </a:lnTo>
                <a:lnTo>
                  <a:pt x="284" y="227"/>
                </a:lnTo>
                <a:lnTo>
                  <a:pt x="230" y="173"/>
                </a:lnTo>
                <a:lnTo>
                  <a:pt x="230" y="173"/>
                </a:lnTo>
                <a:cubicBezTo>
                  <a:pt x="228" y="171"/>
                  <a:pt x="226" y="170"/>
                  <a:pt x="224" y="169"/>
                </a:cubicBezTo>
                <a:cubicBezTo>
                  <a:pt x="217" y="166"/>
                  <a:pt x="209" y="167"/>
                  <a:pt x="204" y="172"/>
                </a:cubicBezTo>
                <a:lnTo>
                  <a:pt x="204" y="172"/>
                </a:lnTo>
                <a:lnTo>
                  <a:pt x="155" y="222"/>
                </a:lnTo>
                <a:lnTo>
                  <a:pt x="155" y="222"/>
                </a:lnTo>
                <a:cubicBezTo>
                  <a:pt x="148" y="228"/>
                  <a:pt x="148" y="239"/>
                  <a:pt x="155" y="246"/>
                </a:cubicBezTo>
                <a:cubicBezTo>
                  <a:pt x="162" y="253"/>
                  <a:pt x="173" y="253"/>
                  <a:pt x="180" y="2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7357574" y="3062930"/>
            <a:ext cx="429851" cy="429851"/>
          </a:xfrm>
          <a:custGeom>
            <a:avLst/>
            <a:gdLst>
              <a:gd name="T0" fmla="*/ 501 w 536"/>
              <a:gd name="T1" fmla="*/ 386 h 537"/>
              <a:gd name="T2" fmla="*/ 501 w 536"/>
              <a:gd name="T3" fmla="*/ 386 h 537"/>
              <a:gd name="T4" fmla="*/ 501 w 536"/>
              <a:gd name="T5" fmla="*/ 386 h 537"/>
              <a:gd name="T6" fmla="*/ 284 w 536"/>
              <a:gd name="T7" fmla="*/ 495 h 537"/>
              <a:gd name="T8" fmla="*/ 284 w 536"/>
              <a:gd name="T9" fmla="*/ 260 h 537"/>
              <a:gd name="T10" fmla="*/ 501 w 536"/>
              <a:gd name="T11" fmla="*/ 151 h 537"/>
              <a:gd name="T12" fmla="*/ 501 w 536"/>
              <a:gd name="T13" fmla="*/ 386 h 537"/>
              <a:gd name="T14" fmla="*/ 65 w 536"/>
              <a:gd name="T15" fmla="*/ 134 h 537"/>
              <a:gd name="T16" fmla="*/ 65 w 536"/>
              <a:gd name="T17" fmla="*/ 134 h 537"/>
              <a:gd name="T18" fmla="*/ 65 w 536"/>
              <a:gd name="T19" fmla="*/ 134 h 537"/>
              <a:gd name="T20" fmla="*/ 154 w 536"/>
              <a:gd name="T21" fmla="*/ 90 h 537"/>
              <a:gd name="T22" fmla="*/ 359 w 536"/>
              <a:gd name="T23" fmla="*/ 190 h 537"/>
              <a:gd name="T24" fmla="*/ 267 w 536"/>
              <a:gd name="T25" fmla="*/ 234 h 537"/>
              <a:gd name="T26" fmla="*/ 65 w 536"/>
              <a:gd name="T27" fmla="*/ 134 h 537"/>
              <a:gd name="T28" fmla="*/ 251 w 536"/>
              <a:gd name="T29" fmla="*/ 495 h 537"/>
              <a:gd name="T30" fmla="*/ 251 w 536"/>
              <a:gd name="T31" fmla="*/ 495 h 537"/>
              <a:gd name="T32" fmla="*/ 251 w 536"/>
              <a:gd name="T33" fmla="*/ 495 h 537"/>
              <a:gd name="T34" fmla="*/ 33 w 536"/>
              <a:gd name="T35" fmla="*/ 386 h 537"/>
              <a:gd name="T36" fmla="*/ 33 w 536"/>
              <a:gd name="T37" fmla="*/ 168 h 537"/>
              <a:gd name="T38" fmla="*/ 44 w 536"/>
              <a:gd name="T39" fmla="*/ 168 h 537"/>
              <a:gd name="T40" fmla="*/ 33 w 536"/>
              <a:gd name="T41" fmla="*/ 168 h 537"/>
              <a:gd name="T42" fmla="*/ 33 w 536"/>
              <a:gd name="T43" fmla="*/ 151 h 537"/>
              <a:gd name="T44" fmla="*/ 251 w 536"/>
              <a:gd name="T45" fmla="*/ 260 h 537"/>
              <a:gd name="T46" fmla="*/ 251 w 536"/>
              <a:gd name="T47" fmla="*/ 495 h 537"/>
              <a:gd name="T48" fmla="*/ 267 w 536"/>
              <a:gd name="T49" fmla="*/ 33 h 537"/>
              <a:gd name="T50" fmla="*/ 267 w 536"/>
              <a:gd name="T51" fmla="*/ 33 h 537"/>
              <a:gd name="T52" fmla="*/ 267 w 536"/>
              <a:gd name="T53" fmla="*/ 33 h 537"/>
              <a:gd name="T54" fmla="*/ 469 w 536"/>
              <a:gd name="T55" fmla="*/ 134 h 537"/>
              <a:gd name="T56" fmla="*/ 392 w 536"/>
              <a:gd name="T57" fmla="*/ 173 h 537"/>
              <a:gd name="T58" fmla="*/ 189 w 536"/>
              <a:gd name="T59" fmla="*/ 72 h 537"/>
              <a:gd name="T60" fmla="*/ 267 w 536"/>
              <a:gd name="T61" fmla="*/ 33 h 537"/>
              <a:gd name="T62" fmla="*/ 267 w 536"/>
              <a:gd name="T63" fmla="*/ 0 h 537"/>
              <a:gd name="T64" fmla="*/ 267 w 536"/>
              <a:gd name="T65" fmla="*/ 0 h 537"/>
              <a:gd name="T66" fmla="*/ 267 w 536"/>
              <a:gd name="T67" fmla="*/ 0 h 537"/>
              <a:gd name="T68" fmla="*/ 0 w 536"/>
              <a:gd name="T69" fmla="*/ 134 h 537"/>
              <a:gd name="T70" fmla="*/ 0 w 536"/>
              <a:gd name="T71" fmla="*/ 134 h 537"/>
              <a:gd name="T72" fmla="*/ 0 w 536"/>
              <a:gd name="T73" fmla="*/ 402 h 537"/>
              <a:gd name="T74" fmla="*/ 267 w 536"/>
              <a:gd name="T75" fmla="*/ 536 h 537"/>
              <a:gd name="T76" fmla="*/ 535 w 536"/>
              <a:gd name="T77" fmla="*/ 402 h 537"/>
              <a:gd name="T78" fmla="*/ 535 w 536"/>
              <a:gd name="T79" fmla="*/ 134 h 537"/>
              <a:gd name="T80" fmla="*/ 267 w 536"/>
              <a:gd name="T81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36" h="537">
                <a:moveTo>
                  <a:pt x="501" y="386"/>
                </a:moveTo>
                <a:lnTo>
                  <a:pt x="501" y="386"/>
                </a:lnTo>
                <a:lnTo>
                  <a:pt x="501" y="386"/>
                </a:lnTo>
                <a:lnTo>
                  <a:pt x="284" y="495"/>
                </a:lnTo>
                <a:lnTo>
                  <a:pt x="284" y="260"/>
                </a:lnTo>
                <a:lnTo>
                  <a:pt x="501" y="151"/>
                </a:lnTo>
                <a:lnTo>
                  <a:pt x="501" y="386"/>
                </a:lnTo>
                <a:close/>
                <a:moveTo>
                  <a:pt x="65" y="134"/>
                </a:moveTo>
                <a:lnTo>
                  <a:pt x="65" y="134"/>
                </a:lnTo>
                <a:lnTo>
                  <a:pt x="65" y="134"/>
                </a:lnTo>
                <a:lnTo>
                  <a:pt x="154" y="90"/>
                </a:lnTo>
                <a:lnTo>
                  <a:pt x="359" y="190"/>
                </a:lnTo>
                <a:lnTo>
                  <a:pt x="267" y="234"/>
                </a:lnTo>
                <a:lnTo>
                  <a:pt x="65" y="134"/>
                </a:lnTo>
                <a:close/>
                <a:moveTo>
                  <a:pt x="251" y="495"/>
                </a:moveTo>
                <a:lnTo>
                  <a:pt x="251" y="495"/>
                </a:lnTo>
                <a:lnTo>
                  <a:pt x="251" y="495"/>
                </a:lnTo>
                <a:lnTo>
                  <a:pt x="33" y="386"/>
                </a:lnTo>
                <a:lnTo>
                  <a:pt x="33" y="168"/>
                </a:lnTo>
                <a:lnTo>
                  <a:pt x="44" y="168"/>
                </a:lnTo>
                <a:lnTo>
                  <a:pt x="33" y="168"/>
                </a:lnTo>
                <a:lnTo>
                  <a:pt x="33" y="151"/>
                </a:lnTo>
                <a:lnTo>
                  <a:pt x="251" y="260"/>
                </a:lnTo>
                <a:lnTo>
                  <a:pt x="251" y="495"/>
                </a:lnTo>
                <a:close/>
                <a:moveTo>
                  <a:pt x="267" y="33"/>
                </a:moveTo>
                <a:lnTo>
                  <a:pt x="267" y="33"/>
                </a:lnTo>
                <a:lnTo>
                  <a:pt x="267" y="33"/>
                </a:lnTo>
                <a:lnTo>
                  <a:pt x="469" y="134"/>
                </a:lnTo>
                <a:lnTo>
                  <a:pt x="392" y="173"/>
                </a:lnTo>
                <a:lnTo>
                  <a:pt x="189" y="72"/>
                </a:lnTo>
                <a:lnTo>
                  <a:pt x="267" y="33"/>
                </a:ln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0" y="134"/>
                </a:lnTo>
                <a:lnTo>
                  <a:pt x="0" y="134"/>
                </a:lnTo>
                <a:lnTo>
                  <a:pt x="0" y="402"/>
                </a:lnTo>
                <a:lnTo>
                  <a:pt x="267" y="536"/>
                </a:lnTo>
                <a:lnTo>
                  <a:pt x="535" y="402"/>
                </a:lnTo>
                <a:lnTo>
                  <a:pt x="535" y="134"/>
                </a:lnTo>
                <a:lnTo>
                  <a:pt x="26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2" name="Freeform 112"/>
          <p:cNvSpPr>
            <a:spLocks noChangeArrowheads="1"/>
          </p:cNvSpPr>
          <p:nvPr/>
        </p:nvSpPr>
        <p:spPr bwMode="auto">
          <a:xfrm>
            <a:off x="10402212" y="3048332"/>
            <a:ext cx="390070" cy="480691"/>
          </a:xfrm>
          <a:custGeom>
            <a:avLst/>
            <a:gdLst>
              <a:gd name="T0" fmla="*/ 217 w 436"/>
              <a:gd name="T1" fmla="*/ 285 h 537"/>
              <a:gd name="T2" fmla="*/ 217 w 436"/>
              <a:gd name="T3" fmla="*/ 285 h 537"/>
              <a:gd name="T4" fmla="*/ 217 w 436"/>
              <a:gd name="T5" fmla="*/ 285 h 537"/>
              <a:gd name="T6" fmla="*/ 217 w 436"/>
              <a:gd name="T7" fmla="*/ 285 h 537"/>
              <a:gd name="T8" fmla="*/ 134 w 436"/>
              <a:gd name="T9" fmla="*/ 201 h 537"/>
              <a:gd name="T10" fmla="*/ 217 w 436"/>
              <a:gd name="T11" fmla="*/ 118 h 537"/>
              <a:gd name="T12" fmla="*/ 301 w 436"/>
              <a:gd name="T13" fmla="*/ 201 h 537"/>
              <a:gd name="T14" fmla="*/ 217 w 436"/>
              <a:gd name="T15" fmla="*/ 285 h 537"/>
              <a:gd name="T16" fmla="*/ 217 w 436"/>
              <a:gd name="T17" fmla="*/ 84 h 537"/>
              <a:gd name="T18" fmla="*/ 217 w 436"/>
              <a:gd name="T19" fmla="*/ 84 h 537"/>
              <a:gd name="T20" fmla="*/ 217 w 436"/>
              <a:gd name="T21" fmla="*/ 84 h 537"/>
              <a:gd name="T22" fmla="*/ 217 w 436"/>
              <a:gd name="T23" fmla="*/ 84 h 537"/>
              <a:gd name="T24" fmla="*/ 100 w 436"/>
              <a:gd name="T25" fmla="*/ 201 h 537"/>
              <a:gd name="T26" fmla="*/ 217 w 436"/>
              <a:gd name="T27" fmla="*/ 318 h 537"/>
              <a:gd name="T28" fmla="*/ 335 w 436"/>
              <a:gd name="T29" fmla="*/ 201 h 537"/>
              <a:gd name="T30" fmla="*/ 217 w 436"/>
              <a:gd name="T31" fmla="*/ 84 h 537"/>
              <a:gd name="T32" fmla="*/ 326 w 436"/>
              <a:gd name="T33" fmla="*/ 430 h 537"/>
              <a:gd name="T34" fmla="*/ 326 w 436"/>
              <a:gd name="T35" fmla="*/ 430 h 537"/>
              <a:gd name="T36" fmla="*/ 326 w 436"/>
              <a:gd name="T37" fmla="*/ 430 h 537"/>
              <a:gd name="T38" fmla="*/ 300 w 436"/>
              <a:gd name="T39" fmla="*/ 485 h 537"/>
              <a:gd name="T40" fmla="*/ 300 w 436"/>
              <a:gd name="T41" fmla="*/ 485 h 537"/>
              <a:gd name="T42" fmla="*/ 252 w 436"/>
              <a:gd name="T43" fmla="*/ 399 h 537"/>
              <a:gd name="T44" fmla="*/ 344 w 436"/>
              <a:gd name="T45" fmla="*/ 357 h 537"/>
              <a:gd name="T46" fmla="*/ 386 w 436"/>
              <a:gd name="T47" fmla="*/ 433 h 537"/>
              <a:gd name="T48" fmla="*/ 386 w 436"/>
              <a:gd name="T49" fmla="*/ 433 h 537"/>
              <a:gd name="T50" fmla="*/ 326 w 436"/>
              <a:gd name="T51" fmla="*/ 430 h 537"/>
              <a:gd name="T52" fmla="*/ 50 w 436"/>
              <a:gd name="T53" fmla="*/ 201 h 537"/>
              <a:gd name="T54" fmla="*/ 50 w 436"/>
              <a:gd name="T55" fmla="*/ 201 h 537"/>
              <a:gd name="T56" fmla="*/ 50 w 436"/>
              <a:gd name="T57" fmla="*/ 201 h 537"/>
              <a:gd name="T58" fmla="*/ 50 w 436"/>
              <a:gd name="T59" fmla="*/ 201 h 537"/>
              <a:gd name="T60" fmla="*/ 217 w 436"/>
              <a:gd name="T61" fmla="*/ 34 h 537"/>
              <a:gd name="T62" fmla="*/ 385 w 436"/>
              <a:gd name="T63" fmla="*/ 201 h 537"/>
              <a:gd name="T64" fmla="*/ 217 w 436"/>
              <a:gd name="T65" fmla="*/ 368 h 537"/>
              <a:gd name="T66" fmla="*/ 50 w 436"/>
              <a:gd name="T67" fmla="*/ 201 h 537"/>
              <a:gd name="T68" fmla="*/ 135 w 436"/>
              <a:gd name="T69" fmla="*/ 485 h 537"/>
              <a:gd name="T70" fmla="*/ 135 w 436"/>
              <a:gd name="T71" fmla="*/ 485 h 537"/>
              <a:gd name="T72" fmla="*/ 135 w 436"/>
              <a:gd name="T73" fmla="*/ 485 h 537"/>
              <a:gd name="T74" fmla="*/ 108 w 436"/>
              <a:gd name="T75" fmla="*/ 430 h 537"/>
              <a:gd name="T76" fmla="*/ 48 w 436"/>
              <a:gd name="T77" fmla="*/ 433 h 537"/>
              <a:gd name="T78" fmla="*/ 48 w 436"/>
              <a:gd name="T79" fmla="*/ 433 h 537"/>
              <a:gd name="T80" fmla="*/ 91 w 436"/>
              <a:gd name="T81" fmla="*/ 357 h 537"/>
              <a:gd name="T82" fmla="*/ 183 w 436"/>
              <a:gd name="T83" fmla="*/ 399 h 537"/>
              <a:gd name="T84" fmla="*/ 135 w 436"/>
              <a:gd name="T85" fmla="*/ 485 h 537"/>
              <a:gd name="T86" fmla="*/ 367 w 436"/>
              <a:gd name="T87" fmla="*/ 335 h 537"/>
              <a:gd name="T88" fmla="*/ 367 w 436"/>
              <a:gd name="T89" fmla="*/ 335 h 537"/>
              <a:gd name="T90" fmla="*/ 367 w 436"/>
              <a:gd name="T91" fmla="*/ 335 h 537"/>
              <a:gd name="T92" fmla="*/ 367 w 436"/>
              <a:gd name="T93" fmla="*/ 335 h 537"/>
              <a:gd name="T94" fmla="*/ 419 w 436"/>
              <a:gd name="T95" fmla="*/ 201 h 537"/>
              <a:gd name="T96" fmla="*/ 217 w 436"/>
              <a:gd name="T97" fmla="*/ 0 h 537"/>
              <a:gd name="T98" fmla="*/ 16 w 436"/>
              <a:gd name="T99" fmla="*/ 201 h 537"/>
              <a:gd name="T100" fmla="*/ 67 w 436"/>
              <a:gd name="T101" fmla="*/ 335 h 537"/>
              <a:gd name="T102" fmla="*/ 0 w 436"/>
              <a:gd name="T103" fmla="*/ 453 h 537"/>
              <a:gd name="T104" fmla="*/ 0 w 436"/>
              <a:gd name="T105" fmla="*/ 453 h 537"/>
              <a:gd name="T106" fmla="*/ 88 w 436"/>
              <a:gd name="T107" fmla="*/ 466 h 537"/>
              <a:gd name="T108" fmla="*/ 143 w 436"/>
              <a:gd name="T109" fmla="*/ 536 h 537"/>
              <a:gd name="T110" fmla="*/ 143 w 436"/>
              <a:gd name="T111" fmla="*/ 536 h 537"/>
              <a:gd name="T112" fmla="*/ 217 w 436"/>
              <a:gd name="T113" fmla="*/ 406 h 537"/>
              <a:gd name="T114" fmla="*/ 292 w 436"/>
              <a:gd name="T115" fmla="*/ 536 h 537"/>
              <a:gd name="T116" fmla="*/ 292 w 436"/>
              <a:gd name="T117" fmla="*/ 536 h 537"/>
              <a:gd name="T118" fmla="*/ 347 w 436"/>
              <a:gd name="T119" fmla="*/ 466 h 537"/>
              <a:gd name="T120" fmla="*/ 435 w 436"/>
              <a:gd name="T121" fmla="*/ 453 h 537"/>
              <a:gd name="T122" fmla="*/ 435 w 436"/>
              <a:gd name="T123" fmla="*/ 453 h 537"/>
              <a:gd name="T124" fmla="*/ 367 w 436"/>
              <a:gd name="T125" fmla="*/ 33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6" h="537">
                <a:moveTo>
                  <a:pt x="217" y="285"/>
                </a:moveTo>
                <a:lnTo>
                  <a:pt x="217" y="285"/>
                </a:lnTo>
                <a:lnTo>
                  <a:pt x="217" y="285"/>
                </a:lnTo>
                <a:lnTo>
                  <a:pt x="217" y="285"/>
                </a:lnTo>
                <a:cubicBezTo>
                  <a:pt x="171" y="285"/>
                  <a:pt x="134" y="247"/>
                  <a:pt x="134" y="201"/>
                </a:cubicBezTo>
                <a:cubicBezTo>
                  <a:pt x="134" y="155"/>
                  <a:pt x="171" y="118"/>
                  <a:pt x="217" y="118"/>
                </a:cubicBezTo>
                <a:cubicBezTo>
                  <a:pt x="264" y="118"/>
                  <a:pt x="301" y="155"/>
                  <a:pt x="301" y="201"/>
                </a:cubicBezTo>
                <a:cubicBezTo>
                  <a:pt x="301" y="247"/>
                  <a:pt x="264" y="285"/>
                  <a:pt x="217" y="285"/>
                </a:cubicBezTo>
                <a:close/>
                <a:moveTo>
                  <a:pt x="217" y="84"/>
                </a:moveTo>
                <a:lnTo>
                  <a:pt x="217" y="84"/>
                </a:lnTo>
                <a:lnTo>
                  <a:pt x="217" y="84"/>
                </a:lnTo>
                <a:lnTo>
                  <a:pt x="217" y="84"/>
                </a:lnTo>
                <a:cubicBezTo>
                  <a:pt x="152" y="84"/>
                  <a:pt x="100" y="137"/>
                  <a:pt x="100" y="201"/>
                </a:cubicBezTo>
                <a:cubicBezTo>
                  <a:pt x="100" y="266"/>
                  <a:pt x="152" y="318"/>
                  <a:pt x="217" y="318"/>
                </a:cubicBezTo>
                <a:cubicBezTo>
                  <a:pt x="282" y="318"/>
                  <a:pt x="335" y="266"/>
                  <a:pt x="335" y="201"/>
                </a:cubicBezTo>
                <a:cubicBezTo>
                  <a:pt x="335" y="137"/>
                  <a:pt x="282" y="84"/>
                  <a:pt x="217" y="84"/>
                </a:cubicBezTo>
                <a:close/>
                <a:moveTo>
                  <a:pt x="326" y="430"/>
                </a:moveTo>
                <a:lnTo>
                  <a:pt x="326" y="430"/>
                </a:lnTo>
                <a:lnTo>
                  <a:pt x="326" y="430"/>
                </a:lnTo>
                <a:lnTo>
                  <a:pt x="300" y="485"/>
                </a:lnTo>
                <a:lnTo>
                  <a:pt x="300" y="485"/>
                </a:lnTo>
                <a:cubicBezTo>
                  <a:pt x="300" y="485"/>
                  <a:pt x="276" y="442"/>
                  <a:pt x="252" y="399"/>
                </a:cubicBezTo>
                <a:cubicBezTo>
                  <a:pt x="286" y="393"/>
                  <a:pt x="318" y="378"/>
                  <a:pt x="344" y="357"/>
                </a:cubicBezTo>
                <a:cubicBezTo>
                  <a:pt x="366" y="396"/>
                  <a:pt x="386" y="433"/>
                  <a:pt x="386" y="433"/>
                </a:cubicBezTo>
                <a:lnTo>
                  <a:pt x="386" y="433"/>
                </a:lnTo>
                <a:lnTo>
                  <a:pt x="326" y="430"/>
                </a:lnTo>
                <a:close/>
                <a:moveTo>
                  <a:pt x="50" y="201"/>
                </a:moveTo>
                <a:lnTo>
                  <a:pt x="50" y="201"/>
                </a:lnTo>
                <a:lnTo>
                  <a:pt x="50" y="201"/>
                </a:lnTo>
                <a:lnTo>
                  <a:pt x="50" y="201"/>
                </a:lnTo>
                <a:cubicBezTo>
                  <a:pt x="50" y="109"/>
                  <a:pt x="124" y="34"/>
                  <a:pt x="217" y="34"/>
                </a:cubicBezTo>
                <a:cubicBezTo>
                  <a:pt x="309" y="34"/>
                  <a:pt x="385" y="109"/>
                  <a:pt x="385" y="201"/>
                </a:cubicBezTo>
                <a:cubicBezTo>
                  <a:pt x="385" y="294"/>
                  <a:pt x="309" y="368"/>
                  <a:pt x="217" y="368"/>
                </a:cubicBezTo>
                <a:cubicBezTo>
                  <a:pt x="124" y="368"/>
                  <a:pt x="50" y="294"/>
                  <a:pt x="50" y="201"/>
                </a:cubicBezTo>
                <a:close/>
                <a:moveTo>
                  <a:pt x="135" y="485"/>
                </a:moveTo>
                <a:lnTo>
                  <a:pt x="135" y="485"/>
                </a:lnTo>
                <a:lnTo>
                  <a:pt x="135" y="485"/>
                </a:lnTo>
                <a:lnTo>
                  <a:pt x="108" y="430"/>
                </a:lnTo>
                <a:lnTo>
                  <a:pt x="48" y="433"/>
                </a:lnTo>
                <a:lnTo>
                  <a:pt x="48" y="433"/>
                </a:lnTo>
                <a:cubicBezTo>
                  <a:pt x="48" y="433"/>
                  <a:pt x="69" y="396"/>
                  <a:pt x="91" y="357"/>
                </a:cubicBezTo>
                <a:cubicBezTo>
                  <a:pt x="116" y="378"/>
                  <a:pt x="148" y="393"/>
                  <a:pt x="183" y="399"/>
                </a:cubicBezTo>
                <a:cubicBezTo>
                  <a:pt x="159" y="442"/>
                  <a:pt x="135" y="485"/>
                  <a:pt x="135" y="485"/>
                </a:cubicBezTo>
                <a:close/>
                <a:moveTo>
                  <a:pt x="367" y="335"/>
                </a:moveTo>
                <a:lnTo>
                  <a:pt x="367" y="335"/>
                </a:lnTo>
                <a:lnTo>
                  <a:pt x="367" y="335"/>
                </a:lnTo>
                <a:lnTo>
                  <a:pt x="367" y="335"/>
                </a:lnTo>
                <a:cubicBezTo>
                  <a:pt x="399" y="300"/>
                  <a:pt x="419" y="252"/>
                  <a:pt x="419" y="201"/>
                </a:cubicBezTo>
                <a:cubicBezTo>
                  <a:pt x="419" y="90"/>
                  <a:pt x="329" y="0"/>
                  <a:pt x="217" y="0"/>
                </a:cubicBezTo>
                <a:cubicBezTo>
                  <a:pt x="106" y="0"/>
                  <a:pt x="16" y="90"/>
                  <a:pt x="16" y="201"/>
                </a:cubicBezTo>
                <a:cubicBezTo>
                  <a:pt x="16" y="252"/>
                  <a:pt x="36" y="300"/>
                  <a:pt x="67" y="335"/>
                </a:cubicBezTo>
                <a:cubicBezTo>
                  <a:pt x="36" y="390"/>
                  <a:pt x="0" y="453"/>
                  <a:pt x="0" y="453"/>
                </a:cubicBezTo>
                <a:lnTo>
                  <a:pt x="0" y="453"/>
                </a:lnTo>
                <a:lnTo>
                  <a:pt x="88" y="466"/>
                </a:lnTo>
                <a:lnTo>
                  <a:pt x="143" y="536"/>
                </a:lnTo>
                <a:lnTo>
                  <a:pt x="143" y="536"/>
                </a:lnTo>
                <a:cubicBezTo>
                  <a:pt x="143" y="536"/>
                  <a:pt x="184" y="464"/>
                  <a:pt x="217" y="406"/>
                </a:cubicBezTo>
                <a:cubicBezTo>
                  <a:pt x="250" y="464"/>
                  <a:pt x="292" y="536"/>
                  <a:pt x="292" y="536"/>
                </a:cubicBezTo>
                <a:lnTo>
                  <a:pt x="292" y="536"/>
                </a:lnTo>
                <a:lnTo>
                  <a:pt x="347" y="466"/>
                </a:lnTo>
                <a:lnTo>
                  <a:pt x="435" y="453"/>
                </a:lnTo>
                <a:lnTo>
                  <a:pt x="435" y="453"/>
                </a:lnTo>
                <a:cubicBezTo>
                  <a:pt x="435" y="453"/>
                  <a:pt x="399" y="390"/>
                  <a:pt x="367" y="3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0691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32C818D-7068-A048-8D25-E39984EED3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4250270" y="4443132"/>
            <a:ext cx="3708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SERVICE</a:t>
            </a:r>
          </a:p>
        </p:txBody>
      </p:sp>
      <p:sp>
        <p:nvSpPr>
          <p:cNvPr id="4" name="7 CuadroTexto"/>
          <p:cNvSpPr txBox="1"/>
          <p:nvPr/>
        </p:nvSpPr>
        <p:spPr>
          <a:xfrm>
            <a:off x="2668390" y="4983860"/>
            <a:ext cx="6872157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and typesetting industry make type specimen an unknown printer 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galley of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64000" y="-2010"/>
            <a:ext cx="4064000" cy="344263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853415" y="959964"/>
            <a:ext cx="357169" cy="357169"/>
          </a:xfrm>
          <a:custGeom>
            <a:avLst/>
            <a:gdLst>
              <a:gd name="T0" fmla="*/ 494 w 558"/>
              <a:gd name="T1" fmla="*/ 160 h 559"/>
              <a:gd name="T2" fmla="*/ 494 w 558"/>
              <a:gd name="T3" fmla="*/ 160 h 559"/>
              <a:gd name="T4" fmla="*/ 494 w 558"/>
              <a:gd name="T5" fmla="*/ 160 h 559"/>
              <a:gd name="T6" fmla="*/ 470 w 558"/>
              <a:gd name="T7" fmla="*/ 184 h 559"/>
              <a:gd name="T8" fmla="*/ 374 w 558"/>
              <a:gd name="T9" fmla="*/ 88 h 559"/>
              <a:gd name="T10" fmla="*/ 398 w 558"/>
              <a:gd name="T11" fmla="*/ 63 h 559"/>
              <a:gd name="T12" fmla="*/ 398 w 558"/>
              <a:gd name="T13" fmla="*/ 63 h 559"/>
              <a:gd name="T14" fmla="*/ 494 w 558"/>
              <a:gd name="T15" fmla="*/ 63 h 559"/>
              <a:gd name="T16" fmla="*/ 494 w 558"/>
              <a:gd name="T17" fmla="*/ 160 h 559"/>
              <a:gd name="T18" fmla="*/ 196 w 558"/>
              <a:gd name="T19" fmla="*/ 458 h 559"/>
              <a:gd name="T20" fmla="*/ 196 w 558"/>
              <a:gd name="T21" fmla="*/ 458 h 559"/>
              <a:gd name="T22" fmla="*/ 196 w 558"/>
              <a:gd name="T23" fmla="*/ 458 h 559"/>
              <a:gd name="T24" fmla="*/ 196 w 558"/>
              <a:gd name="T25" fmla="*/ 458 h 559"/>
              <a:gd name="T26" fmla="*/ 191 w 558"/>
              <a:gd name="T27" fmla="*/ 462 h 559"/>
              <a:gd name="T28" fmla="*/ 170 w 558"/>
              <a:gd name="T29" fmla="*/ 416 h 559"/>
              <a:gd name="T30" fmla="*/ 170 w 558"/>
              <a:gd name="T31" fmla="*/ 416 h 559"/>
              <a:gd name="T32" fmla="*/ 168 w 558"/>
              <a:gd name="T33" fmla="*/ 414 h 559"/>
              <a:gd name="T34" fmla="*/ 410 w 558"/>
              <a:gd name="T35" fmla="*/ 171 h 559"/>
              <a:gd name="T36" fmla="*/ 447 w 558"/>
              <a:gd name="T37" fmla="*/ 208 h 559"/>
              <a:gd name="T38" fmla="*/ 196 w 558"/>
              <a:gd name="T39" fmla="*/ 458 h 559"/>
              <a:gd name="T40" fmla="*/ 48 w 558"/>
              <a:gd name="T41" fmla="*/ 511 h 559"/>
              <a:gd name="T42" fmla="*/ 48 w 558"/>
              <a:gd name="T43" fmla="*/ 511 h 559"/>
              <a:gd name="T44" fmla="*/ 48 w 558"/>
              <a:gd name="T45" fmla="*/ 511 h 559"/>
              <a:gd name="T46" fmla="*/ 48 w 558"/>
              <a:gd name="T47" fmla="*/ 511 h 559"/>
              <a:gd name="T48" fmla="*/ 80 w 558"/>
              <a:gd name="T49" fmla="*/ 392 h 559"/>
              <a:gd name="T50" fmla="*/ 122 w 558"/>
              <a:gd name="T51" fmla="*/ 415 h 559"/>
              <a:gd name="T52" fmla="*/ 122 w 558"/>
              <a:gd name="T53" fmla="*/ 415 h 559"/>
              <a:gd name="T54" fmla="*/ 136 w 558"/>
              <a:gd name="T55" fmla="*/ 428 h 559"/>
              <a:gd name="T56" fmla="*/ 136 w 558"/>
              <a:gd name="T57" fmla="*/ 428 h 559"/>
              <a:gd name="T58" fmla="*/ 162 w 558"/>
              <a:gd name="T59" fmla="*/ 479 h 559"/>
              <a:gd name="T60" fmla="*/ 48 w 558"/>
              <a:gd name="T61" fmla="*/ 511 h 559"/>
              <a:gd name="T62" fmla="*/ 100 w 558"/>
              <a:gd name="T63" fmla="*/ 361 h 559"/>
              <a:gd name="T64" fmla="*/ 100 w 558"/>
              <a:gd name="T65" fmla="*/ 361 h 559"/>
              <a:gd name="T66" fmla="*/ 100 w 558"/>
              <a:gd name="T67" fmla="*/ 361 h 559"/>
              <a:gd name="T68" fmla="*/ 350 w 558"/>
              <a:gd name="T69" fmla="*/ 112 h 559"/>
              <a:gd name="T70" fmla="*/ 387 w 558"/>
              <a:gd name="T71" fmla="*/ 148 h 559"/>
              <a:gd name="T72" fmla="*/ 144 w 558"/>
              <a:gd name="T73" fmla="*/ 391 h 559"/>
              <a:gd name="T74" fmla="*/ 135 w 558"/>
              <a:gd name="T75" fmla="*/ 382 h 559"/>
              <a:gd name="T76" fmla="*/ 135 w 558"/>
              <a:gd name="T77" fmla="*/ 382 h 559"/>
              <a:gd name="T78" fmla="*/ 99 w 558"/>
              <a:gd name="T79" fmla="*/ 363 h 559"/>
              <a:gd name="T80" fmla="*/ 100 w 558"/>
              <a:gd name="T81" fmla="*/ 361 h 559"/>
              <a:gd name="T82" fmla="*/ 518 w 558"/>
              <a:gd name="T83" fmla="*/ 40 h 559"/>
              <a:gd name="T84" fmla="*/ 518 w 558"/>
              <a:gd name="T85" fmla="*/ 40 h 559"/>
              <a:gd name="T86" fmla="*/ 518 w 558"/>
              <a:gd name="T87" fmla="*/ 40 h 559"/>
              <a:gd name="T88" fmla="*/ 518 w 558"/>
              <a:gd name="T89" fmla="*/ 40 h 559"/>
              <a:gd name="T90" fmla="*/ 374 w 558"/>
              <a:gd name="T91" fmla="*/ 40 h 559"/>
              <a:gd name="T92" fmla="*/ 374 w 558"/>
              <a:gd name="T93" fmla="*/ 40 h 559"/>
              <a:gd name="T94" fmla="*/ 66 w 558"/>
              <a:gd name="T95" fmla="*/ 349 h 559"/>
              <a:gd name="T96" fmla="*/ 66 w 558"/>
              <a:gd name="T97" fmla="*/ 349 h 559"/>
              <a:gd name="T98" fmla="*/ 17 w 558"/>
              <a:gd name="T99" fmla="*/ 540 h 559"/>
              <a:gd name="T100" fmla="*/ 210 w 558"/>
              <a:gd name="T101" fmla="*/ 492 h 559"/>
              <a:gd name="T102" fmla="*/ 210 w 558"/>
              <a:gd name="T103" fmla="*/ 492 h 559"/>
              <a:gd name="T104" fmla="*/ 518 w 558"/>
              <a:gd name="T105" fmla="*/ 183 h 559"/>
              <a:gd name="T106" fmla="*/ 518 w 558"/>
              <a:gd name="T107" fmla="*/ 183 h 559"/>
              <a:gd name="T108" fmla="*/ 518 w 558"/>
              <a:gd name="T109" fmla="*/ 4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8" h="559">
                <a:moveTo>
                  <a:pt x="494" y="160"/>
                </a:moveTo>
                <a:lnTo>
                  <a:pt x="494" y="160"/>
                </a:lnTo>
                <a:lnTo>
                  <a:pt x="494" y="160"/>
                </a:lnTo>
                <a:lnTo>
                  <a:pt x="470" y="184"/>
                </a:lnTo>
                <a:lnTo>
                  <a:pt x="374" y="88"/>
                </a:lnTo>
                <a:lnTo>
                  <a:pt x="398" y="63"/>
                </a:lnTo>
                <a:lnTo>
                  <a:pt x="398" y="63"/>
                </a:lnTo>
                <a:cubicBezTo>
                  <a:pt x="424" y="37"/>
                  <a:pt x="468" y="37"/>
                  <a:pt x="494" y="63"/>
                </a:cubicBezTo>
                <a:cubicBezTo>
                  <a:pt x="521" y="90"/>
                  <a:pt x="521" y="133"/>
                  <a:pt x="494" y="160"/>
                </a:cubicBezTo>
                <a:close/>
                <a:moveTo>
                  <a:pt x="196" y="458"/>
                </a:moveTo>
                <a:lnTo>
                  <a:pt x="196" y="458"/>
                </a:lnTo>
                <a:lnTo>
                  <a:pt x="196" y="458"/>
                </a:lnTo>
                <a:lnTo>
                  <a:pt x="196" y="458"/>
                </a:lnTo>
                <a:cubicBezTo>
                  <a:pt x="195" y="459"/>
                  <a:pt x="194" y="461"/>
                  <a:pt x="191" y="462"/>
                </a:cubicBezTo>
                <a:cubicBezTo>
                  <a:pt x="190" y="445"/>
                  <a:pt x="183" y="429"/>
                  <a:pt x="170" y="416"/>
                </a:cubicBezTo>
                <a:lnTo>
                  <a:pt x="170" y="416"/>
                </a:lnTo>
                <a:lnTo>
                  <a:pt x="168" y="414"/>
                </a:lnTo>
                <a:lnTo>
                  <a:pt x="410" y="171"/>
                </a:lnTo>
                <a:lnTo>
                  <a:pt x="447" y="208"/>
                </a:lnTo>
                <a:lnTo>
                  <a:pt x="196" y="458"/>
                </a:lnTo>
                <a:close/>
                <a:moveTo>
                  <a:pt x="48" y="511"/>
                </a:moveTo>
                <a:lnTo>
                  <a:pt x="48" y="511"/>
                </a:lnTo>
                <a:lnTo>
                  <a:pt x="48" y="511"/>
                </a:lnTo>
                <a:lnTo>
                  <a:pt x="48" y="511"/>
                </a:lnTo>
                <a:cubicBezTo>
                  <a:pt x="40" y="503"/>
                  <a:pt x="59" y="435"/>
                  <a:pt x="80" y="392"/>
                </a:cubicBezTo>
                <a:cubicBezTo>
                  <a:pt x="96" y="396"/>
                  <a:pt x="110" y="403"/>
                  <a:pt x="122" y="415"/>
                </a:cubicBezTo>
                <a:lnTo>
                  <a:pt x="122" y="415"/>
                </a:lnTo>
                <a:lnTo>
                  <a:pt x="136" y="428"/>
                </a:lnTo>
                <a:lnTo>
                  <a:pt x="136" y="428"/>
                </a:lnTo>
                <a:cubicBezTo>
                  <a:pt x="150" y="443"/>
                  <a:pt x="160" y="461"/>
                  <a:pt x="162" y="479"/>
                </a:cubicBezTo>
                <a:cubicBezTo>
                  <a:pt x="119" y="500"/>
                  <a:pt x="55" y="517"/>
                  <a:pt x="48" y="511"/>
                </a:cubicBezTo>
                <a:close/>
                <a:moveTo>
                  <a:pt x="100" y="361"/>
                </a:moveTo>
                <a:lnTo>
                  <a:pt x="100" y="361"/>
                </a:lnTo>
                <a:lnTo>
                  <a:pt x="100" y="361"/>
                </a:lnTo>
                <a:lnTo>
                  <a:pt x="350" y="112"/>
                </a:lnTo>
                <a:lnTo>
                  <a:pt x="387" y="148"/>
                </a:lnTo>
                <a:lnTo>
                  <a:pt x="144" y="391"/>
                </a:lnTo>
                <a:lnTo>
                  <a:pt x="135" y="382"/>
                </a:lnTo>
                <a:lnTo>
                  <a:pt x="135" y="382"/>
                </a:lnTo>
                <a:cubicBezTo>
                  <a:pt x="124" y="372"/>
                  <a:pt x="112" y="366"/>
                  <a:pt x="99" y="363"/>
                </a:cubicBezTo>
                <a:cubicBezTo>
                  <a:pt x="99" y="362"/>
                  <a:pt x="100" y="362"/>
                  <a:pt x="100" y="361"/>
                </a:cubicBezTo>
                <a:close/>
                <a:moveTo>
                  <a:pt x="518" y="40"/>
                </a:moveTo>
                <a:lnTo>
                  <a:pt x="518" y="40"/>
                </a:lnTo>
                <a:lnTo>
                  <a:pt x="518" y="40"/>
                </a:lnTo>
                <a:lnTo>
                  <a:pt x="518" y="40"/>
                </a:lnTo>
                <a:cubicBezTo>
                  <a:pt x="478" y="0"/>
                  <a:pt x="414" y="0"/>
                  <a:pt x="374" y="40"/>
                </a:cubicBezTo>
                <a:lnTo>
                  <a:pt x="374" y="40"/>
                </a:lnTo>
                <a:lnTo>
                  <a:pt x="66" y="349"/>
                </a:lnTo>
                <a:lnTo>
                  <a:pt x="66" y="349"/>
                </a:lnTo>
                <a:cubicBezTo>
                  <a:pt x="31" y="384"/>
                  <a:pt x="0" y="523"/>
                  <a:pt x="17" y="540"/>
                </a:cubicBezTo>
                <a:cubicBezTo>
                  <a:pt x="37" y="558"/>
                  <a:pt x="174" y="527"/>
                  <a:pt x="210" y="492"/>
                </a:cubicBezTo>
                <a:lnTo>
                  <a:pt x="210" y="492"/>
                </a:lnTo>
                <a:lnTo>
                  <a:pt x="518" y="183"/>
                </a:lnTo>
                <a:lnTo>
                  <a:pt x="518" y="183"/>
                </a:lnTo>
                <a:cubicBezTo>
                  <a:pt x="557" y="144"/>
                  <a:pt x="557" y="79"/>
                  <a:pt x="518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4" name="7 CuadroTexto"/>
          <p:cNvSpPr txBox="1"/>
          <p:nvPr/>
        </p:nvSpPr>
        <p:spPr>
          <a:xfrm>
            <a:off x="967633" y="1485456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91807" y="1485456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27" name="7 CuadroTexto"/>
          <p:cNvSpPr txBox="1"/>
          <p:nvPr/>
        </p:nvSpPr>
        <p:spPr>
          <a:xfrm>
            <a:off x="9095633" y="1491450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9252" y="1491450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MOBILE APP</a:t>
            </a:r>
          </a:p>
        </p:txBody>
      </p:sp>
      <p:sp>
        <p:nvSpPr>
          <p:cNvPr id="30" name="7 CuadroTexto"/>
          <p:cNvSpPr txBox="1"/>
          <p:nvPr/>
        </p:nvSpPr>
        <p:spPr>
          <a:xfrm>
            <a:off x="5031633" y="1495939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02188" y="1495939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5904233" y="964064"/>
            <a:ext cx="400470" cy="400470"/>
          </a:xfrm>
          <a:custGeom>
            <a:avLst/>
            <a:gdLst>
              <a:gd name="T0" fmla="*/ 503 w 537"/>
              <a:gd name="T1" fmla="*/ 318 h 536"/>
              <a:gd name="T2" fmla="*/ 34 w 537"/>
              <a:gd name="T3" fmla="*/ 318 h 536"/>
              <a:gd name="T4" fmla="*/ 34 w 537"/>
              <a:gd name="T5" fmla="*/ 67 h 536"/>
              <a:gd name="T6" fmla="*/ 67 w 537"/>
              <a:gd name="T7" fmla="*/ 33 h 536"/>
              <a:gd name="T8" fmla="*/ 469 w 537"/>
              <a:gd name="T9" fmla="*/ 33 h 536"/>
              <a:gd name="T10" fmla="*/ 503 w 537"/>
              <a:gd name="T11" fmla="*/ 67 h 536"/>
              <a:gd name="T12" fmla="*/ 503 w 537"/>
              <a:gd name="T13" fmla="*/ 368 h 536"/>
              <a:gd name="T14" fmla="*/ 503 w 537"/>
              <a:gd name="T15" fmla="*/ 368 h 536"/>
              <a:gd name="T16" fmla="*/ 469 w 537"/>
              <a:gd name="T17" fmla="*/ 402 h 536"/>
              <a:gd name="T18" fmla="*/ 67 w 537"/>
              <a:gd name="T19" fmla="*/ 402 h 536"/>
              <a:gd name="T20" fmla="*/ 34 w 537"/>
              <a:gd name="T21" fmla="*/ 368 h 536"/>
              <a:gd name="T22" fmla="*/ 34 w 537"/>
              <a:gd name="T23" fmla="*/ 352 h 536"/>
              <a:gd name="T24" fmla="*/ 503 w 537"/>
              <a:gd name="T25" fmla="*/ 368 h 536"/>
              <a:gd name="T26" fmla="*/ 218 w 537"/>
              <a:gd name="T27" fmla="*/ 435 h 536"/>
              <a:gd name="T28" fmla="*/ 318 w 537"/>
              <a:gd name="T29" fmla="*/ 435 h 536"/>
              <a:gd name="T30" fmla="*/ 218 w 537"/>
              <a:gd name="T31" fmla="*/ 502 h 536"/>
              <a:gd name="T32" fmla="*/ 486 w 537"/>
              <a:gd name="T33" fmla="*/ 0 h 536"/>
              <a:gd name="T34" fmla="*/ 486 w 537"/>
              <a:gd name="T35" fmla="*/ 0 h 536"/>
              <a:gd name="T36" fmla="*/ 51 w 537"/>
              <a:gd name="T37" fmla="*/ 0 h 536"/>
              <a:gd name="T38" fmla="*/ 0 w 537"/>
              <a:gd name="T39" fmla="*/ 50 h 536"/>
              <a:gd name="T40" fmla="*/ 0 w 537"/>
              <a:gd name="T41" fmla="*/ 385 h 536"/>
              <a:gd name="T42" fmla="*/ 51 w 537"/>
              <a:gd name="T43" fmla="*/ 435 h 536"/>
              <a:gd name="T44" fmla="*/ 185 w 537"/>
              <a:gd name="T45" fmla="*/ 502 h 536"/>
              <a:gd name="T46" fmla="*/ 168 w 537"/>
              <a:gd name="T47" fmla="*/ 502 h 536"/>
              <a:gd name="T48" fmla="*/ 168 w 537"/>
              <a:gd name="T49" fmla="*/ 535 h 536"/>
              <a:gd name="T50" fmla="*/ 368 w 537"/>
              <a:gd name="T51" fmla="*/ 535 h 536"/>
              <a:gd name="T52" fmla="*/ 385 w 537"/>
              <a:gd name="T53" fmla="*/ 519 h 536"/>
              <a:gd name="T54" fmla="*/ 368 w 537"/>
              <a:gd name="T55" fmla="*/ 502 h 536"/>
              <a:gd name="T56" fmla="*/ 352 w 537"/>
              <a:gd name="T57" fmla="*/ 435 h 536"/>
              <a:gd name="T58" fmla="*/ 486 w 537"/>
              <a:gd name="T59" fmla="*/ 435 h 536"/>
              <a:gd name="T60" fmla="*/ 536 w 537"/>
              <a:gd name="T61" fmla="*/ 385 h 536"/>
              <a:gd name="T62" fmla="*/ 536 w 537"/>
              <a:gd name="T63" fmla="*/ 5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7" h="536">
                <a:moveTo>
                  <a:pt x="503" y="318"/>
                </a:moveTo>
                <a:lnTo>
                  <a:pt x="503" y="318"/>
                </a:lnTo>
                <a:lnTo>
                  <a:pt x="503" y="318"/>
                </a:lnTo>
                <a:lnTo>
                  <a:pt x="34" y="31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7" y="33"/>
                </a:cubicBezTo>
                <a:lnTo>
                  <a:pt x="67" y="33"/>
                </a:lnTo>
                <a:lnTo>
                  <a:pt x="469" y="33"/>
                </a:lnTo>
                <a:lnTo>
                  <a:pt x="469" y="33"/>
                </a:lnTo>
                <a:cubicBezTo>
                  <a:pt x="487" y="33"/>
                  <a:pt x="503" y="48"/>
                  <a:pt x="503" y="67"/>
                </a:cubicBezTo>
                <a:lnTo>
                  <a:pt x="503" y="67"/>
                </a:lnTo>
                <a:lnTo>
                  <a:pt x="503" y="318"/>
                </a:lnTo>
                <a:close/>
                <a:moveTo>
                  <a:pt x="503" y="368"/>
                </a:moveTo>
                <a:lnTo>
                  <a:pt x="503" y="368"/>
                </a:lnTo>
                <a:lnTo>
                  <a:pt x="503" y="368"/>
                </a:lnTo>
                <a:lnTo>
                  <a:pt x="503" y="368"/>
                </a:lnTo>
                <a:cubicBezTo>
                  <a:pt x="503" y="387"/>
                  <a:pt x="487" y="402"/>
                  <a:pt x="469" y="402"/>
                </a:cubicBezTo>
                <a:lnTo>
                  <a:pt x="469" y="402"/>
                </a:lnTo>
                <a:lnTo>
                  <a:pt x="67" y="402"/>
                </a:lnTo>
                <a:lnTo>
                  <a:pt x="67" y="402"/>
                </a:lnTo>
                <a:cubicBezTo>
                  <a:pt x="49" y="402"/>
                  <a:pt x="34" y="387"/>
                  <a:pt x="34" y="368"/>
                </a:cubicBezTo>
                <a:lnTo>
                  <a:pt x="34" y="368"/>
                </a:lnTo>
                <a:lnTo>
                  <a:pt x="34" y="352"/>
                </a:lnTo>
                <a:lnTo>
                  <a:pt x="503" y="352"/>
                </a:lnTo>
                <a:lnTo>
                  <a:pt x="503" y="368"/>
                </a:lnTo>
                <a:close/>
                <a:moveTo>
                  <a:pt x="218" y="435"/>
                </a:moveTo>
                <a:lnTo>
                  <a:pt x="218" y="435"/>
                </a:lnTo>
                <a:lnTo>
                  <a:pt x="218" y="435"/>
                </a:lnTo>
                <a:lnTo>
                  <a:pt x="318" y="435"/>
                </a:lnTo>
                <a:lnTo>
                  <a:pt x="318" y="502"/>
                </a:lnTo>
                <a:lnTo>
                  <a:pt x="218" y="502"/>
                </a:lnTo>
                <a:lnTo>
                  <a:pt x="218" y="435"/>
                </a:ln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385"/>
                </a:lnTo>
                <a:lnTo>
                  <a:pt x="0" y="385"/>
                </a:lnTo>
                <a:cubicBezTo>
                  <a:pt x="0" y="413"/>
                  <a:pt x="23" y="435"/>
                  <a:pt x="51" y="435"/>
                </a:cubicBezTo>
                <a:lnTo>
                  <a:pt x="51" y="435"/>
                </a:lnTo>
                <a:lnTo>
                  <a:pt x="185" y="435"/>
                </a:lnTo>
                <a:lnTo>
                  <a:pt x="185" y="502"/>
                </a:lnTo>
                <a:lnTo>
                  <a:pt x="168" y="502"/>
                </a:lnTo>
                <a:lnTo>
                  <a:pt x="168" y="502"/>
                </a:lnTo>
                <a:cubicBezTo>
                  <a:pt x="158" y="502"/>
                  <a:pt x="151" y="510"/>
                  <a:pt x="151" y="519"/>
                </a:cubicBezTo>
                <a:cubicBezTo>
                  <a:pt x="151" y="528"/>
                  <a:pt x="158" y="535"/>
                  <a:pt x="168" y="535"/>
                </a:cubicBezTo>
                <a:lnTo>
                  <a:pt x="168" y="535"/>
                </a:lnTo>
                <a:lnTo>
                  <a:pt x="368" y="535"/>
                </a:lnTo>
                <a:lnTo>
                  <a:pt x="368" y="535"/>
                </a:lnTo>
                <a:cubicBezTo>
                  <a:pt x="378" y="535"/>
                  <a:pt x="385" y="528"/>
                  <a:pt x="385" y="519"/>
                </a:cubicBezTo>
                <a:cubicBezTo>
                  <a:pt x="385" y="510"/>
                  <a:pt x="378" y="502"/>
                  <a:pt x="368" y="502"/>
                </a:cubicBezTo>
                <a:lnTo>
                  <a:pt x="368" y="502"/>
                </a:lnTo>
                <a:lnTo>
                  <a:pt x="352" y="502"/>
                </a:lnTo>
                <a:lnTo>
                  <a:pt x="352" y="435"/>
                </a:lnTo>
                <a:lnTo>
                  <a:pt x="486" y="435"/>
                </a:lnTo>
                <a:lnTo>
                  <a:pt x="486" y="435"/>
                </a:lnTo>
                <a:cubicBezTo>
                  <a:pt x="513" y="435"/>
                  <a:pt x="536" y="413"/>
                  <a:pt x="536" y="385"/>
                </a:cubicBezTo>
                <a:lnTo>
                  <a:pt x="536" y="385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3"/>
                  <a:pt x="513" y="0"/>
                  <a:pt x="48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10025906" y="943791"/>
            <a:ext cx="268188" cy="389512"/>
          </a:xfrm>
          <a:custGeom>
            <a:avLst/>
            <a:gdLst>
              <a:gd name="T0" fmla="*/ 219 w 370"/>
              <a:gd name="T1" fmla="*/ 67 h 536"/>
              <a:gd name="T2" fmla="*/ 219 w 370"/>
              <a:gd name="T3" fmla="*/ 67 h 536"/>
              <a:gd name="T4" fmla="*/ 219 w 370"/>
              <a:gd name="T5" fmla="*/ 67 h 536"/>
              <a:gd name="T6" fmla="*/ 151 w 370"/>
              <a:gd name="T7" fmla="*/ 67 h 536"/>
              <a:gd name="T8" fmla="*/ 151 w 370"/>
              <a:gd name="T9" fmla="*/ 67 h 536"/>
              <a:gd name="T10" fmla="*/ 135 w 370"/>
              <a:gd name="T11" fmla="*/ 83 h 536"/>
              <a:gd name="T12" fmla="*/ 151 w 370"/>
              <a:gd name="T13" fmla="*/ 100 h 536"/>
              <a:gd name="T14" fmla="*/ 151 w 370"/>
              <a:gd name="T15" fmla="*/ 100 h 536"/>
              <a:gd name="T16" fmla="*/ 219 w 370"/>
              <a:gd name="T17" fmla="*/ 100 h 536"/>
              <a:gd name="T18" fmla="*/ 219 w 370"/>
              <a:gd name="T19" fmla="*/ 100 h 536"/>
              <a:gd name="T20" fmla="*/ 235 w 370"/>
              <a:gd name="T21" fmla="*/ 83 h 536"/>
              <a:gd name="T22" fmla="*/ 219 w 370"/>
              <a:gd name="T23" fmla="*/ 67 h 536"/>
              <a:gd name="T24" fmla="*/ 336 w 370"/>
              <a:gd name="T25" fmla="*/ 468 h 536"/>
              <a:gd name="T26" fmla="*/ 336 w 370"/>
              <a:gd name="T27" fmla="*/ 468 h 536"/>
              <a:gd name="T28" fmla="*/ 336 w 370"/>
              <a:gd name="T29" fmla="*/ 468 h 536"/>
              <a:gd name="T30" fmla="*/ 336 w 370"/>
              <a:gd name="T31" fmla="*/ 468 h 536"/>
              <a:gd name="T32" fmla="*/ 302 w 370"/>
              <a:gd name="T33" fmla="*/ 502 h 536"/>
              <a:gd name="T34" fmla="*/ 302 w 370"/>
              <a:gd name="T35" fmla="*/ 502 h 536"/>
              <a:gd name="T36" fmla="*/ 68 w 370"/>
              <a:gd name="T37" fmla="*/ 502 h 536"/>
              <a:gd name="T38" fmla="*/ 68 w 370"/>
              <a:gd name="T39" fmla="*/ 502 h 536"/>
              <a:gd name="T40" fmla="*/ 34 w 370"/>
              <a:gd name="T41" fmla="*/ 468 h 536"/>
              <a:gd name="T42" fmla="*/ 34 w 370"/>
              <a:gd name="T43" fmla="*/ 468 h 536"/>
              <a:gd name="T44" fmla="*/ 34 w 370"/>
              <a:gd name="T45" fmla="*/ 67 h 536"/>
              <a:gd name="T46" fmla="*/ 34 w 370"/>
              <a:gd name="T47" fmla="*/ 67 h 536"/>
              <a:gd name="T48" fmla="*/ 68 w 370"/>
              <a:gd name="T49" fmla="*/ 33 h 536"/>
              <a:gd name="T50" fmla="*/ 68 w 370"/>
              <a:gd name="T51" fmla="*/ 33 h 536"/>
              <a:gd name="T52" fmla="*/ 302 w 370"/>
              <a:gd name="T53" fmla="*/ 33 h 536"/>
              <a:gd name="T54" fmla="*/ 302 w 370"/>
              <a:gd name="T55" fmla="*/ 33 h 536"/>
              <a:gd name="T56" fmla="*/ 336 w 370"/>
              <a:gd name="T57" fmla="*/ 67 h 536"/>
              <a:gd name="T58" fmla="*/ 336 w 370"/>
              <a:gd name="T59" fmla="*/ 67 h 536"/>
              <a:gd name="T60" fmla="*/ 336 w 370"/>
              <a:gd name="T61" fmla="*/ 468 h 536"/>
              <a:gd name="T62" fmla="*/ 318 w 370"/>
              <a:gd name="T63" fmla="*/ 0 h 536"/>
              <a:gd name="T64" fmla="*/ 318 w 370"/>
              <a:gd name="T65" fmla="*/ 0 h 536"/>
              <a:gd name="T66" fmla="*/ 318 w 370"/>
              <a:gd name="T67" fmla="*/ 0 h 536"/>
              <a:gd name="T68" fmla="*/ 51 w 370"/>
              <a:gd name="T69" fmla="*/ 0 h 536"/>
              <a:gd name="T70" fmla="*/ 51 w 370"/>
              <a:gd name="T71" fmla="*/ 0 h 536"/>
              <a:gd name="T72" fmla="*/ 0 w 370"/>
              <a:gd name="T73" fmla="*/ 50 h 536"/>
              <a:gd name="T74" fmla="*/ 0 w 370"/>
              <a:gd name="T75" fmla="*/ 50 h 536"/>
              <a:gd name="T76" fmla="*/ 0 w 370"/>
              <a:gd name="T77" fmla="*/ 485 h 536"/>
              <a:gd name="T78" fmla="*/ 0 w 370"/>
              <a:gd name="T79" fmla="*/ 485 h 536"/>
              <a:gd name="T80" fmla="*/ 51 w 370"/>
              <a:gd name="T81" fmla="*/ 535 h 536"/>
              <a:gd name="T82" fmla="*/ 51 w 370"/>
              <a:gd name="T83" fmla="*/ 535 h 536"/>
              <a:gd name="T84" fmla="*/ 318 w 370"/>
              <a:gd name="T85" fmla="*/ 535 h 536"/>
              <a:gd name="T86" fmla="*/ 318 w 370"/>
              <a:gd name="T87" fmla="*/ 535 h 536"/>
              <a:gd name="T88" fmla="*/ 369 w 370"/>
              <a:gd name="T89" fmla="*/ 485 h 536"/>
              <a:gd name="T90" fmla="*/ 369 w 370"/>
              <a:gd name="T91" fmla="*/ 485 h 536"/>
              <a:gd name="T92" fmla="*/ 369 w 370"/>
              <a:gd name="T93" fmla="*/ 50 h 536"/>
              <a:gd name="T94" fmla="*/ 369 w 370"/>
              <a:gd name="T95" fmla="*/ 50 h 536"/>
              <a:gd name="T96" fmla="*/ 318 w 370"/>
              <a:gd name="T97" fmla="*/ 0 h 536"/>
              <a:gd name="T98" fmla="*/ 185 w 370"/>
              <a:gd name="T99" fmla="*/ 402 h 536"/>
              <a:gd name="T100" fmla="*/ 185 w 370"/>
              <a:gd name="T101" fmla="*/ 402 h 536"/>
              <a:gd name="T102" fmla="*/ 185 w 370"/>
              <a:gd name="T103" fmla="*/ 402 h 536"/>
              <a:gd name="T104" fmla="*/ 185 w 370"/>
              <a:gd name="T105" fmla="*/ 402 h 536"/>
              <a:gd name="T106" fmla="*/ 151 w 370"/>
              <a:gd name="T107" fmla="*/ 435 h 536"/>
              <a:gd name="T108" fmla="*/ 185 w 370"/>
              <a:gd name="T109" fmla="*/ 468 h 536"/>
              <a:gd name="T110" fmla="*/ 219 w 370"/>
              <a:gd name="T111" fmla="*/ 435 h 536"/>
              <a:gd name="T112" fmla="*/ 185 w 370"/>
              <a:gd name="T113" fmla="*/ 40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0" h="536">
                <a:moveTo>
                  <a:pt x="219" y="67"/>
                </a:moveTo>
                <a:lnTo>
                  <a:pt x="219" y="67"/>
                </a:lnTo>
                <a:lnTo>
                  <a:pt x="219" y="67"/>
                </a:lnTo>
                <a:lnTo>
                  <a:pt x="151" y="67"/>
                </a:lnTo>
                <a:lnTo>
                  <a:pt x="151" y="67"/>
                </a:lnTo>
                <a:cubicBezTo>
                  <a:pt x="142" y="67"/>
                  <a:pt x="135" y="74"/>
                  <a:pt x="135" y="83"/>
                </a:cubicBezTo>
                <a:cubicBezTo>
                  <a:pt x="135" y="93"/>
                  <a:pt x="142" y="100"/>
                  <a:pt x="151" y="100"/>
                </a:cubicBezTo>
                <a:lnTo>
                  <a:pt x="151" y="100"/>
                </a:lnTo>
                <a:lnTo>
                  <a:pt x="219" y="100"/>
                </a:lnTo>
                <a:lnTo>
                  <a:pt x="219" y="100"/>
                </a:lnTo>
                <a:cubicBezTo>
                  <a:pt x="228" y="100"/>
                  <a:pt x="235" y="93"/>
                  <a:pt x="235" y="83"/>
                </a:cubicBezTo>
                <a:cubicBezTo>
                  <a:pt x="235" y="74"/>
                  <a:pt x="228" y="67"/>
                  <a:pt x="219" y="67"/>
                </a:cubicBezTo>
                <a:close/>
                <a:moveTo>
                  <a:pt x="336" y="468"/>
                </a:moveTo>
                <a:lnTo>
                  <a:pt x="336" y="468"/>
                </a:lnTo>
                <a:lnTo>
                  <a:pt x="336" y="468"/>
                </a:lnTo>
                <a:lnTo>
                  <a:pt x="336" y="468"/>
                </a:lnTo>
                <a:cubicBezTo>
                  <a:pt x="336" y="487"/>
                  <a:pt x="321" y="502"/>
                  <a:pt x="302" y="502"/>
                </a:cubicBezTo>
                <a:lnTo>
                  <a:pt x="302" y="502"/>
                </a:lnTo>
                <a:lnTo>
                  <a:pt x="68" y="502"/>
                </a:lnTo>
                <a:lnTo>
                  <a:pt x="68" y="502"/>
                </a:lnTo>
                <a:cubicBezTo>
                  <a:pt x="49" y="502"/>
                  <a:pt x="34" y="487"/>
                  <a:pt x="34" y="468"/>
                </a:cubicBezTo>
                <a:lnTo>
                  <a:pt x="34" y="46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8" y="33"/>
                </a:cubicBezTo>
                <a:lnTo>
                  <a:pt x="68" y="33"/>
                </a:lnTo>
                <a:lnTo>
                  <a:pt x="302" y="33"/>
                </a:lnTo>
                <a:lnTo>
                  <a:pt x="302" y="33"/>
                </a:lnTo>
                <a:cubicBezTo>
                  <a:pt x="321" y="33"/>
                  <a:pt x="336" y="48"/>
                  <a:pt x="336" y="67"/>
                </a:cubicBezTo>
                <a:lnTo>
                  <a:pt x="336" y="67"/>
                </a:lnTo>
                <a:lnTo>
                  <a:pt x="336" y="468"/>
                </a:lnTo>
                <a:close/>
                <a:moveTo>
                  <a:pt x="318" y="0"/>
                </a:moveTo>
                <a:lnTo>
                  <a:pt x="318" y="0"/>
                </a:lnTo>
                <a:lnTo>
                  <a:pt x="318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485"/>
                </a:lnTo>
                <a:lnTo>
                  <a:pt x="0" y="485"/>
                </a:lnTo>
                <a:cubicBezTo>
                  <a:pt x="0" y="514"/>
                  <a:pt x="23" y="535"/>
                  <a:pt x="51" y="535"/>
                </a:cubicBezTo>
                <a:lnTo>
                  <a:pt x="51" y="535"/>
                </a:lnTo>
                <a:lnTo>
                  <a:pt x="318" y="535"/>
                </a:lnTo>
                <a:lnTo>
                  <a:pt x="318" y="535"/>
                </a:lnTo>
                <a:cubicBezTo>
                  <a:pt x="347" y="535"/>
                  <a:pt x="369" y="514"/>
                  <a:pt x="369" y="485"/>
                </a:cubicBezTo>
                <a:lnTo>
                  <a:pt x="369" y="485"/>
                </a:lnTo>
                <a:lnTo>
                  <a:pt x="369" y="50"/>
                </a:lnTo>
                <a:lnTo>
                  <a:pt x="369" y="50"/>
                </a:lnTo>
                <a:cubicBezTo>
                  <a:pt x="369" y="23"/>
                  <a:pt x="347" y="0"/>
                  <a:pt x="318" y="0"/>
                </a:cubicBezTo>
                <a:close/>
                <a:moveTo>
                  <a:pt x="185" y="402"/>
                </a:moveTo>
                <a:lnTo>
                  <a:pt x="185" y="402"/>
                </a:lnTo>
                <a:lnTo>
                  <a:pt x="185" y="402"/>
                </a:lnTo>
                <a:lnTo>
                  <a:pt x="185" y="402"/>
                </a:lnTo>
                <a:cubicBezTo>
                  <a:pt x="167" y="402"/>
                  <a:pt x="151" y="417"/>
                  <a:pt x="151" y="435"/>
                </a:cubicBezTo>
                <a:cubicBezTo>
                  <a:pt x="151" y="454"/>
                  <a:pt x="167" y="468"/>
                  <a:pt x="185" y="468"/>
                </a:cubicBezTo>
                <a:cubicBezTo>
                  <a:pt x="203" y="468"/>
                  <a:pt x="219" y="454"/>
                  <a:pt x="219" y="435"/>
                </a:cubicBezTo>
                <a:cubicBezTo>
                  <a:pt x="219" y="417"/>
                  <a:pt x="203" y="402"/>
                  <a:pt x="185" y="40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0122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 animBg="1"/>
      <p:bldP spid="23" grpId="0" animBg="1"/>
      <p:bldP spid="24" grpId="0"/>
      <p:bldP spid="25" grpId="0"/>
      <p:bldP spid="27" grpId="0"/>
      <p:bldP spid="28" grpId="0"/>
      <p:bldP spid="30" grpId="0"/>
      <p:bldP spid="31" grpId="0"/>
      <p:bldP spid="32" grpId="0" animBg="1"/>
      <p:bldP spid="3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15985" y="3845662"/>
            <a:ext cx="2909711" cy="22259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641144" y="3845662"/>
            <a:ext cx="2909711" cy="2225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66303" y="3839109"/>
            <a:ext cx="2909711" cy="22259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2792256" y="4160364"/>
            <a:ext cx="357169" cy="357169"/>
          </a:xfrm>
          <a:custGeom>
            <a:avLst/>
            <a:gdLst>
              <a:gd name="T0" fmla="*/ 494 w 558"/>
              <a:gd name="T1" fmla="*/ 160 h 559"/>
              <a:gd name="T2" fmla="*/ 494 w 558"/>
              <a:gd name="T3" fmla="*/ 160 h 559"/>
              <a:gd name="T4" fmla="*/ 494 w 558"/>
              <a:gd name="T5" fmla="*/ 160 h 559"/>
              <a:gd name="T6" fmla="*/ 470 w 558"/>
              <a:gd name="T7" fmla="*/ 184 h 559"/>
              <a:gd name="T8" fmla="*/ 374 w 558"/>
              <a:gd name="T9" fmla="*/ 88 h 559"/>
              <a:gd name="T10" fmla="*/ 398 w 558"/>
              <a:gd name="T11" fmla="*/ 63 h 559"/>
              <a:gd name="T12" fmla="*/ 398 w 558"/>
              <a:gd name="T13" fmla="*/ 63 h 559"/>
              <a:gd name="T14" fmla="*/ 494 w 558"/>
              <a:gd name="T15" fmla="*/ 63 h 559"/>
              <a:gd name="T16" fmla="*/ 494 w 558"/>
              <a:gd name="T17" fmla="*/ 160 h 559"/>
              <a:gd name="T18" fmla="*/ 196 w 558"/>
              <a:gd name="T19" fmla="*/ 458 h 559"/>
              <a:gd name="T20" fmla="*/ 196 w 558"/>
              <a:gd name="T21" fmla="*/ 458 h 559"/>
              <a:gd name="T22" fmla="*/ 196 w 558"/>
              <a:gd name="T23" fmla="*/ 458 h 559"/>
              <a:gd name="T24" fmla="*/ 196 w 558"/>
              <a:gd name="T25" fmla="*/ 458 h 559"/>
              <a:gd name="T26" fmla="*/ 191 w 558"/>
              <a:gd name="T27" fmla="*/ 462 h 559"/>
              <a:gd name="T28" fmla="*/ 170 w 558"/>
              <a:gd name="T29" fmla="*/ 416 h 559"/>
              <a:gd name="T30" fmla="*/ 170 w 558"/>
              <a:gd name="T31" fmla="*/ 416 h 559"/>
              <a:gd name="T32" fmla="*/ 168 w 558"/>
              <a:gd name="T33" fmla="*/ 414 h 559"/>
              <a:gd name="T34" fmla="*/ 410 w 558"/>
              <a:gd name="T35" fmla="*/ 171 h 559"/>
              <a:gd name="T36" fmla="*/ 447 w 558"/>
              <a:gd name="T37" fmla="*/ 208 h 559"/>
              <a:gd name="T38" fmla="*/ 196 w 558"/>
              <a:gd name="T39" fmla="*/ 458 h 559"/>
              <a:gd name="T40" fmla="*/ 48 w 558"/>
              <a:gd name="T41" fmla="*/ 511 h 559"/>
              <a:gd name="T42" fmla="*/ 48 w 558"/>
              <a:gd name="T43" fmla="*/ 511 h 559"/>
              <a:gd name="T44" fmla="*/ 48 w 558"/>
              <a:gd name="T45" fmla="*/ 511 h 559"/>
              <a:gd name="T46" fmla="*/ 48 w 558"/>
              <a:gd name="T47" fmla="*/ 511 h 559"/>
              <a:gd name="T48" fmla="*/ 80 w 558"/>
              <a:gd name="T49" fmla="*/ 392 h 559"/>
              <a:gd name="T50" fmla="*/ 122 w 558"/>
              <a:gd name="T51" fmla="*/ 415 h 559"/>
              <a:gd name="T52" fmla="*/ 122 w 558"/>
              <a:gd name="T53" fmla="*/ 415 h 559"/>
              <a:gd name="T54" fmla="*/ 136 w 558"/>
              <a:gd name="T55" fmla="*/ 428 h 559"/>
              <a:gd name="T56" fmla="*/ 136 w 558"/>
              <a:gd name="T57" fmla="*/ 428 h 559"/>
              <a:gd name="T58" fmla="*/ 162 w 558"/>
              <a:gd name="T59" fmla="*/ 479 h 559"/>
              <a:gd name="T60" fmla="*/ 48 w 558"/>
              <a:gd name="T61" fmla="*/ 511 h 559"/>
              <a:gd name="T62" fmla="*/ 100 w 558"/>
              <a:gd name="T63" fmla="*/ 361 h 559"/>
              <a:gd name="T64" fmla="*/ 100 w 558"/>
              <a:gd name="T65" fmla="*/ 361 h 559"/>
              <a:gd name="T66" fmla="*/ 100 w 558"/>
              <a:gd name="T67" fmla="*/ 361 h 559"/>
              <a:gd name="T68" fmla="*/ 350 w 558"/>
              <a:gd name="T69" fmla="*/ 112 h 559"/>
              <a:gd name="T70" fmla="*/ 387 w 558"/>
              <a:gd name="T71" fmla="*/ 148 h 559"/>
              <a:gd name="T72" fmla="*/ 144 w 558"/>
              <a:gd name="T73" fmla="*/ 391 h 559"/>
              <a:gd name="T74" fmla="*/ 135 w 558"/>
              <a:gd name="T75" fmla="*/ 382 h 559"/>
              <a:gd name="T76" fmla="*/ 135 w 558"/>
              <a:gd name="T77" fmla="*/ 382 h 559"/>
              <a:gd name="T78" fmla="*/ 99 w 558"/>
              <a:gd name="T79" fmla="*/ 363 h 559"/>
              <a:gd name="T80" fmla="*/ 100 w 558"/>
              <a:gd name="T81" fmla="*/ 361 h 559"/>
              <a:gd name="T82" fmla="*/ 518 w 558"/>
              <a:gd name="T83" fmla="*/ 40 h 559"/>
              <a:gd name="T84" fmla="*/ 518 w 558"/>
              <a:gd name="T85" fmla="*/ 40 h 559"/>
              <a:gd name="T86" fmla="*/ 518 w 558"/>
              <a:gd name="T87" fmla="*/ 40 h 559"/>
              <a:gd name="T88" fmla="*/ 518 w 558"/>
              <a:gd name="T89" fmla="*/ 40 h 559"/>
              <a:gd name="T90" fmla="*/ 374 w 558"/>
              <a:gd name="T91" fmla="*/ 40 h 559"/>
              <a:gd name="T92" fmla="*/ 374 w 558"/>
              <a:gd name="T93" fmla="*/ 40 h 559"/>
              <a:gd name="T94" fmla="*/ 66 w 558"/>
              <a:gd name="T95" fmla="*/ 349 h 559"/>
              <a:gd name="T96" fmla="*/ 66 w 558"/>
              <a:gd name="T97" fmla="*/ 349 h 559"/>
              <a:gd name="T98" fmla="*/ 17 w 558"/>
              <a:gd name="T99" fmla="*/ 540 h 559"/>
              <a:gd name="T100" fmla="*/ 210 w 558"/>
              <a:gd name="T101" fmla="*/ 492 h 559"/>
              <a:gd name="T102" fmla="*/ 210 w 558"/>
              <a:gd name="T103" fmla="*/ 492 h 559"/>
              <a:gd name="T104" fmla="*/ 518 w 558"/>
              <a:gd name="T105" fmla="*/ 183 h 559"/>
              <a:gd name="T106" fmla="*/ 518 w 558"/>
              <a:gd name="T107" fmla="*/ 183 h 559"/>
              <a:gd name="T108" fmla="*/ 518 w 558"/>
              <a:gd name="T109" fmla="*/ 4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8" h="559">
                <a:moveTo>
                  <a:pt x="494" y="160"/>
                </a:moveTo>
                <a:lnTo>
                  <a:pt x="494" y="160"/>
                </a:lnTo>
                <a:lnTo>
                  <a:pt x="494" y="160"/>
                </a:lnTo>
                <a:lnTo>
                  <a:pt x="470" y="184"/>
                </a:lnTo>
                <a:lnTo>
                  <a:pt x="374" y="88"/>
                </a:lnTo>
                <a:lnTo>
                  <a:pt x="398" y="63"/>
                </a:lnTo>
                <a:lnTo>
                  <a:pt x="398" y="63"/>
                </a:lnTo>
                <a:cubicBezTo>
                  <a:pt x="424" y="37"/>
                  <a:pt x="468" y="37"/>
                  <a:pt x="494" y="63"/>
                </a:cubicBezTo>
                <a:cubicBezTo>
                  <a:pt x="521" y="90"/>
                  <a:pt x="521" y="133"/>
                  <a:pt x="494" y="160"/>
                </a:cubicBezTo>
                <a:close/>
                <a:moveTo>
                  <a:pt x="196" y="458"/>
                </a:moveTo>
                <a:lnTo>
                  <a:pt x="196" y="458"/>
                </a:lnTo>
                <a:lnTo>
                  <a:pt x="196" y="458"/>
                </a:lnTo>
                <a:lnTo>
                  <a:pt x="196" y="458"/>
                </a:lnTo>
                <a:cubicBezTo>
                  <a:pt x="195" y="459"/>
                  <a:pt x="194" y="461"/>
                  <a:pt x="191" y="462"/>
                </a:cubicBezTo>
                <a:cubicBezTo>
                  <a:pt x="190" y="445"/>
                  <a:pt x="183" y="429"/>
                  <a:pt x="170" y="416"/>
                </a:cubicBezTo>
                <a:lnTo>
                  <a:pt x="170" y="416"/>
                </a:lnTo>
                <a:lnTo>
                  <a:pt x="168" y="414"/>
                </a:lnTo>
                <a:lnTo>
                  <a:pt x="410" y="171"/>
                </a:lnTo>
                <a:lnTo>
                  <a:pt x="447" y="208"/>
                </a:lnTo>
                <a:lnTo>
                  <a:pt x="196" y="458"/>
                </a:lnTo>
                <a:close/>
                <a:moveTo>
                  <a:pt x="48" y="511"/>
                </a:moveTo>
                <a:lnTo>
                  <a:pt x="48" y="511"/>
                </a:lnTo>
                <a:lnTo>
                  <a:pt x="48" y="511"/>
                </a:lnTo>
                <a:lnTo>
                  <a:pt x="48" y="511"/>
                </a:lnTo>
                <a:cubicBezTo>
                  <a:pt x="40" y="503"/>
                  <a:pt x="59" y="435"/>
                  <a:pt x="80" y="392"/>
                </a:cubicBezTo>
                <a:cubicBezTo>
                  <a:pt x="96" y="396"/>
                  <a:pt x="110" y="403"/>
                  <a:pt x="122" y="415"/>
                </a:cubicBezTo>
                <a:lnTo>
                  <a:pt x="122" y="415"/>
                </a:lnTo>
                <a:lnTo>
                  <a:pt x="136" y="428"/>
                </a:lnTo>
                <a:lnTo>
                  <a:pt x="136" y="428"/>
                </a:lnTo>
                <a:cubicBezTo>
                  <a:pt x="150" y="443"/>
                  <a:pt x="160" y="461"/>
                  <a:pt x="162" y="479"/>
                </a:cubicBezTo>
                <a:cubicBezTo>
                  <a:pt x="119" y="500"/>
                  <a:pt x="55" y="517"/>
                  <a:pt x="48" y="511"/>
                </a:cubicBezTo>
                <a:close/>
                <a:moveTo>
                  <a:pt x="100" y="361"/>
                </a:moveTo>
                <a:lnTo>
                  <a:pt x="100" y="361"/>
                </a:lnTo>
                <a:lnTo>
                  <a:pt x="100" y="361"/>
                </a:lnTo>
                <a:lnTo>
                  <a:pt x="350" y="112"/>
                </a:lnTo>
                <a:lnTo>
                  <a:pt x="387" y="148"/>
                </a:lnTo>
                <a:lnTo>
                  <a:pt x="144" y="391"/>
                </a:lnTo>
                <a:lnTo>
                  <a:pt x="135" y="382"/>
                </a:lnTo>
                <a:lnTo>
                  <a:pt x="135" y="382"/>
                </a:lnTo>
                <a:cubicBezTo>
                  <a:pt x="124" y="372"/>
                  <a:pt x="112" y="366"/>
                  <a:pt x="99" y="363"/>
                </a:cubicBezTo>
                <a:cubicBezTo>
                  <a:pt x="99" y="362"/>
                  <a:pt x="100" y="362"/>
                  <a:pt x="100" y="361"/>
                </a:cubicBezTo>
                <a:close/>
                <a:moveTo>
                  <a:pt x="518" y="40"/>
                </a:moveTo>
                <a:lnTo>
                  <a:pt x="518" y="40"/>
                </a:lnTo>
                <a:lnTo>
                  <a:pt x="518" y="40"/>
                </a:lnTo>
                <a:lnTo>
                  <a:pt x="518" y="40"/>
                </a:lnTo>
                <a:cubicBezTo>
                  <a:pt x="478" y="0"/>
                  <a:pt x="414" y="0"/>
                  <a:pt x="374" y="40"/>
                </a:cubicBezTo>
                <a:lnTo>
                  <a:pt x="374" y="40"/>
                </a:lnTo>
                <a:lnTo>
                  <a:pt x="66" y="349"/>
                </a:lnTo>
                <a:lnTo>
                  <a:pt x="66" y="349"/>
                </a:lnTo>
                <a:cubicBezTo>
                  <a:pt x="31" y="384"/>
                  <a:pt x="0" y="523"/>
                  <a:pt x="17" y="540"/>
                </a:cubicBezTo>
                <a:cubicBezTo>
                  <a:pt x="37" y="558"/>
                  <a:pt x="174" y="527"/>
                  <a:pt x="210" y="492"/>
                </a:cubicBezTo>
                <a:lnTo>
                  <a:pt x="210" y="492"/>
                </a:lnTo>
                <a:lnTo>
                  <a:pt x="518" y="183"/>
                </a:lnTo>
                <a:lnTo>
                  <a:pt x="518" y="183"/>
                </a:lnTo>
                <a:cubicBezTo>
                  <a:pt x="557" y="144"/>
                  <a:pt x="557" y="79"/>
                  <a:pt x="518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" name="7 CuadroTexto"/>
          <p:cNvSpPr txBox="1"/>
          <p:nvPr/>
        </p:nvSpPr>
        <p:spPr>
          <a:xfrm>
            <a:off x="1906474" y="4685856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0648" y="4685856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11" name="7 CuadroTexto"/>
          <p:cNvSpPr txBox="1"/>
          <p:nvPr/>
        </p:nvSpPr>
        <p:spPr>
          <a:xfrm>
            <a:off x="5031633" y="4692239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02188" y="4692239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5904233" y="4160364"/>
            <a:ext cx="400470" cy="400470"/>
          </a:xfrm>
          <a:custGeom>
            <a:avLst/>
            <a:gdLst>
              <a:gd name="T0" fmla="*/ 503 w 537"/>
              <a:gd name="T1" fmla="*/ 318 h 536"/>
              <a:gd name="T2" fmla="*/ 34 w 537"/>
              <a:gd name="T3" fmla="*/ 318 h 536"/>
              <a:gd name="T4" fmla="*/ 34 w 537"/>
              <a:gd name="T5" fmla="*/ 67 h 536"/>
              <a:gd name="T6" fmla="*/ 67 w 537"/>
              <a:gd name="T7" fmla="*/ 33 h 536"/>
              <a:gd name="T8" fmla="*/ 469 w 537"/>
              <a:gd name="T9" fmla="*/ 33 h 536"/>
              <a:gd name="T10" fmla="*/ 503 w 537"/>
              <a:gd name="T11" fmla="*/ 67 h 536"/>
              <a:gd name="T12" fmla="*/ 503 w 537"/>
              <a:gd name="T13" fmla="*/ 368 h 536"/>
              <a:gd name="T14" fmla="*/ 503 w 537"/>
              <a:gd name="T15" fmla="*/ 368 h 536"/>
              <a:gd name="T16" fmla="*/ 469 w 537"/>
              <a:gd name="T17" fmla="*/ 402 h 536"/>
              <a:gd name="T18" fmla="*/ 67 w 537"/>
              <a:gd name="T19" fmla="*/ 402 h 536"/>
              <a:gd name="T20" fmla="*/ 34 w 537"/>
              <a:gd name="T21" fmla="*/ 368 h 536"/>
              <a:gd name="T22" fmla="*/ 34 w 537"/>
              <a:gd name="T23" fmla="*/ 352 h 536"/>
              <a:gd name="T24" fmla="*/ 503 w 537"/>
              <a:gd name="T25" fmla="*/ 368 h 536"/>
              <a:gd name="T26" fmla="*/ 218 w 537"/>
              <a:gd name="T27" fmla="*/ 435 h 536"/>
              <a:gd name="T28" fmla="*/ 318 w 537"/>
              <a:gd name="T29" fmla="*/ 435 h 536"/>
              <a:gd name="T30" fmla="*/ 218 w 537"/>
              <a:gd name="T31" fmla="*/ 502 h 536"/>
              <a:gd name="T32" fmla="*/ 486 w 537"/>
              <a:gd name="T33" fmla="*/ 0 h 536"/>
              <a:gd name="T34" fmla="*/ 486 w 537"/>
              <a:gd name="T35" fmla="*/ 0 h 536"/>
              <a:gd name="T36" fmla="*/ 51 w 537"/>
              <a:gd name="T37" fmla="*/ 0 h 536"/>
              <a:gd name="T38" fmla="*/ 0 w 537"/>
              <a:gd name="T39" fmla="*/ 50 h 536"/>
              <a:gd name="T40" fmla="*/ 0 w 537"/>
              <a:gd name="T41" fmla="*/ 385 h 536"/>
              <a:gd name="T42" fmla="*/ 51 w 537"/>
              <a:gd name="T43" fmla="*/ 435 h 536"/>
              <a:gd name="T44" fmla="*/ 185 w 537"/>
              <a:gd name="T45" fmla="*/ 502 h 536"/>
              <a:gd name="T46" fmla="*/ 168 w 537"/>
              <a:gd name="T47" fmla="*/ 502 h 536"/>
              <a:gd name="T48" fmla="*/ 168 w 537"/>
              <a:gd name="T49" fmla="*/ 535 h 536"/>
              <a:gd name="T50" fmla="*/ 368 w 537"/>
              <a:gd name="T51" fmla="*/ 535 h 536"/>
              <a:gd name="T52" fmla="*/ 385 w 537"/>
              <a:gd name="T53" fmla="*/ 519 h 536"/>
              <a:gd name="T54" fmla="*/ 368 w 537"/>
              <a:gd name="T55" fmla="*/ 502 h 536"/>
              <a:gd name="T56" fmla="*/ 352 w 537"/>
              <a:gd name="T57" fmla="*/ 435 h 536"/>
              <a:gd name="T58" fmla="*/ 486 w 537"/>
              <a:gd name="T59" fmla="*/ 435 h 536"/>
              <a:gd name="T60" fmla="*/ 536 w 537"/>
              <a:gd name="T61" fmla="*/ 385 h 536"/>
              <a:gd name="T62" fmla="*/ 536 w 537"/>
              <a:gd name="T63" fmla="*/ 5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7" h="536">
                <a:moveTo>
                  <a:pt x="503" y="318"/>
                </a:moveTo>
                <a:lnTo>
                  <a:pt x="503" y="318"/>
                </a:lnTo>
                <a:lnTo>
                  <a:pt x="503" y="318"/>
                </a:lnTo>
                <a:lnTo>
                  <a:pt x="34" y="31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7" y="33"/>
                </a:cubicBezTo>
                <a:lnTo>
                  <a:pt x="67" y="33"/>
                </a:lnTo>
                <a:lnTo>
                  <a:pt x="469" y="33"/>
                </a:lnTo>
                <a:lnTo>
                  <a:pt x="469" y="33"/>
                </a:lnTo>
                <a:cubicBezTo>
                  <a:pt x="487" y="33"/>
                  <a:pt x="503" y="48"/>
                  <a:pt x="503" y="67"/>
                </a:cubicBezTo>
                <a:lnTo>
                  <a:pt x="503" y="67"/>
                </a:lnTo>
                <a:lnTo>
                  <a:pt x="503" y="318"/>
                </a:lnTo>
                <a:close/>
                <a:moveTo>
                  <a:pt x="503" y="368"/>
                </a:moveTo>
                <a:lnTo>
                  <a:pt x="503" y="368"/>
                </a:lnTo>
                <a:lnTo>
                  <a:pt x="503" y="368"/>
                </a:lnTo>
                <a:lnTo>
                  <a:pt x="503" y="368"/>
                </a:lnTo>
                <a:cubicBezTo>
                  <a:pt x="503" y="387"/>
                  <a:pt x="487" y="402"/>
                  <a:pt x="469" y="402"/>
                </a:cubicBezTo>
                <a:lnTo>
                  <a:pt x="469" y="402"/>
                </a:lnTo>
                <a:lnTo>
                  <a:pt x="67" y="402"/>
                </a:lnTo>
                <a:lnTo>
                  <a:pt x="67" y="402"/>
                </a:lnTo>
                <a:cubicBezTo>
                  <a:pt x="49" y="402"/>
                  <a:pt x="34" y="387"/>
                  <a:pt x="34" y="368"/>
                </a:cubicBezTo>
                <a:lnTo>
                  <a:pt x="34" y="368"/>
                </a:lnTo>
                <a:lnTo>
                  <a:pt x="34" y="352"/>
                </a:lnTo>
                <a:lnTo>
                  <a:pt x="503" y="352"/>
                </a:lnTo>
                <a:lnTo>
                  <a:pt x="503" y="368"/>
                </a:lnTo>
                <a:close/>
                <a:moveTo>
                  <a:pt x="218" y="435"/>
                </a:moveTo>
                <a:lnTo>
                  <a:pt x="218" y="435"/>
                </a:lnTo>
                <a:lnTo>
                  <a:pt x="218" y="435"/>
                </a:lnTo>
                <a:lnTo>
                  <a:pt x="318" y="435"/>
                </a:lnTo>
                <a:lnTo>
                  <a:pt x="318" y="502"/>
                </a:lnTo>
                <a:lnTo>
                  <a:pt x="218" y="502"/>
                </a:lnTo>
                <a:lnTo>
                  <a:pt x="218" y="435"/>
                </a:ln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385"/>
                </a:lnTo>
                <a:lnTo>
                  <a:pt x="0" y="385"/>
                </a:lnTo>
                <a:cubicBezTo>
                  <a:pt x="0" y="413"/>
                  <a:pt x="23" y="435"/>
                  <a:pt x="51" y="435"/>
                </a:cubicBezTo>
                <a:lnTo>
                  <a:pt x="51" y="435"/>
                </a:lnTo>
                <a:lnTo>
                  <a:pt x="185" y="435"/>
                </a:lnTo>
                <a:lnTo>
                  <a:pt x="185" y="502"/>
                </a:lnTo>
                <a:lnTo>
                  <a:pt x="168" y="502"/>
                </a:lnTo>
                <a:lnTo>
                  <a:pt x="168" y="502"/>
                </a:lnTo>
                <a:cubicBezTo>
                  <a:pt x="158" y="502"/>
                  <a:pt x="151" y="510"/>
                  <a:pt x="151" y="519"/>
                </a:cubicBezTo>
                <a:cubicBezTo>
                  <a:pt x="151" y="528"/>
                  <a:pt x="158" y="535"/>
                  <a:pt x="168" y="535"/>
                </a:cubicBezTo>
                <a:lnTo>
                  <a:pt x="168" y="535"/>
                </a:lnTo>
                <a:lnTo>
                  <a:pt x="368" y="535"/>
                </a:lnTo>
                <a:lnTo>
                  <a:pt x="368" y="535"/>
                </a:lnTo>
                <a:cubicBezTo>
                  <a:pt x="378" y="535"/>
                  <a:pt x="385" y="528"/>
                  <a:pt x="385" y="519"/>
                </a:cubicBezTo>
                <a:cubicBezTo>
                  <a:pt x="385" y="510"/>
                  <a:pt x="378" y="502"/>
                  <a:pt x="368" y="502"/>
                </a:cubicBezTo>
                <a:lnTo>
                  <a:pt x="368" y="502"/>
                </a:lnTo>
                <a:lnTo>
                  <a:pt x="352" y="502"/>
                </a:lnTo>
                <a:lnTo>
                  <a:pt x="352" y="435"/>
                </a:lnTo>
                <a:lnTo>
                  <a:pt x="486" y="435"/>
                </a:lnTo>
                <a:lnTo>
                  <a:pt x="486" y="435"/>
                </a:lnTo>
                <a:cubicBezTo>
                  <a:pt x="513" y="435"/>
                  <a:pt x="536" y="413"/>
                  <a:pt x="536" y="385"/>
                </a:cubicBezTo>
                <a:lnTo>
                  <a:pt x="536" y="385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3"/>
                  <a:pt x="513" y="0"/>
                  <a:pt x="48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4" name="7 CuadroTexto"/>
          <p:cNvSpPr txBox="1"/>
          <p:nvPr/>
        </p:nvSpPr>
        <p:spPr>
          <a:xfrm>
            <a:off x="8116218" y="4685856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69837" y="4685856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MOBILE APP</a:t>
            </a:r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9046491" y="4138197"/>
            <a:ext cx="268188" cy="389512"/>
          </a:xfrm>
          <a:custGeom>
            <a:avLst/>
            <a:gdLst>
              <a:gd name="T0" fmla="*/ 219 w 370"/>
              <a:gd name="T1" fmla="*/ 67 h 536"/>
              <a:gd name="T2" fmla="*/ 219 w 370"/>
              <a:gd name="T3" fmla="*/ 67 h 536"/>
              <a:gd name="T4" fmla="*/ 219 w 370"/>
              <a:gd name="T5" fmla="*/ 67 h 536"/>
              <a:gd name="T6" fmla="*/ 151 w 370"/>
              <a:gd name="T7" fmla="*/ 67 h 536"/>
              <a:gd name="T8" fmla="*/ 151 w 370"/>
              <a:gd name="T9" fmla="*/ 67 h 536"/>
              <a:gd name="T10" fmla="*/ 135 w 370"/>
              <a:gd name="T11" fmla="*/ 83 h 536"/>
              <a:gd name="T12" fmla="*/ 151 w 370"/>
              <a:gd name="T13" fmla="*/ 100 h 536"/>
              <a:gd name="T14" fmla="*/ 151 w 370"/>
              <a:gd name="T15" fmla="*/ 100 h 536"/>
              <a:gd name="T16" fmla="*/ 219 w 370"/>
              <a:gd name="T17" fmla="*/ 100 h 536"/>
              <a:gd name="T18" fmla="*/ 219 w 370"/>
              <a:gd name="T19" fmla="*/ 100 h 536"/>
              <a:gd name="T20" fmla="*/ 235 w 370"/>
              <a:gd name="T21" fmla="*/ 83 h 536"/>
              <a:gd name="T22" fmla="*/ 219 w 370"/>
              <a:gd name="T23" fmla="*/ 67 h 536"/>
              <a:gd name="T24" fmla="*/ 336 w 370"/>
              <a:gd name="T25" fmla="*/ 468 h 536"/>
              <a:gd name="T26" fmla="*/ 336 w 370"/>
              <a:gd name="T27" fmla="*/ 468 h 536"/>
              <a:gd name="T28" fmla="*/ 336 w 370"/>
              <a:gd name="T29" fmla="*/ 468 h 536"/>
              <a:gd name="T30" fmla="*/ 336 w 370"/>
              <a:gd name="T31" fmla="*/ 468 h 536"/>
              <a:gd name="T32" fmla="*/ 302 w 370"/>
              <a:gd name="T33" fmla="*/ 502 h 536"/>
              <a:gd name="T34" fmla="*/ 302 w 370"/>
              <a:gd name="T35" fmla="*/ 502 h 536"/>
              <a:gd name="T36" fmla="*/ 68 w 370"/>
              <a:gd name="T37" fmla="*/ 502 h 536"/>
              <a:gd name="T38" fmla="*/ 68 w 370"/>
              <a:gd name="T39" fmla="*/ 502 h 536"/>
              <a:gd name="T40" fmla="*/ 34 w 370"/>
              <a:gd name="T41" fmla="*/ 468 h 536"/>
              <a:gd name="T42" fmla="*/ 34 w 370"/>
              <a:gd name="T43" fmla="*/ 468 h 536"/>
              <a:gd name="T44" fmla="*/ 34 w 370"/>
              <a:gd name="T45" fmla="*/ 67 h 536"/>
              <a:gd name="T46" fmla="*/ 34 w 370"/>
              <a:gd name="T47" fmla="*/ 67 h 536"/>
              <a:gd name="T48" fmla="*/ 68 w 370"/>
              <a:gd name="T49" fmla="*/ 33 h 536"/>
              <a:gd name="T50" fmla="*/ 68 w 370"/>
              <a:gd name="T51" fmla="*/ 33 h 536"/>
              <a:gd name="T52" fmla="*/ 302 w 370"/>
              <a:gd name="T53" fmla="*/ 33 h 536"/>
              <a:gd name="T54" fmla="*/ 302 w 370"/>
              <a:gd name="T55" fmla="*/ 33 h 536"/>
              <a:gd name="T56" fmla="*/ 336 w 370"/>
              <a:gd name="T57" fmla="*/ 67 h 536"/>
              <a:gd name="T58" fmla="*/ 336 w 370"/>
              <a:gd name="T59" fmla="*/ 67 h 536"/>
              <a:gd name="T60" fmla="*/ 336 w 370"/>
              <a:gd name="T61" fmla="*/ 468 h 536"/>
              <a:gd name="T62" fmla="*/ 318 w 370"/>
              <a:gd name="T63" fmla="*/ 0 h 536"/>
              <a:gd name="T64" fmla="*/ 318 w 370"/>
              <a:gd name="T65" fmla="*/ 0 h 536"/>
              <a:gd name="T66" fmla="*/ 318 w 370"/>
              <a:gd name="T67" fmla="*/ 0 h 536"/>
              <a:gd name="T68" fmla="*/ 51 w 370"/>
              <a:gd name="T69" fmla="*/ 0 h 536"/>
              <a:gd name="T70" fmla="*/ 51 w 370"/>
              <a:gd name="T71" fmla="*/ 0 h 536"/>
              <a:gd name="T72" fmla="*/ 0 w 370"/>
              <a:gd name="T73" fmla="*/ 50 h 536"/>
              <a:gd name="T74" fmla="*/ 0 w 370"/>
              <a:gd name="T75" fmla="*/ 50 h 536"/>
              <a:gd name="T76" fmla="*/ 0 w 370"/>
              <a:gd name="T77" fmla="*/ 485 h 536"/>
              <a:gd name="T78" fmla="*/ 0 w 370"/>
              <a:gd name="T79" fmla="*/ 485 h 536"/>
              <a:gd name="T80" fmla="*/ 51 w 370"/>
              <a:gd name="T81" fmla="*/ 535 h 536"/>
              <a:gd name="T82" fmla="*/ 51 w 370"/>
              <a:gd name="T83" fmla="*/ 535 h 536"/>
              <a:gd name="T84" fmla="*/ 318 w 370"/>
              <a:gd name="T85" fmla="*/ 535 h 536"/>
              <a:gd name="T86" fmla="*/ 318 w 370"/>
              <a:gd name="T87" fmla="*/ 535 h 536"/>
              <a:gd name="T88" fmla="*/ 369 w 370"/>
              <a:gd name="T89" fmla="*/ 485 h 536"/>
              <a:gd name="T90" fmla="*/ 369 w 370"/>
              <a:gd name="T91" fmla="*/ 485 h 536"/>
              <a:gd name="T92" fmla="*/ 369 w 370"/>
              <a:gd name="T93" fmla="*/ 50 h 536"/>
              <a:gd name="T94" fmla="*/ 369 w 370"/>
              <a:gd name="T95" fmla="*/ 50 h 536"/>
              <a:gd name="T96" fmla="*/ 318 w 370"/>
              <a:gd name="T97" fmla="*/ 0 h 536"/>
              <a:gd name="T98" fmla="*/ 185 w 370"/>
              <a:gd name="T99" fmla="*/ 402 h 536"/>
              <a:gd name="T100" fmla="*/ 185 w 370"/>
              <a:gd name="T101" fmla="*/ 402 h 536"/>
              <a:gd name="T102" fmla="*/ 185 w 370"/>
              <a:gd name="T103" fmla="*/ 402 h 536"/>
              <a:gd name="T104" fmla="*/ 185 w 370"/>
              <a:gd name="T105" fmla="*/ 402 h 536"/>
              <a:gd name="T106" fmla="*/ 151 w 370"/>
              <a:gd name="T107" fmla="*/ 435 h 536"/>
              <a:gd name="T108" fmla="*/ 185 w 370"/>
              <a:gd name="T109" fmla="*/ 468 h 536"/>
              <a:gd name="T110" fmla="*/ 219 w 370"/>
              <a:gd name="T111" fmla="*/ 435 h 536"/>
              <a:gd name="T112" fmla="*/ 185 w 370"/>
              <a:gd name="T113" fmla="*/ 40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0" h="536">
                <a:moveTo>
                  <a:pt x="219" y="67"/>
                </a:moveTo>
                <a:lnTo>
                  <a:pt x="219" y="67"/>
                </a:lnTo>
                <a:lnTo>
                  <a:pt x="219" y="67"/>
                </a:lnTo>
                <a:lnTo>
                  <a:pt x="151" y="67"/>
                </a:lnTo>
                <a:lnTo>
                  <a:pt x="151" y="67"/>
                </a:lnTo>
                <a:cubicBezTo>
                  <a:pt x="142" y="67"/>
                  <a:pt x="135" y="74"/>
                  <a:pt x="135" y="83"/>
                </a:cubicBezTo>
                <a:cubicBezTo>
                  <a:pt x="135" y="93"/>
                  <a:pt x="142" y="100"/>
                  <a:pt x="151" y="100"/>
                </a:cubicBezTo>
                <a:lnTo>
                  <a:pt x="151" y="100"/>
                </a:lnTo>
                <a:lnTo>
                  <a:pt x="219" y="100"/>
                </a:lnTo>
                <a:lnTo>
                  <a:pt x="219" y="100"/>
                </a:lnTo>
                <a:cubicBezTo>
                  <a:pt x="228" y="100"/>
                  <a:pt x="235" y="93"/>
                  <a:pt x="235" y="83"/>
                </a:cubicBezTo>
                <a:cubicBezTo>
                  <a:pt x="235" y="74"/>
                  <a:pt x="228" y="67"/>
                  <a:pt x="219" y="67"/>
                </a:cubicBezTo>
                <a:close/>
                <a:moveTo>
                  <a:pt x="336" y="468"/>
                </a:moveTo>
                <a:lnTo>
                  <a:pt x="336" y="468"/>
                </a:lnTo>
                <a:lnTo>
                  <a:pt x="336" y="468"/>
                </a:lnTo>
                <a:lnTo>
                  <a:pt x="336" y="468"/>
                </a:lnTo>
                <a:cubicBezTo>
                  <a:pt x="336" y="487"/>
                  <a:pt x="321" y="502"/>
                  <a:pt x="302" y="502"/>
                </a:cubicBezTo>
                <a:lnTo>
                  <a:pt x="302" y="502"/>
                </a:lnTo>
                <a:lnTo>
                  <a:pt x="68" y="502"/>
                </a:lnTo>
                <a:lnTo>
                  <a:pt x="68" y="502"/>
                </a:lnTo>
                <a:cubicBezTo>
                  <a:pt x="49" y="502"/>
                  <a:pt x="34" y="487"/>
                  <a:pt x="34" y="468"/>
                </a:cubicBezTo>
                <a:lnTo>
                  <a:pt x="34" y="46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8" y="33"/>
                </a:cubicBezTo>
                <a:lnTo>
                  <a:pt x="68" y="33"/>
                </a:lnTo>
                <a:lnTo>
                  <a:pt x="302" y="33"/>
                </a:lnTo>
                <a:lnTo>
                  <a:pt x="302" y="33"/>
                </a:lnTo>
                <a:cubicBezTo>
                  <a:pt x="321" y="33"/>
                  <a:pt x="336" y="48"/>
                  <a:pt x="336" y="67"/>
                </a:cubicBezTo>
                <a:lnTo>
                  <a:pt x="336" y="67"/>
                </a:lnTo>
                <a:lnTo>
                  <a:pt x="336" y="468"/>
                </a:lnTo>
                <a:close/>
                <a:moveTo>
                  <a:pt x="318" y="0"/>
                </a:moveTo>
                <a:lnTo>
                  <a:pt x="318" y="0"/>
                </a:lnTo>
                <a:lnTo>
                  <a:pt x="318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485"/>
                </a:lnTo>
                <a:lnTo>
                  <a:pt x="0" y="485"/>
                </a:lnTo>
                <a:cubicBezTo>
                  <a:pt x="0" y="514"/>
                  <a:pt x="23" y="535"/>
                  <a:pt x="51" y="535"/>
                </a:cubicBezTo>
                <a:lnTo>
                  <a:pt x="51" y="535"/>
                </a:lnTo>
                <a:lnTo>
                  <a:pt x="318" y="535"/>
                </a:lnTo>
                <a:lnTo>
                  <a:pt x="318" y="535"/>
                </a:lnTo>
                <a:cubicBezTo>
                  <a:pt x="347" y="535"/>
                  <a:pt x="369" y="514"/>
                  <a:pt x="369" y="485"/>
                </a:cubicBezTo>
                <a:lnTo>
                  <a:pt x="369" y="485"/>
                </a:lnTo>
                <a:lnTo>
                  <a:pt x="369" y="50"/>
                </a:lnTo>
                <a:lnTo>
                  <a:pt x="369" y="50"/>
                </a:lnTo>
                <a:cubicBezTo>
                  <a:pt x="369" y="23"/>
                  <a:pt x="347" y="0"/>
                  <a:pt x="318" y="0"/>
                </a:cubicBezTo>
                <a:close/>
                <a:moveTo>
                  <a:pt x="185" y="402"/>
                </a:moveTo>
                <a:lnTo>
                  <a:pt x="185" y="402"/>
                </a:lnTo>
                <a:lnTo>
                  <a:pt x="185" y="402"/>
                </a:lnTo>
                <a:lnTo>
                  <a:pt x="185" y="402"/>
                </a:lnTo>
                <a:cubicBezTo>
                  <a:pt x="167" y="402"/>
                  <a:pt x="151" y="417"/>
                  <a:pt x="151" y="435"/>
                </a:cubicBezTo>
                <a:cubicBezTo>
                  <a:pt x="151" y="454"/>
                  <a:pt x="167" y="468"/>
                  <a:pt x="185" y="468"/>
                </a:cubicBezTo>
                <a:cubicBezTo>
                  <a:pt x="203" y="468"/>
                  <a:pt x="219" y="454"/>
                  <a:pt x="219" y="435"/>
                </a:cubicBezTo>
                <a:cubicBezTo>
                  <a:pt x="219" y="417"/>
                  <a:pt x="203" y="402"/>
                  <a:pt x="185" y="40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2E4619-60CA-714B-81C5-3FC56E1AA6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4902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  <p:bldP spid="15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9180576" y="33161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6705599" y="1083296"/>
            <a:ext cx="3992881" cy="47749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259192" y="1995528"/>
            <a:ext cx="3110104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MOST SERVICE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2" name="7 CuadroTexto"/>
          <p:cNvSpPr txBox="1"/>
          <p:nvPr/>
        </p:nvSpPr>
        <p:spPr>
          <a:xfrm>
            <a:off x="7259192" y="2208407"/>
            <a:ext cx="311010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to make a type specimen book It has survived not only five centuries dummy tex.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4" name="7 CuadroTexto"/>
          <p:cNvSpPr txBox="1"/>
          <p:nvPr/>
        </p:nvSpPr>
        <p:spPr>
          <a:xfrm>
            <a:off x="7236572" y="3408488"/>
            <a:ext cx="2766963" cy="964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</a:t>
            </a: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36573" y="3408488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80576" y="42588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7" name="7 CuadroTexto"/>
          <p:cNvSpPr txBox="1"/>
          <p:nvPr/>
        </p:nvSpPr>
        <p:spPr>
          <a:xfrm>
            <a:off x="7236572" y="4351225"/>
            <a:ext cx="2766963" cy="964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</a:t>
            </a: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36573" y="4351225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896285-BC1F-E44C-9D04-0B500F5CCE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5BBE2D1-425E-404E-9F62-81B28BDB6D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585269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 animBg="1"/>
      <p:bldP spid="21" grpId="0"/>
      <p:bldP spid="22" grpId="0"/>
      <p:bldP spid="24" grpId="0"/>
      <p:bldP spid="25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304628" y="0"/>
            <a:ext cx="7882129" cy="6858000"/>
          </a:xfrm>
          <a:prstGeom prst="rect">
            <a:avLst/>
          </a:prstGeom>
          <a:solidFill>
            <a:schemeClr val="tx2">
              <a:lumMod val="20000"/>
              <a:lumOff val="8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1100" y="1896012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SERVICE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LIST.</a:t>
            </a:r>
          </a:p>
        </p:txBody>
      </p:sp>
      <p:sp>
        <p:nvSpPr>
          <p:cNvPr id="7" name="7 CuadroTexto"/>
          <p:cNvSpPr txBox="1"/>
          <p:nvPr/>
        </p:nvSpPr>
        <p:spPr>
          <a:xfrm>
            <a:off x="991100" y="2461730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5634245" y="1502152"/>
            <a:ext cx="357169" cy="357169"/>
          </a:xfrm>
          <a:custGeom>
            <a:avLst/>
            <a:gdLst>
              <a:gd name="T0" fmla="*/ 494 w 558"/>
              <a:gd name="T1" fmla="*/ 160 h 559"/>
              <a:gd name="T2" fmla="*/ 494 w 558"/>
              <a:gd name="T3" fmla="*/ 160 h 559"/>
              <a:gd name="T4" fmla="*/ 494 w 558"/>
              <a:gd name="T5" fmla="*/ 160 h 559"/>
              <a:gd name="T6" fmla="*/ 470 w 558"/>
              <a:gd name="T7" fmla="*/ 184 h 559"/>
              <a:gd name="T8" fmla="*/ 374 w 558"/>
              <a:gd name="T9" fmla="*/ 88 h 559"/>
              <a:gd name="T10" fmla="*/ 398 w 558"/>
              <a:gd name="T11" fmla="*/ 63 h 559"/>
              <a:gd name="T12" fmla="*/ 398 w 558"/>
              <a:gd name="T13" fmla="*/ 63 h 559"/>
              <a:gd name="T14" fmla="*/ 494 w 558"/>
              <a:gd name="T15" fmla="*/ 63 h 559"/>
              <a:gd name="T16" fmla="*/ 494 w 558"/>
              <a:gd name="T17" fmla="*/ 160 h 559"/>
              <a:gd name="T18" fmla="*/ 196 w 558"/>
              <a:gd name="T19" fmla="*/ 458 h 559"/>
              <a:gd name="T20" fmla="*/ 196 w 558"/>
              <a:gd name="T21" fmla="*/ 458 h 559"/>
              <a:gd name="T22" fmla="*/ 196 w 558"/>
              <a:gd name="T23" fmla="*/ 458 h 559"/>
              <a:gd name="T24" fmla="*/ 196 w 558"/>
              <a:gd name="T25" fmla="*/ 458 h 559"/>
              <a:gd name="T26" fmla="*/ 191 w 558"/>
              <a:gd name="T27" fmla="*/ 462 h 559"/>
              <a:gd name="T28" fmla="*/ 170 w 558"/>
              <a:gd name="T29" fmla="*/ 416 h 559"/>
              <a:gd name="T30" fmla="*/ 170 w 558"/>
              <a:gd name="T31" fmla="*/ 416 h 559"/>
              <a:gd name="T32" fmla="*/ 168 w 558"/>
              <a:gd name="T33" fmla="*/ 414 h 559"/>
              <a:gd name="T34" fmla="*/ 410 w 558"/>
              <a:gd name="T35" fmla="*/ 171 h 559"/>
              <a:gd name="T36" fmla="*/ 447 w 558"/>
              <a:gd name="T37" fmla="*/ 208 h 559"/>
              <a:gd name="T38" fmla="*/ 196 w 558"/>
              <a:gd name="T39" fmla="*/ 458 h 559"/>
              <a:gd name="T40" fmla="*/ 48 w 558"/>
              <a:gd name="T41" fmla="*/ 511 h 559"/>
              <a:gd name="T42" fmla="*/ 48 w 558"/>
              <a:gd name="T43" fmla="*/ 511 h 559"/>
              <a:gd name="T44" fmla="*/ 48 w 558"/>
              <a:gd name="T45" fmla="*/ 511 h 559"/>
              <a:gd name="T46" fmla="*/ 48 w 558"/>
              <a:gd name="T47" fmla="*/ 511 h 559"/>
              <a:gd name="T48" fmla="*/ 80 w 558"/>
              <a:gd name="T49" fmla="*/ 392 h 559"/>
              <a:gd name="T50" fmla="*/ 122 w 558"/>
              <a:gd name="T51" fmla="*/ 415 h 559"/>
              <a:gd name="T52" fmla="*/ 122 w 558"/>
              <a:gd name="T53" fmla="*/ 415 h 559"/>
              <a:gd name="T54" fmla="*/ 136 w 558"/>
              <a:gd name="T55" fmla="*/ 428 h 559"/>
              <a:gd name="T56" fmla="*/ 136 w 558"/>
              <a:gd name="T57" fmla="*/ 428 h 559"/>
              <a:gd name="T58" fmla="*/ 162 w 558"/>
              <a:gd name="T59" fmla="*/ 479 h 559"/>
              <a:gd name="T60" fmla="*/ 48 w 558"/>
              <a:gd name="T61" fmla="*/ 511 h 559"/>
              <a:gd name="T62" fmla="*/ 100 w 558"/>
              <a:gd name="T63" fmla="*/ 361 h 559"/>
              <a:gd name="T64" fmla="*/ 100 w 558"/>
              <a:gd name="T65" fmla="*/ 361 h 559"/>
              <a:gd name="T66" fmla="*/ 100 w 558"/>
              <a:gd name="T67" fmla="*/ 361 h 559"/>
              <a:gd name="T68" fmla="*/ 350 w 558"/>
              <a:gd name="T69" fmla="*/ 112 h 559"/>
              <a:gd name="T70" fmla="*/ 387 w 558"/>
              <a:gd name="T71" fmla="*/ 148 h 559"/>
              <a:gd name="T72" fmla="*/ 144 w 558"/>
              <a:gd name="T73" fmla="*/ 391 h 559"/>
              <a:gd name="T74" fmla="*/ 135 w 558"/>
              <a:gd name="T75" fmla="*/ 382 h 559"/>
              <a:gd name="T76" fmla="*/ 135 w 558"/>
              <a:gd name="T77" fmla="*/ 382 h 559"/>
              <a:gd name="T78" fmla="*/ 99 w 558"/>
              <a:gd name="T79" fmla="*/ 363 h 559"/>
              <a:gd name="T80" fmla="*/ 100 w 558"/>
              <a:gd name="T81" fmla="*/ 361 h 559"/>
              <a:gd name="T82" fmla="*/ 518 w 558"/>
              <a:gd name="T83" fmla="*/ 40 h 559"/>
              <a:gd name="T84" fmla="*/ 518 w 558"/>
              <a:gd name="T85" fmla="*/ 40 h 559"/>
              <a:gd name="T86" fmla="*/ 518 w 558"/>
              <a:gd name="T87" fmla="*/ 40 h 559"/>
              <a:gd name="T88" fmla="*/ 518 w 558"/>
              <a:gd name="T89" fmla="*/ 40 h 559"/>
              <a:gd name="T90" fmla="*/ 374 w 558"/>
              <a:gd name="T91" fmla="*/ 40 h 559"/>
              <a:gd name="T92" fmla="*/ 374 w 558"/>
              <a:gd name="T93" fmla="*/ 40 h 559"/>
              <a:gd name="T94" fmla="*/ 66 w 558"/>
              <a:gd name="T95" fmla="*/ 349 h 559"/>
              <a:gd name="T96" fmla="*/ 66 w 558"/>
              <a:gd name="T97" fmla="*/ 349 h 559"/>
              <a:gd name="T98" fmla="*/ 17 w 558"/>
              <a:gd name="T99" fmla="*/ 540 h 559"/>
              <a:gd name="T100" fmla="*/ 210 w 558"/>
              <a:gd name="T101" fmla="*/ 492 h 559"/>
              <a:gd name="T102" fmla="*/ 210 w 558"/>
              <a:gd name="T103" fmla="*/ 492 h 559"/>
              <a:gd name="T104" fmla="*/ 518 w 558"/>
              <a:gd name="T105" fmla="*/ 183 h 559"/>
              <a:gd name="T106" fmla="*/ 518 w 558"/>
              <a:gd name="T107" fmla="*/ 183 h 559"/>
              <a:gd name="T108" fmla="*/ 518 w 558"/>
              <a:gd name="T109" fmla="*/ 4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8" h="559">
                <a:moveTo>
                  <a:pt x="494" y="160"/>
                </a:moveTo>
                <a:lnTo>
                  <a:pt x="494" y="160"/>
                </a:lnTo>
                <a:lnTo>
                  <a:pt x="494" y="160"/>
                </a:lnTo>
                <a:lnTo>
                  <a:pt x="470" y="184"/>
                </a:lnTo>
                <a:lnTo>
                  <a:pt x="374" y="88"/>
                </a:lnTo>
                <a:lnTo>
                  <a:pt x="398" y="63"/>
                </a:lnTo>
                <a:lnTo>
                  <a:pt x="398" y="63"/>
                </a:lnTo>
                <a:cubicBezTo>
                  <a:pt x="424" y="37"/>
                  <a:pt x="468" y="37"/>
                  <a:pt x="494" y="63"/>
                </a:cubicBezTo>
                <a:cubicBezTo>
                  <a:pt x="521" y="90"/>
                  <a:pt x="521" y="133"/>
                  <a:pt x="494" y="160"/>
                </a:cubicBezTo>
                <a:close/>
                <a:moveTo>
                  <a:pt x="196" y="458"/>
                </a:moveTo>
                <a:lnTo>
                  <a:pt x="196" y="458"/>
                </a:lnTo>
                <a:lnTo>
                  <a:pt x="196" y="458"/>
                </a:lnTo>
                <a:lnTo>
                  <a:pt x="196" y="458"/>
                </a:lnTo>
                <a:cubicBezTo>
                  <a:pt x="195" y="459"/>
                  <a:pt x="194" y="461"/>
                  <a:pt x="191" y="462"/>
                </a:cubicBezTo>
                <a:cubicBezTo>
                  <a:pt x="190" y="445"/>
                  <a:pt x="183" y="429"/>
                  <a:pt x="170" y="416"/>
                </a:cubicBezTo>
                <a:lnTo>
                  <a:pt x="170" y="416"/>
                </a:lnTo>
                <a:lnTo>
                  <a:pt x="168" y="414"/>
                </a:lnTo>
                <a:lnTo>
                  <a:pt x="410" y="171"/>
                </a:lnTo>
                <a:lnTo>
                  <a:pt x="447" y="208"/>
                </a:lnTo>
                <a:lnTo>
                  <a:pt x="196" y="458"/>
                </a:lnTo>
                <a:close/>
                <a:moveTo>
                  <a:pt x="48" y="511"/>
                </a:moveTo>
                <a:lnTo>
                  <a:pt x="48" y="511"/>
                </a:lnTo>
                <a:lnTo>
                  <a:pt x="48" y="511"/>
                </a:lnTo>
                <a:lnTo>
                  <a:pt x="48" y="511"/>
                </a:lnTo>
                <a:cubicBezTo>
                  <a:pt x="40" y="503"/>
                  <a:pt x="59" y="435"/>
                  <a:pt x="80" y="392"/>
                </a:cubicBezTo>
                <a:cubicBezTo>
                  <a:pt x="96" y="396"/>
                  <a:pt x="110" y="403"/>
                  <a:pt x="122" y="415"/>
                </a:cubicBezTo>
                <a:lnTo>
                  <a:pt x="122" y="415"/>
                </a:lnTo>
                <a:lnTo>
                  <a:pt x="136" y="428"/>
                </a:lnTo>
                <a:lnTo>
                  <a:pt x="136" y="428"/>
                </a:lnTo>
                <a:cubicBezTo>
                  <a:pt x="150" y="443"/>
                  <a:pt x="160" y="461"/>
                  <a:pt x="162" y="479"/>
                </a:cubicBezTo>
                <a:cubicBezTo>
                  <a:pt x="119" y="500"/>
                  <a:pt x="55" y="517"/>
                  <a:pt x="48" y="511"/>
                </a:cubicBezTo>
                <a:close/>
                <a:moveTo>
                  <a:pt x="100" y="361"/>
                </a:moveTo>
                <a:lnTo>
                  <a:pt x="100" y="361"/>
                </a:lnTo>
                <a:lnTo>
                  <a:pt x="100" y="361"/>
                </a:lnTo>
                <a:lnTo>
                  <a:pt x="350" y="112"/>
                </a:lnTo>
                <a:lnTo>
                  <a:pt x="387" y="148"/>
                </a:lnTo>
                <a:lnTo>
                  <a:pt x="144" y="391"/>
                </a:lnTo>
                <a:lnTo>
                  <a:pt x="135" y="382"/>
                </a:lnTo>
                <a:lnTo>
                  <a:pt x="135" y="382"/>
                </a:lnTo>
                <a:cubicBezTo>
                  <a:pt x="124" y="372"/>
                  <a:pt x="112" y="366"/>
                  <a:pt x="99" y="363"/>
                </a:cubicBezTo>
                <a:cubicBezTo>
                  <a:pt x="99" y="362"/>
                  <a:pt x="100" y="362"/>
                  <a:pt x="100" y="361"/>
                </a:cubicBezTo>
                <a:close/>
                <a:moveTo>
                  <a:pt x="518" y="40"/>
                </a:moveTo>
                <a:lnTo>
                  <a:pt x="518" y="40"/>
                </a:lnTo>
                <a:lnTo>
                  <a:pt x="518" y="40"/>
                </a:lnTo>
                <a:lnTo>
                  <a:pt x="518" y="40"/>
                </a:lnTo>
                <a:cubicBezTo>
                  <a:pt x="478" y="0"/>
                  <a:pt x="414" y="0"/>
                  <a:pt x="374" y="40"/>
                </a:cubicBezTo>
                <a:lnTo>
                  <a:pt x="374" y="40"/>
                </a:lnTo>
                <a:lnTo>
                  <a:pt x="66" y="349"/>
                </a:lnTo>
                <a:lnTo>
                  <a:pt x="66" y="349"/>
                </a:lnTo>
                <a:cubicBezTo>
                  <a:pt x="31" y="384"/>
                  <a:pt x="0" y="523"/>
                  <a:pt x="17" y="540"/>
                </a:cubicBezTo>
                <a:cubicBezTo>
                  <a:pt x="37" y="558"/>
                  <a:pt x="174" y="527"/>
                  <a:pt x="210" y="492"/>
                </a:cubicBezTo>
                <a:lnTo>
                  <a:pt x="210" y="492"/>
                </a:lnTo>
                <a:lnTo>
                  <a:pt x="518" y="183"/>
                </a:lnTo>
                <a:lnTo>
                  <a:pt x="518" y="183"/>
                </a:lnTo>
                <a:cubicBezTo>
                  <a:pt x="557" y="144"/>
                  <a:pt x="557" y="79"/>
                  <a:pt x="518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" name="7 CuadroTexto"/>
          <p:cNvSpPr txBox="1"/>
          <p:nvPr/>
        </p:nvSpPr>
        <p:spPr>
          <a:xfrm>
            <a:off x="4762749" y="2027644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2637" y="2027644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14" name="7 CuadroTexto"/>
          <p:cNvSpPr txBox="1"/>
          <p:nvPr/>
        </p:nvSpPr>
        <p:spPr>
          <a:xfrm>
            <a:off x="7201371" y="2038127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71926" y="2038127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8073971" y="1506252"/>
            <a:ext cx="400470" cy="400470"/>
          </a:xfrm>
          <a:custGeom>
            <a:avLst/>
            <a:gdLst>
              <a:gd name="T0" fmla="*/ 503 w 537"/>
              <a:gd name="T1" fmla="*/ 318 h 536"/>
              <a:gd name="T2" fmla="*/ 34 w 537"/>
              <a:gd name="T3" fmla="*/ 318 h 536"/>
              <a:gd name="T4" fmla="*/ 34 w 537"/>
              <a:gd name="T5" fmla="*/ 67 h 536"/>
              <a:gd name="T6" fmla="*/ 67 w 537"/>
              <a:gd name="T7" fmla="*/ 33 h 536"/>
              <a:gd name="T8" fmla="*/ 469 w 537"/>
              <a:gd name="T9" fmla="*/ 33 h 536"/>
              <a:gd name="T10" fmla="*/ 503 w 537"/>
              <a:gd name="T11" fmla="*/ 67 h 536"/>
              <a:gd name="T12" fmla="*/ 503 w 537"/>
              <a:gd name="T13" fmla="*/ 368 h 536"/>
              <a:gd name="T14" fmla="*/ 503 w 537"/>
              <a:gd name="T15" fmla="*/ 368 h 536"/>
              <a:gd name="T16" fmla="*/ 469 w 537"/>
              <a:gd name="T17" fmla="*/ 402 h 536"/>
              <a:gd name="T18" fmla="*/ 67 w 537"/>
              <a:gd name="T19" fmla="*/ 402 h 536"/>
              <a:gd name="T20" fmla="*/ 34 w 537"/>
              <a:gd name="T21" fmla="*/ 368 h 536"/>
              <a:gd name="T22" fmla="*/ 34 w 537"/>
              <a:gd name="T23" fmla="*/ 352 h 536"/>
              <a:gd name="T24" fmla="*/ 503 w 537"/>
              <a:gd name="T25" fmla="*/ 368 h 536"/>
              <a:gd name="T26" fmla="*/ 218 w 537"/>
              <a:gd name="T27" fmla="*/ 435 h 536"/>
              <a:gd name="T28" fmla="*/ 318 w 537"/>
              <a:gd name="T29" fmla="*/ 435 h 536"/>
              <a:gd name="T30" fmla="*/ 218 w 537"/>
              <a:gd name="T31" fmla="*/ 502 h 536"/>
              <a:gd name="T32" fmla="*/ 486 w 537"/>
              <a:gd name="T33" fmla="*/ 0 h 536"/>
              <a:gd name="T34" fmla="*/ 486 w 537"/>
              <a:gd name="T35" fmla="*/ 0 h 536"/>
              <a:gd name="T36" fmla="*/ 51 w 537"/>
              <a:gd name="T37" fmla="*/ 0 h 536"/>
              <a:gd name="T38" fmla="*/ 0 w 537"/>
              <a:gd name="T39" fmla="*/ 50 h 536"/>
              <a:gd name="T40" fmla="*/ 0 w 537"/>
              <a:gd name="T41" fmla="*/ 385 h 536"/>
              <a:gd name="T42" fmla="*/ 51 w 537"/>
              <a:gd name="T43" fmla="*/ 435 h 536"/>
              <a:gd name="T44" fmla="*/ 185 w 537"/>
              <a:gd name="T45" fmla="*/ 502 h 536"/>
              <a:gd name="T46" fmla="*/ 168 w 537"/>
              <a:gd name="T47" fmla="*/ 502 h 536"/>
              <a:gd name="T48" fmla="*/ 168 w 537"/>
              <a:gd name="T49" fmla="*/ 535 h 536"/>
              <a:gd name="T50" fmla="*/ 368 w 537"/>
              <a:gd name="T51" fmla="*/ 535 h 536"/>
              <a:gd name="T52" fmla="*/ 385 w 537"/>
              <a:gd name="T53" fmla="*/ 519 h 536"/>
              <a:gd name="T54" fmla="*/ 368 w 537"/>
              <a:gd name="T55" fmla="*/ 502 h 536"/>
              <a:gd name="T56" fmla="*/ 352 w 537"/>
              <a:gd name="T57" fmla="*/ 435 h 536"/>
              <a:gd name="T58" fmla="*/ 486 w 537"/>
              <a:gd name="T59" fmla="*/ 435 h 536"/>
              <a:gd name="T60" fmla="*/ 536 w 537"/>
              <a:gd name="T61" fmla="*/ 385 h 536"/>
              <a:gd name="T62" fmla="*/ 536 w 537"/>
              <a:gd name="T63" fmla="*/ 5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7" h="536">
                <a:moveTo>
                  <a:pt x="503" y="318"/>
                </a:moveTo>
                <a:lnTo>
                  <a:pt x="503" y="318"/>
                </a:lnTo>
                <a:lnTo>
                  <a:pt x="503" y="318"/>
                </a:lnTo>
                <a:lnTo>
                  <a:pt x="34" y="31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7" y="33"/>
                </a:cubicBezTo>
                <a:lnTo>
                  <a:pt x="67" y="33"/>
                </a:lnTo>
                <a:lnTo>
                  <a:pt x="469" y="33"/>
                </a:lnTo>
                <a:lnTo>
                  <a:pt x="469" y="33"/>
                </a:lnTo>
                <a:cubicBezTo>
                  <a:pt x="487" y="33"/>
                  <a:pt x="503" y="48"/>
                  <a:pt x="503" y="67"/>
                </a:cubicBezTo>
                <a:lnTo>
                  <a:pt x="503" y="67"/>
                </a:lnTo>
                <a:lnTo>
                  <a:pt x="503" y="318"/>
                </a:lnTo>
                <a:close/>
                <a:moveTo>
                  <a:pt x="503" y="368"/>
                </a:moveTo>
                <a:lnTo>
                  <a:pt x="503" y="368"/>
                </a:lnTo>
                <a:lnTo>
                  <a:pt x="503" y="368"/>
                </a:lnTo>
                <a:lnTo>
                  <a:pt x="503" y="368"/>
                </a:lnTo>
                <a:cubicBezTo>
                  <a:pt x="503" y="387"/>
                  <a:pt x="487" y="402"/>
                  <a:pt x="469" y="402"/>
                </a:cubicBezTo>
                <a:lnTo>
                  <a:pt x="469" y="402"/>
                </a:lnTo>
                <a:lnTo>
                  <a:pt x="67" y="402"/>
                </a:lnTo>
                <a:lnTo>
                  <a:pt x="67" y="402"/>
                </a:lnTo>
                <a:cubicBezTo>
                  <a:pt x="49" y="402"/>
                  <a:pt x="34" y="387"/>
                  <a:pt x="34" y="368"/>
                </a:cubicBezTo>
                <a:lnTo>
                  <a:pt x="34" y="368"/>
                </a:lnTo>
                <a:lnTo>
                  <a:pt x="34" y="352"/>
                </a:lnTo>
                <a:lnTo>
                  <a:pt x="503" y="352"/>
                </a:lnTo>
                <a:lnTo>
                  <a:pt x="503" y="368"/>
                </a:lnTo>
                <a:close/>
                <a:moveTo>
                  <a:pt x="218" y="435"/>
                </a:moveTo>
                <a:lnTo>
                  <a:pt x="218" y="435"/>
                </a:lnTo>
                <a:lnTo>
                  <a:pt x="218" y="435"/>
                </a:lnTo>
                <a:lnTo>
                  <a:pt x="318" y="435"/>
                </a:lnTo>
                <a:lnTo>
                  <a:pt x="318" y="502"/>
                </a:lnTo>
                <a:lnTo>
                  <a:pt x="218" y="502"/>
                </a:lnTo>
                <a:lnTo>
                  <a:pt x="218" y="435"/>
                </a:ln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385"/>
                </a:lnTo>
                <a:lnTo>
                  <a:pt x="0" y="385"/>
                </a:lnTo>
                <a:cubicBezTo>
                  <a:pt x="0" y="413"/>
                  <a:pt x="23" y="435"/>
                  <a:pt x="51" y="435"/>
                </a:cubicBezTo>
                <a:lnTo>
                  <a:pt x="51" y="435"/>
                </a:lnTo>
                <a:lnTo>
                  <a:pt x="185" y="435"/>
                </a:lnTo>
                <a:lnTo>
                  <a:pt x="185" y="502"/>
                </a:lnTo>
                <a:lnTo>
                  <a:pt x="168" y="502"/>
                </a:lnTo>
                <a:lnTo>
                  <a:pt x="168" y="502"/>
                </a:lnTo>
                <a:cubicBezTo>
                  <a:pt x="158" y="502"/>
                  <a:pt x="151" y="510"/>
                  <a:pt x="151" y="519"/>
                </a:cubicBezTo>
                <a:cubicBezTo>
                  <a:pt x="151" y="528"/>
                  <a:pt x="158" y="535"/>
                  <a:pt x="168" y="535"/>
                </a:cubicBezTo>
                <a:lnTo>
                  <a:pt x="168" y="535"/>
                </a:lnTo>
                <a:lnTo>
                  <a:pt x="368" y="535"/>
                </a:lnTo>
                <a:lnTo>
                  <a:pt x="368" y="535"/>
                </a:lnTo>
                <a:cubicBezTo>
                  <a:pt x="378" y="535"/>
                  <a:pt x="385" y="528"/>
                  <a:pt x="385" y="519"/>
                </a:cubicBezTo>
                <a:cubicBezTo>
                  <a:pt x="385" y="510"/>
                  <a:pt x="378" y="502"/>
                  <a:pt x="368" y="502"/>
                </a:cubicBezTo>
                <a:lnTo>
                  <a:pt x="368" y="502"/>
                </a:lnTo>
                <a:lnTo>
                  <a:pt x="352" y="502"/>
                </a:lnTo>
                <a:lnTo>
                  <a:pt x="352" y="435"/>
                </a:lnTo>
                <a:lnTo>
                  <a:pt x="486" y="435"/>
                </a:lnTo>
                <a:lnTo>
                  <a:pt x="486" y="435"/>
                </a:lnTo>
                <a:cubicBezTo>
                  <a:pt x="513" y="435"/>
                  <a:pt x="536" y="413"/>
                  <a:pt x="536" y="385"/>
                </a:cubicBezTo>
                <a:lnTo>
                  <a:pt x="536" y="385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3"/>
                  <a:pt x="513" y="0"/>
                  <a:pt x="48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9" name="7 CuadroTexto"/>
          <p:cNvSpPr txBox="1"/>
          <p:nvPr/>
        </p:nvSpPr>
        <p:spPr>
          <a:xfrm>
            <a:off x="9604342" y="2027644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774897" y="2027644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MOBILE APP</a:t>
            </a:r>
          </a:p>
        </p:txBody>
      </p:sp>
      <p:sp>
        <p:nvSpPr>
          <p:cNvPr id="33" name="7 CuadroTexto"/>
          <p:cNvSpPr txBox="1"/>
          <p:nvPr/>
        </p:nvSpPr>
        <p:spPr>
          <a:xfrm>
            <a:off x="4761884" y="4239080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71772" y="4239080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PHOTOGRAPHY</a:t>
            </a:r>
          </a:p>
        </p:txBody>
      </p:sp>
      <p:sp>
        <p:nvSpPr>
          <p:cNvPr id="35" name="7 CuadroTexto"/>
          <p:cNvSpPr txBox="1"/>
          <p:nvPr/>
        </p:nvSpPr>
        <p:spPr>
          <a:xfrm>
            <a:off x="7200506" y="4249563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85783" y="4249563"/>
            <a:ext cx="1958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VIDEO ANIMATION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8" name="7 CuadroTexto"/>
          <p:cNvSpPr txBox="1"/>
          <p:nvPr/>
        </p:nvSpPr>
        <p:spPr>
          <a:xfrm>
            <a:off x="9603477" y="4239080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658775" y="4239080"/>
            <a:ext cx="2043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SOCIAL MARKETING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8066106" y="3732208"/>
            <a:ext cx="359174" cy="359174"/>
          </a:xfrm>
          <a:custGeom>
            <a:avLst/>
            <a:gdLst>
              <a:gd name="T0" fmla="*/ 502 w 536"/>
              <a:gd name="T1" fmla="*/ 101 h 537"/>
              <a:gd name="T2" fmla="*/ 435 w 536"/>
              <a:gd name="T3" fmla="*/ 101 h 537"/>
              <a:gd name="T4" fmla="*/ 468 w 536"/>
              <a:gd name="T5" fmla="*/ 34 h 537"/>
              <a:gd name="T6" fmla="*/ 502 w 536"/>
              <a:gd name="T7" fmla="*/ 68 h 537"/>
              <a:gd name="T8" fmla="*/ 502 w 536"/>
              <a:gd name="T9" fmla="*/ 101 h 537"/>
              <a:gd name="T10" fmla="*/ 435 w 536"/>
              <a:gd name="T11" fmla="*/ 135 h 537"/>
              <a:gd name="T12" fmla="*/ 502 w 536"/>
              <a:gd name="T13" fmla="*/ 135 h 537"/>
              <a:gd name="T14" fmla="*/ 435 w 536"/>
              <a:gd name="T15" fmla="*/ 201 h 537"/>
              <a:gd name="T16" fmla="*/ 435 w 536"/>
              <a:gd name="T17" fmla="*/ 234 h 537"/>
              <a:gd name="T18" fmla="*/ 435 w 536"/>
              <a:gd name="T19" fmla="*/ 234 h 537"/>
              <a:gd name="T20" fmla="*/ 502 w 536"/>
              <a:gd name="T21" fmla="*/ 302 h 537"/>
              <a:gd name="T22" fmla="*/ 435 w 536"/>
              <a:gd name="T23" fmla="*/ 234 h 537"/>
              <a:gd name="T24" fmla="*/ 435 w 536"/>
              <a:gd name="T25" fmla="*/ 335 h 537"/>
              <a:gd name="T26" fmla="*/ 502 w 536"/>
              <a:gd name="T27" fmla="*/ 335 h 537"/>
              <a:gd name="T28" fmla="*/ 435 w 536"/>
              <a:gd name="T29" fmla="*/ 402 h 537"/>
              <a:gd name="T30" fmla="*/ 502 w 536"/>
              <a:gd name="T31" fmla="*/ 469 h 537"/>
              <a:gd name="T32" fmla="*/ 502 w 536"/>
              <a:gd name="T33" fmla="*/ 469 h 537"/>
              <a:gd name="T34" fmla="*/ 468 w 536"/>
              <a:gd name="T35" fmla="*/ 503 h 537"/>
              <a:gd name="T36" fmla="*/ 435 w 536"/>
              <a:gd name="T37" fmla="*/ 503 h 537"/>
              <a:gd name="T38" fmla="*/ 502 w 536"/>
              <a:gd name="T39" fmla="*/ 436 h 537"/>
              <a:gd name="T40" fmla="*/ 134 w 536"/>
              <a:gd name="T41" fmla="*/ 34 h 537"/>
              <a:gd name="T42" fmla="*/ 134 w 536"/>
              <a:gd name="T43" fmla="*/ 34 h 537"/>
              <a:gd name="T44" fmla="*/ 402 w 536"/>
              <a:gd name="T45" fmla="*/ 503 h 537"/>
              <a:gd name="T46" fmla="*/ 134 w 536"/>
              <a:gd name="T47" fmla="*/ 34 h 537"/>
              <a:gd name="T48" fmla="*/ 100 w 536"/>
              <a:gd name="T49" fmla="*/ 101 h 537"/>
              <a:gd name="T50" fmla="*/ 33 w 536"/>
              <a:gd name="T51" fmla="*/ 101 h 537"/>
              <a:gd name="T52" fmla="*/ 33 w 536"/>
              <a:gd name="T53" fmla="*/ 68 h 537"/>
              <a:gd name="T54" fmla="*/ 66 w 536"/>
              <a:gd name="T55" fmla="*/ 34 h 537"/>
              <a:gd name="T56" fmla="*/ 100 w 536"/>
              <a:gd name="T57" fmla="*/ 101 h 537"/>
              <a:gd name="T58" fmla="*/ 33 w 536"/>
              <a:gd name="T59" fmla="*/ 135 h 537"/>
              <a:gd name="T60" fmla="*/ 100 w 536"/>
              <a:gd name="T61" fmla="*/ 135 h 537"/>
              <a:gd name="T62" fmla="*/ 33 w 536"/>
              <a:gd name="T63" fmla="*/ 201 h 537"/>
              <a:gd name="T64" fmla="*/ 33 w 536"/>
              <a:gd name="T65" fmla="*/ 234 h 537"/>
              <a:gd name="T66" fmla="*/ 33 w 536"/>
              <a:gd name="T67" fmla="*/ 234 h 537"/>
              <a:gd name="T68" fmla="*/ 100 w 536"/>
              <a:gd name="T69" fmla="*/ 302 h 537"/>
              <a:gd name="T70" fmla="*/ 33 w 536"/>
              <a:gd name="T71" fmla="*/ 234 h 537"/>
              <a:gd name="T72" fmla="*/ 33 w 536"/>
              <a:gd name="T73" fmla="*/ 335 h 537"/>
              <a:gd name="T74" fmla="*/ 100 w 536"/>
              <a:gd name="T75" fmla="*/ 335 h 537"/>
              <a:gd name="T76" fmla="*/ 33 w 536"/>
              <a:gd name="T77" fmla="*/ 402 h 537"/>
              <a:gd name="T78" fmla="*/ 100 w 536"/>
              <a:gd name="T79" fmla="*/ 503 h 537"/>
              <a:gd name="T80" fmla="*/ 100 w 536"/>
              <a:gd name="T81" fmla="*/ 503 h 537"/>
              <a:gd name="T82" fmla="*/ 66 w 536"/>
              <a:gd name="T83" fmla="*/ 503 h 537"/>
              <a:gd name="T84" fmla="*/ 33 w 536"/>
              <a:gd name="T85" fmla="*/ 469 h 537"/>
              <a:gd name="T86" fmla="*/ 100 w 536"/>
              <a:gd name="T87" fmla="*/ 436 h 537"/>
              <a:gd name="T88" fmla="*/ 485 w 536"/>
              <a:gd name="T89" fmla="*/ 0 h 537"/>
              <a:gd name="T90" fmla="*/ 485 w 536"/>
              <a:gd name="T91" fmla="*/ 0 h 537"/>
              <a:gd name="T92" fmla="*/ 50 w 536"/>
              <a:gd name="T93" fmla="*/ 0 h 537"/>
              <a:gd name="T94" fmla="*/ 0 w 536"/>
              <a:gd name="T95" fmla="*/ 51 h 537"/>
              <a:gd name="T96" fmla="*/ 0 w 536"/>
              <a:gd name="T97" fmla="*/ 486 h 537"/>
              <a:gd name="T98" fmla="*/ 50 w 536"/>
              <a:gd name="T99" fmla="*/ 536 h 537"/>
              <a:gd name="T100" fmla="*/ 485 w 536"/>
              <a:gd name="T101" fmla="*/ 536 h 537"/>
              <a:gd name="T102" fmla="*/ 535 w 536"/>
              <a:gd name="T103" fmla="*/ 486 h 537"/>
              <a:gd name="T104" fmla="*/ 535 w 536"/>
              <a:gd name="T105" fmla="*/ 51 h 537"/>
              <a:gd name="T106" fmla="*/ 233 w 536"/>
              <a:gd name="T107" fmla="*/ 350 h 537"/>
              <a:gd name="T108" fmla="*/ 233 w 536"/>
              <a:gd name="T109" fmla="*/ 350 h 537"/>
              <a:gd name="T110" fmla="*/ 328 w 536"/>
              <a:gd name="T111" fmla="*/ 287 h 537"/>
              <a:gd name="T112" fmla="*/ 328 w 536"/>
              <a:gd name="T113" fmla="*/ 268 h 537"/>
              <a:gd name="T114" fmla="*/ 233 w 536"/>
              <a:gd name="T115" fmla="*/ 204 h 537"/>
              <a:gd name="T116" fmla="*/ 217 w 536"/>
              <a:gd name="T117" fmla="*/ 213 h 537"/>
              <a:gd name="T118" fmla="*/ 217 w 536"/>
              <a:gd name="T119" fmla="*/ 34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6" h="537">
                <a:moveTo>
                  <a:pt x="502" y="101"/>
                </a:moveTo>
                <a:lnTo>
                  <a:pt x="502" y="101"/>
                </a:lnTo>
                <a:lnTo>
                  <a:pt x="502" y="101"/>
                </a:lnTo>
                <a:lnTo>
                  <a:pt x="435" y="101"/>
                </a:lnTo>
                <a:lnTo>
                  <a:pt x="435" y="34"/>
                </a:lnTo>
                <a:lnTo>
                  <a:pt x="468" y="34"/>
                </a:lnTo>
                <a:lnTo>
                  <a:pt x="468" y="34"/>
                </a:lnTo>
                <a:cubicBezTo>
                  <a:pt x="487" y="34"/>
                  <a:pt x="502" y="49"/>
                  <a:pt x="502" y="68"/>
                </a:cubicBezTo>
                <a:lnTo>
                  <a:pt x="502" y="68"/>
                </a:lnTo>
                <a:lnTo>
                  <a:pt x="502" y="101"/>
                </a:lnTo>
                <a:close/>
                <a:moveTo>
                  <a:pt x="435" y="135"/>
                </a:moveTo>
                <a:lnTo>
                  <a:pt x="435" y="135"/>
                </a:lnTo>
                <a:lnTo>
                  <a:pt x="435" y="135"/>
                </a:lnTo>
                <a:lnTo>
                  <a:pt x="502" y="135"/>
                </a:lnTo>
                <a:lnTo>
                  <a:pt x="502" y="201"/>
                </a:lnTo>
                <a:lnTo>
                  <a:pt x="435" y="201"/>
                </a:lnTo>
                <a:lnTo>
                  <a:pt x="435" y="135"/>
                </a:lnTo>
                <a:close/>
                <a:moveTo>
                  <a:pt x="435" y="234"/>
                </a:moveTo>
                <a:lnTo>
                  <a:pt x="435" y="234"/>
                </a:lnTo>
                <a:lnTo>
                  <a:pt x="435" y="234"/>
                </a:lnTo>
                <a:lnTo>
                  <a:pt x="502" y="234"/>
                </a:lnTo>
                <a:lnTo>
                  <a:pt x="502" y="302"/>
                </a:lnTo>
                <a:lnTo>
                  <a:pt x="435" y="302"/>
                </a:lnTo>
                <a:lnTo>
                  <a:pt x="435" y="234"/>
                </a:lnTo>
                <a:close/>
                <a:moveTo>
                  <a:pt x="435" y="335"/>
                </a:moveTo>
                <a:lnTo>
                  <a:pt x="435" y="335"/>
                </a:lnTo>
                <a:lnTo>
                  <a:pt x="435" y="335"/>
                </a:lnTo>
                <a:lnTo>
                  <a:pt x="502" y="335"/>
                </a:lnTo>
                <a:lnTo>
                  <a:pt x="502" y="402"/>
                </a:lnTo>
                <a:lnTo>
                  <a:pt x="435" y="402"/>
                </a:lnTo>
                <a:lnTo>
                  <a:pt x="435" y="335"/>
                </a:lnTo>
                <a:close/>
                <a:moveTo>
                  <a:pt x="502" y="469"/>
                </a:moveTo>
                <a:lnTo>
                  <a:pt x="502" y="469"/>
                </a:lnTo>
                <a:lnTo>
                  <a:pt x="502" y="469"/>
                </a:lnTo>
                <a:lnTo>
                  <a:pt x="502" y="469"/>
                </a:lnTo>
                <a:cubicBezTo>
                  <a:pt x="502" y="487"/>
                  <a:pt x="487" y="503"/>
                  <a:pt x="468" y="503"/>
                </a:cubicBezTo>
                <a:lnTo>
                  <a:pt x="468" y="503"/>
                </a:lnTo>
                <a:lnTo>
                  <a:pt x="435" y="503"/>
                </a:lnTo>
                <a:lnTo>
                  <a:pt x="435" y="436"/>
                </a:lnTo>
                <a:lnTo>
                  <a:pt x="502" y="436"/>
                </a:lnTo>
                <a:lnTo>
                  <a:pt x="502" y="469"/>
                </a:lnTo>
                <a:close/>
                <a:moveTo>
                  <a:pt x="134" y="34"/>
                </a:moveTo>
                <a:lnTo>
                  <a:pt x="134" y="34"/>
                </a:lnTo>
                <a:lnTo>
                  <a:pt x="134" y="34"/>
                </a:lnTo>
                <a:lnTo>
                  <a:pt x="402" y="34"/>
                </a:lnTo>
                <a:lnTo>
                  <a:pt x="402" y="503"/>
                </a:lnTo>
                <a:lnTo>
                  <a:pt x="134" y="503"/>
                </a:lnTo>
                <a:lnTo>
                  <a:pt x="134" y="34"/>
                </a:lnTo>
                <a:close/>
                <a:moveTo>
                  <a:pt x="100" y="101"/>
                </a:moveTo>
                <a:lnTo>
                  <a:pt x="100" y="101"/>
                </a:lnTo>
                <a:lnTo>
                  <a:pt x="100" y="101"/>
                </a:lnTo>
                <a:lnTo>
                  <a:pt x="33" y="101"/>
                </a:lnTo>
                <a:lnTo>
                  <a:pt x="33" y="68"/>
                </a:lnTo>
                <a:lnTo>
                  <a:pt x="33" y="68"/>
                </a:lnTo>
                <a:cubicBezTo>
                  <a:pt x="33" y="49"/>
                  <a:pt x="48" y="34"/>
                  <a:pt x="66" y="34"/>
                </a:cubicBezTo>
                <a:lnTo>
                  <a:pt x="66" y="34"/>
                </a:lnTo>
                <a:lnTo>
                  <a:pt x="100" y="34"/>
                </a:lnTo>
                <a:lnTo>
                  <a:pt x="100" y="101"/>
                </a:lnTo>
                <a:close/>
                <a:moveTo>
                  <a:pt x="33" y="135"/>
                </a:moveTo>
                <a:lnTo>
                  <a:pt x="33" y="135"/>
                </a:lnTo>
                <a:lnTo>
                  <a:pt x="33" y="135"/>
                </a:lnTo>
                <a:lnTo>
                  <a:pt x="100" y="135"/>
                </a:lnTo>
                <a:lnTo>
                  <a:pt x="100" y="201"/>
                </a:lnTo>
                <a:lnTo>
                  <a:pt x="33" y="201"/>
                </a:lnTo>
                <a:lnTo>
                  <a:pt x="33" y="135"/>
                </a:lnTo>
                <a:close/>
                <a:moveTo>
                  <a:pt x="33" y="234"/>
                </a:moveTo>
                <a:lnTo>
                  <a:pt x="33" y="234"/>
                </a:lnTo>
                <a:lnTo>
                  <a:pt x="33" y="234"/>
                </a:lnTo>
                <a:lnTo>
                  <a:pt x="100" y="234"/>
                </a:lnTo>
                <a:lnTo>
                  <a:pt x="100" y="302"/>
                </a:lnTo>
                <a:lnTo>
                  <a:pt x="33" y="302"/>
                </a:lnTo>
                <a:lnTo>
                  <a:pt x="33" y="234"/>
                </a:lnTo>
                <a:close/>
                <a:moveTo>
                  <a:pt x="33" y="335"/>
                </a:moveTo>
                <a:lnTo>
                  <a:pt x="33" y="335"/>
                </a:lnTo>
                <a:lnTo>
                  <a:pt x="33" y="335"/>
                </a:lnTo>
                <a:lnTo>
                  <a:pt x="100" y="335"/>
                </a:lnTo>
                <a:lnTo>
                  <a:pt x="100" y="402"/>
                </a:lnTo>
                <a:lnTo>
                  <a:pt x="33" y="402"/>
                </a:lnTo>
                <a:lnTo>
                  <a:pt x="33" y="335"/>
                </a:lnTo>
                <a:close/>
                <a:moveTo>
                  <a:pt x="100" y="503"/>
                </a:moveTo>
                <a:lnTo>
                  <a:pt x="100" y="503"/>
                </a:lnTo>
                <a:lnTo>
                  <a:pt x="100" y="503"/>
                </a:lnTo>
                <a:lnTo>
                  <a:pt x="66" y="503"/>
                </a:lnTo>
                <a:lnTo>
                  <a:pt x="66" y="503"/>
                </a:lnTo>
                <a:cubicBezTo>
                  <a:pt x="48" y="503"/>
                  <a:pt x="33" y="487"/>
                  <a:pt x="33" y="469"/>
                </a:cubicBezTo>
                <a:lnTo>
                  <a:pt x="33" y="469"/>
                </a:lnTo>
                <a:lnTo>
                  <a:pt x="33" y="436"/>
                </a:lnTo>
                <a:lnTo>
                  <a:pt x="100" y="436"/>
                </a:lnTo>
                <a:lnTo>
                  <a:pt x="100" y="503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3"/>
                  <a:pt x="0" y="51"/>
                </a:cubicBezTo>
                <a:lnTo>
                  <a:pt x="0" y="51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5" y="513"/>
                  <a:pt x="535" y="486"/>
                </a:cubicBezTo>
                <a:lnTo>
                  <a:pt x="535" y="486"/>
                </a:lnTo>
                <a:lnTo>
                  <a:pt x="535" y="51"/>
                </a:lnTo>
                <a:lnTo>
                  <a:pt x="535" y="51"/>
                </a:lnTo>
                <a:cubicBezTo>
                  <a:pt x="535" y="23"/>
                  <a:pt x="513" y="0"/>
                  <a:pt x="485" y="0"/>
                </a:cubicBezTo>
                <a:close/>
                <a:moveTo>
                  <a:pt x="233" y="350"/>
                </a:moveTo>
                <a:lnTo>
                  <a:pt x="233" y="350"/>
                </a:lnTo>
                <a:lnTo>
                  <a:pt x="233" y="350"/>
                </a:lnTo>
                <a:lnTo>
                  <a:pt x="328" y="287"/>
                </a:lnTo>
                <a:lnTo>
                  <a:pt x="328" y="287"/>
                </a:lnTo>
                <a:cubicBezTo>
                  <a:pt x="338" y="281"/>
                  <a:pt x="335" y="271"/>
                  <a:pt x="328" y="268"/>
                </a:cubicBezTo>
                <a:lnTo>
                  <a:pt x="328" y="268"/>
                </a:lnTo>
                <a:lnTo>
                  <a:pt x="233" y="204"/>
                </a:lnTo>
                <a:lnTo>
                  <a:pt x="233" y="204"/>
                </a:lnTo>
                <a:cubicBezTo>
                  <a:pt x="225" y="198"/>
                  <a:pt x="217" y="202"/>
                  <a:pt x="217" y="213"/>
                </a:cubicBezTo>
                <a:lnTo>
                  <a:pt x="217" y="213"/>
                </a:lnTo>
                <a:lnTo>
                  <a:pt x="217" y="341"/>
                </a:lnTo>
                <a:lnTo>
                  <a:pt x="217" y="341"/>
                </a:lnTo>
                <a:cubicBezTo>
                  <a:pt x="217" y="351"/>
                  <a:pt x="225" y="355"/>
                  <a:pt x="233" y="35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10476942" y="3715199"/>
            <a:ext cx="448943" cy="419504"/>
          </a:xfrm>
          <a:custGeom>
            <a:avLst/>
            <a:gdLst>
              <a:gd name="T0" fmla="*/ 502 w 536"/>
              <a:gd name="T1" fmla="*/ 317 h 502"/>
              <a:gd name="T2" fmla="*/ 502 w 536"/>
              <a:gd name="T3" fmla="*/ 317 h 502"/>
              <a:gd name="T4" fmla="*/ 468 w 536"/>
              <a:gd name="T5" fmla="*/ 351 h 502"/>
              <a:gd name="T6" fmla="*/ 164 w 536"/>
              <a:gd name="T7" fmla="*/ 450 h 502"/>
              <a:gd name="T8" fmla="*/ 150 w 536"/>
              <a:gd name="T9" fmla="*/ 385 h 502"/>
              <a:gd name="T10" fmla="*/ 150 w 536"/>
              <a:gd name="T11" fmla="*/ 385 h 502"/>
              <a:gd name="T12" fmla="*/ 67 w 536"/>
              <a:gd name="T13" fmla="*/ 351 h 502"/>
              <a:gd name="T14" fmla="*/ 33 w 536"/>
              <a:gd name="T15" fmla="*/ 317 h 502"/>
              <a:gd name="T16" fmla="*/ 33 w 536"/>
              <a:gd name="T17" fmla="*/ 66 h 502"/>
              <a:gd name="T18" fmla="*/ 67 w 536"/>
              <a:gd name="T19" fmla="*/ 33 h 502"/>
              <a:gd name="T20" fmla="*/ 468 w 536"/>
              <a:gd name="T21" fmla="*/ 33 h 502"/>
              <a:gd name="T22" fmla="*/ 502 w 536"/>
              <a:gd name="T23" fmla="*/ 66 h 502"/>
              <a:gd name="T24" fmla="*/ 502 w 536"/>
              <a:gd name="T25" fmla="*/ 317 h 502"/>
              <a:gd name="T26" fmla="*/ 485 w 536"/>
              <a:gd name="T27" fmla="*/ 0 h 502"/>
              <a:gd name="T28" fmla="*/ 50 w 536"/>
              <a:gd name="T29" fmla="*/ 0 h 502"/>
              <a:gd name="T30" fmla="*/ 0 w 536"/>
              <a:gd name="T31" fmla="*/ 49 h 502"/>
              <a:gd name="T32" fmla="*/ 0 w 536"/>
              <a:gd name="T33" fmla="*/ 334 h 502"/>
              <a:gd name="T34" fmla="*/ 50 w 536"/>
              <a:gd name="T35" fmla="*/ 385 h 502"/>
              <a:gd name="T36" fmla="*/ 116 w 536"/>
              <a:gd name="T37" fmla="*/ 385 h 502"/>
              <a:gd name="T38" fmla="*/ 116 w 536"/>
              <a:gd name="T39" fmla="*/ 456 h 502"/>
              <a:gd name="T40" fmla="*/ 185 w 536"/>
              <a:gd name="T41" fmla="*/ 475 h 502"/>
              <a:gd name="T42" fmla="*/ 485 w 536"/>
              <a:gd name="T43" fmla="*/ 385 h 502"/>
              <a:gd name="T44" fmla="*/ 535 w 536"/>
              <a:gd name="T45" fmla="*/ 334 h 502"/>
              <a:gd name="T46" fmla="*/ 535 w 536"/>
              <a:gd name="T47" fmla="*/ 49 h 502"/>
              <a:gd name="T48" fmla="*/ 485 w 536"/>
              <a:gd name="T49" fmla="*/ 0 h 502"/>
              <a:gd name="T50" fmla="*/ 418 w 536"/>
              <a:gd name="T51" fmla="*/ 100 h 502"/>
              <a:gd name="T52" fmla="*/ 116 w 536"/>
              <a:gd name="T53" fmla="*/ 100 h 502"/>
              <a:gd name="T54" fmla="*/ 100 w 536"/>
              <a:gd name="T55" fmla="*/ 117 h 502"/>
              <a:gd name="T56" fmla="*/ 116 w 536"/>
              <a:gd name="T57" fmla="*/ 133 h 502"/>
              <a:gd name="T58" fmla="*/ 418 w 536"/>
              <a:gd name="T59" fmla="*/ 133 h 502"/>
              <a:gd name="T60" fmla="*/ 418 w 536"/>
              <a:gd name="T61" fmla="*/ 100 h 502"/>
              <a:gd name="T62" fmla="*/ 418 w 536"/>
              <a:gd name="T63" fmla="*/ 167 h 502"/>
              <a:gd name="T64" fmla="*/ 116 w 536"/>
              <a:gd name="T65" fmla="*/ 167 h 502"/>
              <a:gd name="T66" fmla="*/ 100 w 536"/>
              <a:gd name="T67" fmla="*/ 184 h 502"/>
              <a:gd name="T68" fmla="*/ 116 w 536"/>
              <a:gd name="T69" fmla="*/ 201 h 502"/>
              <a:gd name="T70" fmla="*/ 418 w 536"/>
              <a:gd name="T71" fmla="*/ 201 h 502"/>
              <a:gd name="T72" fmla="*/ 418 w 536"/>
              <a:gd name="T73" fmla="*/ 167 h 502"/>
              <a:gd name="T74" fmla="*/ 301 w 536"/>
              <a:gd name="T75" fmla="*/ 234 h 502"/>
              <a:gd name="T76" fmla="*/ 116 w 536"/>
              <a:gd name="T77" fmla="*/ 234 h 502"/>
              <a:gd name="T78" fmla="*/ 100 w 536"/>
              <a:gd name="T79" fmla="*/ 251 h 502"/>
              <a:gd name="T80" fmla="*/ 116 w 536"/>
              <a:gd name="T81" fmla="*/ 268 h 502"/>
              <a:gd name="T82" fmla="*/ 301 w 536"/>
              <a:gd name="T83" fmla="*/ 268 h 502"/>
              <a:gd name="T84" fmla="*/ 301 w 536"/>
              <a:gd name="T85" fmla="*/ 234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6" h="502">
                <a:moveTo>
                  <a:pt x="502" y="317"/>
                </a:moveTo>
                <a:lnTo>
                  <a:pt x="502" y="317"/>
                </a:lnTo>
                <a:lnTo>
                  <a:pt x="502" y="317"/>
                </a:lnTo>
                <a:lnTo>
                  <a:pt x="502" y="317"/>
                </a:lnTo>
                <a:cubicBezTo>
                  <a:pt x="502" y="336"/>
                  <a:pt x="487" y="351"/>
                  <a:pt x="468" y="351"/>
                </a:cubicBezTo>
                <a:lnTo>
                  <a:pt x="468" y="351"/>
                </a:lnTo>
                <a:lnTo>
                  <a:pt x="275" y="351"/>
                </a:lnTo>
                <a:lnTo>
                  <a:pt x="164" y="450"/>
                </a:lnTo>
                <a:lnTo>
                  <a:pt x="164" y="450"/>
                </a:lnTo>
                <a:cubicBezTo>
                  <a:pt x="145" y="473"/>
                  <a:pt x="150" y="412"/>
                  <a:pt x="150" y="385"/>
                </a:cubicBezTo>
                <a:lnTo>
                  <a:pt x="150" y="385"/>
                </a:lnTo>
                <a:lnTo>
                  <a:pt x="150" y="385"/>
                </a:lnTo>
                <a:lnTo>
                  <a:pt x="150" y="351"/>
                </a:lnTo>
                <a:lnTo>
                  <a:pt x="67" y="351"/>
                </a:lnTo>
                <a:lnTo>
                  <a:pt x="67" y="351"/>
                </a:lnTo>
                <a:cubicBezTo>
                  <a:pt x="48" y="351"/>
                  <a:pt x="33" y="336"/>
                  <a:pt x="33" y="317"/>
                </a:cubicBezTo>
                <a:lnTo>
                  <a:pt x="33" y="317"/>
                </a:lnTo>
                <a:lnTo>
                  <a:pt x="33" y="66"/>
                </a:lnTo>
                <a:lnTo>
                  <a:pt x="33" y="66"/>
                </a:lnTo>
                <a:cubicBezTo>
                  <a:pt x="33" y="48"/>
                  <a:pt x="48" y="33"/>
                  <a:pt x="67" y="33"/>
                </a:cubicBezTo>
                <a:lnTo>
                  <a:pt x="67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87" y="33"/>
                  <a:pt x="502" y="48"/>
                  <a:pt x="502" y="66"/>
                </a:cubicBezTo>
                <a:lnTo>
                  <a:pt x="502" y="66"/>
                </a:lnTo>
                <a:lnTo>
                  <a:pt x="502" y="317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2"/>
                  <a:pt x="0" y="49"/>
                </a:cubicBezTo>
                <a:lnTo>
                  <a:pt x="0" y="49"/>
                </a:lnTo>
                <a:lnTo>
                  <a:pt x="0" y="334"/>
                </a:lnTo>
                <a:lnTo>
                  <a:pt x="0" y="334"/>
                </a:lnTo>
                <a:cubicBezTo>
                  <a:pt x="0" y="362"/>
                  <a:pt x="22" y="385"/>
                  <a:pt x="50" y="385"/>
                </a:cubicBezTo>
                <a:lnTo>
                  <a:pt x="50" y="385"/>
                </a:lnTo>
                <a:lnTo>
                  <a:pt x="116" y="385"/>
                </a:lnTo>
                <a:lnTo>
                  <a:pt x="116" y="456"/>
                </a:lnTo>
                <a:lnTo>
                  <a:pt x="116" y="456"/>
                </a:lnTo>
                <a:cubicBezTo>
                  <a:pt x="121" y="476"/>
                  <a:pt x="146" y="501"/>
                  <a:pt x="185" y="475"/>
                </a:cubicBezTo>
                <a:lnTo>
                  <a:pt x="185" y="475"/>
                </a:lnTo>
                <a:lnTo>
                  <a:pt x="286" y="385"/>
                </a:lnTo>
                <a:lnTo>
                  <a:pt x="485" y="385"/>
                </a:lnTo>
                <a:lnTo>
                  <a:pt x="485" y="385"/>
                </a:lnTo>
                <a:cubicBezTo>
                  <a:pt x="513" y="385"/>
                  <a:pt x="535" y="362"/>
                  <a:pt x="535" y="334"/>
                </a:cubicBezTo>
                <a:lnTo>
                  <a:pt x="535" y="334"/>
                </a:lnTo>
                <a:lnTo>
                  <a:pt x="535" y="49"/>
                </a:lnTo>
                <a:lnTo>
                  <a:pt x="535" y="49"/>
                </a:lnTo>
                <a:cubicBezTo>
                  <a:pt x="535" y="22"/>
                  <a:pt x="513" y="0"/>
                  <a:pt x="485" y="0"/>
                </a:cubicBezTo>
                <a:close/>
                <a:moveTo>
                  <a:pt x="418" y="100"/>
                </a:moveTo>
                <a:lnTo>
                  <a:pt x="418" y="100"/>
                </a:lnTo>
                <a:lnTo>
                  <a:pt x="418" y="100"/>
                </a:lnTo>
                <a:lnTo>
                  <a:pt x="116" y="100"/>
                </a:lnTo>
                <a:lnTo>
                  <a:pt x="116" y="100"/>
                </a:lnTo>
                <a:cubicBezTo>
                  <a:pt x="107" y="100"/>
                  <a:pt x="100" y="107"/>
                  <a:pt x="100" y="117"/>
                </a:cubicBezTo>
                <a:cubicBezTo>
                  <a:pt x="100" y="126"/>
                  <a:pt x="107" y="133"/>
                  <a:pt x="116" y="133"/>
                </a:cubicBezTo>
                <a:lnTo>
                  <a:pt x="116" y="133"/>
                </a:lnTo>
                <a:lnTo>
                  <a:pt x="418" y="133"/>
                </a:lnTo>
                <a:lnTo>
                  <a:pt x="418" y="133"/>
                </a:lnTo>
                <a:cubicBezTo>
                  <a:pt x="428" y="133"/>
                  <a:pt x="435" y="126"/>
                  <a:pt x="435" y="117"/>
                </a:cubicBezTo>
                <a:cubicBezTo>
                  <a:pt x="435" y="107"/>
                  <a:pt x="428" y="100"/>
                  <a:pt x="418" y="100"/>
                </a:cubicBezTo>
                <a:close/>
                <a:moveTo>
                  <a:pt x="418" y="167"/>
                </a:moveTo>
                <a:lnTo>
                  <a:pt x="418" y="167"/>
                </a:lnTo>
                <a:lnTo>
                  <a:pt x="418" y="167"/>
                </a:lnTo>
                <a:lnTo>
                  <a:pt x="116" y="167"/>
                </a:lnTo>
                <a:lnTo>
                  <a:pt x="116" y="167"/>
                </a:lnTo>
                <a:cubicBezTo>
                  <a:pt x="107" y="167"/>
                  <a:pt x="100" y="175"/>
                  <a:pt x="100" y="184"/>
                </a:cubicBezTo>
                <a:cubicBezTo>
                  <a:pt x="100" y="193"/>
                  <a:pt x="107" y="201"/>
                  <a:pt x="116" y="201"/>
                </a:cubicBezTo>
                <a:lnTo>
                  <a:pt x="116" y="201"/>
                </a:lnTo>
                <a:lnTo>
                  <a:pt x="418" y="201"/>
                </a:lnTo>
                <a:lnTo>
                  <a:pt x="418" y="201"/>
                </a:lnTo>
                <a:cubicBezTo>
                  <a:pt x="428" y="201"/>
                  <a:pt x="435" y="193"/>
                  <a:pt x="435" y="184"/>
                </a:cubicBezTo>
                <a:cubicBezTo>
                  <a:pt x="435" y="175"/>
                  <a:pt x="428" y="167"/>
                  <a:pt x="418" y="167"/>
                </a:cubicBezTo>
                <a:close/>
                <a:moveTo>
                  <a:pt x="301" y="234"/>
                </a:moveTo>
                <a:lnTo>
                  <a:pt x="301" y="234"/>
                </a:lnTo>
                <a:lnTo>
                  <a:pt x="301" y="234"/>
                </a:lnTo>
                <a:lnTo>
                  <a:pt x="116" y="234"/>
                </a:lnTo>
                <a:lnTo>
                  <a:pt x="116" y="234"/>
                </a:lnTo>
                <a:cubicBezTo>
                  <a:pt x="107" y="234"/>
                  <a:pt x="100" y="242"/>
                  <a:pt x="100" y="251"/>
                </a:cubicBezTo>
                <a:cubicBezTo>
                  <a:pt x="100" y="261"/>
                  <a:pt x="107" y="268"/>
                  <a:pt x="116" y="268"/>
                </a:cubicBezTo>
                <a:lnTo>
                  <a:pt x="116" y="268"/>
                </a:lnTo>
                <a:lnTo>
                  <a:pt x="301" y="268"/>
                </a:lnTo>
                <a:lnTo>
                  <a:pt x="301" y="268"/>
                </a:lnTo>
                <a:cubicBezTo>
                  <a:pt x="310" y="268"/>
                  <a:pt x="318" y="261"/>
                  <a:pt x="318" y="251"/>
                </a:cubicBezTo>
                <a:cubicBezTo>
                  <a:pt x="318" y="242"/>
                  <a:pt x="310" y="234"/>
                  <a:pt x="301" y="23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5596489" y="3702120"/>
            <a:ext cx="432681" cy="351108"/>
          </a:xfrm>
          <a:custGeom>
            <a:avLst/>
            <a:gdLst>
              <a:gd name="T0" fmla="*/ 501 w 536"/>
              <a:gd name="T1" fmla="*/ 369 h 437"/>
              <a:gd name="T2" fmla="*/ 501 w 536"/>
              <a:gd name="T3" fmla="*/ 369 h 437"/>
              <a:gd name="T4" fmla="*/ 501 w 536"/>
              <a:gd name="T5" fmla="*/ 369 h 437"/>
              <a:gd name="T6" fmla="*/ 501 w 536"/>
              <a:gd name="T7" fmla="*/ 369 h 437"/>
              <a:gd name="T8" fmla="*/ 468 w 536"/>
              <a:gd name="T9" fmla="*/ 402 h 437"/>
              <a:gd name="T10" fmla="*/ 468 w 536"/>
              <a:gd name="T11" fmla="*/ 402 h 437"/>
              <a:gd name="T12" fmla="*/ 66 w 536"/>
              <a:gd name="T13" fmla="*/ 402 h 437"/>
              <a:gd name="T14" fmla="*/ 66 w 536"/>
              <a:gd name="T15" fmla="*/ 402 h 437"/>
              <a:gd name="T16" fmla="*/ 33 w 536"/>
              <a:gd name="T17" fmla="*/ 369 h 437"/>
              <a:gd name="T18" fmla="*/ 33 w 536"/>
              <a:gd name="T19" fmla="*/ 369 h 437"/>
              <a:gd name="T20" fmla="*/ 33 w 536"/>
              <a:gd name="T21" fmla="*/ 135 h 437"/>
              <a:gd name="T22" fmla="*/ 33 w 536"/>
              <a:gd name="T23" fmla="*/ 135 h 437"/>
              <a:gd name="T24" fmla="*/ 66 w 536"/>
              <a:gd name="T25" fmla="*/ 101 h 437"/>
              <a:gd name="T26" fmla="*/ 133 w 536"/>
              <a:gd name="T27" fmla="*/ 101 h 437"/>
              <a:gd name="T28" fmla="*/ 199 w 536"/>
              <a:gd name="T29" fmla="*/ 34 h 437"/>
              <a:gd name="T30" fmla="*/ 199 w 536"/>
              <a:gd name="T31" fmla="*/ 34 h 437"/>
              <a:gd name="T32" fmla="*/ 333 w 536"/>
              <a:gd name="T33" fmla="*/ 34 h 437"/>
              <a:gd name="T34" fmla="*/ 333 w 536"/>
              <a:gd name="T35" fmla="*/ 34 h 437"/>
              <a:gd name="T36" fmla="*/ 400 w 536"/>
              <a:gd name="T37" fmla="*/ 101 h 437"/>
              <a:gd name="T38" fmla="*/ 468 w 536"/>
              <a:gd name="T39" fmla="*/ 101 h 437"/>
              <a:gd name="T40" fmla="*/ 501 w 536"/>
              <a:gd name="T41" fmla="*/ 135 h 437"/>
              <a:gd name="T42" fmla="*/ 501 w 536"/>
              <a:gd name="T43" fmla="*/ 135 h 437"/>
              <a:gd name="T44" fmla="*/ 501 w 536"/>
              <a:gd name="T45" fmla="*/ 369 h 437"/>
              <a:gd name="T46" fmla="*/ 485 w 536"/>
              <a:gd name="T47" fmla="*/ 67 h 437"/>
              <a:gd name="T48" fmla="*/ 485 w 536"/>
              <a:gd name="T49" fmla="*/ 67 h 437"/>
              <a:gd name="T50" fmla="*/ 485 w 536"/>
              <a:gd name="T51" fmla="*/ 67 h 437"/>
              <a:gd name="T52" fmla="*/ 485 w 536"/>
              <a:gd name="T53" fmla="*/ 67 h 437"/>
              <a:gd name="T54" fmla="*/ 418 w 536"/>
              <a:gd name="T55" fmla="*/ 67 h 437"/>
              <a:gd name="T56" fmla="*/ 351 w 536"/>
              <a:gd name="T57" fmla="*/ 0 h 437"/>
              <a:gd name="T58" fmla="*/ 351 w 536"/>
              <a:gd name="T59" fmla="*/ 0 h 437"/>
              <a:gd name="T60" fmla="*/ 183 w 536"/>
              <a:gd name="T61" fmla="*/ 0 h 437"/>
              <a:gd name="T62" fmla="*/ 183 w 536"/>
              <a:gd name="T63" fmla="*/ 0 h 437"/>
              <a:gd name="T64" fmla="*/ 116 w 536"/>
              <a:gd name="T65" fmla="*/ 67 h 437"/>
              <a:gd name="T66" fmla="*/ 50 w 536"/>
              <a:gd name="T67" fmla="*/ 67 h 437"/>
              <a:gd name="T68" fmla="*/ 0 w 536"/>
              <a:gd name="T69" fmla="*/ 118 h 437"/>
              <a:gd name="T70" fmla="*/ 0 w 536"/>
              <a:gd name="T71" fmla="*/ 118 h 437"/>
              <a:gd name="T72" fmla="*/ 0 w 536"/>
              <a:gd name="T73" fmla="*/ 386 h 437"/>
              <a:gd name="T74" fmla="*/ 0 w 536"/>
              <a:gd name="T75" fmla="*/ 386 h 437"/>
              <a:gd name="T76" fmla="*/ 50 w 536"/>
              <a:gd name="T77" fmla="*/ 436 h 437"/>
              <a:gd name="T78" fmla="*/ 50 w 536"/>
              <a:gd name="T79" fmla="*/ 436 h 437"/>
              <a:gd name="T80" fmla="*/ 485 w 536"/>
              <a:gd name="T81" fmla="*/ 436 h 437"/>
              <a:gd name="T82" fmla="*/ 485 w 536"/>
              <a:gd name="T83" fmla="*/ 436 h 437"/>
              <a:gd name="T84" fmla="*/ 535 w 536"/>
              <a:gd name="T85" fmla="*/ 386 h 437"/>
              <a:gd name="T86" fmla="*/ 535 w 536"/>
              <a:gd name="T87" fmla="*/ 386 h 437"/>
              <a:gd name="T88" fmla="*/ 535 w 536"/>
              <a:gd name="T89" fmla="*/ 118 h 437"/>
              <a:gd name="T90" fmla="*/ 535 w 536"/>
              <a:gd name="T91" fmla="*/ 118 h 437"/>
              <a:gd name="T92" fmla="*/ 485 w 536"/>
              <a:gd name="T93" fmla="*/ 67 h 437"/>
              <a:gd name="T94" fmla="*/ 267 w 536"/>
              <a:gd name="T95" fmla="*/ 319 h 437"/>
              <a:gd name="T96" fmla="*/ 267 w 536"/>
              <a:gd name="T97" fmla="*/ 319 h 437"/>
              <a:gd name="T98" fmla="*/ 267 w 536"/>
              <a:gd name="T99" fmla="*/ 319 h 437"/>
              <a:gd name="T100" fmla="*/ 267 w 536"/>
              <a:gd name="T101" fmla="*/ 319 h 437"/>
              <a:gd name="T102" fmla="*/ 183 w 536"/>
              <a:gd name="T103" fmla="*/ 235 h 437"/>
              <a:gd name="T104" fmla="*/ 267 w 536"/>
              <a:gd name="T105" fmla="*/ 151 h 437"/>
              <a:gd name="T106" fmla="*/ 351 w 536"/>
              <a:gd name="T107" fmla="*/ 235 h 437"/>
              <a:gd name="T108" fmla="*/ 267 w 536"/>
              <a:gd name="T109" fmla="*/ 319 h 437"/>
              <a:gd name="T110" fmla="*/ 267 w 536"/>
              <a:gd name="T111" fmla="*/ 118 h 437"/>
              <a:gd name="T112" fmla="*/ 267 w 536"/>
              <a:gd name="T113" fmla="*/ 118 h 437"/>
              <a:gd name="T114" fmla="*/ 267 w 536"/>
              <a:gd name="T115" fmla="*/ 118 h 437"/>
              <a:gd name="T116" fmla="*/ 267 w 536"/>
              <a:gd name="T117" fmla="*/ 118 h 437"/>
              <a:gd name="T118" fmla="*/ 150 w 536"/>
              <a:gd name="T119" fmla="*/ 235 h 437"/>
              <a:gd name="T120" fmla="*/ 267 w 536"/>
              <a:gd name="T121" fmla="*/ 352 h 437"/>
              <a:gd name="T122" fmla="*/ 385 w 536"/>
              <a:gd name="T123" fmla="*/ 235 h 437"/>
              <a:gd name="T124" fmla="*/ 267 w 536"/>
              <a:gd name="T125" fmla="*/ 118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437">
                <a:moveTo>
                  <a:pt x="501" y="369"/>
                </a:moveTo>
                <a:lnTo>
                  <a:pt x="501" y="369"/>
                </a:lnTo>
                <a:lnTo>
                  <a:pt x="501" y="369"/>
                </a:lnTo>
                <a:lnTo>
                  <a:pt x="501" y="369"/>
                </a:lnTo>
                <a:cubicBezTo>
                  <a:pt x="501" y="388"/>
                  <a:pt x="487" y="402"/>
                  <a:pt x="468" y="402"/>
                </a:cubicBezTo>
                <a:lnTo>
                  <a:pt x="468" y="402"/>
                </a:lnTo>
                <a:lnTo>
                  <a:pt x="66" y="402"/>
                </a:lnTo>
                <a:lnTo>
                  <a:pt x="66" y="402"/>
                </a:lnTo>
                <a:cubicBezTo>
                  <a:pt x="48" y="402"/>
                  <a:pt x="33" y="388"/>
                  <a:pt x="33" y="369"/>
                </a:cubicBezTo>
                <a:lnTo>
                  <a:pt x="33" y="369"/>
                </a:lnTo>
                <a:lnTo>
                  <a:pt x="33" y="135"/>
                </a:lnTo>
                <a:lnTo>
                  <a:pt x="33" y="135"/>
                </a:lnTo>
                <a:cubicBezTo>
                  <a:pt x="33" y="116"/>
                  <a:pt x="48" y="101"/>
                  <a:pt x="66" y="101"/>
                </a:cubicBezTo>
                <a:cubicBezTo>
                  <a:pt x="66" y="101"/>
                  <a:pt x="84" y="101"/>
                  <a:pt x="133" y="101"/>
                </a:cubicBezTo>
                <a:cubicBezTo>
                  <a:pt x="149" y="101"/>
                  <a:pt x="182" y="34"/>
                  <a:pt x="199" y="34"/>
                </a:cubicBezTo>
                <a:lnTo>
                  <a:pt x="199" y="34"/>
                </a:lnTo>
                <a:lnTo>
                  <a:pt x="333" y="34"/>
                </a:lnTo>
                <a:lnTo>
                  <a:pt x="333" y="34"/>
                </a:lnTo>
                <a:cubicBezTo>
                  <a:pt x="351" y="34"/>
                  <a:pt x="385" y="101"/>
                  <a:pt x="400" y="101"/>
                </a:cubicBezTo>
                <a:cubicBezTo>
                  <a:pt x="449" y="101"/>
                  <a:pt x="468" y="101"/>
                  <a:pt x="468" y="101"/>
                </a:cubicBezTo>
                <a:cubicBezTo>
                  <a:pt x="487" y="101"/>
                  <a:pt x="501" y="116"/>
                  <a:pt x="501" y="135"/>
                </a:cubicBezTo>
                <a:lnTo>
                  <a:pt x="501" y="135"/>
                </a:lnTo>
                <a:lnTo>
                  <a:pt x="501" y="369"/>
                </a:lnTo>
                <a:close/>
                <a:moveTo>
                  <a:pt x="485" y="67"/>
                </a:moveTo>
                <a:lnTo>
                  <a:pt x="485" y="67"/>
                </a:lnTo>
                <a:lnTo>
                  <a:pt x="485" y="67"/>
                </a:lnTo>
                <a:lnTo>
                  <a:pt x="485" y="67"/>
                </a:lnTo>
                <a:cubicBezTo>
                  <a:pt x="485" y="67"/>
                  <a:pt x="476" y="67"/>
                  <a:pt x="418" y="67"/>
                </a:cubicBezTo>
                <a:cubicBezTo>
                  <a:pt x="402" y="67"/>
                  <a:pt x="368" y="0"/>
                  <a:pt x="351" y="0"/>
                </a:cubicBezTo>
                <a:lnTo>
                  <a:pt x="351" y="0"/>
                </a:lnTo>
                <a:lnTo>
                  <a:pt x="183" y="0"/>
                </a:lnTo>
                <a:lnTo>
                  <a:pt x="183" y="0"/>
                </a:lnTo>
                <a:cubicBezTo>
                  <a:pt x="166" y="0"/>
                  <a:pt x="132" y="67"/>
                  <a:pt x="116" y="67"/>
                </a:cubicBezTo>
                <a:cubicBezTo>
                  <a:pt x="58" y="67"/>
                  <a:pt x="50" y="67"/>
                  <a:pt x="50" y="67"/>
                </a:cubicBezTo>
                <a:cubicBezTo>
                  <a:pt x="22" y="67"/>
                  <a:pt x="0" y="90"/>
                  <a:pt x="0" y="118"/>
                </a:cubicBezTo>
                <a:lnTo>
                  <a:pt x="0" y="118"/>
                </a:lnTo>
                <a:lnTo>
                  <a:pt x="0" y="386"/>
                </a:lnTo>
                <a:lnTo>
                  <a:pt x="0" y="386"/>
                </a:lnTo>
                <a:cubicBezTo>
                  <a:pt x="0" y="414"/>
                  <a:pt x="22" y="436"/>
                  <a:pt x="50" y="436"/>
                </a:cubicBezTo>
                <a:lnTo>
                  <a:pt x="50" y="436"/>
                </a:lnTo>
                <a:lnTo>
                  <a:pt x="485" y="436"/>
                </a:lnTo>
                <a:lnTo>
                  <a:pt x="485" y="436"/>
                </a:lnTo>
                <a:cubicBezTo>
                  <a:pt x="513" y="436"/>
                  <a:pt x="535" y="414"/>
                  <a:pt x="535" y="386"/>
                </a:cubicBezTo>
                <a:lnTo>
                  <a:pt x="535" y="386"/>
                </a:lnTo>
                <a:lnTo>
                  <a:pt x="535" y="118"/>
                </a:lnTo>
                <a:lnTo>
                  <a:pt x="535" y="118"/>
                </a:lnTo>
                <a:cubicBezTo>
                  <a:pt x="535" y="90"/>
                  <a:pt x="513" y="67"/>
                  <a:pt x="485" y="67"/>
                </a:cubicBezTo>
                <a:close/>
                <a:moveTo>
                  <a:pt x="267" y="319"/>
                </a:moveTo>
                <a:lnTo>
                  <a:pt x="267" y="319"/>
                </a:lnTo>
                <a:lnTo>
                  <a:pt x="267" y="319"/>
                </a:lnTo>
                <a:lnTo>
                  <a:pt x="267" y="319"/>
                </a:lnTo>
                <a:cubicBezTo>
                  <a:pt x="221" y="319"/>
                  <a:pt x="183" y="281"/>
                  <a:pt x="183" y="235"/>
                </a:cubicBezTo>
                <a:cubicBezTo>
                  <a:pt x="183" y="188"/>
                  <a:pt x="221" y="151"/>
                  <a:pt x="267" y="151"/>
                </a:cubicBezTo>
                <a:cubicBezTo>
                  <a:pt x="314" y="151"/>
                  <a:pt x="351" y="188"/>
                  <a:pt x="351" y="235"/>
                </a:cubicBezTo>
                <a:cubicBezTo>
                  <a:pt x="351" y="281"/>
                  <a:pt x="314" y="319"/>
                  <a:pt x="267" y="319"/>
                </a:cubicBezTo>
                <a:close/>
                <a:moveTo>
                  <a:pt x="267" y="118"/>
                </a:moveTo>
                <a:lnTo>
                  <a:pt x="267" y="118"/>
                </a:lnTo>
                <a:lnTo>
                  <a:pt x="267" y="118"/>
                </a:lnTo>
                <a:lnTo>
                  <a:pt x="267" y="118"/>
                </a:lnTo>
                <a:cubicBezTo>
                  <a:pt x="202" y="118"/>
                  <a:pt x="150" y="170"/>
                  <a:pt x="150" y="235"/>
                </a:cubicBezTo>
                <a:cubicBezTo>
                  <a:pt x="150" y="300"/>
                  <a:pt x="202" y="352"/>
                  <a:pt x="267" y="352"/>
                </a:cubicBezTo>
                <a:cubicBezTo>
                  <a:pt x="332" y="352"/>
                  <a:pt x="385" y="300"/>
                  <a:pt x="385" y="235"/>
                </a:cubicBezTo>
                <a:cubicBezTo>
                  <a:pt x="385" y="170"/>
                  <a:pt x="332" y="118"/>
                  <a:pt x="267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10533750" y="1488925"/>
            <a:ext cx="268188" cy="389512"/>
          </a:xfrm>
          <a:custGeom>
            <a:avLst/>
            <a:gdLst>
              <a:gd name="T0" fmla="*/ 219 w 370"/>
              <a:gd name="T1" fmla="*/ 67 h 536"/>
              <a:gd name="T2" fmla="*/ 219 w 370"/>
              <a:gd name="T3" fmla="*/ 67 h 536"/>
              <a:gd name="T4" fmla="*/ 219 w 370"/>
              <a:gd name="T5" fmla="*/ 67 h 536"/>
              <a:gd name="T6" fmla="*/ 151 w 370"/>
              <a:gd name="T7" fmla="*/ 67 h 536"/>
              <a:gd name="T8" fmla="*/ 151 w 370"/>
              <a:gd name="T9" fmla="*/ 67 h 536"/>
              <a:gd name="T10" fmla="*/ 135 w 370"/>
              <a:gd name="T11" fmla="*/ 83 h 536"/>
              <a:gd name="T12" fmla="*/ 151 w 370"/>
              <a:gd name="T13" fmla="*/ 100 h 536"/>
              <a:gd name="T14" fmla="*/ 151 w 370"/>
              <a:gd name="T15" fmla="*/ 100 h 536"/>
              <a:gd name="T16" fmla="*/ 219 w 370"/>
              <a:gd name="T17" fmla="*/ 100 h 536"/>
              <a:gd name="T18" fmla="*/ 219 w 370"/>
              <a:gd name="T19" fmla="*/ 100 h 536"/>
              <a:gd name="T20" fmla="*/ 235 w 370"/>
              <a:gd name="T21" fmla="*/ 83 h 536"/>
              <a:gd name="T22" fmla="*/ 219 w 370"/>
              <a:gd name="T23" fmla="*/ 67 h 536"/>
              <a:gd name="T24" fmla="*/ 336 w 370"/>
              <a:gd name="T25" fmla="*/ 468 h 536"/>
              <a:gd name="T26" fmla="*/ 336 w 370"/>
              <a:gd name="T27" fmla="*/ 468 h 536"/>
              <a:gd name="T28" fmla="*/ 336 w 370"/>
              <a:gd name="T29" fmla="*/ 468 h 536"/>
              <a:gd name="T30" fmla="*/ 336 w 370"/>
              <a:gd name="T31" fmla="*/ 468 h 536"/>
              <a:gd name="T32" fmla="*/ 302 w 370"/>
              <a:gd name="T33" fmla="*/ 502 h 536"/>
              <a:gd name="T34" fmla="*/ 302 w 370"/>
              <a:gd name="T35" fmla="*/ 502 h 536"/>
              <a:gd name="T36" fmla="*/ 68 w 370"/>
              <a:gd name="T37" fmla="*/ 502 h 536"/>
              <a:gd name="T38" fmla="*/ 68 w 370"/>
              <a:gd name="T39" fmla="*/ 502 h 536"/>
              <a:gd name="T40" fmla="*/ 34 w 370"/>
              <a:gd name="T41" fmla="*/ 468 h 536"/>
              <a:gd name="T42" fmla="*/ 34 w 370"/>
              <a:gd name="T43" fmla="*/ 468 h 536"/>
              <a:gd name="T44" fmla="*/ 34 w 370"/>
              <a:gd name="T45" fmla="*/ 67 h 536"/>
              <a:gd name="T46" fmla="*/ 34 w 370"/>
              <a:gd name="T47" fmla="*/ 67 h 536"/>
              <a:gd name="T48" fmla="*/ 68 w 370"/>
              <a:gd name="T49" fmla="*/ 33 h 536"/>
              <a:gd name="T50" fmla="*/ 68 w 370"/>
              <a:gd name="T51" fmla="*/ 33 h 536"/>
              <a:gd name="T52" fmla="*/ 302 w 370"/>
              <a:gd name="T53" fmla="*/ 33 h 536"/>
              <a:gd name="T54" fmla="*/ 302 w 370"/>
              <a:gd name="T55" fmla="*/ 33 h 536"/>
              <a:gd name="T56" fmla="*/ 336 w 370"/>
              <a:gd name="T57" fmla="*/ 67 h 536"/>
              <a:gd name="T58" fmla="*/ 336 w 370"/>
              <a:gd name="T59" fmla="*/ 67 h 536"/>
              <a:gd name="T60" fmla="*/ 336 w 370"/>
              <a:gd name="T61" fmla="*/ 468 h 536"/>
              <a:gd name="T62" fmla="*/ 318 w 370"/>
              <a:gd name="T63" fmla="*/ 0 h 536"/>
              <a:gd name="T64" fmla="*/ 318 w 370"/>
              <a:gd name="T65" fmla="*/ 0 h 536"/>
              <a:gd name="T66" fmla="*/ 318 w 370"/>
              <a:gd name="T67" fmla="*/ 0 h 536"/>
              <a:gd name="T68" fmla="*/ 51 w 370"/>
              <a:gd name="T69" fmla="*/ 0 h 536"/>
              <a:gd name="T70" fmla="*/ 51 w 370"/>
              <a:gd name="T71" fmla="*/ 0 h 536"/>
              <a:gd name="T72" fmla="*/ 0 w 370"/>
              <a:gd name="T73" fmla="*/ 50 h 536"/>
              <a:gd name="T74" fmla="*/ 0 w 370"/>
              <a:gd name="T75" fmla="*/ 50 h 536"/>
              <a:gd name="T76" fmla="*/ 0 w 370"/>
              <a:gd name="T77" fmla="*/ 485 h 536"/>
              <a:gd name="T78" fmla="*/ 0 w 370"/>
              <a:gd name="T79" fmla="*/ 485 h 536"/>
              <a:gd name="T80" fmla="*/ 51 w 370"/>
              <a:gd name="T81" fmla="*/ 535 h 536"/>
              <a:gd name="T82" fmla="*/ 51 w 370"/>
              <a:gd name="T83" fmla="*/ 535 h 536"/>
              <a:gd name="T84" fmla="*/ 318 w 370"/>
              <a:gd name="T85" fmla="*/ 535 h 536"/>
              <a:gd name="T86" fmla="*/ 318 w 370"/>
              <a:gd name="T87" fmla="*/ 535 h 536"/>
              <a:gd name="T88" fmla="*/ 369 w 370"/>
              <a:gd name="T89" fmla="*/ 485 h 536"/>
              <a:gd name="T90" fmla="*/ 369 w 370"/>
              <a:gd name="T91" fmla="*/ 485 h 536"/>
              <a:gd name="T92" fmla="*/ 369 w 370"/>
              <a:gd name="T93" fmla="*/ 50 h 536"/>
              <a:gd name="T94" fmla="*/ 369 w 370"/>
              <a:gd name="T95" fmla="*/ 50 h 536"/>
              <a:gd name="T96" fmla="*/ 318 w 370"/>
              <a:gd name="T97" fmla="*/ 0 h 536"/>
              <a:gd name="T98" fmla="*/ 185 w 370"/>
              <a:gd name="T99" fmla="*/ 402 h 536"/>
              <a:gd name="T100" fmla="*/ 185 w 370"/>
              <a:gd name="T101" fmla="*/ 402 h 536"/>
              <a:gd name="T102" fmla="*/ 185 w 370"/>
              <a:gd name="T103" fmla="*/ 402 h 536"/>
              <a:gd name="T104" fmla="*/ 185 w 370"/>
              <a:gd name="T105" fmla="*/ 402 h 536"/>
              <a:gd name="T106" fmla="*/ 151 w 370"/>
              <a:gd name="T107" fmla="*/ 435 h 536"/>
              <a:gd name="T108" fmla="*/ 185 w 370"/>
              <a:gd name="T109" fmla="*/ 468 h 536"/>
              <a:gd name="T110" fmla="*/ 219 w 370"/>
              <a:gd name="T111" fmla="*/ 435 h 536"/>
              <a:gd name="T112" fmla="*/ 185 w 370"/>
              <a:gd name="T113" fmla="*/ 40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0" h="536">
                <a:moveTo>
                  <a:pt x="219" y="67"/>
                </a:moveTo>
                <a:lnTo>
                  <a:pt x="219" y="67"/>
                </a:lnTo>
                <a:lnTo>
                  <a:pt x="219" y="67"/>
                </a:lnTo>
                <a:lnTo>
                  <a:pt x="151" y="67"/>
                </a:lnTo>
                <a:lnTo>
                  <a:pt x="151" y="67"/>
                </a:lnTo>
                <a:cubicBezTo>
                  <a:pt x="142" y="67"/>
                  <a:pt x="135" y="74"/>
                  <a:pt x="135" y="83"/>
                </a:cubicBezTo>
                <a:cubicBezTo>
                  <a:pt x="135" y="93"/>
                  <a:pt x="142" y="100"/>
                  <a:pt x="151" y="100"/>
                </a:cubicBezTo>
                <a:lnTo>
                  <a:pt x="151" y="100"/>
                </a:lnTo>
                <a:lnTo>
                  <a:pt x="219" y="100"/>
                </a:lnTo>
                <a:lnTo>
                  <a:pt x="219" y="100"/>
                </a:lnTo>
                <a:cubicBezTo>
                  <a:pt x="228" y="100"/>
                  <a:pt x="235" y="93"/>
                  <a:pt x="235" y="83"/>
                </a:cubicBezTo>
                <a:cubicBezTo>
                  <a:pt x="235" y="74"/>
                  <a:pt x="228" y="67"/>
                  <a:pt x="219" y="67"/>
                </a:cubicBezTo>
                <a:close/>
                <a:moveTo>
                  <a:pt x="336" y="468"/>
                </a:moveTo>
                <a:lnTo>
                  <a:pt x="336" y="468"/>
                </a:lnTo>
                <a:lnTo>
                  <a:pt x="336" y="468"/>
                </a:lnTo>
                <a:lnTo>
                  <a:pt x="336" y="468"/>
                </a:lnTo>
                <a:cubicBezTo>
                  <a:pt x="336" y="487"/>
                  <a:pt x="321" y="502"/>
                  <a:pt x="302" y="502"/>
                </a:cubicBezTo>
                <a:lnTo>
                  <a:pt x="302" y="502"/>
                </a:lnTo>
                <a:lnTo>
                  <a:pt x="68" y="502"/>
                </a:lnTo>
                <a:lnTo>
                  <a:pt x="68" y="502"/>
                </a:lnTo>
                <a:cubicBezTo>
                  <a:pt x="49" y="502"/>
                  <a:pt x="34" y="487"/>
                  <a:pt x="34" y="468"/>
                </a:cubicBezTo>
                <a:lnTo>
                  <a:pt x="34" y="46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8" y="33"/>
                </a:cubicBezTo>
                <a:lnTo>
                  <a:pt x="68" y="33"/>
                </a:lnTo>
                <a:lnTo>
                  <a:pt x="302" y="33"/>
                </a:lnTo>
                <a:lnTo>
                  <a:pt x="302" y="33"/>
                </a:lnTo>
                <a:cubicBezTo>
                  <a:pt x="321" y="33"/>
                  <a:pt x="336" y="48"/>
                  <a:pt x="336" y="67"/>
                </a:cubicBezTo>
                <a:lnTo>
                  <a:pt x="336" y="67"/>
                </a:lnTo>
                <a:lnTo>
                  <a:pt x="336" y="468"/>
                </a:lnTo>
                <a:close/>
                <a:moveTo>
                  <a:pt x="318" y="0"/>
                </a:moveTo>
                <a:lnTo>
                  <a:pt x="318" y="0"/>
                </a:lnTo>
                <a:lnTo>
                  <a:pt x="318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485"/>
                </a:lnTo>
                <a:lnTo>
                  <a:pt x="0" y="485"/>
                </a:lnTo>
                <a:cubicBezTo>
                  <a:pt x="0" y="514"/>
                  <a:pt x="23" y="535"/>
                  <a:pt x="51" y="535"/>
                </a:cubicBezTo>
                <a:lnTo>
                  <a:pt x="51" y="535"/>
                </a:lnTo>
                <a:lnTo>
                  <a:pt x="318" y="535"/>
                </a:lnTo>
                <a:lnTo>
                  <a:pt x="318" y="535"/>
                </a:lnTo>
                <a:cubicBezTo>
                  <a:pt x="347" y="535"/>
                  <a:pt x="369" y="514"/>
                  <a:pt x="369" y="485"/>
                </a:cubicBezTo>
                <a:lnTo>
                  <a:pt x="369" y="485"/>
                </a:lnTo>
                <a:lnTo>
                  <a:pt x="369" y="50"/>
                </a:lnTo>
                <a:lnTo>
                  <a:pt x="369" y="50"/>
                </a:lnTo>
                <a:cubicBezTo>
                  <a:pt x="369" y="23"/>
                  <a:pt x="347" y="0"/>
                  <a:pt x="318" y="0"/>
                </a:cubicBezTo>
                <a:close/>
                <a:moveTo>
                  <a:pt x="185" y="402"/>
                </a:moveTo>
                <a:lnTo>
                  <a:pt x="185" y="402"/>
                </a:lnTo>
                <a:lnTo>
                  <a:pt x="185" y="402"/>
                </a:lnTo>
                <a:lnTo>
                  <a:pt x="185" y="402"/>
                </a:lnTo>
                <a:cubicBezTo>
                  <a:pt x="167" y="402"/>
                  <a:pt x="151" y="417"/>
                  <a:pt x="151" y="435"/>
                </a:cubicBezTo>
                <a:cubicBezTo>
                  <a:pt x="151" y="454"/>
                  <a:pt x="167" y="468"/>
                  <a:pt x="185" y="468"/>
                </a:cubicBezTo>
                <a:cubicBezTo>
                  <a:pt x="203" y="468"/>
                  <a:pt x="219" y="454"/>
                  <a:pt x="219" y="435"/>
                </a:cubicBezTo>
                <a:cubicBezTo>
                  <a:pt x="219" y="417"/>
                  <a:pt x="203" y="402"/>
                  <a:pt x="185" y="40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0071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 animBg="1"/>
      <p:bldP spid="10" grpId="0"/>
      <p:bldP spid="11" grpId="0"/>
      <p:bldP spid="14" grpId="0"/>
      <p:bldP spid="15" grpId="0"/>
      <p:bldP spid="16" grpId="0" animBg="1"/>
      <p:bldP spid="29" grpId="0"/>
      <p:bldP spid="30" grpId="0"/>
      <p:bldP spid="33" grpId="0"/>
      <p:bldP spid="34" grpId="0"/>
      <p:bldP spid="35" grpId="0"/>
      <p:bldP spid="36" grpId="0"/>
      <p:bldP spid="38" grpId="0"/>
      <p:bldP spid="39" grpId="0"/>
      <p:bldP spid="23" grpId="0" animBg="1"/>
      <p:bldP spid="24" grpId="0" animBg="1"/>
      <p:bldP spid="26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09FEC7-D0BD-6E48-A8A6-AF8A78D1DB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CE93A2A-D8F4-7F40-A4D2-EC52AF66AD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7D9AAD-1C4C-B642-9D09-9756D52953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9A76772-AB03-4A49-996C-6F01879DFAF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0" name="Rectangle 39"/>
          <p:cNvSpPr/>
          <p:nvPr/>
        </p:nvSpPr>
        <p:spPr>
          <a:xfrm>
            <a:off x="1" y="209973"/>
            <a:ext cx="3048000" cy="6648027"/>
          </a:xfrm>
          <a:prstGeom prst="rect">
            <a:avLst/>
          </a:prstGeom>
          <a:solidFill>
            <a:schemeClr val="tx2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048000" y="209973"/>
            <a:ext cx="3048000" cy="6648027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095999" y="209973"/>
            <a:ext cx="3048000" cy="6648027"/>
          </a:xfrm>
          <a:prstGeom prst="rect">
            <a:avLst/>
          </a:prstGeom>
          <a:solidFill>
            <a:schemeClr val="tx2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9144000" y="209973"/>
            <a:ext cx="3048000" cy="6648027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7 CuadroTexto"/>
          <p:cNvSpPr txBox="1"/>
          <p:nvPr/>
        </p:nvSpPr>
        <p:spPr>
          <a:xfrm>
            <a:off x="429250" y="2836885"/>
            <a:ext cx="2189501" cy="249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1375798" y="2311393"/>
            <a:ext cx="357169" cy="357169"/>
          </a:xfrm>
          <a:custGeom>
            <a:avLst/>
            <a:gdLst>
              <a:gd name="T0" fmla="*/ 494 w 558"/>
              <a:gd name="T1" fmla="*/ 160 h 559"/>
              <a:gd name="T2" fmla="*/ 494 w 558"/>
              <a:gd name="T3" fmla="*/ 160 h 559"/>
              <a:gd name="T4" fmla="*/ 494 w 558"/>
              <a:gd name="T5" fmla="*/ 160 h 559"/>
              <a:gd name="T6" fmla="*/ 470 w 558"/>
              <a:gd name="T7" fmla="*/ 184 h 559"/>
              <a:gd name="T8" fmla="*/ 374 w 558"/>
              <a:gd name="T9" fmla="*/ 88 h 559"/>
              <a:gd name="T10" fmla="*/ 398 w 558"/>
              <a:gd name="T11" fmla="*/ 63 h 559"/>
              <a:gd name="T12" fmla="*/ 398 w 558"/>
              <a:gd name="T13" fmla="*/ 63 h 559"/>
              <a:gd name="T14" fmla="*/ 494 w 558"/>
              <a:gd name="T15" fmla="*/ 63 h 559"/>
              <a:gd name="T16" fmla="*/ 494 w 558"/>
              <a:gd name="T17" fmla="*/ 160 h 559"/>
              <a:gd name="T18" fmla="*/ 196 w 558"/>
              <a:gd name="T19" fmla="*/ 458 h 559"/>
              <a:gd name="T20" fmla="*/ 196 w 558"/>
              <a:gd name="T21" fmla="*/ 458 h 559"/>
              <a:gd name="T22" fmla="*/ 196 w 558"/>
              <a:gd name="T23" fmla="*/ 458 h 559"/>
              <a:gd name="T24" fmla="*/ 196 w 558"/>
              <a:gd name="T25" fmla="*/ 458 h 559"/>
              <a:gd name="T26" fmla="*/ 191 w 558"/>
              <a:gd name="T27" fmla="*/ 462 h 559"/>
              <a:gd name="T28" fmla="*/ 170 w 558"/>
              <a:gd name="T29" fmla="*/ 416 h 559"/>
              <a:gd name="T30" fmla="*/ 170 w 558"/>
              <a:gd name="T31" fmla="*/ 416 h 559"/>
              <a:gd name="T32" fmla="*/ 168 w 558"/>
              <a:gd name="T33" fmla="*/ 414 h 559"/>
              <a:gd name="T34" fmla="*/ 410 w 558"/>
              <a:gd name="T35" fmla="*/ 171 h 559"/>
              <a:gd name="T36" fmla="*/ 447 w 558"/>
              <a:gd name="T37" fmla="*/ 208 h 559"/>
              <a:gd name="T38" fmla="*/ 196 w 558"/>
              <a:gd name="T39" fmla="*/ 458 h 559"/>
              <a:gd name="T40" fmla="*/ 48 w 558"/>
              <a:gd name="T41" fmla="*/ 511 h 559"/>
              <a:gd name="T42" fmla="*/ 48 w 558"/>
              <a:gd name="T43" fmla="*/ 511 h 559"/>
              <a:gd name="T44" fmla="*/ 48 w 558"/>
              <a:gd name="T45" fmla="*/ 511 h 559"/>
              <a:gd name="T46" fmla="*/ 48 w 558"/>
              <a:gd name="T47" fmla="*/ 511 h 559"/>
              <a:gd name="T48" fmla="*/ 80 w 558"/>
              <a:gd name="T49" fmla="*/ 392 h 559"/>
              <a:gd name="T50" fmla="*/ 122 w 558"/>
              <a:gd name="T51" fmla="*/ 415 h 559"/>
              <a:gd name="T52" fmla="*/ 122 w 558"/>
              <a:gd name="T53" fmla="*/ 415 h 559"/>
              <a:gd name="T54" fmla="*/ 136 w 558"/>
              <a:gd name="T55" fmla="*/ 428 h 559"/>
              <a:gd name="T56" fmla="*/ 136 w 558"/>
              <a:gd name="T57" fmla="*/ 428 h 559"/>
              <a:gd name="T58" fmla="*/ 162 w 558"/>
              <a:gd name="T59" fmla="*/ 479 h 559"/>
              <a:gd name="T60" fmla="*/ 48 w 558"/>
              <a:gd name="T61" fmla="*/ 511 h 559"/>
              <a:gd name="T62" fmla="*/ 100 w 558"/>
              <a:gd name="T63" fmla="*/ 361 h 559"/>
              <a:gd name="T64" fmla="*/ 100 w 558"/>
              <a:gd name="T65" fmla="*/ 361 h 559"/>
              <a:gd name="T66" fmla="*/ 100 w 558"/>
              <a:gd name="T67" fmla="*/ 361 h 559"/>
              <a:gd name="T68" fmla="*/ 350 w 558"/>
              <a:gd name="T69" fmla="*/ 112 h 559"/>
              <a:gd name="T70" fmla="*/ 387 w 558"/>
              <a:gd name="T71" fmla="*/ 148 h 559"/>
              <a:gd name="T72" fmla="*/ 144 w 558"/>
              <a:gd name="T73" fmla="*/ 391 h 559"/>
              <a:gd name="T74" fmla="*/ 135 w 558"/>
              <a:gd name="T75" fmla="*/ 382 h 559"/>
              <a:gd name="T76" fmla="*/ 135 w 558"/>
              <a:gd name="T77" fmla="*/ 382 h 559"/>
              <a:gd name="T78" fmla="*/ 99 w 558"/>
              <a:gd name="T79" fmla="*/ 363 h 559"/>
              <a:gd name="T80" fmla="*/ 100 w 558"/>
              <a:gd name="T81" fmla="*/ 361 h 559"/>
              <a:gd name="T82" fmla="*/ 518 w 558"/>
              <a:gd name="T83" fmla="*/ 40 h 559"/>
              <a:gd name="T84" fmla="*/ 518 w 558"/>
              <a:gd name="T85" fmla="*/ 40 h 559"/>
              <a:gd name="T86" fmla="*/ 518 w 558"/>
              <a:gd name="T87" fmla="*/ 40 h 559"/>
              <a:gd name="T88" fmla="*/ 518 w 558"/>
              <a:gd name="T89" fmla="*/ 40 h 559"/>
              <a:gd name="T90" fmla="*/ 374 w 558"/>
              <a:gd name="T91" fmla="*/ 40 h 559"/>
              <a:gd name="T92" fmla="*/ 374 w 558"/>
              <a:gd name="T93" fmla="*/ 40 h 559"/>
              <a:gd name="T94" fmla="*/ 66 w 558"/>
              <a:gd name="T95" fmla="*/ 349 h 559"/>
              <a:gd name="T96" fmla="*/ 66 w 558"/>
              <a:gd name="T97" fmla="*/ 349 h 559"/>
              <a:gd name="T98" fmla="*/ 17 w 558"/>
              <a:gd name="T99" fmla="*/ 540 h 559"/>
              <a:gd name="T100" fmla="*/ 210 w 558"/>
              <a:gd name="T101" fmla="*/ 492 h 559"/>
              <a:gd name="T102" fmla="*/ 210 w 558"/>
              <a:gd name="T103" fmla="*/ 492 h 559"/>
              <a:gd name="T104" fmla="*/ 518 w 558"/>
              <a:gd name="T105" fmla="*/ 183 h 559"/>
              <a:gd name="T106" fmla="*/ 518 w 558"/>
              <a:gd name="T107" fmla="*/ 183 h 559"/>
              <a:gd name="T108" fmla="*/ 518 w 558"/>
              <a:gd name="T109" fmla="*/ 4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8" h="559">
                <a:moveTo>
                  <a:pt x="494" y="160"/>
                </a:moveTo>
                <a:lnTo>
                  <a:pt x="494" y="160"/>
                </a:lnTo>
                <a:lnTo>
                  <a:pt x="494" y="160"/>
                </a:lnTo>
                <a:lnTo>
                  <a:pt x="470" y="184"/>
                </a:lnTo>
                <a:lnTo>
                  <a:pt x="374" y="88"/>
                </a:lnTo>
                <a:lnTo>
                  <a:pt x="398" y="63"/>
                </a:lnTo>
                <a:lnTo>
                  <a:pt x="398" y="63"/>
                </a:lnTo>
                <a:cubicBezTo>
                  <a:pt x="424" y="37"/>
                  <a:pt x="468" y="37"/>
                  <a:pt x="494" y="63"/>
                </a:cubicBezTo>
                <a:cubicBezTo>
                  <a:pt x="521" y="90"/>
                  <a:pt x="521" y="133"/>
                  <a:pt x="494" y="160"/>
                </a:cubicBezTo>
                <a:close/>
                <a:moveTo>
                  <a:pt x="196" y="458"/>
                </a:moveTo>
                <a:lnTo>
                  <a:pt x="196" y="458"/>
                </a:lnTo>
                <a:lnTo>
                  <a:pt x="196" y="458"/>
                </a:lnTo>
                <a:lnTo>
                  <a:pt x="196" y="458"/>
                </a:lnTo>
                <a:cubicBezTo>
                  <a:pt x="195" y="459"/>
                  <a:pt x="194" y="461"/>
                  <a:pt x="191" y="462"/>
                </a:cubicBezTo>
                <a:cubicBezTo>
                  <a:pt x="190" y="445"/>
                  <a:pt x="183" y="429"/>
                  <a:pt x="170" y="416"/>
                </a:cubicBezTo>
                <a:lnTo>
                  <a:pt x="170" y="416"/>
                </a:lnTo>
                <a:lnTo>
                  <a:pt x="168" y="414"/>
                </a:lnTo>
                <a:lnTo>
                  <a:pt x="410" y="171"/>
                </a:lnTo>
                <a:lnTo>
                  <a:pt x="447" y="208"/>
                </a:lnTo>
                <a:lnTo>
                  <a:pt x="196" y="458"/>
                </a:lnTo>
                <a:close/>
                <a:moveTo>
                  <a:pt x="48" y="511"/>
                </a:moveTo>
                <a:lnTo>
                  <a:pt x="48" y="511"/>
                </a:lnTo>
                <a:lnTo>
                  <a:pt x="48" y="511"/>
                </a:lnTo>
                <a:lnTo>
                  <a:pt x="48" y="511"/>
                </a:lnTo>
                <a:cubicBezTo>
                  <a:pt x="40" y="503"/>
                  <a:pt x="59" y="435"/>
                  <a:pt x="80" y="392"/>
                </a:cubicBezTo>
                <a:cubicBezTo>
                  <a:pt x="96" y="396"/>
                  <a:pt x="110" y="403"/>
                  <a:pt x="122" y="415"/>
                </a:cubicBezTo>
                <a:lnTo>
                  <a:pt x="122" y="415"/>
                </a:lnTo>
                <a:lnTo>
                  <a:pt x="136" y="428"/>
                </a:lnTo>
                <a:lnTo>
                  <a:pt x="136" y="428"/>
                </a:lnTo>
                <a:cubicBezTo>
                  <a:pt x="150" y="443"/>
                  <a:pt x="160" y="461"/>
                  <a:pt x="162" y="479"/>
                </a:cubicBezTo>
                <a:cubicBezTo>
                  <a:pt x="119" y="500"/>
                  <a:pt x="55" y="517"/>
                  <a:pt x="48" y="511"/>
                </a:cubicBezTo>
                <a:close/>
                <a:moveTo>
                  <a:pt x="100" y="361"/>
                </a:moveTo>
                <a:lnTo>
                  <a:pt x="100" y="361"/>
                </a:lnTo>
                <a:lnTo>
                  <a:pt x="100" y="361"/>
                </a:lnTo>
                <a:lnTo>
                  <a:pt x="350" y="112"/>
                </a:lnTo>
                <a:lnTo>
                  <a:pt x="387" y="148"/>
                </a:lnTo>
                <a:lnTo>
                  <a:pt x="144" y="391"/>
                </a:lnTo>
                <a:lnTo>
                  <a:pt x="135" y="382"/>
                </a:lnTo>
                <a:lnTo>
                  <a:pt x="135" y="382"/>
                </a:lnTo>
                <a:cubicBezTo>
                  <a:pt x="124" y="372"/>
                  <a:pt x="112" y="366"/>
                  <a:pt x="99" y="363"/>
                </a:cubicBezTo>
                <a:cubicBezTo>
                  <a:pt x="99" y="362"/>
                  <a:pt x="100" y="362"/>
                  <a:pt x="100" y="361"/>
                </a:cubicBezTo>
                <a:close/>
                <a:moveTo>
                  <a:pt x="518" y="40"/>
                </a:moveTo>
                <a:lnTo>
                  <a:pt x="518" y="40"/>
                </a:lnTo>
                <a:lnTo>
                  <a:pt x="518" y="40"/>
                </a:lnTo>
                <a:lnTo>
                  <a:pt x="518" y="40"/>
                </a:lnTo>
                <a:cubicBezTo>
                  <a:pt x="478" y="0"/>
                  <a:pt x="414" y="0"/>
                  <a:pt x="374" y="40"/>
                </a:cubicBezTo>
                <a:lnTo>
                  <a:pt x="374" y="40"/>
                </a:lnTo>
                <a:lnTo>
                  <a:pt x="66" y="349"/>
                </a:lnTo>
                <a:lnTo>
                  <a:pt x="66" y="349"/>
                </a:lnTo>
                <a:cubicBezTo>
                  <a:pt x="31" y="384"/>
                  <a:pt x="0" y="523"/>
                  <a:pt x="17" y="540"/>
                </a:cubicBezTo>
                <a:cubicBezTo>
                  <a:pt x="37" y="558"/>
                  <a:pt x="174" y="527"/>
                  <a:pt x="210" y="492"/>
                </a:cubicBezTo>
                <a:lnTo>
                  <a:pt x="210" y="492"/>
                </a:lnTo>
                <a:lnTo>
                  <a:pt x="518" y="183"/>
                </a:lnTo>
                <a:lnTo>
                  <a:pt x="518" y="183"/>
                </a:lnTo>
                <a:cubicBezTo>
                  <a:pt x="557" y="144"/>
                  <a:pt x="557" y="79"/>
                  <a:pt x="518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/>
            <a:endParaRPr lang="en-US">
              <a:latin typeface="Lato" panose="020F0502020204030203" pitchFamily="34" charset="7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1720" y="2836885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49" name="7 CuadroTexto"/>
          <p:cNvSpPr txBox="1"/>
          <p:nvPr/>
        </p:nvSpPr>
        <p:spPr>
          <a:xfrm>
            <a:off x="3378174" y="2502957"/>
            <a:ext cx="2189501" cy="249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570644" y="2502957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52" name="7 CuadroTexto"/>
          <p:cNvSpPr txBox="1"/>
          <p:nvPr/>
        </p:nvSpPr>
        <p:spPr>
          <a:xfrm>
            <a:off x="6559214" y="2836885"/>
            <a:ext cx="2189501" cy="249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751684" y="2836885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MOBILE APP</a:t>
            </a:r>
          </a:p>
        </p:txBody>
      </p:sp>
      <p:sp>
        <p:nvSpPr>
          <p:cNvPr id="55" name="7 CuadroTexto"/>
          <p:cNvSpPr txBox="1"/>
          <p:nvPr/>
        </p:nvSpPr>
        <p:spPr>
          <a:xfrm>
            <a:off x="9508138" y="2502957"/>
            <a:ext cx="2189501" cy="249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622203" y="2502957"/>
            <a:ext cx="18979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VIDEO ANIMATION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4288794" y="1988282"/>
            <a:ext cx="364064" cy="364064"/>
          </a:xfrm>
          <a:custGeom>
            <a:avLst/>
            <a:gdLst>
              <a:gd name="T0" fmla="*/ 503 w 537"/>
              <a:gd name="T1" fmla="*/ 318 h 536"/>
              <a:gd name="T2" fmla="*/ 34 w 537"/>
              <a:gd name="T3" fmla="*/ 318 h 536"/>
              <a:gd name="T4" fmla="*/ 34 w 537"/>
              <a:gd name="T5" fmla="*/ 67 h 536"/>
              <a:gd name="T6" fmla="*/ 67 w 537"/>
              <a:gd name="T7" fmla="*/ 33 h 536"/>
              <a:gd name="T8" fmla="*/ 469 w 537"/>
              <a:gd name="T9" fmla="*/ 33 h 536"/>
              <a:gd name="T10" fmla="*/ 503 w 537"/>
              <a:gd name="T11" fmla="*/ 67 h 536"/>
              <a:gd name="T12" fmla="*/ 503 w 537"/>
              <a:gd name="T13" fmla="*/ 368 h 536"/>
              <a:gd name="T14" fmla="*/ 503 w 537"/>
              <a:gd name="T15" fmla="*/ 368 h 536"/>
              <a:gd name="T16" fmla="*/ 469 w 537"/>
              <a:gd name="T17" fmla="*/ 402 h 536"/>
              <a:gd name="T18" fmla="*/ 67 w 537"/>
              <a:gd name="T19" fmla="*/ 402 h 536"/>
              <a:gd name="T20" fmla="*/ 34 w 537"/>
              <a:gd name="T21" fmla="*/ 368 h 536"/>
              <a:gd name="T22" fmla="*/ 34 w 537"/>
              <a:gd name="T23" fmla="*/ 352 h 536"/>
              <a:gd name="T24" fmla="*/ 503 w 537"/>
              <a:gd name="T25" fmla="*/ 368 h 536"/>
              <a:gd name="T26" fmla="*/ 218 w 537"/>
              <a:gd name="T27" fmla="*/ 435 h 536"/>
              <a:gd name="T28" fmla="*/ 318 w 537"/>
              <a:gd name="T29" fmla="*/ 435 h 536"/>
              <a:gd name="T30" fmla="*/ 218 w 537"/>
              <a:gd name="T31" fmla="*/ 502 h 536"/>
              <a:gd name="T32" fmla="*/ 486 w 537"/>
              <a:gd name="T33" fmla="*/ 0 h 536"/>
              <a:gd name="T34" fmla="*/ 486 w 537"/>
              <a:gd name="T35" fmla="*/ 0 h 536"/>
              <a:gd name="T36" fmla="*/ 51 w 537"/>
              <a:gd name="T37" fmla="*/ 0 h 536"/>
              <a:gd name="T38" fmla="*/ 0 w 537"/>
              <a:gd name="T39" fmla="*/ 50 h 536"/>
              <a:gd name="T40" fmla="*/ 0 w 537"/>
              <a:gd name="T41" fmla="*/ 385 h 536"/>
              <a:gd name="T42" fmla="*/ 51 w 537"/>
              <a:gd name="T43" fmla="*/ 435 h 536"/>
              <a:gd name="T44" fmla="*/ 185 w 537"/>
              <a:gd name="T45" fmla="*/ 502 h 536"/>
              <a:gd name="T46" fmla="*/ 168 w 537"/>
              <a:gd name="T47" fmla="*/ 502 h 536"/>
              <a:gd name="T48" fmla="*/ 168 w 537"/>
              <a:gd name="T49" fmla="*/ 535 h 536"/>
              <a:gd name="T50" fmla="*/ 368 w 537"/>
              <a:gd name="T51" fmla="*/ 535 h 536"/>
              <a:gd name="T52" fmla="*/ 385 w 537"/>
              <a:gd name="T53" fmla="*/ 519 h 536"/>
              <a:gd name="T54" fmla="*/ 368 w 537"/>
              <a:gd name="T55" fmla="*/ 502 h 536"/>
              <a:gd name="T56" fmla="*/ 352 w 537"/>
              <a:gd name="T57" fmla="*/ 435 h 536"/>
              <a:gd name="T58" fmla="*/ 486 w 537"/>
              <a:gd name="T59" fmla="*/ 435 h 536"/>
              <a:gd name="T60" fmla="*/ 536 w 537"/>
              <a:gd name="T61" fmla="*/ 385 h 536"/>
              <a:gd name="T62" fmla="*/ 536 w 537"/>
              <a:gd name="T63" fmla="*/ 5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7" h="536">
                <a:moveTo>
                  <a:pt x="503" y="318"/>
                </a:moveTo>
                <a:lnTo>
                  <a:pt x="503" y="318"/>
                </a:lnTo>
                <a:lnTo>
                  <a:pt x="503" y="318"/>
                </a:lnTo>
                <a:lnTo>
                  <a:pt x="34" y="31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7" y="33"/>
                </a:cubicBezTo>
                <a:lnTo>
                  <a:pt x="67" y="33"/>
                </a:lnTo>
                <a:lnTo>
                  <a:pt x="469" y="33"/>
                </a:lnTo>
                <a:lnTo>
                  <a:pt x="469" y="33"/>
                </a:lnTo>
                <a:cubicBezTo>
                  <a:pt x="487" y="33"/>
                  <a:pt x="503" y="48"/>
                  <a:pt x="503" y="67"/>
                </a:cubicBezTo>
                <a:lnTo>
                  <a:pt x="503" y="67"/>
                </a:lnTo>
                <a:lnTo>
                  <a:pt x="503" y="318"/>
                </a:lnTo>
                <a:close/>
                <a:moveTo>
                  <a:pt x="503" y="368"/>
                </a:moveTo>
                <a:lnTo>
                  <a:pt x="503" y="368"/>
                </a:lnTo>
                <a:lnTo>
                  <a:pt x="503" y="368"/>
                </a:lnTo>
                <a:lnTo>
                  <a:pt x="503" y="368"/>
                </a:lnTo>
                <a:cubicBezTo>
                  <a:pt x="503" y="387"/>
                  <a:pt x="487" y="402"/>
                  <a:pt x="469" y="402"/>
                </a:cubicBezTo>
                <a:lnTo>
                  <a:pt x="469" y="402"/>
                </a:lnTo>
                <a:lnTo>
                  <a:pt x="67" y="402"/>
                </a:lnTo>
                <a:lnTo>
                  <a:pt x="67" y="402"/>
                </a:lnTo>
                <a:cubicBezTo>
                  <a:pt x="49" y="402"/>
                  <a:pt x="34" y="387"/>
                  <a:pt x="34" y="368"/>
                </a:cubicBezTo>
                <a:lnTo>
                  <a:pt x="34" y="368"/>
                </a:lnTo>
                <a:lnTo>
                  <a:pt x="34" y="352"/>
                </a:lnTo>
                <a:lnTo>
                  <a:pt x="503" y="352"/>
                </a:lnTo>
                <a:lnTo>
                  <a:pt x="503" y="368"/>
                </a:lnTo>
                <a:close/>
                <a:moveTo>
                  <a:pt x="218" y="435"/>
                </a:moveTo>
                <a:lnTo>
                  <a:pt x="218" y="435"/>
                </a:lnTo>
                <a:lnTo>
                  <a:pt x="218" y="435"/>
                </a:lnTo>
                <a:lnTo>
                  <a:pt x="318" y="435"/>
                </a:lnTo>
                <a:lnTo>
                  <a:pt x="318" y="502"/>
                </a:lnTo>
                <a:lnTo>
                  <a:pt x="218" y="502"/>
                </a:lnTo>
                <a:lnTo>
                  <a:pt x="218" y="435"/>
                </a:ln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385"/>
                </a:lnTo>
                <a:lnTo>
                  <a:pt x="0" y="385"/>
                </a:lnTo>
                <a:cubicBezTo>
                  <a:pt x="0" y="413"/>
                  <a:pt x="23" y="435"/>
                  <a:pt x="51" y="435"/>
                </a:cubicBezTo>
                <a:lnTo>
                  <a:pt x="51" y="435"/>
                </a:lnTo>
                <a:lnTo>
                  <a:pt x="185" y="435"/>
                </a:lnTo>
                <a:lnTo>
                  <a:pt x="185" y="502"/>
                </a:lnTo>
                <a:lnTo>
                  <a:pt x="168" y="502"/>
                </a:lnTo>
                <a:lnTo>
                  <a:pt x="168" y="502"/>
                </a:lnTo>
                <a:cubicBezTo>
                  <a:pt x="158" y="502"/>
                  <a:pt x="151" y="510"/>
                  <a:pt x="151" y="519"/>
                </a:cubicBezTo>
                <a:cubicBezTo>
                  <a:pt x="151" y="528"/>
                  <a:pt x="158" y="535"/>
                  <a:pt x="168" y="535"/>
                </a:cubicBezTo>
                <a:lnTo>
                  <a:pt x="168" y="535"/>
                </a:lnTo>
                <a:lnTo>
                  <a:pt x="368" y="535"/>
                </a:lnTo>
                <a:lnTo>
                  <a:pt x="368" y="535"/>
                </a:lnTo>
                <a:cubicBezTo>
                  <a:pt x="378" y="535"/>
                  <a:pt x="385" y="528"/>
                  <a:pt x="385" y="519"/>
                </a:cubicBezTo>
                <a:cubicBezTo>
                  <a:pt x="385" y="510"/>
                  <a:pt x="378" y="502"/>
                  <a:pt x="368" y="502"/>
                </a:cubicBezTo>
                <a:lnTo>
                  <a:pt x="368" y="502"/>
                </a:lnTo>
                <a:lnTo>
                  <a:pt x="352" y="502"/>
                </a:lnTo>
                <a:lnTo>
                  <a:pt x="352" y="435"/>
                </a:lnTo>
                <a:lnTo>
                  <a:pt x="486" y="435"/>
                </a:lnTo>
                <a:lnTo>
                  <a:pt x="486" y="435"/>
                </a:lnTo>
                <a:cubicBezTo>
                  <a:pt x="513" y="435"/>
                  <a:pt x="536" y="413"/>
                  <a:pt x="536" y="385"/>
                </a:cubicBezTo>
                <a:lnTo>
                  <a:pt x="536" y="385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3"/>
                  <a:pt x="513" y="0"/>
                  <a:pt x="48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7495669" y="2267333"/>
            <a:ext cx="268188" cy="389512"/>
          </a:xfrm>
          <a:custGeom>
            <a:avLst/>
            <a:gdLst>
              <a:gd name="T0" fmla="*/ 219 w 370"/>
              <a:gd name="T1" fmla="*/ 67 h 536"/>
              <a:gd name="T2" fmla="*/ 219 w 370"/>
              <a:gd name="T3" fmla="*/ 67 h 536"/>
              <a:gd name="T4" fmla="*/ 219 w 370"/>
              <a:gd name="T5" fmla="*/ 67 h 536"/>
              <a:gd name="T6" fmla="*/ 151 w 370"/>
              <a:gd name="T7" fmla="*/ 67 h 536"/>
              <a:gd name="T8" fmla="*/ 151 w 370"/>
              <a:gd name="T9" fmla="*/ 67 h 536"/>
              <a:gd name="T10" fmla="*/ 135 w 370"/>
              <a:gd name="T11" fmla="*/ 83 h 536"/>
              <a:gd name="T12" fmla="*/ 151 w 370"/>
              <a:gd name="T13" fmla="*/ 100 h 536"/>
              <a:gd name="T14" fmla="*/ 151 w 370"/>
              <a:gd name="T15" fmla="*/ 100 h 536"/>
              <a:gd name="T16" fmla="*/ 219 w 370"/>
              <a:gd name="T17" fmla="*/ 100 h 536"/>
              <a:gd name="T18" fmla="*/ 219 w 370"/>
              <a:gd name="T19" fmla="*/ 100 h 536"/>
              <a:gd name="T20" fmla="*/ 235 w 370"/>
              <a:gd name="T21" fmla="*/ 83 h 536"/>
              <a:gd name="T22" fmla="*/ 219 w 370"/>
              <a:gd name="T23" fmla="*/ 67 h 536"/>
              <a:gd name="T24" fmla="*/ 336 w 370"/>
              <a:gd name="T25" fmla="*/ 468 h 536"/>
              <a:gd name="T26" fmla="*/ 336 w 370"/>
              <a:gd name="T27" fmla="*/ 468 h 536"/>
              <a:gd name="T28" fmla="*/ 336 w 370"/>
              <a:gd name="T29" fmla="*/ 468 h 536"/>
              <a:gd name="T30" fmla="*/ 336 w 370"/>
              <a:gd name="T31" fmla="*/ 468 h 536"/>
              <a:gd name="T32" fmla="*/ 302 w 370"/>
              <a:gd name="T33" fmla="*/ 502 h 536"/>
              <a:gd name="T34" fmla="*/ 302 w 370"/>
              <a:gd name="T35" fmla="*/ 502 h 536"/>
              <a:gd name="T36" fmla="*/ 68 w 370"/>
              <a:gd name="T37" fmla="*/ 502 h 536"/>
              <a:gd name="T38" fmla="*/ 68 w 370"/>
              <a:gd name="T39" fmla="*/ 502 h 536"/>
              <a:gd name="T40" fmla="*/ 34 w 370"/>
              <a:gd name="T41" fmla="*/ 468 h 536"/>
              <a:gd name="T42" fmla="*/ 34 w 370"/>
              <a:gd name="T43" fmla="*/ 468 h 536"/>
              <a:gd name="T44" fmla="*/ 34 w 370"/>
              <a:gd name="T45" fmla="*/ 67 h 536"/>
              <a:gd name="T46" fmla="*/ 34 w 370"/>
              <a:gd name="T47" fmla="*/ 67 h 536"/>
              <a:gd name="T48" fmla="*/ 68 w 370"/>
              <a:gd name="T49" fmla="*/ 33 h 536"/>
              <a:gd name="T50" fmla="*/ 68 w 370"/>
              <a:gd name="T51" fmla="*/ 33 h 536"/>
              <a:gd name="T52" fmla="*/ 302 w 370"/>
              <a:gd name="T53" fmla="*/ 33 h 536"/>
              <a:gd name="T54" fmla="*/ 302 w 370"/>
              <a:gd name="T55" fmla="*/ 33 h 536"/>
              <a:gd name="T56" fmla="*/ 336 w 370"/>
              <a:gd name="T57" fmla="*/ 67 h 536"/>
              <a:gd name="T58" fmla="*/ 336 w 370"/>
              <a:gd name="T59" fmla="*/ 67 h 536"/>
              <a:gd name="T60" fmla="*/ 336 w 370"/>
              <a:gd name="T61" fmla="*/ 468 h 536"/>
              <a:gd name="T62" fmla="*/ 318 w 370"/>
              <a:gd name="T63" fmla="*/ 0 h 536"/>
              <a:gd name="T64" fmla="*/ 318 w 370"/>
              <a:gd name="T65" fmla="*/ 0 h 536"/>
              <a:gd name="T66" fmla="*/ 318 w 370"/>
              <a:gd name="T67" fmla="*/ 0 h 536"/>
              <a:gd name="T68" fmla="*/ 51 w 370"/>
              <a:gd name="T69" fmla="*/ 0 h 536"/>
              <a:gd name="T70" fmla="*/ 51 w 370"/>
              <a:gd name="T71" fmla="*/ 0 h 536"/>
              <a:gd name="T72" fmla="*/ 0 w 370"/>
              <a:gd name="T73" fmla="*/ 50 h 536"/>
              <a:gd name="T74" fmla="*/ 0 w 370"/>
              <a:gd name="T75" fmla="*/ 50 h 536"/>
              <a:gd name="T76" fmla="*/ 0 w 370"/>
              <a:gd name="T77" fmla="*/ 485 h 536"/>
              <a:gd name="T78" fmla="*/ 0 w 370"/>
              <a:gd name="T79" fmla="*/ 485 h 536"/>
              <a:gd name="T80" fmla="*/ 51 w 370"/>
              <a:gd name="T81" fmla="*/ 535 h 536"/>
              <a:gd name="T82" fmla="*/ 51 w 370"/>
              <a:gd name="T83" fmla="*/ 535 h 536"/>
              <a:gd name="T84" fmla="*/ 318 w 370"/>
              <a:gd name="T85" fmla="*/ 535 h 536"/>
              <a:gd name="T86" fmla="*/ 318 w 370"/>
              <a:gd name="T87" fmla="*/ 535 h 536"/>
              <a:gd name="T88" fmla="*/ 369 w 370"/>
              <a:gd name="T89" fmla="*/ 485 h 536"/>
              <a:gd name="T90" fmla="*/ 369 w 370"/>
              <a:gd name="T91" fmla="*/ 485 h 536"/>
              <a:gd name="T92" fmla="*/ 369 w 370"/>
              <a:gd name="T93" fmla="*/ 50 h 536"/>
              <a:gd name="T94" fmla="*/ 369 w 370"/>
              <a:gd name="T95" fmla="*/ 50 h 536"/>
              <a:gd name="T96" fmla="*/ 318 w 370"/>
              <a:gd name="T97" fmla="*/ 0 h 536"/>
              <a:gd name="T98" fmla="*/ 185 w 370"/>
              <a:gd name="T99" fmla="*/ 402 h 536"/>
              <a:gd name="T100" fmla="*/ 185 w 370"/>
              <a:gd name="T101" fmla="*/ 402 h 536"/>
              <a:gd name="T102" fmla="*/ 185 w 370"/>
              <a:gd name="T103" fmla="*/ 402 h 536"/>
              <a:gd name="T104" fmla="*/ 185 w 370"/>
              <a:gd name="T105" fmla="*/ 402 h 536"/>
              <a:gd name="T106" fmla="*/ 151 w 370"/>
              <a:gd name="T107" fmla="*/ 435 h 536"/>
              <a:gd name="T108" fmla="*/ 185 w 370"/>
              <a:gd name="T109" fmla="*/ 468 h 536"/>
              <a:gd name="T110" fmla="*/ 219 w 370"/>
              <a:gd name="T111" fmla="*/ 435 h 536"/>
              <a:gd name="T112" fmla="*/ 185 w 370"/>
              <a:gd name="T113" fmla="*/ 40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0" h="536">
                <a:moveTo>
                  <a:pt x="219" y="67"/>
                </a:moveTo>
                <a:lnTo>
                  <a:pt x="219" y="67"/>
                </a:lnTo>
                <a:lnTo>
                  <a:pt x="219" y="67"/>
                </a:lnTo>
                <a:lnTo>
                  <a:pt x="151" y="67"/>
                </a:lnTo>
                <a:lnTo>
                  <a:pt x="151" y="67"/>
                </a:lnTo>
                <a:cubicBezTo>
                  <a:pt x="142" y="67"/>
                  <a:pt x="135" y="74"/>
                  <a:pt x="135" y="83"/>
                </a:cubicBezTo>
                <a:cubicBezTo>
                  <a:pt x="135" y="93"/>
                  <a:pt x="142" y="100"/>
                  <a:pt x="151" y="100"/>
                </a:cubicBezTo>
                <a:lnTo>
                  <a:pt x="151" y="100"/>
                </a:lnTo>
                <a:lnTo>
                  <a:pt x="219" y="100"/>
                </a:lnTo>
                <a:lnTo>
                  <a:pt x="219" y="100"/>
                </a:lnTo>
                <a:cubicBezTo>
                  <a:pt x="228" y="100"/>
                  <a:pt x="235" y="93"/>
                  <a:pt x="235" y="83"/>
                </a:cubicBezTo>
                <a:cubicBezTo>
                  <a:pt x="235" y="74"/>
                  <a:pt x="228" y="67"/>
                  <a:pt x="219" y="67"/>
                </a:cubicBezTo>
                <a:close/>
                <a:moveTo>
                  <a:pt x="336" y="468"/>
                </a:moveTo>
                <a:lnTo>
                  <a:pt x="336" y="468"/>
                </a:lnTo>
                <a:lnTo>
                  <a:pt x="336" y="468"/>
                </a:lnTo>
                <a:lnTo>
                  <a:pt x="336" y="468"/>
                </a:lnTo>
                <a:cubicBezTo>
                  <a:pt x="336" y="487"/>
                  <a:pt x="321" y="502"/>
                  <a:pt x="302" y="502"/>
                </a:cubicBezTo>
                <a:lnTo>
                  <a:pt x="302" y="502"/>
                </a:lnTo>
                <a:lnTo>
                  <a:pt x="68" y="502"/>
                </a:lnTo>
                <a:lnTo>
                  <a:pt x="68" y="502"/>
                </a:lnTo>
                <a:cubicBezTo>
                  <a:pt x="49" y="502"/>
                  <a:pt x="34" y="487"/>
                  <a:pt x="34" y="468"/>
                </a:cubicBezTo>
                <a:lnTo>
                  <a:pt x="34" y="46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8" y="33"/>
                </a:cubicBezTo>
                <a:lnTo>
                  <a:pt x="68" y="33"/>
                </a:lnTo>
                <a:lnTo>
                  <a:pt x="302" y="33"/>
                </a:lnTo>
                <a:lnTo>
                  <a:pt x="302" y="33"/>
                </a:lnTo>
                <a:cubicBezTo>
                  <a:pt x="321" y="33"/>
                  <a:pt x="336" y="48"/>
                  <a:pt x="336" y="67"/>
                </a:cubicBezTo>
                <a:lnTo>
                  <a:pt x="336" y="67"/>
                </a:lnTo>
                <a:lnTo>
                  <a:pt x="336" y="468"/>
                </a:lnTo>
                <a:close/>
                <a:moveTo>
                  <a:pt x="318" y="0"/>
                </a:moveTo>
                <a:lnTo>
                  <a:pt x="318" y="0"/>
                </a:lnTo>
                <a:lnTo>
                  <a:pt x="318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485"/>
                </a:lnTo>
                <a:lnTo>
                  <a:pt x="0" y="485"/>
                </a:lnTo>
                <a:cubicBezTo>
                  <a:pt x="0" y="514"/>
                  <a:pt x="23" y="535"/>
                  <a:pt x="51" y="535"/>
                </a:cubicBezTo>
                <a:lnTo>
                  <a:pt x="51" y="535"/>
                </a:lnTo>
                <a:lnTo>
                  <a:pt x="318" y="535"/>
                </a:lnTo>
                <a:lnTo>
                  <a:pt x="318" y="535"/>
                </a:lnTo>
                <a:cubicBezTo>
                  <a:pt x="347" y="535"/>
                  <a:pt x="369" y="514"/>
                  <a:pt x="369" y="485"/>
                </a:cubicBezTo>
                <a:lnTo>
                  <a:pt x="369" y="485"/>
                </a:lnTo>
                <a:lnTo>
                  <a:pt x="369" y="50"/>
                </a:lnTo>
                <a:lnTo>
                  <a:pt x="369" y="50"/>
                </a:lnTo>
                <a:cubicBezTo>
                  <a:pt x="369" y="23"/>
                  <a:pt x="347" y="0"/>
                  <a:pt x="318" y="0"/>
                </a:cubicBezTo>
                <a:close/>
                <a:moveTo>
                  <a:pt x="185" y="402"/>
                </a:moveTo>
                <a:lnTo>
                  <a:pt x="185" y="402"/>
                </a:lnTo>
                <a:lnTo>
                  <a:pt x="185" y="402"/>
                </a:lnTo>
                <a:lnTo>
                  <a:pt x="185" y="402"/>
                </a:lnTo>
                <a:cubicBezTo>
                  <a:pt x="167" y="402"/>
                  <a:pt x="151" y="417"/>
                  <a:pt x="151" y="435"/>
                </a:cubicBezTo>
                <a:cubicBezTo>
                  <a:pt x="151" y="454"/>
                  <a:pt x="167" y="468"/>
                  <a:pt x="185" y="468"/>
                </a:cubicBezTo>
                <a:cubicBezTo>
                  <a:pt x="203" y="468"/>
                  <a:pt x="219" y="454"/>
                  <a:pt x="219" y="435"/>
                </a:cubicBezTo>
                <a:cubicBezTo>
                  <a:pt x="219" y="417"/>
                  <a:pt x="203" y="402"/>
                  <a:pt x="185" y="40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10449488" y="2019331"/>
            <a:ext cx="365062" cy="365062"/>
          </a:xfrm>
          <a:custGeom>
            <a:avLst/>
            <a:gdLst>
              <a:gd name="T0" fmla="*/ 502 w 536"/>
              <a:gd name="T1" fmla="*/ 101 h 537"/>
              <a:gd name="T2" fmla="*/ 435 w 536"/>
              <a:gd name="T3" fmla="*/ 101 h 537"/>
              <a:gd name="T4" fmla="*/ 468 w 536"/>
              <a:gd name="T5" fmla="*/ 34 h 537"/>
              <a:gd name="T6" fmla="*/ 502 w 536"/>
              <a:gd name="T7" fmla="*/ 68 h 537"/>
              <a:gd name="T8" fmla="*/ 502 w 536"/>
              <a:gd name="T9" fmla="*/ 101 h 537"/>
              <a:gd name="T10" fmla="*/ 435 w 536"/>
              <a:gd name="T11" fmla="*/ 135 h 537"/>
              <a:gd name="T12" fmla="*/ 502 w 536"/>
              <a:gd name="T13" fmla="*/ 135 h 537"/>
              <a:gd name="T14" fmla="*/ 435 w 536"/>
              <a:gd name="T15" fmla="*/ 201 h 537"/>
              <a:gd name="T16" fmla="*/ 435 w 536"/>
              <a:gd name="T17" fmla="*/ 234 h 537"/>
              <a:gd name="T18" fmla="*/ 435 w 536"/>
              <a:gd name="T19" fmla="*/ 234 h 537"/>
              <a:gd name="T20" fmla="*/ 502 w 536"/>
              <a:gd name="T21" fmla="*/ 302 h 537"/>
              <a:gd name="T22" fmla="*/ 435 w 536"/>
              <a:gd name="T23" fmla="*/ 234 h 537"/>
              <a:gd name="T24" fmla="*/ 435 w 536"/>
              <a:gd name="T25" fmla="*/ 335 h 537"/>
              <a:gd name="T26" fmla="*/ 502 w 536"/>
              <a:gd name="T27" fmla="*/ 335 h 537"/>
              <a:gd name="T28" fmla="*/ 435 w 536"/>
              <a:gd name="T29" fmla="*/ 402 h 537"/>
              <a:gd name="T30" fmla="*/ 502 w 536"/>
              <a:gd name="T31" fmla="*/ 469 h 537"/>
              <a:gd name="T32" fmla="*/ 502 w 536"/>
              <a:gd name="T33" fmla="*/ 469 h 537"/>
              <a:gd name="T34" fmla="*/ 468 w 536"/>
              <a:gd name="T35" fmla="*/ 503 h 537"/>
              <a:gd name="T36" fmla="*/ 435 w 536"/>
              <a:gd name="T37" fmla="*/ 503 h 537"/>
              <a:gd name="T38" fmla="*/ 502 w 536"/>
              <a:gd name="T39" fmla="*/ 436 h 537"/>
              <a:gd name="T40" fmla="*/ 134 w 536"/>
              <a:gd name="T41" fmla="*/ 34 h 537"/>
              <a:gd name="T42" fmla="*/ 134 w 536"/>
              <a:gd name="T43" fmla="*/ 34 h 537"/>
              <a:gd name="T44" fmla="*/ 402 w 536"/>
              <a:gd name="T45" fmla="*/ 503 h 537"/>
              <a:gd name="T46" fmla="*/ 134 w 536"/>
              <a:gd name="T47" fmla="*/ 34 h 537"/>
              <a:gd name="T48" fmla="*/ 100 w 536"/>
              <a:gd name="T49" fmla="*/ 101 h 537"/>
              <a:gd name="T50" fmla="*/ 33 w 536"/>
              <a:gd name="T51" fmla="*/ 101 h 537"/>
              <a:gd name="T52" fmla="*/ 33 w 536"/>
              <a:gd name="T53" fmla="*/ 68 h 537"/>
              <a:gd name="T54" fmla="*/ 66 w 536"/>
              <a:gd name="T55" fmla="*/ 34 h 537"/>
              <a:gd name="T56" fmla="*/ 100 w 536"/>
              <a:gd name="T57" fmla="*/ 101 h 537"/>
              <a:gd name="T58" fmla="*/ 33 w 536"/>
              <a:gd name="T59" fmla="*/ 135 h 537"/>
              <a:gd name="T60" fmla="*/ 100 w 536"/>
              <a:gd name="T61" fmla="*/ 135 h 537"/>
              <a:gd name="T62" fmla="*/ 33 w 536"/>
              <a:gd name="T63" fmla="*/ 201 h 537"/>
              <a:gd name="T64" fmla="*/ 33 w 536"/>
              <a:gd name="T65" fmla="*/ 234 h 537"/>
              <a:gd name="T66" fmla="*/ 33 w 536"/>
              <a:gd name="T67" fmla="*/ 234 h 537"/>
              <a:gd name="T68" fmla="*/ 100 w 536"/>
              <a:gd name="T69" fmla="*/ 302 h 537"/>
              <a:gd name="T70" fmla="*/ 33 w 536"/>
              <a:gd name="T71" fmla="*/ 234 h 537"/>
              <a:gd name="T72" fmla="*/ 33 w 536"/>
              <a:gd name="T73" fmla="*/ 335 h 537"/>
              <a:gd name="T74" fmla="*/ 100 w 536"/>
              <a:gd name="T75" fmla="*/ 335 h 537"/>
              <a:gd name="T76" fmla="*/ 33 w 536"/>
              <a:gd name="T77" fmla="*/ 402 h 537"/>
              <a:gd name="T78" fmla="*/ 100 w 536"/>
              <a:gd name="T79" fmla="*/ 503 h 537"/>
              <a:gd name="T80" fmla="*/ 100 w 536"/>
              <a:gd name="T81" fmla="*/ 503 h 537"/>
              <a:gd name="T82" fmla="*/ 66 w 536"/>
              <a:gd name="T83" fmla="*/ 503 h 537"/>
              <a:gd name="T84" fmla="*/ 33 w 536"/>
              <a:gd name="T85" fmla="*/ 469 h 537"/>
              <a:gd name="T86" fmla="*/ 100 w 536"/>
              <a:gd name="T87" fmla="*/ 436 h 537"/>
              <a:gd name="T88" fmla="*/ 485 w 536"/>
              <a:gd name="T89" fmla="*/ 0 h 537"/>
              <a:gd name="T90" fmla="*/ 485 w 536"/>
              <a:gd name="T91" fmla="*/ 0 h 537"/>
              <a:gd name="T92" fmla="*/ 50 w 536"/>
              <a:gd name="T93" fmla="*/ 0 h 537"/>
              <a:gd name="T94" fmla="*/ 0 w 536"/>
              <a:gd name="T95" fmla="*/ 51 h 537"/>
              <a:gd name="T96" fmla="*/ 0 w 536"/>
              <a:gd name="T97" fmla="*/ 486 h 537"/>
              <a:gd name="T98" fmla="*/ 50 w 536"/>
              <a:gd name="T99" fmla="*/ 536 h 537"/>
              <a:gd name="T100" fmla="*/ 485 w 536"/>
              <a:gd name="T101" fmla="*/ 536 h 537"/>
              <a:gd name="T102" fmla="*/ 535 w 536"/>
              <a:gd name="T103" fmla="*/ 486 h 537"/>
              <a:gd name="T104" fmla="*/ 535 w 536"/>
              <a:gd name="T105" fmla="*/ 51 h 537"/>
              <a:gd name="T106" fmla="*/ 233 w 536"/>
              <a:gd name="T107" fmla="*/ 350 h 537"/>
              <a:gd name="T108" fmla="*/ 233 w 536"/>
              <a:gd name="T109" fmla="*/ 350 h 537"/>
              <a:gd name="T110" fmla="*/ 328 w 536"/>
              <a:gd name="T111" fmla="*/ 287 h 537"/>
              <a:gd name="T112" fmla="*/ 328 w 536"/>
              <a:gd name="T113" fmla="*/ 268 h 537"/>
              <a:gd name="T114" fmla="*/ 233 w 536"/>
              <a:gd name="T115" fmla="*/ 204 h 537"/>
              <a:gd name="T116" fmla="*/ 217 w 536"/>
              <a:gd name="T117" fmla="*/ 213 h 537"/>
              <a:gd name="T118" fmla="*/ 217 w 536"/>
              <a:gd name="T119" fmla="*/ 34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6" h="537">
                <a:moveTo>
                  <a:pt x="502" y="101"/>
                </a:moveTo>
                <a:lnTo>
                  <a:pt x="502" y="101"/>
                </a:lnTo>
                <a:lnTo>
                  <a:pt x="502" y="101"/>
                </a:lnTo>
                <a:lnTo>
                  <a:pt x="435" y="101"/>
                </a:lnTo>
                <a:lnTo>
                  <a:pt x="435" y="34"/>
                </a:lnTo>
                <a:lnTo>
                  <a:pt x="468" y="34"/>
                </a:lnTo>
                <a:lnTo>
                  <a:pt x="468" y="34"/>
                </a:lnTo>
                <a:cubicBezTo>
                  <a:pt x="487" y="34"/>
                  <a:pt x="502" y="49"/>
                  <a:pt x="502" y="68"/>
                </a:cubicBezTo>
                <a:lnTo>
                  <a:pt x="502" y="68"/>
                </a:lnTo>
                <a:lnTo>
                  <a:pt x="502" y="101"/>
                </a:lnTo>
                <a:close/>
                <a:moveTo>
                  <a:pt x="435" y="135"/>
                </a:moveTo>
                <a:lnTo>
                  <a:pt x="435" y="135"/>
                </a:lnTo>
                <a:lnTo>
                  <a:pt x="435" y="135"/>
                </a:lnTo>
                <a:lnTo>
                  <a:pt x="502" y="135"/>
                </a:lnTo>
                <a:lnTo>
                  <a:pt x="502" y="201"/>
                </a:lnTo>
                <a:lnTo>
                  <a:pt x="435" y="201"/>
                </a:lnTo>
                <a:lnTo>
                  <a:pt x="435" y="135"/>
                </a:lnTo>
                <a:close/>
                <a:moveTo>
                  <a:pt x="435" y="234"/>
                </a:moveTo>
                <a:lnTo>
                  <a:pt x="435" y="234"/>
                </a:lnTo>
                <a:lnTo>
                  <a:pt x="435" y="234"/>
                </a:lnTo>
                <a:lnTo>
                  <a:pt x="502" y="234"/>
                </a:lnTo>
                <a:lnTo>
                  <a:pt x="502" y="302"/>
                </a:lnTo>
                <a:lnTo>
                  <a:pt x="435" y="302"/>
                </a:lnTo>
                <a:lnTo>
                  <a:pt x="435" y="234"/>
                </a:lnTo>
                <a:close/>
                <a:moveTo>
                  <a:pt x="435" y="335"/>
                </a:moveTo>
                <a:lnTo>
                  <a:pt x="435" y="335"/>
                </a:lnTo>
                <a:lnTo>
                  <a:pt x="435" y="335"/>
                </a:lnTo>
                <a:lnTo>
                  <a:pt x="502" y="335"/>
                </a:lnTo>
                <a:lnTo>
                  <a:pt x="502" y="402"/>
                </a:lnTo>
                <a:lnTo>
                  <a:pt x="435" y="402"/>
                </a:lnTo>
                <a:lnTo>
                  <a:pt x="435" y="335"/>
                </a:lnTo>
                <a:close/>
                <a:moveTo>
                  <a:pt x="502" y="469"/>
                </a:moveTo>
                <a:lnTo>
                  <a:pt x="502" y="469"/>
                </a:lnTo>
                <a:lnTo>
                  <a:pt x="502" y="469"/>
                </a:lnTo>
                <a:lnTo>
                  <a:pt x="502" y="469"/>
                </a:lnTo>
                <a:cubicBezTo>
                  <a:pt x="502" y="487"/>
                  <a:pt x="487" y="503"/>
                  <a:pt x="468" y="503"/>
                </a:cubicBezTo>
                <a:lnTo>
                  <a:pt x="468" y="503"/>
                </a:lnTo>
                <a:lnTo>
                  <a:pt x="435" y="503"/>
                </a:lnTo>
                <a:lnTo>
                  <a:pt x="435" y="436"/>
                </a:lnTo>
                <a:lnTo>
                  <a:pt x="502" y="436"/>
                </a:lnTo>
                <a:lnTo>
                  <a:pt x="502" y="469"/>
                </a:lnTo>
                <a:close/>
                <a:moveTo>
                  <a:pt x="134" y="34"/>
                </a:moveTo>
                <a:lnTo>
                  <a:pt x="134" y="34"/>
                </a:lnTo>
                <a:lnTo>
                  <a:pt x="134" y="34"/>
                </a:lnTo>
                <a:lnTo>
                  <a:pt x="402" y="34"/>
                </a:lnTo>
                <a:lnTo>
                  <a:pt x="402" y="503"/>
                </a:lnTo>
                <a:lnTo>
                  <a:pt x="134" y="503"/>
                </a:lnTo>
                <a:lnTo>
                  <a:pt x="134" y="34"/>
                </a:lnTo>
                <a:close/>
                <a:moveTo>
                  <a:pt x="100" y="101"/>
                </a:moveTo>
                <a:lnTo>
                  <a:pt x="100" y="101"/>
                </a:lnTo>
                <a:lnTo>
                  <a:pt x="100" y="101"/>
                </a:lnTo>
                <a:lnTo>
                  <a:pt x="33" y="101"/>
                </a:lnTo>
                <a:lnTo>
                  <a:pt x="33" y="68"/>
                </a:lnTo>
                <a:lnTo>
                  <a:pt x="33" y="68"/>
                </a:lnTo>
                <a:cubicBezTo>
                  <a:pt x="33" y="49"/>
                  <a:pt x="48" y="34"/>
                  <a:pt x="66" y="34"/>
                </a:cubicBezTo>
                <a:lnTo>
                  <a:pt x="66" y="34"/>
                </a:lnTo>
                <a:lnTo>
                  <a:pt x="100" y="34"/>
                </a:lnTo>
                <a:lnTo>
                  <a:pt x="100" y="101"/>
                </a:lnTo>
                <a:close/>
                <a:moveTo>
                  <a:pt x="33" y="135"/>
                </a:moveTo>
                <a:lnTo>
                  <a:pt x="33" y="135"/>
                </a:lnTo>
                <a:lnTo>
                  <a:pt x="33" y="135"/>
                </a:lnTo>
                <a:lnTo>
                  <a:pt x="100" y="135"/>
                </a:lnTo>
                <a:lnTo>
                  <a:pt x="100" y="201"/>
                </a:lnTo>
                <a:lnTo>
                  <a:pt x="33" y="201"/>
                </a:lnTo>
                <a:lnTo>
                  <a:pt x="33" y="135"/>
                </a:lnTo>
                <a:close/>
                <a:moveTo>
                  <a:pt x="33" y="234"/>
                </a:moveTo>
                <a:lnTo>
                  <a:pt x="33" y="234"/>
                </a:lnTo>
                <a:lnTo>
                  <a:pt x="33" y="234"/>
                </a:lnTo>
                <a:lnTo>
                  <a:pt x="100" y="234"/>
                </a:lnTo>
                <a:lnTo>
                  <a:pt x="100" y="302"/>
                </a:lnTo>
                <a:lnTo>
                  <a:pt x="33" y="302"/>
                </a:lnTo>
                <a:lnTo>
                  <a:pt x="33" y="234"/>
                </a:lnTo>
                <a:close/>
                <a:moveTo>
                  <a:pt x="33" y="335"/>
                </a:moveTo>
                <a:lnTo>
                  <a:pt x="33" y="335"/>
                </a:lnTo>
                <a:lnTo>
                  <a:pt x="33" y="335"/>
                </a:lnTo>
                <a:lnTo>
                  <a:pt x="100" y="335"/>
                </a:lnTo>
                <a:lnTo>
                  <a:pt x="100" y="402"/>
                </a:lnTo>
                <a:lnTo>
                  <a:pt x="33" y="402"/>
                </a:lnTo>
                <a:lnTo>
                  <a:pt x="33" y="335"/>
                </a:lnTo>
                <a:close/>
                <a:moveTo>
                  <a:pt x="100" y="503"/>
                </a:moveTo>
                <a:lnTo>
                  <a:pt x="100" y="503"/>
                </a:lnTo>
                <a:lnTo>
                  <a:pt x="100" y="503"/>
                </a:lnTo>
                <a:lnTo>
                  <a:pt x="66" y="503"/>
                </a:lnTo>
                <a:lnTo>
                  <a:pt x="66" y="503"/>
                </a:lnTo>
                <a:cubicBezTo>
                  <a:pt x="48" y="503"/>
                  <a:pt x="33" y="487"/>
                  <a:pt x="33" y="469"/>
                </a:cubicBezTo>
                <a:lnTo>
                  <a:pt x="33" y="469"/>
                </a:lnTo>
                <a:lnTo>
                  <a:pt x="33" y="436"/>
                </a:lnTo>
                <a:lnTo>
                  <a:pt x="100" y="436"/>
                </a:lnTo>
                <a:lnTo>
                  <a:pt x="100" y="503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3"/>
                  <a:pt x="0" y="51"/>
                </a:cubicBezTo>
                <a:lnTo>
                  <a:pt x="0" y="51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5" y="513"/>
                  <a:pt x="535" y="486"/>
                </a:cubicBezTo>
                <a:lnTo>
                  <a:pt x="535" y="486"/>
                </a:lnTo>
                <a:lnTo>
                  <a:pt x="535" y="51"/>
                </a:lnTo>
                <a:lnTo>
                  <a:pt x="535" y="51"/>
                </a:lnTo>
                <a:cubicBezTo>
                  <a:pt x="535" y="23"/>
                  <a:pt x="513" y="0"/>
                  <a:pt x="485" y="0"/>
                </a:cubicBezTo>
                <a:close/>
                <a:moveTo>
                  <a:pt x="233" y="350"/>
                </a:moveTo>
                <a:lnTo>
                  <a:pt x="233" y="350"/>
                </a:lnTo>
                <a:lnTo>
                  <a:pt x="233" y="350"/>
                </a:lnTo>
                <a:lnTo>
                  <a:pt x="328" y="287"/>
                </a:lnTo>
                <a:lnTo>
                  <a:pt x="328" y="287"/>
                </a:lnTo>
                <a:cubicBezTo>
                  <a:pt x="338" y="281"/>
                  <a:pt x="335" y="271"/>
                  <a:pt x="328" y="268"/>
                </a:cubicBezTo>
                <a:lnTo>
                  <a:pt x="328" y="268"/>
                </a:lnTo>
                <a:lnTo>
                  <a:pt x="233" y="204"/>
                </a:lnTo>
                <a:lnTo>
                  <a:pt x="233" y="204"/>
                </a:lnTo>
                <a:cubicBezTo>
                  <a:pt x="225" y="198"/>
                  <a:pt x="217" y="202"/>
                  <a:pt x="217" y="213"/>
                </a:cubicBezTo>
                <a:lnTo>
                  <a:pt x="217" y="213"/>
                </a:lnTo>
                <a:lnTo>
                  <a:pt x="217" y="341"/>
                </a:lnTo>
                <a:lnTo>
                  <a:pt x="217" y="341"/>
                </a:lnTo>
                <a:cubicBezTo>
                  <a:pt x="217" y="351"/>
                  <a:pt x="225" y="355"/>
                  <a:pt x="233" y="35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560102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 animBg="1"/>
      <p:bldP spid="46" grpId="0"/>
      <p:bldP spid="49" grpId="0"/>
      <p:bldP spid="51" grpId="0"/>
      <p:bldP spid="52" grpId="0"/>
      <p:bldP spid="54" grpId="0"/>
      <p:bldP spid="55" grpId="0"/>
      <p:bldP spid="57" grpId="0"/>
      <p:bldP spid="23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96808" y="942524"/>
            <a:ext cx="4015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THREE POINT SERVICE</a:t>
            </a:r>
          </a:p>
        </p:txBody>
      </p:sp>
      <p:sp>
        <p:nvSpPr>
          <p:cNvPr id="3" name="7 CuadroTexto"/>
          <p:cNvSpPr txBox="1"/>
          <p:nvPr/>
        </p:nvSpPr>
        <p:spPr>
          <a:xfrm>
            <a:off x="2668390" y="1465744"/>
            <a:ext cx="6872157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and typesetting industry make type specimen an unknown printer 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galley of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4" name="7 CuadroTexto"/>
          <p:cNvSpPr txBox="1"/>
          <p:nvPr/>
        </p:nvSpPr>
        <p:spPr>
          <a:xfrm>
            <a:off x="5108542" y="3799294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60047" y="3783905"/>
            <a:ext cx="1804560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5981142" y="3267419"/>
            <a:ext cx="400470" cy="400470"/>
          </a:xfrm>
          <a:custGeom>
            <a:avLst/>
            <a:gdLst>
              <a:gd name="T0" fmla="*/ 503 w 537"/>
              <a:gd name="T1" fmla="*/ 318 h 536"/>
              <a:gd name="T2" fmla="*/ 34 w 537"/>
              <a:gd name="T3" fmla="*/ 318 h 536"/>
              <a:gd name="T4" fmla="*/ 34 w 537"/>
              <a:gd name="T5" fmla="*/ 67 h 536"/>
              <a:gd name="T6" fmla="*/ 67 w 537"/>
              <a:gd name="T7" fmla="*/ 33 h 536"/>
              <a:gd name="T8" fmla="*/ 469 w 537"/>
              <a:gd name="T9" fmla="*/ 33 h 536"/>
              <a:gd name="T10" fmla="*/ 503 w 537"/>
              <a:gd name="T11" fmla="*/ 67 h 536"/>
              <a:gd name="T12" fmla="*/ 503 w 537"/>
              <a:gd name="T13" fmla="*/ 368 h 536"/>
              <a:gd name="T14" fmla="*/ 503 w 537"/>
              <a:gd name="T15" fmla="*/ 368 h 536"/>
              <a:gd name="T16" fmla="*/ 469 w 537"/>
              <a:gd name="T17" fmla="*/ 402 h 536"/>
              <a:gd name="T18" fmla="*/ 67 w 537"/>
              <a:gd name="T19" fmla="*/ 402 h 536"/>
              <a:gd name="T20" fmla="*/ 34 w 537"/>
              <a:gd name="T21" fmla="*/ 368 h 536"/>
              <a:gd name="T22" fmla="*/ 34 w 537"/>
              <a:gd name="T23" fmla="*/ 352 h 536"/>
              <a:gd name="T24" fmla="*/ 503 w 537"/>
              <a:gd name="T25" fmla="*/ 368 h 536"/>
              <a:gd name="T26" fmla="*/ 218 w 537"/>
              <a:gd name="T27" fmla="*/ 435 h 536"/>
              <a:gd name="T28" fmla="*/ 318 w 537"/>
              <a:gd name="T29" fmla="*/ 435 h 536"/>
              <a:gd name="T30" fmla="*/ 218 w 537"/>
              <a:gd name="T31" fmla="*/ 502 h 536"/>
              <a:gd name="T32" fmla="*/ 486 w 537"/>
              <a:gd name="T33" fmla="*/ 0 h 536"/>
              <a:gd name="T34" fmla="*/ 486 w 537"/>
              <a:gd name="T35" fmla="*/ 0 h 536"/>
              <a:gd name="T36" fmla="*/ 51 w 537"/>
              <a:gd name="T37" fmla="*/ 0 h 536"/>
              <a:gd name="T38" fmla="*/ 0 w 537"/>
              <a:gd name="T39" fmla="*/ 50 h 536"/>
              <a:gd name="T40" fmla="*/ 0 w 537"/>
              <a:gd name="T41" fmla="*/ 385 h 536"/>
              <a:gd name="T42" fmla="*/ 51 w 537"/>
              <a:gd name="T43" fmla="*/ 435 h 536"/>
              <a:gd name="T44" fmla="*/ 185 w 537"/>
              <a:gd name="T45" fmla="*/ 502 h 536"/>
              <a:gd name="T46" fmla="*/ 168 w 537"/>
              <a:gd name="T47" fmla="*/ 502 h 536"/>
              <a:gd name="T48" fmla="*/ 168 w 537"/>
              <a:gd name="T49" fmla="*/ 535 h 536"/>
              <a:gd name="T50" fmla="*/ 368 w 537"/>
              <a:gd name="T51" fmla="*/ 535 h 536"/>
              <a:gd name="T52" fmla="*/ 385 w 537"/>
              <a:gd name="T53" fmla="*/ 519 h 536"/>
              <a:gd name="T54" fmla="*/ 368 w 537"/>
              <a:gd name="T55" fmla="*/ 502 h 536"/>
              <a:gd name="T56" fmla="*/ 352 w 537"/>
              <a:gd name="T57" fmla="*/ 435 h 536"/>
              <a:gd name="T58" fmla="*/ 486 w 537"/>
              <a:gd name="T59" fmla="*/ 435 h 536"/>
              <a:gd name="T60" fmla="*/ 536 w 537"/>
              <a:gd name="T61" fmla="*/ 385 h 536"/>
              <a:gd name="T62" fmla="*/ 536 w 537"/>
              <a:gd name="T63" fmla="*/ 5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7" h="536">
                <a:moveTo>
                  <a:pt x="503" y="318"/>
                </a:moveTo>
                <a:lnTo>
                  <a:pt x="503" y="318"/>
                </a:lnTo>
                <a:lnTo>
                  <a:pt x="503" y="318"/>
                </a:lnTo>
                <a:lnTo>
                  <a:pt x="34" y="31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7" y="33"/>
                </a:cubicBezTo>
                <a:lnTo>
                  <a:pt x="67" y="33"/>
                </a:lnTo>
                <a:lnTo>
                  <a:pt x="469" y="33"/>
                </a:lnTo>
                <a:lnTo>
                  <a:pt x="469" y="33"/>
                </a:lnTo>
                <a:cubicBezTo>
                  <a:pt x="487" y="33"/>
                  <a:pt x="503" y="48"/>
                  <a:pt x="503" y="67"/>
                </a:cubicBezTo>
                <a:lnTo>
                  <a:pt x="503" y="67"/>
                </a:lnTo>
                <a:lnTo>
                  <a:pt x="503" y="318"/>
                </a:lnTo>
                <a:close/>
                <a:moveTo>
                  <a:pt x="503" y="368"/>
                </a:moveTo>
                <a:lnTo>
                  <a:pt x="503" y="368"/>
                </a:lnTo>
                <a:lnTo>
                  <a:pt x="503" y="368"/>
                </a:lnTo>
                <a:lnTo>
                  <a:pt x="503" y="368"/>
                </a:lnTo>
                <a:cubicBezTo>
                  <a:pt x="503" y="387"/>
                  <a:pt x="487" y="402"/>
                  <a:pt x="469" y="402"/>
                </a:cubicBezTo>
                <a:lnTo>
                  <a:pt x="469" y="402"/>
                </a:lnTo>
                <a:lnTo>
                  <a:pt x="67" y="402"/>
                </a:lnTo>
                <a:lnTo>
                  <a:pt x="67" y="402"/>
                </a:lnTo>
                <a:cubicBezTo>
                  <a:pt x="49" y="402"/>
                  <a:pt x="34" y="387"/>
                  <a:pt x="34" y="368"/>
                </a:cubicBezTo>
                <a:lnTo>
                  <a:pt x="34" y="368"/>
                </a:lnTo>
                <a:lnTo>
                  <a:pt x="34" y="352"/>
                </a:lnTo>
                <a:lnTo>
                  <a:pt x="503" y="352"/>
                </a:lnTo>
                <a:lnTo>
                  <a:pt x="503" y="368"/>
                </a:lnTo>
                <a:close/>
                <a:moveTo>
                  <a:pt x="218" y="435"/>
                </a:moveTo>
                <a:lnTo>
                  <a:pt x="218" y="435"/>
                </a:lnTo>
                <a:lnTo>
                  <a:pt x="218" y="435"/>
                </a:lnTo>
                <a:lnTo>
                  <a:pt x="318" y="435"/>
                </a:lnTo>
                <a:lnTo>
                  <a:pt x="318" y="502"/>
                </a:lnTo>
                <a:lnTo>
                  <a:pt x="218" y="502"/>
                </a:lnTo>
                <a:lnTo>
                  <a:pt x="218" y="435"/>
                </a:ln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385"/>
                </a:lnTo>
                <a:lnTo>
                  <a:pt x="0" y="385"/>
                </a:lnTo>
                <a:cubicBezTo>
                  <a:pt x="0" y="413"/>
                  <a:pt x="23" y="435"/>
                  <a:pt x="51" y="435"/>
                </a:cubicBezTo>
                <a:lnTo>
                  <a:pt x="51" y="435"/>
                </a:lnTo>
                <a:lnTo>
                  <a:pt x="185" y="435"/>
                </a:lnTo>
                <a:lnTo>
                  <a:pt x="185" y="502"/>
                </a:lnTo>
                <a:lnTo>
                  <a:pt x="168" y="502"/>
                </a:lnTo>
                <a:lnTo>
                  <a:pt x="168" y="502"/>
                </a:lnTo>
                <a:cubicBezTo>
                  <a:pt x="158" y="502"/>
                  <a:pt x="151" y="510"/>
                  <a:pt x="151" y="519"/>
                </a:cubicBezTo>
                <a:cubicBezTo>
                  <a:pt x="151" y="528"/>
                  <a:pt x="158" y="535"/>
                  <a:pt x="168" y="535"/>
                </a:cubicBezTo>
                <a:lnTo>
                  <a:pt x="168" y="535"/>
                </a:lnTo>
                <a:lnTo>
                  <a:pt x="368" y="535"/>
                </a:lnTo>
                <a:lnTo>
                  <a:pt x="368" y="535"/>
                </a:lnTo>
                <a:cubicBezTo>
                  <a:pt x="378" y="535"/>
                  <a:pt x="385" y="528"/>
                  <a:pt x="385" y="519"/>
                </a:cubicBezTo>
                <a:cubicBezTo>
                  <a:pt x="385" y="510"/>
                  <a:pt x="378" y="502"/>
                  <a:pt x="368" y="502"/>
                </a:cubicBezTo>
                <a:lnTo>
                  <a:pt x="368" y="502"/>
                </a:lnTo>
                <a:lnTo>
                  <a:pt x="352" y="502"/>
                </a:lnTo>
                <a:lnTo>
                  <a:pt x="352" y="435"/>
                </a:lnTo>
                <a:lnTo>
                  <a:pt x="486" y="435"/>
                </a:lnTo>
                <a:lnTo>
                  <a:pt x="486" y="435"/>
                </a:lnTo>
                <a:cubicBezTo>
                  <a:pt x="513" y="435"/>
                  <a:pt x="536" y="413"/>
                  <a:pt x="536" y="385"/>
                </a:cubicBezTo>
                <a:lnTo>
                  <a:pt x="536" y="385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3"/>
                  <a:pt x="513" y="0"/>
                  <a:pt x="48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2853856" y="3273802"/>
            <a:ext cx="357169" cy="357169"/>
          </a:xfrm>
          <a:custGeom>
            <a:avLst/>
            <a:gdLst>
              <a:gd name="T0" fmla="*/ 494 w 558"/>
              <a:gd name="T1" fmla="*/ 160 h 559"/>
              <a:gd name="T2" fmla="*/ 494 w 558"/>
              <a:gd name="T3" fmla="*/ 160 h 559"/>
              <a:gd name="T4" fmla="*/ 494 w 558"/>
              <a:gd name="T5" fmla="*/ 160 h 559"/>
              <a:gd name="T6" fmla="*/ 470 w 558"/>
              <a:gd name="T7" fmla="*/ 184 h 559"/>
              <a:gd name="T8" fmla="*/ 374 w 558"/>
              <a:gd name="T9" fmla="*/ 88 h 559"/>
              <a:gd name="T10" fmla="*/ 398 w 558"/>
              <a:gd name="T11" fmla="*/ 63 h 559"/>
              <a:gd name="T12" fmla="*/ 398 w 558"/>
              <a:gd name="T13" fmla="*/ 63 h 559"/>
              <a:gd name="T14" fmla="*/ 494 w 558"/>
              <a:gd name="T15" fmla="*/ 63 h 559"/>
              <a:gd name="T16" fmla="*/ 494 w 558"/>
              <a:gd name="T17" fmla="*/ 160 h 559"/>
              <a:gd name="T18" fmla="*/ 196 w 558"/>
              <a:gd name="T19" fmla="*/ 458 h 559"/>
              <a:gd name="T20" fmla="*/ 196 w 558"/>
              <a:gd name="T21" fmla="*/ 458 h 559"/>
              <a:gd name="T22" fmla="*/ 196 w 558"/>
              <a:gd name="T23" fmla="*/ 458 h 559"/>
              <a:gd name="T24" fmla="*/ 196 w 558"/>
              <a:gd name="T25" fmla="*/ 458 h 559"/>
              <a:gd name="T26" fmla="*/ 191 w 558"/>
              <a:gd name="T27" fmla="*/ 462 h 559"/>
              <a:gd name="T28" fmla="*/ 170 w 558"/>
              <a:gd name="T29" fmla="*/ 416 h 559"/>
              <a:gd name="T30" fmla="*/ 170 w 558"/>
              <a:gd name="T31" fmla="*/ 416 h 559"/>
              <a:gd name="T32" fmla="*/ 168 w 558"/>
              <a:gd name="T33" fmla="*/ 414 h 559"/>
              <a:gd name="T34" fmla="*/ 410 w 558"/>
              <a:gd name="T35" fmla="*/ 171 h 559"/>
              <a:gd name="T36" fmla="*/ 447 w 558"/>
              <a:gd name="T37" fmla="*/ 208 h 559"/>
              <a:gd name="T38" fmla="*/ 196 w 558"/>
              <a:gd name="T39" fmla="*/ 458 h 559"/>
              <a:gd name="T40" fmla="*/ 48 w 558"/>
              <a:gd name="T41" fmla="*/ 511 h 559"/>
              <a:gd name="T42" fmla="*/ 48 w 558"/>
              <a:gd name="T43" fmla="*/ 511 h 559"/>
              <a:gd name="T44" fmla="*/ 48 w 558"/>
              <a:gd name="T45" fmla="*/ 511 h 559"/>
              <a:gd name="T46" fmla="*/ 48 w 558"/>
              <a:gd name="T47" fmla="*/ 511 h 559"/>
              <a:gd name="T48" fmla="*/ 80 w 558"/>
              <a:gd name="T49" fmla="*/ 392 h 559"/>
              <a:gd name="T50" fmla="*/ 122 w 558"/>
              <a:gd name="T51" fmla="*/ 415 h 559"/>
              <a:gd name="T52" fmla="*/ 122 w 558"/>
              <a:gd name="T53" fmla="*/ 415 h 559"/>
              <a:gd name="T54" fmla="*/ 136 w 558"/>
              <a:gd name="T55" fmla="*/ 428 h 559"/>
              <a:gd name="T56" fmla="*/ 136 w 558"/>
              <a:gd name="T57" fmla="*/ 428 h 559"/>
              <a:gd name="T58" fmla="*/ 162 w 558"/>
              <a:gd name="T59" fmla="*/ 479 h 559"/>
              <a:gd name="T60" fmla="*/ 48 w 558"/>
              <a:gd name="T61" fmla="*/ 511 h 559"/>
              <a:gd name="T62" fmla="*/ 100 w 558"/>
              <a:gd name="T63" fmla="*/ 361 h 559"/>
              <a:gd name="T64" fmla="*/ 100 w 558"/>
              <a:gd name="T65" fmla="*/ 361 h 559"/>
              <a:gd name="T66" fmla="*/ 100 w 558"/>
              <a:gd name="T67" fmla="*/ 361 h 559"/>
              <a:gd name="T68" fmla="*/ 350 w 558"/>
              <a:gd name="T69" fmla="*/ 112 h 559"/>
              <a:gd name="T70" fmla="*/ 387 w 558"/>
              <a:gd name="T71" fmla="*/ 148 h 559"/>
              <a:gd name="T72" fmla="*/ 144 w 558"/>
              <a:gd name="T73" fmla="*/ 391 h 559"/>
              <a:gd name="T74" fmla="*/ 135 w 558"/>
              <a:gd name="T75" fmla="*/ 382 h 559"/>
              <a:gd name="T76" fmla="*/ 135 w 558"/>
              <a:gd name="T77" fmla="*/ 382 h 559"/>
              <a:gd name="T78" fmla="*/ 99 w 558"/>
              <a:gd name="T79" fmla="*/ 363 h 559"/>
              <a:gd name="T80" fmla="*/ 100 w 558"/>
              <a:gd name="T81" fmla="*/ 361 h 559"/>
              <a:gd name="T82" fmla="*/ 518 w 558"/>
              <a:gd name="T83" fmla="*/ 40 h 559"/>
              <a:gd name="T84" fmla="*/ 518 w 558"/>
              <a:gd name="T85" fmla="*/ 40 h 559"/>
              <a:gd name="T86" fmla="*/ 518 w 558"/>
              <a:gd name="T87" fmla="*/ 40 h 559"/>
              <a:gd name="T88" fmla="*/ 518 w 558"/>
              <a:gd name="T89" fmla="*/ 40 h 559"/>
              <a:gd name="T90" fmla="*/ 374 w 558"/>
              <a:gd name="T91" fmla="*/ 40 h 559"/>
              <a:gd name="T92" fmla="*/ 374 w 558"/>
              <a:gd name="T93" fmla="*/ 40 h 559"/>
              <a:gd name="T94" fmla="*/ 66 w 558"/>
              <a:gd name="T95" fmla="*/ 349 h 559"/>
              <a:gd name="T96" fmla="*/ 66 w 558"/>
              <a:gd name="T97" fmla="*/ 349 h 559"/>
              <a:gd name="T98" fmla="*/ 17 w 558"/>
              <a:gd name="T99" fmla="*/ 540 h 559"/>
              <a:gd name="T100" fmla="*/ 210 w 558"/>
              <a:gd name="T101" fmla="*/ 492 h 559"/>
              <a:gd name="T102" fmla="*/ 210 w 558"/>
              <a:gd name="T103" fmla="*/ 492 h 559"/>
              <a:gd name="T104" fmla="*/ 518 w 558"/>
              <a:gd name="T105" fmla="*/ 183 h 559"/>
              <a:gd name="T106" fmla="*/ 518 w 558"/>
              <a:gd name="T107" fmla="*/ 183 h 559"/>
              <a:gd name="T108" fmla="*/ 518 w 558"/>
              <a:gd name="T109" fmla="*/ 4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8" h="559">
                <a:moveTo>
                  <a:pt x="494" y="160"/>
                </a:moveTo>
                <a:lnTo>
                  <a:pt x="494" y="160"/>
                </a:lnTo>
                <a:lnTo>
                  <a:pt x="494" y="160"/>
                </a:lnTo>
                <a:lnTo>
                  <a:pt x="470" y="184"/>
                </a:lnTo>
                <a:lnTo>
                  <a:pt x="374" y="88"/>
                </a:lnTo>
                <a:lnTo>
                  <a:pt x="398" y="63"/>
                </a:lnTo>
                <a:lnTo>
                  <a:pt x="398" y="63"/>
                </a:lnTo>
                <a:cubicBezTo>
                  <a:pt x="424" y="37"/>
                  <a:pt x="468" y="37"/>
                  <a:pt x="494" y="63"/>
                </a:cubicBezTo>
                <a:cubicBezTo>
                  <a:pt x="521" y="90"/>
                  <a:pt x="521" y="133"/>
                  <a:pt x="494" y="160"/>
                </a:cubicBezTo>
                <a:close/>
                <a:moveTo>
                  <a:pt x="196" y="458"/>
                </a:moveTo>
                <a:lnTo>
                  <a:pt x="196" y="458"/>
                </a:lnTo>
                <a:lnTo>
                  <a:pt x="196" y="458"/>
                </a:lnTo>
                <a:lnTo>
                  <a:pt x="196" y="458"/>
                </a:lnTo>
                <a:cubicBezTo>
                  <a:pt x="195" y="459"/>
                  <a:pt x="194" y="461"/>
                  <a:pt x="191" y="462"/>
                </a:cubicBezTo>
                <a:cubicBezTo>
                  <a:pt x="190" y="445"/>
                  <a:pt x="183" y="429"/>
                  <a:pt x="170" y="416"/>
                </a:cubicBezTo>
                <a:lnTo>
                  <a:pt x="170" y="416"/>
                </a:lnTo>
                <a:lnTo>
                  <a:pt x="168" y="414"/>
                </a:lnTo>
                <a:lnTo>
                  <a:pt x="410" y="171"/>
                </a:lnTo>
                <a:lnTo>
                  <a:pt x="447" y="208"/>
                </a:lnTo>
                <a:lnTo>
                  <a:pt x="196" y="458"/>
                </a:lnTo>
                <a:close/>
                <a:moveTo>
                  <a:pt x="48" y="511"/>
                </a:moveTo>
                <a:lnTo>
                  <a:pt x="48" y="511"/>
                </a:lnTo>
                <a:lnTo>
                  <a:pt x="48" y="511"/>
                </a:lnTo>
                <a:lnTo>
                  <a:pt x="48" y="511"/>
                </a:lnTo>
                <a:cubicBezTo>
                  <a:pt x="40" y="503"/>
                  <a:pt x="59" y="435"/>
                  <a:pt x="80" y="392"/>
                </a:cubicBezTo>
                <a:cubicBezTo>
                  <a:pt x="96" y="396"/>
                  <a:pt x="110" y="403"/>
                  <a:pt x="122" y="415"/>
                </a:cubicBezTo>
                <a:lnTo>
                  <a:pt x="122" y="415"/>
                </a:lnTo>
                <a:lnTo>
                  <a:pt x="136" y="428"/>
                </a:lnTo>
                <a:lnTo>
                  <a:pt x="136" y="428"/>
                </a:lnTo>
                <a:cubicBezTo>
                  <a:pt x="150" y="443"/>
                  <a:pt x="160" y="461"/>
                  <a:pt x="162" y="479"/>
                </a:cubicBezTo>
                <a:cubicBezTo>
                  <a:pt x="119" y="500"/>
                  <a:pt x="55" y="517"/>
                  <a:pt x="48" y="511"/>
                </a:cubicBezTo>
                <a:close/>
                <a:moveTo>
                  <a:pt x="100" y="361"/>
                </a:moveTo>
                <a:lnTo>
                  <a:pt x="100" y="361"/>
                </a:lnTo>
                <a:lnTo>
                  <a:pt x="100" y="361"/>
                </a:lnTo>
                <a:lnTo>
                  <a:pt x="350" y="112"/>
                </a:lnTo>
                <a:lnTo>
                  <a:pt x="387" y="148"/>
                </a:lnTo>
                <a:lnTo>
                  <a:pt x="144" y="391"/>
                </a:lnTo>
                <a:lnTo>
                  <a:pt x="135" y="382"/>
                </a:lnTo>
                <a:lnTo>
                  <a:pt x="135" y="382"/>
                </a:lnTo>
                <a:cubicBezTo>
                  <a:pt x="124" y="372"/>
                  <a:pt x="112" y="366"/>
                  <a:pt x="99" y="363"/>
                </a:cubicBezTo>
                <a:cubicBezTo>
                  <a:pt x="99" y="362"/>
                  <a:pt x="100" y="362"/>
                  <a:pt x="100" y="361"/>
                </a:cubicBezTo>
                <a:close/>
                <a:moveTo>
                  <a:pt x="518" y="40"/>
                </a:moveTo>
                <a:lnTo>
                  <a:pt x="518" y="40"/>
                </a:lnTo>
                <a:lnTo>
                  <a:pt x="518" y="40"/>
                </a:lnTo>
                <a:lnTo>
                  <a:pt x="518" y="40"/>
                </a:lnTo>
                <a:cubicBezTo>
                  <a:pt x="478" y="0"/>
                  <a:pt x="414" y="0"/>
                  <a:pt x="374" y="40"/>
                </a:cubicBezTo>
                <a:lnTo>
                  <a:pt x="374" y="40"/>
                </a:lnTo>
                <a:lnTo>
                  <a:pt x="66" y="349"/>
                </a:lnTo>
                <a:lnTo>
                  <a:pt x="66" y="349"/>
                </a:lnTo>
                <a:cubicBezTo>
                  <a:pt x="31" y="384"/>
                  <a:pt x="0" y="523"/>
                  <a:pt x="17" y="540"/>
                </a:cubicBezTo>
                <a:cubicBezTo>
                  <a:pt x="37" y="558"/>
                  <a:pt x="174" y="527"/>
                  <a:pt x="210" y="492"/>
                </a:cubicBezTo>
                <a:lnTo>
                  <a:pt x="210" y="492"/>
                </a:lnTo>
                <a:lnTo>
                  <a:pt x="518" y="183"/>
                </a:lnTo>
                <a:lnTo>
                  <a:pt x="518" y="183"/>
                </a:lnTo>
                <a:cubicBezTo>
                  <a:pt x="557" y="144"/>
                  <a:pt x="557" y="79"/>
                  <a:pt x="518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68074" y="3799294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73198" y="3783905"/>
            <a:ext cx="1804560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10" name="7 CuadroTexto"/>
          <p:cNvSpPr txBox="1"/>
          <p:nvPr/>
        </p:nvSpPr>
        <p:spPr>
          <a:xfrm>
            <a:off x="8254538" y="3821461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9107" y="3806072"/>
            <a:ext cx="1804560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MOBILE APP</a:t>
            </a:r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9184811" y="3273802"/>
            <a:ext cx="268188" cy="389512"/>
          </a:xfrm>
          <a:custGeom>
            <a:avLst/>
            <a:gdLst>
              <a:gd name="T0" fmla="*/ 219 w 370"/>
              <a:gd name="T1" fmla="*/ 67 h 536"/>
              <a:gd name="T2" fmla="*/ 219 w 370"/>
              <a:gd name="T3" fmla="*/ 67 h 536"/>
              <a:gd name="T4" fmla="*/ 219 w 370"/>
              <a:gd name="T5" fmla="*/ 67 h 536"/>
              <a:gd name="T6" fmla="*/ 151 w 370"/>
              <a:gd name="T7" fmla="*/ 67 h 536"/>
              <a:gd name="T8" fmla="*/ 151 w 370"/>
              <a:gd name="T9" fmla="*/ 67 h 536"/>
              <a:gd name="T10" fmla="*/ 135 w 370"/>
              <a:gd name="T11" fmla="*/ 83 h 536"/>
              <a:gd name="T12" fmla="*/ 151 w 370"/>
              <a:gd name="T13" fmla="*/ 100 h 536"/>
              <a:gd name="T14" fmla="*/ 151 w 370"/>
              <a:gd name="T15" fmla="*/ 100 h 536"/>
              <a:gd name="T16" fmla="*/ 219 w 370"/>
              <a:gd name="T17" fmla="*/ 100 h 536"/>
              <a:gd name="T18" fmla="*/ 219 w 370"/>
              <a:gd name="T19" fmla="*/ 100 h 536"/>
              <a:gd name="T20" fmla="*/ 235 w 370"/>
              <a:gd name="T21" fmla="*/ 83 h 536"/>
              <a:gd name="T22" fmla="*/ 219 w 370"/>
              <a:gd name="T23" fmla="*/ 67 h 536"/>
              <a:gd name="T24" fmla="*/ 336 w 370"/>
              <a:gd name="T25" fmla="*/ 468 h 536"/>
              <a:gd name="T26" fmla="*/ 336 w 370"/>
              <a:gd name="T27" fmla="*/ 468 h 536"/>
              <a:gd name="T28" fmla="*/ 336 w 370"/>
              <a:gd name="T29" fmla="*/ 468 h 536"/>
              <a:gd name="T30" fmla="*/ 336 w 370"/>
              <a:gd name="T31" fmla="*/ 468 h 536"/>
              <a:gd name="T32" fmla="*/ 302 w 370"/>
              <a:gd name="T33" fmla="*/ 502 h 536"/>
              <a:gd name="T34" fmla="*/ 302 w 370"/>
              <a:gd name="T35" fmla="*/ 502 h 536"/>
              <a:gd name="T36" fmla="*/ 68 w 370"/>
              <a:gd name="T37" fmla="*/ 502 h 536"/>
              <a:gd name="T38" fmla="*/ 68 w 370"/>
              <a:gd name="T39" fmla="*/ 502 h 536"/>
              <a:gd name="T40" fmla="*/ 34 w 370"/>
              <a:gd name="T41" fmla="*/ 468 h 536"/>
              <a:gd name="T42" fmla="*/ 34 w 370"/>
              <a:gd name="T43" fmla="*/ 468 h 536"/>
              <a:gd name="T44" fmla="*/ 34 w 370"/>
              <a:gd name="T45" fmla="*/ 67 h 536"/>
              <a:gd name="T46" fmla="*/ 34 w 370"/>
              <a:gd name="T47" fmla="*/ 67 h 536"/>
              <a:gd name="T48" fmla="*/ 68 w 370"/>
              <a:gd name="T49" fmla="*/ 33 h 536"/>
              <a:gd name="T50" fmla="*/ 68 w 370"/>
              <a:gd name="T51" fmla="*/ 33 h 536"/>
              <a:gd name="T52" fmla="*/ 302 w 370"/>
              <a:gd name="T53" fmla="*/ 33 h 536"/>
              <a:gd name="T54" fmla="*/ 302 w 370"/>
              <a:gd name="T55" fmla="*/ 33 h 536"/>
              <a:gd name="T56" fmla="*/ 336 w 370"/>
              <a:gd name="T57" fmla="*/ 67 h 536"/>
              <a:gd name="T58" fmla="*/ 336 w 370"/>
              <a:gd name="T59" fmla="*/ 67 h 536"/>
              <a:gd name="T60" fmla="*/ 336 w 370"/>
              <a:gd name="T61" fmla="*/ 468 h 536"/>
              <a:gd name="T62" fmla="*/ 318 w 370"/>
              <a:gd name="T63" fmla="*/ 0 h 536"/>
              <a:gd name="T64" fmla="*/ 318 w 370"/>
              <a:gd name="T65" fmla="*/ 0 h 536"/>
              <a:gd name="T66" fmla="*/ 318 w 370"/>
              <a:gd name="T67" fmla="*/ 0 h 536"/>
              <a:gd name="T68" fmla="*/ 51 w 370"/>
              <a:gd name="T69" fmla="*/ 0 h 536"/>
              <a:gd name="T70" fmla="*/ 51 w 370"/>
              <a:gd name="T71" fmla="*/ 0 h 536"/>
              <a:gd name="T72" fmla="*/ 0 w 370"/>
              <a:gd name="T73" fmla="*/ 50 h 536"/>
              <a:gd name="T74" fmla="*/ 0 w 370"/>
              <a:gd name="T75" fmla="*/ 50 h 536"/>
              <a:gd name="T76" fmla="*/ 0 w 370"/>
              <a:gd name="T77" fmla="*/ 485 h 536"/>
              <a:gd name="T78" fmla="*/ 0 w 370"/>
              <a:gd name="T79" fmla="*/ 485 h 536"/>
              <a:gd name="T80" fmla="*/ 51 w 370"/>
              <a:gd name="T81" fmla="*/ 535 h 536"/>
              <a:gd name="T82" fmla="*/ 51 w 370"/>
              <a:gd name="T83" fmla="*/ 535 h 536"/>
              <a:gd name="T84" fmla="*/ 318 w 370"/>
              <a:gd name="T85" fmla="*/ 535 h 536"/>
              <a:gd name="T86" fmla="*/ 318 w 370"/>
              <a:gd name="T87" fmla="*/ 535 h 536"/>
              <a:gd name="T88" fmla="*/ 369 w 370"/>
              <a:gd name="T89" fmla="*/ 485 h 536"/>
              <a:gd name="T90" fmla="*/ 369 w 370"/>
              <a:gd name="T91" fmla="*/ 485 h 536"/>
              <a:gd name="T92" fmla="*/ 369 w 370"/>
              <a:gd name="T93" fmla="*/ 50 h 536"/>
              <a:gd name="T94" fmla="*/ 369 w 370"/>
              <a:gd name="T95" fmla="*/ 50 h 536"/>
              <a:gd name="T96" fmla="*/ 318 w 370"/>
              <a:gd name="T97" fmla="*/ 0 h 536"/>
              <a:gd name="T98" fmla="*/ 185 w 370"/>
              <a:gd name="T99" fmla="*/ 402 h 536"/>
              <a:gd name="T100" fmla="*/ 185 w 370"/>
              <a:gd name="T101" fmla="*/ 402 h 536"/>
              <a:gd name="T102" fmla="*/ 185 w 370"/>
              <a:gd name="T103" fmla="*/ 402 h 536"/>
              <a:gd name="T104" fmla="*/ 185 w 370"/>
              <a:gd name="T105" fmla="*/ 402 h 536"/>
              <a:gd name="T106" fmla="*/ 151 w 370"/>
              <a:gd name="T107" fmla="*/ 435 h 536"/>
              <a:gd name="T108" fmla="*/ 185 w 370"/>
              <a:gd name="T109" fmla="*/ 468 h 536"/>
              <a:gd name="T110" fmla="*/ 219 w 370"/>
              <a:gd name="T111" fmla="*/ 435 h 536"/>
              <a:gd name="T112" fmla="*/ 185 w 370"/>
              <a:gd name="T113" fmla="*/ 40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0" h="536">
                <a:moveTo>
                  <a:pt x="219" y="67"/>
                </a:moveTo>
                <a:lnTo>
                  <a:pt x="219" y="67"/>
                </a:lnTo>
                <a:lnTo>
                  <a:pt x="219" y="67"/>
                </a:lnTo>
                <a:lnTo>
                  <a:pt x="151" y="67"/>
                </a:lnTo>
                <a:lnTo>
                  <a:pt x="151" y="67"/>
                </a:lnTo>
                <a:cubicBezTo>
                  <a:pt x="142" y="67"/>
                  <a:pt x="135" y="74"/>
                  <a:pt x="135" y="83"/>
                </a:cubicBezTo>
                <a:cubicBezTo>
                  <a:pt x="135" y="93"/>
                  <a:pt x="142" y="100"/>
                  <a:pt x="151" y="100"/>
                </a:cubicBezTo>
                <a:lnTo>
                  <a:pt x="151" y="100"/>
                </a:lnTo>
                <a:lnTo>
                  <a:pt x="219" y="100"/>
                </a:lnTo>
                <a:lnTo>
                  <a:pt x="219" y="100"/>
                </a:lnTo>
                <a:cubicBezTo>
                  <a:pt x="228" y="100"/>
                  <a:pt x="235" y="93"/>
                  <a:pt x="235" y="83"/>
                </a:cubicBezTo>
                <a:cubicBezTo>
                  <a:pt x="235" y="74"/>
                  <a:pt x="228" y="67"/>
                  <a:pt x="219" y="67"/>
                </a:cubicBezTo>
                <a:close/>
                <a:moveTo>
                  <a:pt x="336" y="468"/>
                </a:moveTo>
                <a:lnTo>
                  <a:pt x="336" y="468"/>
                </a:lnTo>
                <a:lnTo>
                  <a:pt x="336" y="468"/>
                </a:lnTo>
                <a:lnTo>
                  <a:pt x="336" y="468"/>
                </a:lnTo>
                <a:cubicBezTo>
                  <a:pt x="336" y="487"/>
                  <a:pt x="321" y="502"/>
                  <a:pt x="302" y="502"/>
                </a:cubicBezTo>
                <a:lnTo>
                  <a:pt x="302" y="502"/>
                </a:lnTo>
                <a:lnTo>
                  <a:pt x="68" y="502"/>
                </a:lnTo>
                <a:lnTo>
                  <a:pt x="68" y="502"/>
                </a:lnTo>
                <a:cubicBezTo>
                  <a:pt x="49" y="502"/>
                  <a:pt x="34" y="487"/>
                  <a:pt x="34" y="468"/>
                </a:cubicBezTo>
                <a:lnTo>
                  <a:pt x="34" y="46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8" y="33"/>
                </a:cubicBezTo>
                <a:lnTo>
                  <a:pt x="68" y="33"/>
                </a:lnTo>
                <a:lnTo>
                  <a:pt x="302" y="33"/>
                </a:lnTo>
                <a:lnTo>
                  <a:pt x="302" y="33"/>
                </a:lnTo>
                <a:cubicBezTo>
                  <a:pt x="321" y="33"/>
                  <a:pt x="336" y="48"/>
                  <a:pt x="336" y="67"/>
                </a:cubicBezTo>
                <a:lnTo>
                  <a:pt x="336" y="67"/>
                </a:lnTo>
                <a:lnTo>
                  <a:pt x="336" y="468"/>
                </a:lnTo>
                <a:close/>
                <a:moveTo>
                  <a:pt x="318" y="0"/>
                </a:moveTo>
                <a:lnTo>
                  <a:pt x="318" y="0"/>
                </a:lnTo>
                <a:lnTo>
                  <a:pt x="318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485"/>
                </a:lnTo>
                <a:lnTo>
                  <a:pt x="0" y="485"/>
                </a:lnTo>
                <a:cubicBezTo>
                  <a:pt x="0" y="514"/>
                  <a:pt x="23" y="535"/>
                  <a:pt x="51" y="535"/>
                </a:cubicBezTo>
                <a:lnTo>
                  <a:pt x="51" y="535"/>
                </a:lnTo>
                <a:lnTo>
                  <a:pt x="318" y="535"/>
                </a:lnTo>
                <a:lnTo>
                  <a:pt x="318" y="535"/>
                </a:lnTo>
                <a:cubicBezTo>
                  <a:pt x="347" y="535"/>
                  <a:pt x="369" y="514"/>
                  <a:pt x="369" y="485"/>
                </a:cubicBezTo>
                <a:lnTo>
                  <a:pt x="369" y="485"/>
                </a:lnTo>
                <a:lnTo>
                  <a:pt x="369" y="50"/>
                </a:lnTo>
                <a:lnTo>
                  <a:pt x="369" y="50"/>
                </a:lnTo>
                <a:cubicBezTo>
                  <a:pt x="369" y="23"/>
                  <a:pt x="347" y="0"/>
                  <a:pt x="318" y="0"/>
                </a:cubicBezTo>
                <a:close/>
                <a:moveTo>
                  <a:pt x="185" y="402"/>
                </a:moveTo>
                <a:lnTo>
                  <a:pt x="185" y="402"/>
                </a:lnTo>
                <a:lnTo>
                  <a:pt x="185" y="402"/>
                </a:lnTo>
                <a:lnTo>
                  <a:pt x="185" y="402"/>
                </a:lnTo>
                <a:cubicBezTo>
                  <a:pt x="167" y="402"/>
                  <a:pt x="151" y="417"/>
                  <a:pt x="151" y="435"/>
                </a:cubicBezTo>
                <a:cubicBezTo>
                  <a:pt x="151" y="454"/>
                  <a:pt x="167" y="468"/>
                  <a:pt x="185" y="468"/>
                </a:cubicBezTo>
                <a:cubicBezTo>
                  <a:pt x="203" y="468"/>
                  <a:pt x="219" y="454"/>
                  <a:pt x="219" y="435"/>
                </a:cubicBezTo>
                <a:cubicBezTo>
                  <a:pt x="219" y="417"/>
                  <a:pt x="203" y="402"/>
                  <a:pt x="185" y="40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" name="Frame 12"/>
          <p:cNvSpPr/>
          <p:nvPr/>
        </p:nvSpPr>
        <p:spPr>
          <a:xfrm>
            <a:off x="1675629" y="2868848"/>
            <a:ext cx="2724921" cy="2146160"/>
          </a:xfrm>
          <a:prstGeom prst="frame">
            <a:avLst>
              <a:gd name="adj1" fmla="val 1706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rame 13"/>
          <p:cNvSpPr/>
          <p:nvPr/>
        </p:nvSpPr>
        <p:spPr>
          <a:xfrm>
            <a:off x="4810448" y="2886880"/>
            <a:ext cx="2724921" cy="2146160"/>
          </a:xfrm>
          <a:prstGeom prst="frame">
            <a:avLst>
              <a:gd name="adj1" fmla="val 1706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ame 14"/>
          <p:cNvSpPr/>
          <p:nvPr/>
        </p:nvSpPr>
        <p:spPr>
          <a:xfrm>
            <a:off x="7947976" y="2886880"/>
            <a:ext cx="2724921" cy="2146160"/>
          </a:xfrm>
          <a:prstGeom prst="frame">
            <a:avLst>
              <a:gd name="adj1" fmla="val 1706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24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 animBg="1"/>
      <p:bldP spid="7" grpId="0" animBg="1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7250" y="1934112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OUR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PORTFOLIO</a:t>
            </a:r>
          </a:p>
        </p:txBody>
      </p:sp>
      <p:sp>
        <p:nvSpPr>
          <p:cNvPr id="7" name="7 CuadroTexto"/>
          <p:cNvSpPr txBox="1"/>
          <p:nvPr/>
        </p:nvSpPr>
        <p:spPr>
          <a:xfrm>
            <a:off x="972050" y="2480780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76750" y="0"/>
            <a:ext cx="77152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D793E7-FCDC-0F4E-B827-C9692C36634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C1957D-C9AF-E144-B26C-07EC761DA3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B95BEE4-03B9-5945-A078-29DD4C1AA75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05992BD-B21E-2E48-8C6E-27F19ABBB0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26334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200999" y="2167720"/>
            <a:ext cx="1953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ABOUT US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200998" y="2586009"/>
            <a:ext cx="4307105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5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to make a type specimen book It has survive</a:t>
            </a: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centuries dummy text of the printing.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90938" y="3822738"/>
            <a:ext cx="1258600" cy="3273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MORE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63E8D3-6949-8248-AE67-70083ED4F4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37796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249867" y="2068887"/>
            <a:ext cx="3520750" cy="26934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7 CuadroTexto"/>
          <p:cNvSpPr txBox="1"/>
          <p:nvPr/>
        </p:nvSpPr>
        <p:spPr>
          <a:xfrm>
            <a:off x="6915492" y="2930570"/>
            <a:ext cx="218950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5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of unknown.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07962" y="2836885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BC45AA-8A2D-B243-82F3-307261A926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5295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2" r="16662"/>
          <a:stretch>
            <a:fillRect/>
          </a:stretch>
        </p:blipFill>
        <p:spPr/>
      </p:pic>
      <p:sp>
        <p:nvSpPr>
          <p:cNvPr id="35" name="Rectangle 34"/>
          <p:cNvSpPr/>
          <p:nvPr/>
        </p:nvSpPr>
        <p:spPr>
          <a:xfrm>
            <a:off x="3676650" y="3543300"/>
            <a:ext cx="2362200" cy="2362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7 CuadroTexto"/>
          <p:cNvSpPr txBox="1"/>
          <p:nvPr/>
        </p:nvSpPr>
        <p:spPr>
          <a:xfrm>
            <a:off x="3793384" y="4221511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ct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47003" y="4183411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MOBILE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 APP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1F408D-5184-0148-8AF9-275F043463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D3F782-5828-B848-AC9E-E24642470A4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A64D5D8-7CA3-D240-8198-B86D887135D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A110FF7-8D28-A246-96D1-448CE97D31F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C22B2E6-D20B-DE4C-B948-9C6A32E618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7759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123669" y="974361"/>
            <a:ext cx="3237376" cy="49654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548142" y="1877724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SINGLE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IMAGE.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8548142" y="2443442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E9479C-32AB-9342-B290-2DFBC50A10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4148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043E66-F3DA-E54F-81E5-D0A6862FBED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84E7E2-ACFD-0549-8D8A-7870F884AC9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BFBBC65-CF5E-384F-A918-2D8EA76D4B44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66EEF3-1119-AF4E-83AD-20D8934C70A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9" name="Rectangle 18"/>
          <p:cNvSpPr/>
          <p:nvPr/>
        </p:nvSpPr>
        <p:spPr>
          <a:xfrm>
            <a:off x="2191637" y="1753162"/>
            <a:ext cx="3086100" cy="3771900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700679" y="2508457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SINGLE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IMAGE.</a:t>
            </a:r>
          </a:p>
        </p:txBody>
      </p:sp>
      <p:sp>
        <p:nvSpPr>
          <p:cNvPr id="21" name="7 CuadroTexto"/>
          <p:cNvSpPr txBox="1"/>
          <p:nvPr/>
        </p:nvSpPr>
        <p:spPr>
          <a:xfrm>
            <a:off x="2700679" y="2843492"/>
            <a:ext cx="2106115" cy="249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14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A4122A8-4B07-9548-B1F7-1596912D3E4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2501365"/>
            <a:ext cx="2943069" cy="2452438"/>
          </a:xfrm>
          <a:prstGeom prst="rect">
            <a:avLst/>
          </a:prstGeom>
          <a:solidFill>
            <a:schemeClr val="tx2">
              <a:lumMod val="20000"/>
              <a:lumOff val="80000"/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7592" y="3347993"/>
            <a:ext cx="2729458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PORTFOLIO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DETAILS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14192" y="1091665"/>
            <a:ext cx="10149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01.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4452392" y="968536"/>
            <a:ext cx="4672558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50471" y="2501365"/>
            <a:ext cx="10149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02.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6788671" y="2378236"/>
            <a:ext cx="4672558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14192" y="3806869"/>
            <a:ext cx="10149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03.</a:t>
            </a:r>
          </a:p>
        </p:txBody>
      </p:sp>
      <p:sp>
        <p:nvSpPr>
          <p:cNvPr id="11" name="7 CuadroTexto"/>
          <p:cNvSpPr txBox="1"/>
          <p:nvPr/>
        </p:nvSpPr>
        <p:spPr>
          <a:xfrm>
            <a:off x="4452392" y="3683740"/>
            <a:ext cx="4672558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50471" y="5216569"/>
            <a:ext cx="10149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04.</a:t>
            </a:r>
          </a:p>
        </p:txBody>
      </p:sp>
      <p:sp>
        <p:nvSpPr>
          <p:cNvPr id="13" name="7 CuadroTexto"/>
          <p:cNvSpPr txBox="1"/>
          <p:nvPr/>
        </p:nvSpPr>
        <p:spPr>
          <a:xfrm>
            <a:off x="6788671" y="5093440"/>
            <a:ext cx="4672558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66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7 CuadroTexto"/>
          <p:cNvSpPr txBox="1"/>
          <p:nvPr/>
        </p:nvSpPr>
        <p:spPr>
          <a:xfrm>
            <a:off x="1405113" y="4199344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86063" y="4199344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18" name="7 CuadroTexto"/>
          <p:cNvSpPr txBox="1"/>
          <p:nvPr/>
        </p:nvSpPr>
        <p:spPr>
          <a:xfrm>
            <a:off x="4529511" y="4199344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10461" y="4199344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20" name="7 CuadroTexto"/>
          <p:cNvSpPr txBox="1"/>
          <p:nvPr/>
        </p:nvSpPr>
        <p:spPr>
          <a:xfrm>
            <a:off x="7653909" y="4193788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34859" y="4193788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MOBILE APP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2722EB-34C8-DA46-AB1A-33313097FC5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D582F8-ECC4-994F-A5D7-22C55CF5FCF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34F2D8A-1D15-EB4B-844B-DDA0AC5EB44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08192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7 CuadroTexto"/>
          <p:cNvSpPr txBox="1"/>
          <p:nvPr/>
        </p:nvSpPr>
        <p:spPr>
          <a:xfrm>
            <a:off x="1382179" y="4419193"/>
            <a:ext cx="4370922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82179" y="4142194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12" name="7 CuadroTexto"/>
          <p:cNvSpPr txBox="1"/>
          <p:nvPr/>
        </p:nvSpPr>
        <p:spPr>
          <a:xfrm>
            <a:off x="6106248" y="4419193"/>
            <a:ext cx="4370922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06248" y="4142194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2621D1-1823-0348-BBA6-78366B93CCD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4B97DB-4457-6748-A976-E4F922923AC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150741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9259798" y="1934112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OUR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PORTFOLIO</a:t>
            </a:r>
          </a:p>
        </p:txBody>
      </p:sp>
      <p:sp>
        <p:nvSpPr>
          <p:cNvPr id="28" name="7 CuadroTexto"/>
          <p:cNvSpPr txBox="1"/>
          <p:nvPr/>
        </p:nvSpPr>
        <p:spPr>
          <a:xfrm>
            <a:off x="9184598" y="2480780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6137D3-0AEE-D343-8AE3-742EE86FF32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2A51C9E-6FB1-084A-BEC2-5CFB3AB5C7F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3D02534-4F9B-DB4A-98B6-18D9160760D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0BF77DC-0B5C-C346-9B37-18B71952681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FDD37C0-8209-E74B-A0C9-67860021E15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B8C0123-9A08-5145-B18B-185956B393B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22931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456266"/>
            <a:ext cx="3877733" cy="38438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08219" y="2301057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IMAGE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808219" y="2866775"/>
            <a:ext cx="2578447" cy="20544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crambled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to make a type specimen book It has survived not only five centuries dummy text of the printing and typesetting industry knowledge.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16299F-1E1C-564B-8EB8-A601A69B6B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6917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23668" y="0"/>
            <a:ext cx="771525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8655493" y="1991262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OUR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PORTFOLIO</a:t>
            </a:r>
          </a:p>
        </p:txBody>
      </p:sp>
      <p:sp>
        <p:nvSpPr>
          <p:cNvPr id="20" name="7 CuadroTexto"/>
          <p:cNvSpPr txBox="1"/>
          <p:nvPr/>
        </p:nvSpPr>
        <p:spPr>
          <a:xfrm>
            <a:off x="8580293" y="2537930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E6341F-8F99-4644-8621-7A71EB5612B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E7D1786-92C9-A149-9092-904A2FD4F70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39912-C98B-2D49-9FC4-09A06825E3C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135230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7B03AB-B405-A440-8DBC-87D2D24B1A5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/>
          <p:cNvSpPr txBox="1"/>
          <p:nvPr/>
        </p:nvSpPr>
        <p:spPr>
          <a:xfrm>
            <a:off x="1509078" y="2302631"/>
            <a:ext cx="19536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ABOUT US</a:t>
            </a:r>
          </a:p>
        </p:txBody>
      </p:sp>
      <p:sp>
        <p:nvSpPr>
          <p:cNvPr id="16" name="7 CuadroTexto"/>
          <p:cNvSpPr txBox="1"/>
          <p:nvPr/>
        </p:nvSpPr>
        <p:spPr>
          <a:xfrm>
            <a:off x="1509077" y="2720920"/>
            <a:ext cx="4307105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5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to make a type specimen book It has survive</a:t>
            </a: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centuries dummy text of the printing.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99017" y="3957649"/>
            <a:ext cx="1258600" cy="3273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MORE</a:t>
            </a:r>
          </a:p>
        </p:txBody>
      </p:sp>
    </p:spTree>
    <p:extLst>
      <p:ext uri="{BB962C8B-B14F-4D97-AF65-F5344CB8AC3E}">
        <p14:creationId xmlns:p14="http://schemas.microsoft.com/office/powerpoint/2010/main" val="1421602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96808" y="1037774"/>
            <a:ext cx="4015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THREE POINT SERVICE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2668390" y="1560994"/>
            <a:ext cx="6872157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and typesetting industry make type specimen an unknown printer 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galley of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93720" y="2532415"/>
            <a:ext cx="180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r-I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…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F69F3C-262C-574F-9D26-6CEC39F72E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5215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7 CuadroTexto"/>
          <p:cNvSpPr txBox="1"/>
          <p:nvPr/>
        </p:nvSpPr>
        <p:spPr>
          <a:xfrm>
            <a:off x="895349" y="4352014"/>
            <a:ext cx="2644329" cy="20544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35118" y="4473721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20" name="7 CuadroTexto"/>
          <p:cNvSpPr txBox="1"/>
          <p:nvPr/>
        </p:nvSpPr>
        <p:spPr>
          <a:xfrm>
            <a:off x="8858407" y="4352014"/>
            <a:ext cx="2644329" cy="20544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58407" y="4473721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AD641E-11BF-9A49-8146-CD01CDB33F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FDDE04B-4ACF-7546-A086-6759B6EA41E9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641952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4827442" y="1915749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OUR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PORTFOLIO</a:t>
            </a:r>
          </a:p>
        </p:txBody>
      </p:sp>
      <p:sp>
        <p:nvSpPr>
          <p:cNvPr id="36" name="7 CuadroTexto"/>
          <p:cNvSpPr txBox="1"/>
          <p:nvPr/>
        </p:nvSpPr>
        <p:spPr>
          <a:xfrm>
            <a:off x="4827443" y="2465922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877705" y="974361"/>
            <a:ext cx="3050263" cy="49654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6" name="Straight Connector 85"/>
          <p:cNvCxnSpPr/>
          <p:nvPr/>
        </p:nvCxnSpPr>
        <p:spPr>
          <a:xfrm>
            <a:off x="8297360" y="2891823"/>
            <a:ext cx="1818064" cy="0"/>
          </a:xfrm>
          <a:prstGeom prst="line">
            <a:avLst/>
          </a:prstGeom>
          <a:ln w="63500" cap="rnd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8297360" y="3529930"/>
            <a:ext cx="1513361" cy="0"/>
          </a:xfrm>
          <a:prstGeom prst="line">
            <a:avLst/>
          </a:prstGeom>
          <a:ln w="63500" cap="rnd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144406" y="3121572"/>
            <a:ext cx="2326429" cy="338532"/>
          </a:xfrm>
          <a:prstGeom prst="rect">
            <a:avLst/>
          </a:prstGeom>
          <a:noFill/>
          <a:ln>
            <a:noFill/>
          </a:ln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Public Relations</a:t>
            </a:r>
          </a:p>
        </p:txBody>
      </p:sp>
      <p:cxnSp>
        <p:nvCxnSpPr>
          <p:cNvPr id="89" name="Straight Connector 88"/>
          <p:cNvCxnSpPr/>
          <p:nvPr/>
        </p:nvCxnSpPr>
        <p:spPr>
          <a:xfrm>
            <a:off x="8297360" y="4158278"/>
            <a:ext cx="1107090" cy="0"/>
          </a:xfrm>
          <a:prstGeom prst="line">
            <a:avLst/>
          </a:prstGeom>
          <a:ln w="63500" cap="rnd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8144408" y="3775092"/>
            <a:ext cx="2409556" cy="338532"/>
          </a:xfrm>
          <a:prstGeom prst="rect">
            <a:avLst/>
          </a:prstGeom>
          <a:noFill/>
          <a:ln>
            <a:noFill/>
          </a:ln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Graphic Design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8297360" y="4777339"/>
            <a:ext cx="1818064" cy="0"/>
          </a:xfrm>
          <a:prstGeom prst="line">
            <a:avLst/>
          </a:prstGeom>
          <a:ln w="63500" cap="rnd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8144407" y="4392264"/>
            <a:ext cx="2409557" cy="338532"/>
          </a:xfrm>
          <a:prstGeom prst="rect">
            <a:avLst/>
          </a:prstGeom>
          <a:noFill/>
          <a:ln>
            <a:noFill/>
          </a:ln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Social Marketing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8144406" y="2488766"/>
            <a:ext cx="2468100" cy="338532"/>
          </a:xfrm>
          <a:prstGeom prst="rect">
            <a:avLst/>
          </a:prstGeom>
          <a:noFill/>
          <a:ln>
            <a:noFill/>
          </a:ln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Branding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0115426" y="2722680"/>
            <a:ext cx="812542" cy="578716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100%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810722" y="3367232"/>
            <a:ext cx="812542" cy="578716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80%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9404450" y="4001471"/>
            <a:ext cx="812542" cy="578716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60%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0115426" y="4620532"/>
            <a:ext cx="812542" cy="578716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85%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8161385" y="1948938"/>
            <a:ext cx="2361700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DETAILS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808BA8-D73F-EA40-9FD2-A0A587DA046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47361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 animBg="1"/>
      <p:bldP spid="88" grpId="0"/>
      <p:bldP spid="90" grpId="0"/>
      <p:bldP spid="92" grpId="0"/>
      <p:bldP spid="93" grpId="0"/>
      <p:bldP spid="94" grpId="0"/>
      <p:bldP spid="95" grpId="0"/>
      <p:bldP spid="96" grpId="0"/>
      <p:bldP spid="97" grpId="0"/>
      <p:bldP spid="10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121479" y="3662517"/>
            <a:ext cx="4497358" cy="24039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 CuadroTexto"/>
          <p:cNvSpPr txBox="1"/>
          <p:nvPr/>
        </p:nvSpPr>
        <p:spPr>
          <a:xfrm>
            <a:off x="6660898" y="4071088"/>
            <a:ext cx="3426999" cy="1836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72117" y="4192795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30A00AC-40CF-C442-8E2F-56CEEA7269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C539128-6693-0C48-A2AC-D6FE469DC6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1862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502046" y="1268359"/>
            <a:ext cx="5707630" cy="19467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7 CuadroTexto"/>
          <p:cNvSpPr txBox="1"/>
          <p:nvPr/>
        </p:nvSpPr>
        <p:spPr>
          <a:xfrm>
            <a:off x="5859796" y="1596756"/>
            <a:ext cx="4887089" cy="1618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59796" y="1718463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C83969-BC8A-994B-A605-6948F4FA92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59F1836-1D46-FE4F-AD57-9429497009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45B5078-5ADC-5249-94E6-20EF4685B2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14229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96705" y="940009"/>
            <a:ext cx="3050263" cy="49654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40986" y="1934112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OUR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PORTFOLIO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4965786" y="2480780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FBEF09-956D-EE4A-AD87-982BF10B230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B1CD7F8-33F7-D349-B23D-E19E261F790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96239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6494010" y="1209363"/>
            <a:ext cx="2738480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LEAH WILSON</a:t>
            </a:r>
          </a:p>
        </p:txBody>
      </p:sp>
      <p:sp>
        <p:nvSpPr>
          <p:cNvPr id="29" name="7 CuadroTexto"/>
          <p:cNvSpPr txBox="1"/>
          <p:nvPr/>
        </p:nvSpPr>
        <p:spPr>
          <a:xfrm>
            <a:off x="6494011" y="1660723"/>
            <a:ext cx="4537783" cy="20544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08758" y="1422242"/>
            <a:ext cx="2361700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1000" spc="3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DESIGNER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6646964" y="3779657"/>
            <a:ext cx="3433169" cy="0"/>
          </a:xfrm>
          <a:prstGeom prst="line">
            <a:avLst/>
          </a:prstGeom>
          <a:ln w="63500" cap="rnd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646964" y="4417764"/>
            <a:ext cx="2857778" cy="0"/>
          </a:xfrm>
          <a:prstGeom prst="line">
            <a:avLst/>
          </a:prstGeom>
          <a:ln w="63500" cap="rnd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494010" y="4009406"/>
            <a:ext cx="4393147" cy="338532"/>
          </a:xfrm>
          <a:prstGeom prst="rect">
            <a:avLst/>
          </a:prstGeom>
          <a:noFill/>
          <a:ln>
            <a:noFill/>
          </a:ln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Public Relations</a:t>
            </a:r>
          </a:p>
        </p:txBody>
      </p:sp>
      <p:cxnSp>
        <p:nvCxnSpPr>
          <p:cNvPr id="34" name="Straight Connector 33"/>
          <p:cNvCxnSpPr/>
          <p:nvPr/>
        </p:nvCxnSpPr>
        <p:spPr>
          <a:xfrm>
            <a:off x="6646964" y="5046112"/>
            <a:ext cx="2090590" cy="0"/>
          </a:xfrm>
          <a:prstGeom prst="line">
            <a:avLst/>
          </a:prstGeom>
          <a:ln w="63500" cap="rnd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94012" y="4662926"/>
            <a:ext cx="4550122" cy="338532"/>
          </a:xfrm>
          <a:prstGeom prst="rect">
            <a:avLst/>
          </a:prstGeom>
          <a:noFill/>
          <a:ln>
            <a:noFill/>
          </a:ln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Graphic Design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6646964" y="5665173"/>
            <a:ext cx="3433169" cy="0"/>
          </a:xfrm>
          <a:prstGeom prst="line">
            <a:avLst/>
          </a:prstGeom>
          <a:ln w="63500" cap="rnd" cmpd="sng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94011" y="5280098"/>
            <a:ext cx="4550123" cy="338532"/>
          </a:xfrm>
          <a:prstGeom prst="rect">
            <a:avLst/>
          </a:prstGeom>
          <a:noFill/>
          <a:ln>
            <a:noFill/>
          </a:ln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Social Marketing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494010" y="3376600"/>
            <a:ext cx="4660674" cy="338532"/>
          </a:xfrm>
          <a:prstGeom prst="rect">
            <a:avLst/>
          </a:prstGeom>
          <a:noFill/>
          <a:ln>
            <a:noFill/>
          </a:ln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Branding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0073724" y="3610514"/>
            <a:ext cx="1534376" cy="292366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100%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91280" y="4255066"/>
            <a:ext cx="1534376" cy="292366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80%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724092" y="4889305"/>
            <a:ext cx="1534376" cy="292366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60%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073724" y="5508366"/>
            <a:ext cx="1534376" cy="292366"/>
          </a:xfrm>
          <a:prstGeom prst="rect">
            <a:avLst/>
          </a:prstGeom>
          <a:noFill/>
        </p:spPr>
        <p:txBody>
          <a:bodyPr wrap="square" lIns="121899" tIns="60949" rIns="121899" bIns="60949" rtlCol="0">
            <a:spAutoFit/>
          </a:bodyPr>
          <a:lstStyle/>
          <a:p>
            <a:r>
              <a:rPr lang="en-JM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85%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BE2F41F-7B5F-4546-A834-ACFDAB39885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32162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3" grpId="0"/>
      <p:bldP spid="35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96808" y="790124"/>
            <a:ext cx="4015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OUR TEAM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2668390" y="1313344"/>
            <a:ext cx="6872157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and typesetting industry make type specimen an unknown printer took ..</a:t>
            </a:r>
          </a:p>
        </p:txBody>
      </p:sp>
      <p:sp>
        <p:nvSpPr>
          <p:cNvPr id="12" name="7 CuadroTexto"/>
          <p:cNvSpPr txBox="1"/>
          <p:nvPr/>
        </p:nvSpPr>
        <p:spPr>
          <a:xfrm>
            <a:off x="1405113" y="4891254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86063" y="4608590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JOSH MARCO</a:t>
            </a:r>
          </a:p>
        </p:txBody>
      </p:sp>
      <p:sp>
        <p:nvSpPr>
          <p:cNvPr id="14" name="7 CuadroTexto"/>
          <p:cNvSpPr txBox="1"/>
          <p:nvPr/>
        </p:nvSpPr>
        <p:spPr>
          <a:xfrm>
            <a:off x="4529511" y="4891254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10461" y="4608590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LENY RODRIGUEZ</a:t>
            </a:r>
          </a:p>
        </p:txBody>
      </p:sp>
      <p:sp>
        <p:nvSpPr>
          <p:cNvPr id="16" name="7 CuadroTexto"/>
          <p:cNvSpPr txBox="1"/>
          <p:nvPr/>
        </p:nvSpPr>
        <p:spPr>
          <a:xfrm>
            <a:off x="7653909" y="4885698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34859" y="4603034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NANCY WILSON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386063" y="4827111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10461" y="4827111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634859" y="4821555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DEVELOPER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A1DBF0-F69C-E243-9F07-F1EC05AC578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8F9D769-1204-5347-BEA0-DEBCEAE47B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B282099-690F-C642-97DF-798FAA28CEA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12407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4169044" y="0"/>
            <a:ext cx="8022956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17149" y="1934112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OUR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PORTFOLIO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841949" y="2480780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40894" y="2845472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JOSH MARCO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25396" y="3063993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60914" y="2845472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JENNY GARNER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245416" y="3063993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WEB DESIGNER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696432" y="2845472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MICHELLE NELA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80934" y="3063993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SOCIAL MARKETING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840894" y="5379338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GEORGE MARK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25396" y="5597859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WEB DEVELOPER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260914" y="5379338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BRIAN LARSSON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245416" y="5597859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MARKETING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696432" y="5379338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THOMAS JONES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680934" y="5597859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Lato Black" charset="0"/>
                <a:ea typeface="Lato Black" charset="0"/>
                <a:cs typeface="Lato Black" charset="0"/>
              </a:rPr>
              <a:t>PHOTOGRAPHER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6653CE1-7113-7D4E-B6D9-528715DF04F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387B98A-C521-9243-A506-B3B4EA6AF8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0458B1-8466-1649-AC7F-619DC980D17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DDB6302-2BD0-9B49-8178-6110BB42BBB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83E76871-DC8E-CE4E-97F2-20F3F891E0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98415407-1C34-1A44-97D1-05E01DF6369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152855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  <p:bldP spid="13" grpId="0"/>
      <p:bldP spid="14" grpId="0"/>
      <p:bldP spid="16" grpId="0"/>
      <p:bldP spid="17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7 CuadroTexto"/>
          <p:cNvSpPr txBox="1"/>
          <p:nvPr/>
        </p:nvSpPr>
        <p:spPr>
          <a:xfrm>
            <a:off x="8949469" y="4570906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930419" y="4294659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NANCY WILSON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930419" y="4513180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DESIGNER</a:t>
            </a:r>
          </a:p>
        </p:txBody>
      </p:sp>
      <p:sp>
        <p:nvSpPr>
          <p:cNvPr id="55" name="7 CuadroTexto"/>
          <p:cNvSpPr txBox="1"/>
          <p:nvPr/>
        </p:nvSpPr>
        <p:spPr>
          <a:xfrm>
            <a:off x="1171395" y="4570906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r"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 algn="r"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495569" y="4294659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NANCY WILSON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495569" y="4513180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DEVELOPER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BF365A-595E-9E4C-B710-7B99B95E38E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25AE6A6-A784-F041-B515-E3F03EAF6C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828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55" grpId="0"/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242822-71D2-7B4D-9D56-69DCE929FA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/>
          <p:cNvSpPr/>
          <p:nvPr/>
        </p:nvSpPr>
        <p:spPr>
          <a:xfrm>
            <a:off x="1044315" y="483433"/>
            <a:ext cx="10103370" cy="58911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42942" y="2282458"/>
            <a:ext cx="2106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WELCOME</a:t>
            </a:r>
          </a:p>
        </p:txBody>
      </p:sp>
      <p:sp>
        <p:nvSpPr>
          <p:cNvPr id="7" name="7 CuadroTexto"/>
          <p:cNvSpPr txBox="1"/>
          <p:nvPr/>
        </p:nvSpPr>
        <p:spPr>
          <a:xfrm>
            <a:off x="3387777" y="2823186"/>
            <a:ext cx="5516380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and typesetting industry make type specimen an unknown printer </a:t>
            </a:r>
            <a:r>
              <a:rPr lang="en-US" sz="100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galley of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5466700" y="3889323"/>
            <a:ext cx="1258600" cy="32730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SEE MORE</a:t>
            </a:r>
          </a:p>
        </p:txBody>
      </p:sp>
    </p:spTree>
    <p:extLst>
      <p:ext uri="{BB962C8B-B14F-4D97-AF65-F5344CB8AC3E}">
        <p14:creationId xmlns:p14="http://schemas.microsoft.com/office/powerpoint/2010/main" val="109938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14267" y="1456266"/>
            <a:ext cx="3877733" cy="38438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059422" y="2330171"/>
            <a:ext cx="2578447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OUR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TEAMWORK</a:t>
            </a:r>
          </a:p>
        </p:txBody>
      </p:sp>
      <p:sp>
        <p:nvSpPr>
          <p:cNvPr id="7" name="7 CuadroTexto"/>
          <p:cNvSpPr txBox="1"/>
          <p:nvPr/>
        </p:nvSpPr>
        <p:spPr>
          <a:xfrm>
            <a:off x="9059423" y="2866775"/>
            <a:ext cx="2578447" cy="20544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crambled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to make a type specimen book It has survived not only five centuries dummy text of the printing and typesetting industry knowledge.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74EAF8E-3AA4-6346-A826-1DFDB22B4C4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525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FD0CEB7-F7B6-9D46-A8A7-BEA2AA0D27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554182" y="806027"/>
            <a:ext cx="11083636" cy="5456856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50540" y="1274004"/>
            <a:ext cx="2578447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 LAYOUT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6" name="7 CuadroTexto"/>
          <p:cNvSpPr txBox="1"/>
          <p:nvPr/>
        </p:nvSpPr>
        <p:spPr>
          <a:xfrm>
            <a:off x="1050542" y="1810608"/>
            <a:ext cx="3568756" cy="16183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cramblto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make a type specimen book It has survived not only five centuries dummy text of the printing and typesetting industry knowledge.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4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07117" y="0"/>
            <a:ext cx="6484884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25168" y="1981408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OUR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PORTFOLIO</a:t>
            </a:r>
          </a:p>
        </p:txBody>
      </p:sp>
      <p:sp>
        <p:nvSpPr>
          <p:cNvPr id="3" name="7 CuadroTexto"/>
          <p:cNvSpPr txBox="1"/>
          <p:nvPr/>
        </p:nvSpPr>
        <p:spPr>
          <a:xfrm>
            <a:off x="1649968" y="2528076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pic>
        <p:nvPicPr>
          <p:cNvPr id="4" name="Picture 3" descr="iPhone-6-Flat-Mockup---Bl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3704" y="1433179"/>
            <a:ext cx="1951711" cy="3964142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169AA3E-6982-9C4E-AE85-E005448B3E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8671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Phone-6-Flat-Mockup---Bl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435" y="2047702"/>
            <a:ext cx="1951711" cy="3964142"/>
          </a:xfrm>
          <a:prstGeom prst="rect">
            <a:avLst/>
          </a:prstGeom>
        </p:spPr>
      </p:pic>
      <p:pic>
        <p:nvPicPr>
          <p:cNvPr id="3" name="Picture 2" descr="iPhone-6-Flat-Mockup---Bl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428" y="2047702"/>
            <a:ext cx="1951711" cy="39641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96808" y="690276"/>
            <a:ext cx="4015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THREE POINT SERVICE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2668390" y="1213496"/>
            <a:ext cx="6872157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and typesetting industry make type specimen an unknown printer 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8657316" y="4397485"/>
            <a:ext cx="2401703" cy="20544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638267" y="4121238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38267" y="4339759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9" name="7 CuadroTexto"/>
          <p:cNvSpPr txBox="1"/>
          <p:nvPr/>
        </p:nvSpPr>
        <p:spPr>
          <a:xfrm>
            <a:off x="1336170" y="4397485"/>
            <a:ext cx="2291136" cy="20544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2746" y="4121238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22746" y="4339759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F6A1EAC-B41C-D545-B8D6-201F23EF91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F1D0BC0-CE6F-8643-9F85-86391C75F1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20637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iPhone-6-Flat-Mockup---Bl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945" y="2079233"/>
            <a:ext cx="1951711" cy="3964142"/>
          </a:xfrm>
          <a:prstGeom prst="rect">
            <a:avLst/>
          </a:prstGeom>
        </p:spPr>
      </p:pic>
      <p:pic>
        <p:nvPicPr>
          <p:cNvPr id="3" name="Picture 2" descr="iPhone-6-Flat-Mockup---Bl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124" y="2079233"/>
            <a:ext cx="1951711" cy="3964142"/>
          </a:xfrm>
          <a:prstGeom prst="rect">
            <a:avLst/>
          </a:prstGeom>
        </p:spPr>
      </p:pic>
      <p:pic>
        <p:nvPicPr>
          <p:cNvPr id="4" name="Picture 3" descr="iPhone-6-Flat-Mockup---Bl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303" y="2079233"/>
            <a:ext cx="1951711" cy="39641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96808" y="690276"/>
            <a:ext cx="4015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THREE POINT SERVICE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2668390" y="1213496"/>
            <a:ext cx="6872157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and typesetting industry make type specimen an unknown printer 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125AC29-3582-D14D-A081-2942C0D59A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EB8B36F-C08B-6C46-B706-BE1B69EE25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68EFFB4-6823-0144-80B1-14940CBD3C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6309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995" y="811750"/>
            <a:ext cx="4382943" cy="38711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96808" y="4865694"/>
            <a:ext cx="4015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THREE POINT SERVICE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2668390" y="5388914"/>
            <a:ext cx="6872157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and typesetting industry make type specimen an unknown printer 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galley of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EA658D-A183-464B-87F2-48A95D82FD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5897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7900" y="1085472"/>
            <a:ext cx="5833697" cy="5152516"/>
          </a:xfrm>
          <a:prstGeom prst="rect">
            <a:avLst/>
          </a:prstGeom>
        </p:spPr>
      </p:pic>
      <p:sp>
        <p:nvSpPr>
          <p:cNvPr id="4" name="7 CuadroTexto"/>
          <p:cNvSpPr txBox="1"/>
          <p:nvPr/>
        </p:nvSpPr>
        <p:spPr>
          <a:xfrm>
            <a:off x="5469489" y="3784088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50439" y="3507841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50439" y="3726362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7" name="7 CuadroTexto"/>
          <p:cNvSpPr txBox="1"/>
          <p:nvPr/>
        </p:nvSpPr>
        <p:spPr>
          <a:xfrm>
            <a:off x="8326360" y="3784088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07310" y="3507841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07310" y="3726362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50439" y="1621387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LAYOUT.</a:t>
            </a:r>
          </a:p>
        </p:txBody>
      </p:sp>
      <p:sp>
        <p:nvSpPr>
          <p:cNvPr id="11" name="7 CuadroTexto"/>
          <p:cNvSpPr txBox="1"/>
          <p:nvPr/>
        </p:nvSpPr>
        <p:spPr>
          <a:xfrm>
            <a:off x="5450439" y="2199495"/>
            <a:ext cx="50162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crambled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 make a type specimen book It has survived not only five centuries dummy text of the printing and typesetting industry knowledge.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B2919F-9173-5745-A65F-9A043E4491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690927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759" y="1133946"/>
            <a:ext cx="3256903" cy="46167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05706" y="1934111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7530506" y="2480779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7D399EB-8D3C-E14B-B621-2E46591CEC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1740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0"/>
            <a:ext cx="12192001" cy="351281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577" y="649186"/>
            <a:ext cx="3940852" cy="5586279"/>
          </a:xfrm>
          <a:prstGeom prst="rect">
            <a:avLst/>
          </a:prstGeom>
        </p:spPr>
      </p:pic>
      <p:sp>
        <p:nvSpPr>
          <p:cNvPr id="13" name="7 CuadroTexto"/>
          <p:cNvSpPr txBox="1"/>
          <p:nvPr/>
        </p:nvSpPr>
        <p:spPr>
          <a:xfrm>
            <a:off x="1701530" y="4213284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82480" y="3937037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82480" y="4155558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16" name="7 CuadroTexto"/>
          <p:cNvSpPr txBox="1"/>
          <p:nvPr/>
        </p:nvSpPr>
        <p:spPr>
          <a:xfrm>
            <a:off x="4558401" y="4213284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39351" y="3937037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MOBILE APP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39351" y="4155558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82480" y="1566643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LAYOUT.</a:t>
            </a:r>
          </a:p>
        </p:txBody>
      </p:sp>
      <p:sp>
        <p:nvSpPr>
          <p:cNvPr id="20" name="7 CuadroTexto"/>
          <p:cNvSpPr txBox="1"/>
          <p:nvPr/>
        </p:nvSpPr>
        <p:spPr>
          <a:xfrm>
            <a:off x="1682480" y="2144751"/>
            <a:ext cx="50162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crambled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 make a type specimen book It has survived not only five centuries dummy text of the printing and typesetting industry knowledge.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16E0BDA-8A9B-0441-A786-D82351F74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2397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396" y="1014303"/>
            <a:ext cx="3256903" cy="4616759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7353F8-EF15-8C4F-A72D-6E8B340514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4" name="Picture 3" descr="iPhone-6-Flat-Mockup---Bla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955" y="3511869"/>
            <a:ext cx="1101690" cy="2237655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5AB62EB-24FB-184F-BBB9-216E5E3FC9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7 CuadroTexto"/>
          <p:cNvSpPr txBox="1"/>
          <p:nvPr/>
        </p:nvSpPr>
        <p:spPr>
          <a:xfrm>
            <a:off x="6354693" y="2095720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35644" y="1819473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35644" y="2037994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BNUSINESS</a:t>
            </a:r>
          </a:p>
        </p:txBody>
      </p:sp>
      <p:sp>
        <p:nvSpPr>
          <p:cNvPr id="12" name="7 CuadroTexto"/>
          <p:cNvSpPr txBox="1"/>
          <p:nvPr/>
        </p:nvSpPr>
        <p:spPr>
          <a:xfrm>
            <a:off x="6373742" y="3894708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4693" y="3618461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54693" y="3836982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BNUSINESS</a:t>
            </a:r>
          </a:p>
        </p:txBody>
      </p:sp>
    </p:spTree>
    <p:extLst>
      <p:ext uri="{BB962C8B-B14F-4D97-AF65-F5344CB8AC3E}">
        <p14:creationId xmlns:p14="http://schemas.microsoft.com/office/powerpoint/2010/main" val="10334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40947" y="974361"/>
            <a:ext cx="3237376" cy="49654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65420" y="1877724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WHO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 ARE.</a:t>
            </a:r>
          </a:p>
        </p:txBody>
      </p:sp>
      <p:sp>
        <p:nvSpPr>
          <p:cNvPr id="10" name="7 CuadroTexto"/>
          <p:cNvSpPr txBox="1"/>
          <p:nvPr/>
        </p:nvSpPr>
        <p:spPr>
          <a:xfrm>
            <a:off x="1265420" y="2443442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1C3BDA-86E2-724C-9A88-65753F9B477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54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0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182" y="1085472"/>
            <a:ext cx="5833697" cy="5152516"/>
          </a:xfrm>
          <a:prstGeom prst="rect">
            <a:avLst/>
          </a:prstGeom>
        </p:spPr>
      </p:pic>
      <p:sp>
        <p:nvSpPr>
          <p:cNvPr id="5" name="7 CuadroTexto"/>
          <p:cNvSpPr txBox="1"/>
          <p:nvPr/>
        </p:nvSpPr>
        <p:spPr>
          <a:xfrm>
            <a:off x="1847081" y="2095720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032" y="1819473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8032" y="2037994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1866130" y="3894708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7081" y="3618461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47081" y="3836982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4EB0769-642C-1D4E-9DE5-D93D826AAB0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7620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8F31F40-23CC-E844-8028-F95FB813789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1044315" y="994648"/>
            <a:ext cx="10103370" cy="486870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12537" y="2833469"/>
            <a:ext cx="6966926" cy="7591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“ The best and most beautiful things in the world cannot be seen or even touched — they must be felt with the heart. 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93720" y="4038701"/>
            <a:ext cx="1804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solidFill>
                  <a:schemeClr val="bg1">
                    <a:lumMod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Hellen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 Keller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93720" y="3592651"/>
            <a:ext cx="180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mr-I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…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983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37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6" grpId="1"/>
      <p:bldP spid="7" grpId="0"/>
      <p:bldP spid="7" grpId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597"/>
          <p:cNvGraphicFramePr/>
          <p:nvPr>
            <p:extLst>
              <p:ext uri="{D42A27DB-BD31-4B8C-83A1-F6EECF244321}">
                <p14:modId xmlns:p14="http://schemas.microsoft.com/office/powerpoint/2010/main" val="1821128933"/>
              </p:ext>
            </p:extLst>
          </p:nvPr>
        </p:nvGraphicFramePr>
        <p:xfrm>
          <a:off x="6101863" y="1323943"/>
          <a:ext cx="4469128" cy="4083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hape 598"/>
          <p:cNvSpPr/>
          <p:nvPr/>
        </p:nvSpPr>
        <p:spPr>
          <a:xfrm>
            <a:off x="7623209" y="2652364"/>
            <a:ext cx="1426435" cy="1426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914400">
              <a:defRPr sz="1800">
                <a:solidFill>
                  <a:srgbClr val="ECECEC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2143615" y="1934111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</a:t>
            </a:r>
          </a:p>
        </p:txBody>
      </p:sp>
      <p:sp>
        <p:nvSpPr>
          <p:cNvPr id="7" name="7 CuadroTexto"/>
          <p:cNvSpPr txBox="1"/>
          <p:nvPr/>
        </p:nvSpPr>
        <p:spPr>
          <a:xfrm>
            <a:off x="2068415" y="2480779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56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  <p:bldP spid="6" grpId="0"/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597"/>
          <p:cNvGraphicFramePr/>
          <p:nvPr>
            <p:extLst>
              <p:ext uri="{D42A27DB-BD31-4B8C-83A1-F6EECF244321}">
                <p14:modId xmlns:p14="http://schemas.microsoft.com/office/powerpoint/2010/main" val="1588679188"/>
              </p:ext>
            </p:extLst>
          </p:nvPr>
        </p:nvGraphicFramePr>
        <p:xfrm>
          <a:off x="1139263" y="1959854"/>
          <a:ext cx="4255225" cy="3704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hape 598"/>
          <p:cNvSpPr/>
          <p:nvPr/>
        </p:nvSpPr>
        <p:spPr>
          <a:xfrm>
            <a:off x="2540191" y="3065656"/>
            <a:ext cx="1426435" cy="14264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914400">
              <a:defRPr sz="1800">
                <a:solidFill>
                  <a:srgbClr val="ECECEC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4096808" y="690276"/>
            <a:ext cx="4015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THREE POINT SERVICE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2668390" y="1213496"/>
            <a:ext cx="6872157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and typesetting industry make type specimen an unknown printer 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5827298" y="3860140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08248" y="3791420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9" name="7 CuadroTexto"/>
          <p:cNvSpPr txBox="1"/>
          <p:nvPr/>
        </p:nvSpPr>
        <p:spPr>
          <a:xfrm>
            <a:off x="8684169" y="3860140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65119" y="3791420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13" name="7 CuadroTexto"/>
          <p:cNvSpPr txBox="1"/>
          <p:nvPr/>
        </p:nvSpPr>
        <p:spPr>
          <a:xfrm>
            <a:off x="5808248" y="2483074"/>
            <a:ext cx="50162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crambled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 make a type specimen book It has survived not only five centuries dummy text of the printing and typesetting industry knowledge.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96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 animBg="1"/>
      <p:bldP spid="4" grpId="0"/>
      <p:bldP spid="4" grpId="1"/>
      <p:bldP spid="5" grpId="0"/>
      <p:bldP spid="5" grpId="1"/>
      <p:bldP spid="6" grpId="0"/>
      <p:bldP spid="7" grpId="0"/>
      <p:bldP spid="9" grpId="0"/>
      <p:bldP spid="10" grpId="0"/>
      <p:bldP spid="1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215FFF-763D-B746-A296-36059E4742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Rectangle 15"/>
          <p:cNvSpPr/>
          <p:nvPr/>
        </p:nvSpPr>
        <p:spPr>
          <a:xfrm>
            <a:off x="8314267" y="1456266"/>
            <a:ext cx="3877733" cy="38438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372629291"/>
              </p:ext>
            </p:extLst>
          </p:nvPr>
        </p:nvGraphicFramePr>
        <p:xfrm>
          <a:off x="8647414" y="2478513"/>
          <a:ext cx="3211438" cy="2140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Shape 598"/>
          <p:cNvSpPr/>
          <p:nvPr/>
        </p:nvSpPr>
        <p:spPr>
          <a:xfrm>
            <a:off x="9843704" y="3139562"/>
            <a:ext cx="818858" cy="8188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defTabSz="914400">
              <a:defRPr sz="1800">
                <a:solidFill>
                  <a:srgbClr val="ECECEC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0" name="TextBox 19"/>
          <p:cNvSpPr txBox="1"/>
          <p:nvPr/>
        </p:nvSpPr>
        <p:spPr>
          <a:xfrm>
            <a:off x="8974883" y="2083751"/>
            <a:ext cx="2556500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0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DATA CHART</a:t>
            </a: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22" name="7 CuadroTexto"/>
          <p:cNvSpPr txBox="1"/>
          <p:nvPr/>
        </p:nvSpPr>
        <p:spPr>
          <a:xfrm>
            <a:off x="9188766" y="4446949"/>
            <a:ext cx="2128734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</a:t>
            </a:r>
          </a:p>
        </p:txBody>
      </p:sp>
      <p:sp>
        <p:nvSpPr>
          <p:cNvPr id="23" name="Rectangle 22"/>
          <p:cNvSpPr/>
          <p:nvPr/>
        </p:nvSpPr>
        <p:spPr>
          <a:xfrm>
            <a:off x="0" y="1679787"/>
            <a:ext cx="8314266" cy="3620346"/>
          </a:xfrm>
          <a:prstGeom prst="rect">
            <a:avLst/>
          </a:prstGeom>
          <a:solidFill>
            <a:schemeClr val="bg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7 CuadroTexto"/>
          <p:cNvSpPr txBox="1"/>
          <p:nvPr/>
        </p:nvSpPr>
        <p:spPr>
          <a:xfrm>
            <a:off x="870687" y="3989416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1638" y="3713169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51638" y="3931690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971080" y="3318080"/>
            <a:ext cx="25565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70%</a:t>
            </a:r>
            <a:b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</a:b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60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Graphic spid="18" grpId="0">
        <p:bldAsOne/>
      </p:bldGraphic>
      <p:bldP spid="19" grpId="0" animBg="1"/>
      <p:bldP spid="20" grpId="0"/>
      <p:bldP spid="22" grpId="0"/>
      <p:bldP spid="23" grpId="0" animBg="1"/>
      <p:bldP spid="24" grpId="0"/>
      <p:bldP spid="25" grpId="0"/>
      <p:bldP spid="26" grpId="0"/>
      <p:bldP spid="30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496703737"/>
              </p:ext>
            </p:extLst>
          </p:nvPr>
        </p:nvGraphicFramePr>
        <p:xfrm>
          <a:off x="751327" y="1034500"/>
          <a:ext cx="3805176" cy="4808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556503" y="1882079"/>
            <a:ext cx="10149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01.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" name="7 CuadroTexto"/>
          <p:cNvSpPr txBox="1"/>
          <p:nvPr/>
        </p:nvSpPr>
        <p:spPr>
          <a:xfrm>
            <a:off x="5394703" y="1758950"/>
            <a:ext cx="3781173" cy="964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92782" y="3291779"/>
            <a:ext cx="10149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02.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7730982" y="3168650"/>
            <a:ext cx="3781173" cy="964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56503" y="4597283"/>
            <a:ext cx="10149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03.</a:t>
            </a:r>
          </a:p>
        </p:txBody>
      </p:sp>
      <p:sp>
        <p:nvSpPr>
          <p:cNvPr id="7" name="7 CuadroTexto"/>
          <p:cNvSpPr txBox="1"/>
          <p:nvPr/>
        </p:nvSpPr>
        <p:spPr>
          <a:xfrm>
            <a:off x="5394703" y="4474154"/>
            <a:ext cx="3781173" cy="964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631B60E-3426-6E4F-B76A-9F69C7502E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5653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4685" y="1896569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</a:t>
            </a:r>
          </a:p>
        </p:txBody>
      </p:sp>
      <p:sp>
        <p:nvSpPr>
          <p:cNvPr id="5" name="7 CuadroTexto"/>
          <p:cNvSpPr txBox="1"/>
          <p:nvPr/>
        </p:nvSpPr>
        <p:spPr>
          <a:xfrm>
            <a:off x="1629485" y="2443237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056331820"/>
              </p:ext>
            </p:extLst>
          </p:nvPr>
        </p:nvGraphicFramePr>
        <p:xfrm>
          <a:off x="5044663" y="1584837"/>
          <a:ext cx="5944729" cy="306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 flipV="1">
            <a:off x="6739437" y="4943977"/>
            <a:ext cx="106731" cy="1067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26504" y="4741258"/>
            <a:ext cx="113524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9" name="Rectangle 8"/>
          <p:cNvSpPr/>
          <p:nvPr/>
        </p:nvSpPr>
        <p:spPr>
          <a:xfrm flipV="1">
            <a:off x="8229263" y="4943977"/>
            <a:ext cx="106731" cy="1067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16330" y="4741258"/>
            <a:ext cx="1135243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</p:spTree>
    <p:extLst>
      <p:ext uri="{BB962C8B-B14F-4D97-AF65-F5344CB8AC3E}">
        <p14:creationId xmlns:p14="http://schemas.microsoft.com/office/powerpoint/2010/main" val="139789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Graphic spid="2" grpId="0">
        <p:bldAsOne/>
      </p:bldGraphic>
      <p:bldP spid="3" grpId="0" animBg="1"/>
      <p:bldP spid="6" grpId="0"/>
      <p:bldP spid="9" grpId="0" animBg="1"/>
      <p:bldP spid="10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922020531"/>
              </p:ext>
            </p:extLst>
          </p:nvPr>
        </p:nvGraphicFramePr>
        <p:xfrm>
          <a:off x="1253713" y="1352519"/>
          <a:ext cx="5413787" cy="417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7 CuadroTexto"/>
          <p:cNvSpPr txBox="1"/>
          <p:nvPr/>
        </p:nvSpPr>
        <p:spPr>
          <a:xfrm>
            <a:off x="7163452" y="2071871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4403" y="1992390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9" name="7 CuadroTexto"/>
          <p:cNvSpPr txBox="1"/>
          <p:nvPr/>
        </p:nvSpPr>
        <p:spPr>
          <a:xfrm>
            <a:off x="7156001" y="3888200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3452" y="3791378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</p:spTree>
    <p:extLst>
      <p:ext uri="{BB962C8B-B14F-4D97-AF65-F5344CB8AC3E}">
        <p14:creationId xmlns:p14="http://schemas.microsoft.com/office/powerpoint/2010/main" val="85350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6" grpId="0"/>
      <p:bldP spid="7" grpId="0"/>
      <p:bldP spid="9" grpId="0"/>
      <p:bldP spid="10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474393575"/>
              </p:ext>
            </p:extLst>
          </p:nvPr>
        </p:nvGraphicFramePr>
        <p:xfrm>
          <a:off x="3289994" y="2333379"/>
          <a:ext cx="3211438" cy="1946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19012292"/>
              </p:ext>
            </p:extLst>
          </p:nvPr>
        </p:nvGraphicFramePr>
        <p:xfrm>
          <a:off x="7721759" y="2333379"/>
          <a:ext cx="3211438" cy="1946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520408732"/>
              </p:ext>
            </p:extLst>
          </p:nvPr>
        </p:nvGraphicFramePr>
        <p:xfrm>
          <a:off x="5511868" y="2333379"/>
          <a:ext cx="3211438" cy="1946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601643071"/>
              </p:ext>
            </p:extLst>
          </p:nvPr>
        </p:nvGraphicFramePr>
        <p:xfrm>
          <a:off x="1080103" y="2333379"/>
          <a:ext cx="3211438" cy="1946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675314" y="4481354"/>
            <a:ext cx="180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</a:rPr>
              <a:t>Graphic Design</a:t>
            </a:r>
          </a:p>
        </p:txBody>
      </p:sp>
      <p:sp>
        <p:nvSpPr>
          <p:cNvPr id="13" name="7 CuadroTexto"/>
          <p:cNvSpPr txBox="1"/>
          <p:nvPr/>
        </p:nvSpPr>
        <p:spPr>
          <a:xfrm>
            <a:off x="1477867" y="4678799"/>
            <a:ext cx="2199453" cy="925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 scrambled it to make a type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specime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95367" y="4476394"/>
            <a:ext cx="180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</a:rPr>
              <a:t>Web Design</a:t>
            </a:r>
          </a:p>
        </p:txBody>
      </p:sp>
      <p:sp>
        <p:nvSpPr>
          <p:cNvPr id="15" name="7 CuadroTexto"/>
          <p:cNvSpPr txBox="1"/>
          <p:nvPr/>
        </p:nvSpPr>
        <p:spPr>
          <a:xfrm>
            <a:off x="3797920" y="4673839"/>
            <a:ext cx="2199453" cy="925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 scrambled it to make a type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specime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17179" y="4470594"/>
            <a:ext cx="180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</a:rPr>
              <a:t>Mobile App</a:t>
            </a:r>
          </a:p>
        </p:txBody>
      </p:sp>
      <p:sp>
        <p:nvSpPr>
          <p:cNvPr id="17" name="7 CuadroTexto"/>
          <p:cNvSpPr txBox="1"/>
          <p:nvPr/>
        </p:nvSpPr>
        <p:spPr>
          <a:xfrm>
            <a:off x="6019732" y="4668039"/>
            <a:ext cx="2199453" cy="925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 scrambled it to make a type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specime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38990" y="4465634"/>
            <a:ext cx="180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</a:rPr>
              <a:t>UI / UX Design</a:t>
            </a:r>
          </a:p>
        </p:txBody>
      </p:sp>
      <p:sp>
        <p:nvSpPr>
          <p:cNvPr id="19" name="7 CuadroTexto"/>
          <p:cNvSpPr txBox="1"/>
          <p:nvPr/>
        </p:nvSpPr>
        <p:spPr>
          <a:xfrm>
            <a:off x="8241543" y="4663079"/>
            <a:ext cx="2199453" cy="925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 scrambled it to make a type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specime</a:t>
            </a: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69667" y="3055718"/>
            <a:ext cx="1272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70%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59595" y="3055718"/>
            <a:ext cx="1272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60%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21395" y="3055718"/>
            <a:ext cx="1272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90%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711323" y="3055718"/>
            <a:ext cx="12722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Lato" charset="0"/>
                <a:ea typeface="Lato" charset="0"/>
                <a:cs typeface="Lato" charset="0"/>
              </a:rPr>
              <a:t>30%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96808" y="898094"/>
            <a:ext cx="4015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THE CIRCLE CHART</a:t>
            </a:r>
          </a:p>
        </p:txBody>
      </p:sp>
      <p:sp>
        <p:nvSpPr>
          <p:cNvPr id="25" name="7 CuadroTexto"/>
          <p:cNvSpPr txBox="1"/>
          <p:nvPr/>
        </p:nvSpPr>
        <p:spPr>
          <a:xfrm>
            <a:off x="2668390" y="1421314"/>
            <a:ext cx="6872157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and typesetting industry make type specimen an unknown printer 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4434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9" grpId="0">
        <p:bldAsOne/>
      </p:bldGraphic>
      <p:bldGraphic spid="10" grpId="0">
        <p:bldAsOne/>
      </p:bldGraphic>
      <p:bldGraphic spid="11" grpId="0">
        <p:bldAsOne/>
      </p:bldGraphic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312288" y="1934111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</a:t>
            </a:r>
          </a:p>
        </p:txBody>
      </p:sp>
      <p:sp>
        <p:nvSpPr>
          <p:cNvPr id="10" name="7 CuadroTexto"/>
          <p:cNvSpPr txBox="1"/>
          <p:nvPr/>
        </p:nvSpPr>
        <p:spPr>
          <a:xfrm>
            <a:off x="8237088" y="2480779"/>
            <a:ext cx="2512101" cy="292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372CCB-4209-4746-9FD3-BE4876562C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03C33FE-5CD8-5143-965B-7A47849563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03EF997-9680-564C-8294-3664B4AA43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4559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34519" y="596457"/>
            <a:ext cx="10681626" cy="5609621"/>
          </a:xfrm>
          <a:prstGeom prst="rect">
            <a:avLst/>
          </a:prstGeom>
          <a:solidFill>
            <a:schemeClr val="bg1">
              <a:lumMod val="95000"/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737004" y="1988193"/>
            <a:ext cx="2675517" cy="254808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172482" y="2745195"/>
            <a:ext cx="18045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ART</a:t>
            </a:r>
          </a:p>
        </p:txBody>
      </p:sp>
      <p:sp>
        <p:nvSpPr>
          <p:cNvPr id="16" name="7 CuadroTexto"/>
          <p:cNvSpPr txBox="1"/>
          <p:nvPr/>
        </p:nvSpPr>
        <p:spPr>
          <a:xfrm>
            <a:off x="5045355" y="2944904"/>
            <a:ext cx="2058814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rambled it to make a type specimen book It has survived.</a:t>
            </a:r>
          </a:p>
          <a:p>
            <a:pPr algn="ct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87A6BC-3FC1-0145-BE3A-4311D47D34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5FFCAE4-91AF-5E4D-8DF1-8D6E2C5E52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46698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15" grpId="0"/>
      <p:bldP spid="16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36511" y="1405340"/>
            <a:ext cx="1573209" cy="4214263"/>
            <a:chOff x="5202767" y="2183284"/>
            <a:chExt cx="1515535" cy="4059767"/>
          </a:xfrm>
        </p:grpSpPr>
        <p:sp>
          <p:nvSpPr>
            <p:cNvPr id="4" name="Freeform 597"/>
            <p:cNvSpPr>
              <a:spLocks/>
            </p:cNvSpPr>
            <p:nvPr/>
          </p:nvSpPr>
          <p:spPr bwMode="auto">
            <a:xfrm>
              <a:off x="5990168" y="5292667"/>
              <a:ext cx="334433" cy="950384"/>
            </a:xfrm>
            <a:custGeom>
              <a:avLst/>
              <a:gdLst>
                <a:gd name="T0" fmla="*/ 98 w 98"/>
                <a:gd name="T1" fmla="*/ 0 h 278"/>
                <a:gd name="T2" fmla="*/ 0 w 98"/>
                <a:gd name="T3" fmla="*/ 0 h 278"/>
                <a:gd name="T4" fmla="*/ 0 w 98"/>
                <a:gd name="T5" fmla="*/ 229 h 278"/>
                <a:gd name="T6" fmla="*/ 49 w 98"/>
                <a:gd name="T7" fmla="*/ 278 h 278"/>
                <a:gd name="T8" fmla="*/ 98 w 98"/>
                <a:gd name="T9" fmla="*/ 229 h 278"/>
                <a:gd name="T10" fmla="*/ 98 w 98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78">
                  <a:moveTo>
                    <a:pt x="9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227"/>
                    <a:pt x="0" y="229"/>
                  </a:cubicBezTo>
                  <a:cubicBezTo>
                    <a:pt x="0" y="256"/>
                    <a:pt x="22" y="278"/>
                    <a:pt x="49" y="278"/>
                  </a:cubicBezTo>
                  <a:cubicBezTo>
                    <a:pt x="76" y="278"/>
                    <a:pt x="98" y="256"/>
                    <a:pt x="98" y="229"/>
                  </a:cubicBezTo>
                  <a:cubicBezTo>
                    <a:pt x="98" y="228"/>
                    <a:pt x="98" y="0"/>
                    <a:pt x="98" y="0"/>
                  </a:cubicBezTo>
                </a:path>
              </a:pathLst>
            </a:custGeom>
            <a:solidFill>
              <a:srgbClr val="B0C4C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5" name="Freeform 600"/>
            <p:cNvSpPr>
              <a:spLocks/>
            </p:cNvSpPr>
            <p:nvPr/>
          </p:nvSpPr>
          <p:spPr bwMode="auto">
            <a:xfrm>
              <a:off x="6438900" y="4255501"/>
              <a:ext cx="279400" cy="317500"/>
            </a:xfrm>
            <a:custGeom>
              <a:avLst/>
              <a:gdLst>
                <a:gd name="T0" fmla="*/ 0 w 82"/>
                <a:gd name="T1" fmla="*/ 61 h 93"/>
                <a:gd name="T2" fmla="*/ 41 w 82"/>
                <a:gd name="T3" fmla="*/ 93 h 93"/>
                <a:gd name="T4" fmla="*/ 82 w 82"/>
                <a:gd name="T5" fmla="*/ 61 h 93"/>
                <a:gd name="T6" fmla="*/ 82 w 82"/>
                <a:gd name="T7" fmla="*/ 0 h 93"/>
                <a:gd name="T8" fmla="*/ 0 w 82"/>
                <a:gd name="T9" fmla="*/ 0 h 93"/>
                <a:gd name="T10" fmla="*/ 0 w 82"/>
                <a:gd name="T11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93">
                  <a:moveTo>
                    <a:pt x="0" y="61"/>
                  </a:moveTo>
                  <a:cubicBezTo>
                    <a:pt x="0" y="78"/>
                    <a:pt x="23" y="93"/>
                    <a:pt x="41" y="93"/>
                  </a:cubicBezTo>
                  <a:cubicBezTo>
                    <a:pt x="59" y="93"/>
                    <a:pt x="82" y="78"/>
                    <a:pt x="82" y="61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61"/>
                    <a:pt x="0" y="61"/>
                  </a:cubicBezTo>
                </a:path>
              </a:pathLst>
            </a:custGeom>
            <a:solidFill>
              <a:srgbClr val="37AFC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6" name="Freeform 605"/>
            <p:cNvSpPr>
              <a:spLocks/>
            </p:cNvSpPr>
            <p:nvPr/>
          </p:nvSpPr>
          <p:spPr bwMode="auto">
            <a:xfrm>
              <a:off x="5222787" y="2996083"/>
              <a:ext cx="1430867" cy="118533"/>
            </a:xfrm>
            <a:custGeom>
              <a:avLst/>
              <a:gdLst>
                <a:gd name="T0" fmla="*/ 320 w 418"/>
                <a:gd name="T1" fmla="*/ 0 h 35"/>
                <a:gd name="T2" fmla="*/ 97 w 418"/>
                <a:gd name="T3" fmla="*/ 0 h 35"/>
                <a:gd name="T4" fmla="*/ 0 w 418"/>
                <a:gd name="T5" fmla="*/ 35 h 35"/>
                <a:gd name="T6" fmla="*/ 418 w 418"/>
                <a:gd name="T7" fmla="*/ 35 h 35"/>
                <a:gd name="T8" fmla="*/ 320 w 418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35">
                  <a:moveTo>
                    <a:pt x="320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53" y="0"/>
                    <a:pt x="18" y="9"/>
                    <a:pt x="0" y="35"/>
                  </a:cubicBezTo>
                  <a:cubicBezTo>
                    <a:pt x="418" y="35"/>
                    <a:pt x="418" y="35"/>
                    <a:pt x="418" y="35"/>
                  </a:cubicBezTo>
                  <a:cubicBezTo>
                    <a:pt x="400" y="9"/>
                    <a:pt x="364" y="0"/>
                    <a:pt x="320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7" name="Freeform 598"/>
            <p:cNvSpPr>
              <a:spLocks/>
            </p:cNvSpPr>
            <p:nvPr/>
          </p:nvSpPr>
          <p:spPr bwMode="auto">
            <a:xfrm>
              <a:off x="5596468" y="5292667"/>
              <a:ext cx="334433" cy="950384"/>
            </a:xfrm>
            <a:custGeom>
              <a:avLst/>
              <a:gdLst>
                <a:gd name="T0" fmla="*/ 98 w 98"/>
                <a:gd name="T1" fmla="*/ 0 h 278"/>
                <a:gd name="T2" fmla="*/ 0 w 98"/>
                <a:gd name="T3" fmla="*/ 0 h 278"/>
                <a:gd name="T4" fmla="*/ 0 w 98"/>
                <a:gd name="T5" fmla="*/ 229 h 278"/>
                <a:gd name="T6" fmla="*/ 49 w 98"/>
                <a:gd name="T7" fmla="*/ 278 h 278"/>
                <a:gd name="T8" fmla="*/ 98 w 98"/>
                <a:gd name="T9" fmla="*/ 229 h 278"/>
                <a:gd name="T10" fmla="*/ 98 w 98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78">
                  <a:moveTo>
                    <a:pt x="9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27"/>
                    <a:pt x="0" y="229"/>
                  </a:cubicBezTo>
                  <a:cubicBezTo>
                    <a:pt x="0" y="256"/>
                    <a:pt x="22" y="278"/>
                    <a:pt x="49" y="278"/>
                  </a:cubicBezTo>
                  <a:cubicBezTo>
                    <a:pt x="76" y="278"/>
                    <a:pt x="98" y="256"/>
                    <a:pt x="98" y="229"/>
                  </a:cubicBezTo>
                  <a:cubicBezTo>
                    <a:pt x="98" y="227"/>
                    <a:pt x="98" y="95"/>
                    <a:pt x="98" y="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8" name="Freeform 599"/>
            <p:cNvSpPr>
              <a:spLocks/>
            </p:cNvSpPr>
            <p:nvPr/>
          </p:nvSpPr>
          <p:spPr bwMode="auto">
            <a:xfrm>
              <a:off x="5990168" y="5292667"/>
              <a:ext cx="334433" cy="950384"/>
            </a:xfrm>
            <a:custGeom>
              <a:avLst/>
              <a:gdLst>
                <a:gd name="T0" fmla="*/ 98 w 98"/>
                <a:gd name="T1" fmla="*/ 0 h 278"/>
                <a:gd name="T2" fmla="*/ 0 w 98"/>
                <a:gd name="T3" fmla="*/ 0 h 278"/>
                <a:gd name="T4" fmla="*/ 0 w 98"/>
                <a:gd name="T5" fmla="*/ 229 h 278"/>
                <a:gd name="T6" fmla="*/ 49 w 98"/>
                <a:gd name="T7" fmla="*/ 278 h 278"/>
                <a:gd name="T8" fmla="*/ 98 w 98"/>
                <a:gd name="T9" fmla="*/ 229 h 278"/>
                <a:gd name="T10" fmla="*/ 98 w 98"/>
                <a:gd name="T11" fmla="*/ 229 h 278"/>
                <a:gd name="T12" fmla="*/ 98 w 98"/>
                <a:gd name="T13" fmla="*/ 229 h 278"/>
                <a:gd name="T14" fmla="*/ 98 w 98"/>
                <a:gd name="T15" fmla="*/ 229 h 278"/>
                <a:gd name="T16" fmla="*/ 98 w 98"/>
                <a:gd name="T17" fmla="*/ 229 h 278"/>
                <a:gd name="T18" fmla="*/ 98 w 98"/>
                <a:gd name="T19" fmla="*/ 229 h 278"/>
                <a:gd name="T20" fmla="*/ 98 w 98"/>
                <a:gd name="T21" fmla="*/ 229 h 278"/>
                <a:gd name="T22" fmla="*/ 98 w 98"/>
                <a:gd name="T23" fmla="*/ 229 h 278"/>
                <a:gd name="T24" fmla="*/ 98 w 98"/>
                <a:gd name="T25" fmla="*/ 229 h 278"/>
                <a:gd name="T26" fmla="*/ 98 w 98"/>
                <a:gd name="T27" fmla="*/ 229 h 278"/>
                <a:gd name="T28" fmla="*/ 98 w 98"/>
                <a:gd name="T29" fmla="*/ 229 h 278"/>
                <a:gd name="T30" fmla="*/ 98 w 98"/>
                <a:gd name="T31" fmla="*/ 229 h 278"/>
                <a:gd name="T32" fmla="*/ 98 w 98"/>
                <a:gd name="T33" fmla="*/ 229 h 278"/>
                <a:gd name="T34" fmla="*/ 98 w 98"/>
                <a:gd name="T35" fmla="*/ 229 h 278"/>
                <a:gd name="T36" fmla="*/ 98 w 98"/>
                <a:gd name="T37" fmla="*/ 229 h 278"/>
                <a:gd name="T38" fmla="*/ 98 w 98"/>
                <a:gd name="T39" fmla="*/ 229 h 278"/>
                <a:gd name="T40" fmla="*/ 98 w 98"/>
                <a:gd name="T41" fmla="*/ 229 h 278"/>
                <a:gd name="T42" fmla="*/ 98 w 98"/>
                <a:gd name="T43" fmla="*/ 229 h 278"/>
                <a:gd name="T44" fmla="*/ 98 w 98"/>
                <a:gd name="T45" fmla="*/ 229 h 278"/>
                <a:gd name="T46" fmla="*/ 98 w 98"/>
                <a:gd name="T47" fmla="*/ 229 h 278"/>
                <a:gd name="T48" fmla="*/ 98 w 98"/>
                <a:gd name="T49" fmla="*/ 229 h 278"/>
                <a:gd name="T50" fmla="*/ 98 w 98"/>
                <a:gd name="T51" fmla="*/ 229 h 278"/>
                <a:gd name="T52" fmla="*/ 98 w 98"/>
                <a:gd name="T53" fmla="*/ 229 h 278"/>
                <a:gd name="T54" fmla="*/ 98 w 98"/>
                <a:gd name="T55" fmla="*/ 228 h 278"/>
                <a:gd name="T56" fmla="*/ 98 w 98"/>
                <a:gd name="T57" fmla="*/ 228 h 278"/>
                <a:gd name="T58" fmla="*/ 98 w 98"/>
                <a:gd name="T59" fmla="*/ 228 h 278"/>
                <a:gd name="T60" fmla="*/ 98 w 98"/>
                <a:gd name="T61" fmla="*/ 0 h 278"/>
                <a:gd name="T62" fmla="*/ 98 w 98"/>
                <a:gd name="T63" fmla="*/ 0 h 278"/>
                <a:gd name="T64" fmla="*/ 98 w 98"/>
                <a:gd name="T65" fmla="*/ 0 h 278"/>
                <a:gd name="T66" fmla="*/ 98 w 98"/>
                <a:gd name="T67" fmla="*/ 0 h 278"/>
                <a:gd name="T68" fmla="*/ 98 w 98"/>
                <a:gd name="T69" fmla="*/ 0 h 278"/>
                <a:gd name="T70" fmla="*/ 98 w 98"/>
                <a:gd name="T71" fmla="*/ 0 h 278"/>
                <a:gd name="T72" fmla="*/ 98 w 98"/>
                <a:gd name="T73" fmla="*/ 0 h 278"/>
                <a:gd name="T74" fmla="*/ 98 w 98"/>
                <a:gd name="T75" fmla="*/ 0 h 278"/>
                <a:gd name="T76" fmla="*/ 98 w 98"/>
                <a:gd name="T77" fmla="*/ 0 h 278"/>
                <a:gd name="T78" fmla="*/ 98 w 98"/>
                <a:gd name="T79" fmla="*/ 0 h 278"/>
                <a:gd name="T80" fmla="*/ 98 w 98"/>
                <a:gd name="T81" fmla="*/ 0 h 278"/>
                <a:gd name="T82" fmla="*/ 98 w 98"/>
                <a:gd name="T83" fmla="*/ 0 h 278"/>
                <a:gd name="T84" fmla="*/ 98 w 98"/>
                <a:gd name="T85" fmla="*/ 0 h 278"/>
                <a:gd name="T86" fmla="*/ 98 w 98"/>
                <a:gd name="T87" fmla="*/ 0 h 278"/>
                <a:gd name="T88" fmla="*/ 98 w 98"/>
                <a:gd name="T89" fmla="*/ 0 h 278"/>
                <a:gd name="T90" fmla="*/ 98 w 98"/>
                <a:gd name="T91" fmla="*/ 0 h 278"/>
                <a:gd name="T92" fmla="*/ 98 w 98"/>
                <a:gd name="T93" fmla="*/ 0 h 278"/>
                <a:gd name="T94" fmla="*/ 98 w 98"/>
                <a:gd name="T95" fmla="*/ 0 h 278"/>
                <a:gd name="T96" fmla="*/ 98 w 98"/>
                <a:gd name="T97" fmla="*/ 0 h 278"/>
                <a:gd name="T98" fmla="*/ 98 w 98"/>
                <a:gd name="T99" fmla="*/ 0 h 278"/>
                <a:gd name="T100" fmla="*/ 98 w 98"/>
                <a:gd name="T101" fmla="*/ 0 h 278"/>
                <a:gd name="T102" fmla="*/ 98 w 98"/>
                <a:gd name="T103" fmla="*/ 0 h 278"/>
                <a:gd name="T104" fmla="*/ 98 w 98"/>
                <a:gd name="T105" fmla="*/ 0 h 278"/>
                <a:gd name="T106" fmla="*/ 98 w 98"/>
                <a:gd name="T107" fmla="*/ 0 h 278"/>
                <a:gd name="T108" fmla="*/ 98 w 98"/>
                <a:gd name="T109" fmla="*/ 0 h 278"/>
                <a:gd name="T110" fmla="*/ 98 w 98"/>
                <a:gd name="T111" fmla="*/ 0 h 278"/>
                <a:gd name="T112" fmla="*/ 98 w 98"/>
                <a:gd name="T113" fmla="*/ 0 h 278"/>
                <a:gd name="T114" fmla="*/ 98 w 98"/>
                <a:gd name="T115" fmla="*/ 0 h 278"/>
                <a:gd name="T116" fmla="*/ 98 w 98"/>
                <a:gd name="T117" fmla="*/ 0 h 278"/>
                <a:gd name="T118" fmla="*/ 98 w 98"/>
                <a:gd name="T119" fmla="*/ 0 h 278"/>
                <a:gd name="T120" fmla="*/ 98 w 98"/>
                <a:gd name="T12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8" h="278">
                  <a:moveTo>
                    <a:pt x="9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227"/>
                    <a:pt x="0" y="229"/>
                  </a:cubicBezTo>
                  <a:cubicBezTo>
                    <a:pt x="0" y="256"/>
                    <a:pt x="22" y="278"/>
                    <a:pt x="49" y="278"/>
                  </a:cubicBezTo>
                  <a:cubicBezTo>
                    <a:pt x="76" y="278"/>
                    <a:pt x="98" y="256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9"/>
                    <a:pt x="98" y="229"/>
                  </a:cubicBezTo>
                  <a:cubicBezTo>
                    <a:pt x="98" y="229"/>
                    <a:pt x="98" y="228"/>
                    <a:pt x="98" y="228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98" y="228"/>
                    <a:pt x="98" y="228"/>
                    <a:pt x="98" y="228"/>
                  </a:cubicBezTo>
                  <a:cubicBezTo>
                    <a:pt x="98" y="219"/>
                    <a:pt x="98" y="1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rgbClr val="3F3F3F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9" name="Freeform 601"/>
            <p:cNvSpPr>
              <a:spLocks/>
            </p:cNvSpPr>
            <p:nvPr/>
          </p:nvSpPr>
          <p:spPr bwMode="auto">
            <a:xfrm>
              <a:off x="5596467" y="4255500"/>
              <a:ext cx="728133" cy="933451"/>
            </a:xfrm>
            <a:custGeom>
              <a:avLst/>
              <a:gdLst>
                <a:gd name="T0" fmla="*/ 213 w 213"/>
                <a:gd name="T1" fmla="*/ 107 h 273"/>
                <a:gd name="T2" fmla="*/ 213 w 213"/>
                <a:gd name="T3" fmla="*/ 0 h 273"/>
                <a:gd name="T4" fmla="*/ 0 w 213"/>
                <a:gd name="T5" fmla="*/ 0 h 273"/>
                <a:gd name="T6" fmla="*/ 0 w 213"/>
                <a:gd name="T7" fmla="*/ 107 h 273"/>
                <a:gd name="T8" fmla="*/ 0 w 213"/>
                <a:gd name="T9" fmla="*/ 156 h 273"/>
                <a:gd name="T10" fmla="*/ 0 w 213"/>
                <a:gd name="T11" fmla="*/ 273 h 273"/>
                <a:gd name="T12" fmla="*/ 98 w 213"/>
                <a:gd name="T13" fmla="*/ 273 h 273"/>
                <a:gd name="T14" fmla="*/ 98 w 213"/>
                <a:gd name="T15" fmla="*/ 168 h 273"/>
                <a:gd name="T16" fmla="*/ 115 w 213"/>
                <a:gd name="T17" fmla="*/ 168 h 273"/>
                <a:gd name="T18" fmla="*/ 115 w 213"/>
                <a:gd name="T19" fmla="*/ 273 h 273"/>
                <a:gd name="T20" fmla="*/ 213 w 213"/>
                <a:gd name="T21" fmla="*/ 273 h 273"/>
                <a:gd name="T22" fmla="*/ 213 w 213"/>
                <a:gd name="T23" fmla="*/ 156 h 273"/>
                <a:gd name="T24" fmla="*/ 213 w 213"/>
                <a:gd name="T25" fmla="*/ 10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3" h="273">
                  <a:moveTo>
                    <a:pt x="213" y="107"/>
                  </a:moveTo>
                  <a:cubicBezTo>
                    <a:pt x="213" y="78"/>
                    <a:pt x="213" y="39"/>
                    <a:pt x="2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78"/>
                    <a:pt x="0" y="107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98" y="273"/>
                    <a:pt x="98" y="273"/>
                    <a:pt x="98" y="273"/>
                  </a:cubicBezTo>
                  <a:cubicBezTo>
                    <a:pt x="98" y="218"/>
                    <a:pt x="98" y="174"/>
                    <a:pt x="98" y="168"/>
                  </a:cubicBezTo>
                  <a:cubicBezTo>
                    <a:pt x="98" y="135"/>
                    <a:pt x="115" y="135"/>
                    <a:pt x="115" y="168"/>
                  </a:cubicBezTo>
                  <a:cubicBezTo>
                    <a:pt x="115" y="174"/>
                    <a:pt x="115" y="218"/>
                    <a:pt x="115" y="273"/>
                  </a:cubicBezTo>
                  <a:cubicBezTo>
                    <a:pt x="213" y="273"/>
                    <a:pt x="213" y="273"/>
                    <a:pt x="213" y="273"/>
                  </a:cubicBezTo>
                  <a:cubicBezTo>
                    <a:pt x="213" y="156"/>
                    <a:pt x="213" y="156"/>
                    <a:pt x="213" y="156"/>
                  </a:cubicBezTo>
                  <a:cubicBezTo>
                    <a:pt x="213" y="107"/>
                    <a:pt x="213" y="107"/>
                    <a:pt x="213" y="107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10" name="Freeform 602"/>
            <p:cNvSpPr>
              <a:spLocks/>
            </p:cNvSpPr>
            <p:nvPr/>
          </p:nvSpPr>
          <p:spPr bwMode="auto">
            <a:xfrm>
              <a:off x="5202767" y="4255501"/>
              <a:ext cx="279400" cy="317500"/>
            </a:xfrm>
            <a:custGeom>
              <a:avLst/>
              <a:gdLst>
                <a:gd name="T0" fmla="*/ 41 w 82"/>
                <a:gd name="T1" fmla="*/ 93 h 93"/>
                <a:gd name="T2" fmla="*/ 82 w 82"/>
                <a:gd name="T3" fmla="*/ 61 h 93"/>
                <a:gd name="T4" fmla="*/ 82 w 82"/>
                <a:gd name="T5" fmla="*/ 0 h 93"/>
                <a:gd name="T6" fmla="*/ 0 w 82"/>
                <a:gd name="T7" fmla="*/ 0 h 93"/>
                <a:gd name="T8" fmla="*/ 0 w 82"/>
                <a:gd name="T9" fmla="*/ 61 h 93"/>
                <a:gd name="T10" fmla="*/ 41 w 82"/>
                <a:gd name="T11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93">
                  <a:moveTo>
                    <a:pt x="41" y="93"/>
                  </a:moveTo>
                  <a:cubicBezTo>
                    <a:pt x="59" y="93"/>
                    <a:pt x="82" y="78"/>
                    <a:pt x="82" y="61"/>
                  </a:cubicBezTo>
                  <a:cubicBezTo>
                    <a:pt x="82" y="61"/>
                    <a:pt x="82" y="35"/>
                    <a:pt x="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78"/>
                    <a:pt x="24" y="93"/>
                    <a:pt x="41" y="9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11" name="Freeform 603"/>
            <p:cNvSpPr>
              <a:spLocks/>
            </p:cNvSpPr>
            <p:nvPr/>
          </p:nvSpPr>
          <p:spPr bwMode="auto">
            <a:xfrm>
              <a:off x="6438900" y="4255501"/>
              <a:ext cx="279400" cy="317500"/>
            </a:xfrm>
            <a:custGeom>
              <a:avLst/>
              <a:gdLst>
                <a:gd name="T0" fmla="*/ 82 w 82"/>
                <a:gd name="T1" fmla="*/ 0 h 93"/>
                <a:gd name="T2" fmla="*/ 0 w 82"/>
                <a:gd name="T3" fmla="*/ 0 h 93"/>
                <a:gd name="T4" fmla="*/ 0 w 82"/>
                <a:gd name="T5" fmla="*/ 61 h 93"/>
                <a:gd name="T6" fmla="*/ 41 w 82"/>
                <a:gd name="T7" fmla="*/ 93 h 93"/>
                <a:gd name="T8" fmla="*/ 82 w 82"/>
                <a:gd name="T9" fmla="*/ 61 h 93"/>
                <a:gd name="T10" fmla="*/ 82 w 82"/>
                <a:gd name="T11" fmla="*/ 43 h 93"/>
                <a:gd name="T12" fmla="*/ 82 w 82"/>
                <a:gd name="T13" fmla="*/ 39 h 93"/>
                <a:gd name="T14" fmla="*/ 82 w 82"/>
                <a:gd name="T15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2" h="93">
                  <a:moveTo>
                    <a:pt x="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61"/>
                    <a:pt x="0" y="61"/>
                  </a:cubicBezTo>
                  <a:cubicBezTo>
                    <a:pt x="0" y="78"/>
                    <a:pt x="23" y="93"/>
                    <a:pt x="41" y="93"/>
                  </a:cubicBezTo>
                  <a:cubicBezTo>
                    <a:pt x="59" y="93"/>
                    <a:pt x="82" y="78"/>
                    <a:pt x="82" y="61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0"/>
                    <a:pt x="82" y="0"/>
                    <a:pt x="82" y="0"/>
                  </a:cubicBezTo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12" name="Freeform 604"/>
            <p:cNvSpPr>
              <a:spLocks/>
            </p:cNvSpPr>
            <p:nvPr/>
          </p:nvSpPr>
          <p:spPr bwMode="auto">
            <a:xfrm>
              <a:off x="5202767" y="3218333"/>
              <a:ext cx="1515533" cy="933451"/>
            </a:xfrm>
            <a:custGeom>
              <a:avLst/>
              <a:gdLst>
                <a:gd name="T0" fmla="*/ 82 w 443"/>
                <a:gd name="T1" fmla="*/ 113 h 273"/>
                <a:gd name="T2" fmla="*/ 115 w 443"/>
                <a:gd name="T3" fmla="*/ 113 h 273"/>
                <a:gd name="T4" fmla="*/ 115 w 443"/>
                <a:gd name="T5" fmla="*/ 273 h 273"/>
                <a:gd name="T6" fmla="*/ 328 w 443"/>
                <a:gd name="T7" fmla="*/ 273 h 273"/>
                <a:gd name="T8" fmla="*/ 328 w 443"/>
                <a:gd name="T9" fmla="*/ 113 h 273"/>
                <a:gd name="T10" fmla="*/ 361 w 443"/>
                <a:gd name="T11" fmla="*/ 113 h 273"/>
                <a:gd name="T12" fmla="*/ 361 w 443"/>
                <a:gd name="T13" fmla="*/ 273 h 273"/>
                <a:gd name="T14" fmla="*/ 443 w 443"/>
                <a:gd name="T15" fmla="*/ 273 h 273"/>
                <a:gd name="T16" fmla="*/ 443 w 443"/>
                <a:gd name="T17" fmla="*/ 47 h 273"/>
                <a:gd name="T18" fmla="*/ 431 w 443"/>
                <a:gd name="T19" fmla="*/ 0 h 273"/>
                <a:gd name="T20" fmla="*/ 13 w 443"/>
                <a:gd name="T21" fmla="*/ 0 h 273"/>
                <a:gd name="T22" fmla="*/ 0 w 443"/>
                <a:gd name="T23" fmla="*/ 47 h 273"/>
                <a:gd name="T24" fmla="*/ 0 w 443"/>
                <a:gd name="T25" fmla="*/ 273 h 273"/>
                <a:gd name="T26" fmla="*/ 82 w 443"/>
                <a:gd name="T27" fmla="*/ 273 h 273"/>
                <a:gd name="T28" fmla="*/ 82 w 443"/>
                <a:gd name="T29" fmla="*/ 11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3" h="273">
                  <a:moveTo>
                    <a:pt x="82" y="113"/>
                  </a:moveTo>
                  <a:cubicBezTo>
                    <a:pt x="82" y="96"/>
                    <a:pt x="115" y="96"/>
                    <a:pt x="115" y="113"/>
                  </a:cubicBezTo>
                  <a:cubicBezTo>
                    <a:pt x="115" y="124"/>
                    <a:pt x="115" y="199"/>
                    <a:pt x="115" y="273"/>
                  </a:cubicBezTo>
                  <a:cubicBezTo>
                    <a:pt x="328" y="273"/>
                    <a:pt x="328" y="273"/>
                    <a:pt x="328" y="273"/>
                  </a:cubicBezTo>
                  <a:cubicBezTo>
                    <a:pt x="328" y="199"/>
                    <a:pt x="328" y="124"/>
                    <a:pt x="328" y="113"/>
                  </a:cubicBezTo>
                  <a:cubicBezTo>
                    <a:pt x="328" y="96"/>
                    <a:pt x="361" y="96"/>
                    <a:pt x="361" y="113"/>
                  </a:cubicBezTo>
                  <a:cubicBezTo>
                    <a:pt x="361" y="123"/>
                    <a:pt x="361" y="211"/>
                    <a:pt x="361" y="273"/>
                  </a:cubicBezTo>
                  <a:cubicBezTo>
                    <a:pt x="443" y="273"/>
                    <a:pt x="443" y="273"/>
                    <a:pt x="443" y="273"/>
                  </a:cubicBezTo>
                  <a:cubicBezTo>
                    <a:pt x="443" y="47"/>
                    <a:pt x="443" y="47"/>
                    <a:pt x="443" y="47"/>
                  </a:cubicBezTo>
                  <a:cubicBezTo>
                    <a:pt x="443" y="27"/>
                    <a:pt x="439" y="12"/>
                    <a:pt x="4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12"/>
                    <a:pt x="0" y="27"/>
                    <a:pt x="0" y="47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82" y="273"/>
                    <a:pt x="82" y="273"/>
                    <a:pt x="82" y="273"/>
                  </a:cubicBezTo>
                  <a:cubicBezTo>
                    <a:pt x="82" y="211"/>
                    <a:pt x="82" y="123"/>
                    <a:pt x="82" y="113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13" name="Oval 607"/>
            <p:cNvSpPr>
              <a:spLocks noChangeArrowheads="1"/>
            </p:cNvSpPr>
            <p:nvPr/>
          </p:nvSpPr>
          <p:spPr bwMode="auto">
            <a:xfrm>
              <a:off x="5687484" y="2183284"/>
              <a:ext cx="543984" cy="548217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14" name="Freeform 608"/>
            <p:cNvSpPr>
              <a:spLocks/>
            </p:cNvSpPr>
            <p:nvPr/>
          </p:nvSpPr>
          <p:spPr bwMode="auto">
            <a:xfrm>
              <a:off x="5962652" y="2183284"/>
              <a:ext cx="268817" cy="548217"/>
            </a:xfrm>
            <a:custGeom>
              <a:avLst/>
              <a:gdLst>
                <a:gd name="T0" fmla="*/ 0 w 79"/>
                <a:gd name="T1" fmla="*/ 0 h 160"/>
                <a:gd name="T2" fmla="*/ 0 w 79"/>
                <a:gd name="T3" fmla="*/ 160 h 160"/>
                <a:gd name="T4" fmla="*/ 79 w 79"/>
                <a:gd name="T5" fmla="*/ 80 h 160"/>
                <a:gd name="T6" fmla="*/ 65 w 79"/>
                <a:gd name="T7" fmla="*/ 34 h 160"/>
                <a:gd name="T8" fmla="*/ 62 w 79"/>
                <a:gd name="T9" fmla="*/ 30 h 160"/>
                <a:gd name="T10" fmla="*/ 0 w 79"/>
                <a:gd name="T1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60">
                  <a:moveTo>
                    <a:pt x="0" y="0"/>
                  </a:moveTo>
                  <a:cubicBezTo>
                    <a:pt x="0" y="160"/>
                    <a:pt x="0" y="160"/>
                    <a:pt x="0" y="160"/>
                  </a:cubicBezTo>
                  <a:cubicBezTo>
                    <a:pt x="44" y="160"/>
                    <a:pt x="79" y="124"/>
                    <a:pt x="79" y="80"/>
                  </a:cubicBezTo>
                  <a:cubicBezTo>
                    <a:pt x="79" y="63"/>
                    <a:pt x="74" y="47"/>
                    <a:pt x="65" y="34"/>
                  </a:cubicBezTo>
                  <a:cubicBezTo>
                    <a:pt x="64" y="33"/>
                    <a:pt x="63" y="32"/>
                    <a:pt x="62" y="30"/>
                  </a:cubicBezTo>
                  <a:cubicBezTo>
                    <a:pt x="47" y="12"/>
                    <a:pt x="25" y="0"/>
                    <a:pt x="0" y="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15" name="Freeform 609"/>
            <p:cNvSpPr>
              <a:spLocks/>
            </p:cNvSpPr>
            <p:nvPr/>
          </p:nvSpPr>
          <p:spPr bwMode="auto">
            <a:xfrm>
              <a:off x="5962651" y="3218333"/>
              <a:ext cx="755651" cy="933451"/>
            </a:xfrm>
            <a:custGeom>
              <a:avLst/>
              <a:gdLst>
                <a:gd name="T0" fmla="*/ 209 w 221"/>
                <a:gd name="T1" fmla="*/ 0 h 273"/>
                <a:gd name="T2" fmla="*/ 0 w 221"/>
                <a:gd name="T3" fmla="*/ 0 h 273"/>
                <a:gd name="T4" fmla="*/ 0 w 221"/>
                <a:gd name="T5" fmla="*/ 273 h 273"/>
                <a:gd name="T6" fmla="*/ 106 w 221"/>
                <a:gd name="T7" fmla="*/ 273 h 273"/>
                <a:gd name="T8" fmla="*/ 106 w 221"/>
                <a:gd name="T9" fmla="*/ 113 h 273"/>
                <a:gd name="T10" fmla="*/ 106 w 221"/>
                <a:gd name="T11" fmla="*/ 113 h 273"/>
                <a:gd name="T12" fmla="*/ 106 w 221"/>
                <a:gd name="T13" fmla="*/ 113 h 273"/>
                <a:gd name="T14" fmla="*/ 123 w 221"/>
                <a:gd name="T15" fmla="*/ 100 h 273"/>
                <a:gd name="T16" fmla="*/ 139 w 221"/>
                <a:gd name="T17" fmla="*/ 113 h 273"/>
                <a:gd name="T18" fmla="*/ 139 w 221"/>
                <a:gd name="T19" fmla="*/ 273 h 273"/>
                <a:gd name="T20" fmla="*/ 221 w 221"/>
                <a:gd name="T21" fmla="*/ 273 h 273"/>
                <a:gd name="T22" fmla="*/ 221 w 221"/>
                <a:gd name="T23" fmla="*/ 47 h 273"/>
                <a:gd name="T24" fmla="*/ 209 w 221"/>
                <a:gd name="T2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1" h="273">
                  <a:moveTo>
                    <a:pt x="20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73"/>
                    <a:pt x="0" y="273"/>
                    <a:pt x="0" y="273"/>
                  </a:cubicBezTo>
                  <a:cubicBezTo>
                    <a:pt x="106" y="273"/>
                    <a:pt x="106" y="273"/>
                    <a:pt x="106" y="273"/>
                  </a:cubicBezTo>
                  <a:cubicBezTo>
                    <a:pt x="106" y="199"/>
                    <a:pt x="106" y="124"/>
                    <a:pt x="106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13"/>
                    <a:pt x="106" y="113"/>
                    <a:pt x="106" y="113"/>
                  </a:cubicBezTo>
                  <a:cubicBezTo>
                    <a:pt x="106" y="105"/>
                    <a:pt x="114" y="100"/>
                    <a:pt x="123" y="100"/>
                  </a:cubicBezTo>
                  <a:cubicBezTo>
                    <a:pt x="131" y="100"/>
                    <a:pt x="139" y="105"/>
                    <a:pt x="139" y="113"/>
                  </a:cubicBezTo>
                  <a:cubicBezTo>
                    <a:pt x="139" y="123"/>
                    <a:pt x="139" y="211"/>
                    <a:pt x="139" y="273"/>
                  </a:cubicBezTo>
                  <a:cubicBezTo>
                    <a:pt x="221" y="273"/>
                    <a:pt x="221" y="273"/>
                    <a:pt x="221" y="273"/>
                  </a:cubicBezTo>
                  <a:cubicBezTo>
                    <a:pt x="221" y="47"/>
                    <a:pt x="221" y="47"/>
                    <a:pt x="221" y="47"/>
                  </a:cubicBezTo>
                  <a:cubicBezTo>
                    <a:pt x="221" y="27"/>
                    <a:pt x="217" y="12"/>
                    <a:pt x="209" y="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16" name="Freeform 610"/>
            <p:cNvSpPr>
              <a:spLocks noEditPoints="1"/>
            </p:cNvSpPr>
            <p:nvPr/>
          </p:nvSpPr>
          <p:spPr bwMode="auto">
            <a:xfrm>
              <a:off x="5962651" y="4744449"/>
              <a:ext cx="27517" cy="86784"/>
            </a:xfrm>
            <a:custGeom>
              <a:avLst/>
              <a:gdLst>
                <a:gd name="T0" fmla="*/ 8 w 8"/>
                <a:gd name="T1" fmla="*/ 24 h 25"/>
                <a:gd name="T2" fmla="*/ 8 w 8"/>
                <a:gd name="T3" fmla="*/ 25 h 25"/>
                <a:gd name="T4" fmla="*/ 8 w 8"/>
                <a:gd name="T5" fmla="*/ 24 h 25"/>
                <a:gd name="T6" fmla="*/ 8 w 8"/>
                <a:gd name="T7" fmla="*/ 24 h 25"/>
                <a:gd name="T8" fmla="*/ 8 w 8"/>
                <a:gd name="T9" fmla="*/ 24 h 25"/>
                <a:gd name="T10" fmla="*/ 8 w 8"/>
                <a:gd name="T11" fmla="*/ 24 h 25"/>
                <a:gd name="T12" fmla="*/ 0 w 8"/>
                <a:gd name="T13" fmla="*/ 0 h 25"/>
                <a:gd name="T14" fmla="*/ 0 w 8"/>
                <a:gd name="T15" fmla="*/ 0 h 25"/>
                <a:gd name="T16" fmla="*/ 8 w 8"/>
                <a:gd name="T17" fmla="*/ 24 h 25"/>
                <a:gd name="T18" fmla="*/ 0 w 8"/>
                <a:gd name="T1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5">
                  <a:moveTo>
                    <a:pt x="8" y="24"/>
                  </a:moveTo>
                  <a:cubicBezTo>
                    <a:pt x="8" y="24"/>
                    <a:pt x="8" y="25"/>
                    <a:pt x="8" y="25"/>
                  </a:cubicBezTo>
                  <a:cubicBezTo>
                    <a:pt x="8" y="25"/>
                    <a:pt x="8" y="24"/>
                    <a:pt x="8" y="24"/>
                  </a:cubicBezTo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8"/>
                    <a:pt x="8" y="24"/>
                  </a:cubicBezTo>
                  <a:cubicBezTo>
                    <a:pt x="8" y="8"/>
                    <a:pt x="4" y="0"/>
                    <a:pt x="0" y="0"/>
                  </a:cubicBezTo>
                </a:path>
              </a:pathLst>
            </a:custGeom>
            <a:solidFill>
              <a:srgbClr val="D6D7D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17" name="Freeform 611"/>
            <p:cNvSpPr>
              <a:spLocks/>
            </p:cNvSpPr>
            <p:nvPr/>
          </p:nvSpPr>
          <p:spPr bwMode="auto">
            <a:xfrm>
              <a:off x="5962651" y="4255500"/>
              <a:ext cx="361951" cy="933451"/>
            </a:xfrm>
            <a:custGeom>
              <a:avLst/>
              <a:gdLst>
                <a:gd name="T0" fmla="*/ 106 w 106"/>
                <a:gd name="T1" fmla="*/ 0 h 273"/>
                <a:gd name="T2" fmla="*/ 0 w 106"/>
                <a:gd name="T3" fmla="*/ 0 h 273"/>
                <a:gd name="T4" fmla="*/ 0 w 106"/>
                <a:gd name="T5" fmla="*/ 143 h 273"/>
                <a:gd name="T6" fmla="*/ 8 w 106"/>
                <a:gd name="T7" fmla="*/ 167 h 273"/>
                <a:gd name="T8" fmla="*/ 8 w 106"/>
                <a:gd name="T9" fmla="*/ 167 h 273"/>
                <a:gd name="T10" fmla="*/ 8 w 106"/>
                <a:gd name="T11" fmla="*/ 167 h 273"/>
                <a:gd name="T12" fmla="*/ 8 w 106"/>
                <a:gd name="T13" fmla="*/ 167 h 273"/>
                <a:gd name="T14" fmla="*/ 8 w 106"/>
                <a:gd name="T15" fmla="*/ 168 h 273"/>
                <a:gd name="T16" fmla="*/ 8 w 106"/>
                <a:gd name="T17" fmla="*/ 168 h 273"/>
                <a:gd name="T18" fmla="*/ 8 w 106"/>
                <a:gd name="T19" fmla="*/ 273 h 273"/>
                <a:gd name="T20" fmla="*/ 106 w 106"/>
                <a:gd name="T21" fmla="*/ 273 h 273"/>
                <a:gd name="T22" fmla="*/ 106 w 106"/>
                <a:gd name="T23" fmla="*/ 156 h 273"/>
                <a:gd name="T24" fmla="*/ 106 w 106"/>
                <a:gd name="T25" fmla="*/ 107 h 273"/>
                <a:gd name="T26" fmla="*/ 106 w 106"/>
                <a:gd name="T27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273">
                  <a:moveTo>
                    <a:pt x="10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4" y="143"/>
                    <a:pt x="8" y="151"/>
                    <a:pt x="8" y="167"/>
                  </a:cubicBezTo>
                  <a:cubicBezTo>
                    <a:pt x="8" y="167"/>
                    <a:pt x="8" y="167"/>
                    <a:pt x="8" y="167"/>
                  </a:cubicBezTo>
                  <a:cubicBezTo>
                    <a:pt x="8" y="167"/>
                    <a:pt x="8" y="167"/>
                    <a:pt x="8" y="167"/>
                  </a:cubicBezTo>
                  <a:cubicBezTo>
                    <a:pt x="8" y="167"/>
                    <a:pt x="8" y="167"/>
                    <a:pt x="8" y="167"/>
                  </a:cubicBezTo>
                  <a:cubicBezTo>
                    <a:pt x="8" y="167"/>
                    <a:pt x="8" y="168"/>
                    <a:pt x="8" y="168"/>
                  </a:cubicBezTo>
                  <a:cubicBezTo>
                    <a:pt x="8" y="168"/>
                    <a:pt x="8" y="168"/>
                    <a:pt x="8" y="168"/>
                  </a:cubicBezTo>
                  <a:cubicBezTo>
                    <a:pt x="8" y="174"/>
                    <a:pt x="8" y="218"/>
                    <a:pt x="8" y="273"/>
                  </a:cubicBezTo>
                  <a:cubicBezTo>
                    <a:pt x="106" y="273"/>
                    <a:pt x="106" y="273"/>
                    <a:pt x="106" y="273"/>
                  </a:cubicBezTo>
                  <a:cubicBezTo>
                    <a:pt x="106" y="156"/>
                    <a:pt x="106" y="156"/>
                    <a:pt x="106" y="156"/>
                  </a:cubicBezTo>
                  <a:cubicBezTo>
                    <a:pt x="106" y="107"/>
                    <a:pt x="106" y="107"/>
                    <a:pt x="106" y="107"/>
                  </a:cubicBezTo>
                  <a:cubicBezTo>
                    <a:pt x="106" y="78"/>
                    <a:pt x="106" y="39"/>
                    <a:pt x="106" y="0"/>
                  </a:cubicBezTo>
                </a:path>
              </a:pathLst>
            </a:custGeom>
            <a:solidFill>
              <a:srgbClr val="606060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  <p:sp>
          <p:nvSpPr>
            <p:cNvPr id="18" name="Freeform 606"/>
            <p:cNvSpPr>
              <a:spLocks/>
            </p:cNvSpPr>
            <p:nvPr/>
          </p:nvSpPr>
          <p:spPr bwMode="auto">
            <a:xfrm>
              <a:off x="5962652" y="2996083"/>
              <a:ext cx="715433" cy="118533"/>
            </a:xfrm>
            <a:custGeom>
              <a:avLst/>
              <a:gdLst>
                <a:gd name="T0" fmla="*/ 111 w 209"/>
                <a:gd name="T1" fmla="*/ 0 h 35"/>
                <a:gd name="T2" fmla="*/ 0 w 209"/>
                <a:gd name="T3" fmla="*/ 0 h 35"/>
                <a:gd name="T4" fmla="*/ 0 w 209"/>
                <a:gd name="T5" fmla="*/ 35 h 35"/>
                <a:gd name="T6" fmla="*/ 209 w 209"/>
                <a:gd name="T7" fmla="*/ 35 h 35"/>
                <a:gd name="T8" fmla="*/ 111 w 20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35">
                  <a:moveTo>
                    <a:pt x="1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209" y="35"/>
                    <a:pt x="209" y="35"/>
                    <a:pt x="209" y="35"/>
                  </a:cubicBezTo>
                  <a:cubicBezTo>
                    <a:pt x="191" y="9"/>
                    <a:pt x="155" y="0"/>
                    <a:pt x="111" y="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>
                <a:latin typeface="Lato" panose="020F0502020204030203" pitchFamily="34" charset="77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133737" y="1091665"/>
            <a:ext cx="10149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01.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31" name="7 CuadroTexto"/>
          <p:cNvSpPr txBox="1"/>
          <p:nvPr/>
        </p:nvSpPr>
        <p:spPr>
          <a:xfrm>
            <a:off x="4971937" y="968536"/>
            <a:ext cx="3747711" cy="964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0016" y="2501365"/>
            <a:ext cx="10149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02.</a:t>
            </a:r>
          </a:p>
        </p:txBody>
      </p:sp>
      <p:sp>
        <p:nvSpPr>
          <p:cNvPr id="33" name="7 CuadroTexto"/>
          <p:cNvSpPr txBox="1"/>
          <p:nvPr/>
        </p:nvSpPr>
        <p:spPr>
          <a:xfrm>
            <a:off x="7308216" y="2378236"/>
            <a:ext cx="3747711" cy="964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33737" y="3806869"/>
            <a:ext cx="10149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03.</a:t>
            </a:r>
          </a:p>
        </p:txBody>
      </p:sp>
      <p:sp>
        <p:nvSpPr>
          <p:cNvPr id="35" name="7 CuadroTexto"/>
          <p:cNvSpPr txBox="1"/>
          <p:nvPr/>
        </p:nvSpPr>
        <p:spPr>
          <a:xfrm>
            <a:off x="4971937" y="3683740"/>
            <a:ext cx="3747711" cy="964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70016" y="5216569"/>
            <a:ext cx="1014958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04.</a:t>
            </a:r>
          </a:p>
        </p:txBody>
      </p:sp>
      <p:sp>
        <p:nvSpPr>
          <p:cNvPr id="37" name="7 CuadroTexto"/>
          <p:cNvSpPr txBox="1"/>
          <p:nvPr/>
        </p:nvSpPr>
        <p:spPr>
          <a:xfrm>
            <a:off x="7308216" y="5093440"/>
            <a:ext cx="3747711" cy="964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237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 flipV="1">
            <a:off x="7658101" y="3277085"/>
            <a:ext cx="0" cy="358091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94921" y="2228559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TIMELINE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PROJECT</a:t>
            </a:r>
          </a:p>
        </p:txBody>
      </p:sp>
      <p:sp>
        <p:nvSpPr>
          <p:cNvPr id="4" name="7 CuadroTexto"/>
          <p:cNvSpPr txBox="1"/>
          <p:nvPr/>
        </p:nvSpPr>
        <p:spPr>
          <a:xfrm>
            <a:off x="1893743" y="2775227"/>
            <a:ext cx="3364057" cy="2272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39126" y="3066394"/>
            <a:ext cx="457200" cy="4213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7 CuadroTexto"/>
          <p:cNvSpPr txBox="1"/>
          <p:nvPr/>
        </p:nvSpPr>
        <p:spPr>
          <a:xfrm>
            <a:off x="8115689" y="3277085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15301" y="2987741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START PROJECT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115301" y="3206262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7528598" y="3151391"/>
            <a:ext cx="276525" cy="251386"/>
          </a:xfrm>
          <a:custGeom>
            <a:avLst/>
            <a:gdLst>
              <a:gd name="T0" fmla="*/ 494 w 558"/>
              <a:gd name="T1" fmla="*/ 160 h 559"/>
              <a:gd name="T2" fmla="*/ 494 w 558"/>
              <a:gd name="T3" fmla="*/ 160 h 559"/>
              <a:gd name="T4" fmla="*/ 494 w 558"/>
              <a:gd name="T5" fmla="*/ 160 h 559"/>
              <a:gd name="T6" fmla="*/ 470 w 558"/>
              <a:gd name="T7" fmla="*/ 184 h 559"/>
              <a:gd name="T8" fmla="*/ 374 w 558"/>
              <a:gd name="T9" fmla="*/ 88 h 559"/>
              <a:gd name="T10" fmla="*/ 398 w 558"/>
              <a:gd name="T11" fmla="*/ 63 h 559"/>
              <a:gd name="T12" fmla="*/ 398 w 558"/>
              <a:gd name="T13" fmla="*/ 63 h 559"/>
              <a:gd name="T14" fmla="*/ 494 w 558"/>
              <a:gd name="T15" fmla="*/ 63 h 559"/>
              <a:gd name="T16" fmla="*/ 494 w 558"/>
              <a:gd name="T17" fmla="*/ 160 h 559"/>
              <a:gd name="T18" fmla="*/ 196 w 558"/>
              <a:gd name="T19" fmla="*/ 458 h 559"/>
              <a:gd name="T20" fmla="*/ 196 w 558"/>
              <a:gd name="T21" fmla="*/ 458 h 559"/>
              <a:gd name="T22" fmla="*/ 196 w 558"/>
              <a:gd name="T23" fmla="*/ 458 h 559"/>
              <a:gd name="T24" fmla="*/ 196 w 558"/>
              <a:gd name="T25" fmla="*/ 458 h 559"/>
              <a:gd name="T26" fmla="*/ 191 w 558"/>
              <a:gd name="T27" fmla="*/ 462 h 559"/>
              <a:gd name="T28" fmla="*/ 170 w 558"/>
              <a:gd name="T29" fmla="*/ 416 h 559"/>
              <a:gd name="T30" fmla="*/ 170 w 558"/>
              <a:gd name="T31" fmla="*/ 416 h 559"/>
              <a:gd name="T32" fmla="*/ 168 w 558"/>
              <a:gd name="T33" fmla="*/ 414 h 559"/>
              <a:gd name="T34" fmla="*/ 410 w 558"/>
              <a:gd name="T35" fmla="*/ 171 h 559"/>
              <a:gd name="T36" fmla="*/ 447 w 558"/>
              <a:gd name="T37" fmla="*/ 208 h 559"/>
              <a:gd name="T38" fmla="*/ 196 w 558"/>
              <a:gd name="T39" fmla="*/ 458 h 559"/>
              <a:gd name="T40" fmla="*/ 48 w 558"/>
              <a:gd name="T41" fmla="*/ 511 h 559"/>
              <a:gd name="T42" fmla="*/ 48 w 558"/>
              <a:gd name="T43" fmla="*/ 511 h 559"/>
              <a:gd name="T44" fmla="*/ 48 w 558"/>
              <a:gd name="T45" fmla="*/ 511 h 559"/>
              <a:gd name="T46" fmla="*/ 48 w 558"/>
              <a:gd name="T47" fmla="*/ 511 h 559"/>
              <a:gd name="T48" fmla="*/ 80 w 558"/>
              <a:gd name="T49" fmla="*/ 392 h 559"/>
              <a:gd name="T50" fmla="*/ 122 w 558"/>
              <a:gd name="T51" fmla="*/ 415 h 559"/>
              <a:gd name="T52" fmla="*/ 122 w 558"/>
              <a:gd name="T53" fmla="*/ 415 h 559"/>
              <a:gd name="T54" fmla="*/ 136 w 558"/>
              <a:gd name="T55" fmla="*/ 428 h 559"/>
              <a:gd name="T56" fmla="*/ 136 w 558"/>
              <a:gd name="T57" fmla="*/ 428 h 559"/>
              <a:gd name="T58" fmla="*/ 162 w 558"/>
              <a:gd name="T59" fmla="*/ 479 h 559"/>
              <a:gd name="T60" fmla="*/ 48 w 558"/>
              <a:gd name="T61" fmla="*/ 511 h 559"/>
              <a:gd name="T62" fmla="*/ 100 w 558"/>
              <a:gd name="T63" fmla="*/ 361 h 559"/>
              <a:gd name="T64" fmla="*/ 100 w 558"/>
              <a:gd name="T65" fmla="*/ 361 h 559"/>
              <a:gd name="T66" fmla="*/ 100 w 558"/>
              <a:gd name="T67" fmla="*/ 361 h 559"/>
              <a:gd name="T68" fmla="*/ 350 w 558"/>
              <a:gd name="T69" fmla="*/ 112 h 559"/>
              <a:gd name="T70" fmla="*/ 387 w 558"/>
              <a:gd name="T71" fmla="*/ 148 h 559"/>
              <a:gd name="T72" fmla="*/ 144 w 558"/>
              <a:gd name="T73" fmla="*/ 391 h 559"/>
              <a:gd name="T74" fmla="*/ 135 w 558"/>
              <a:gd name="T75" fmla="*/ 382 h 559"/>
              <a:gd name="T76" fmla="*/ 135 w 558"/>
              <a:gd name="T77" fmla="*/ 382 h 559"/>
              <a:gd name="T78" fmla="*/ 99 w 558"/>
              <a:gd name="T79" fmla="*/ 363 h 559"/>
              <a:gd name="T80" fmla="*/ 100 w 558"/>
              <a:gd name="T81" fmla="*/ 361 h 559"/>
              <a:gd name="T82" fmla="*/ 518 w 558"/>
              <a:gd name="T83" fmla="*/ 40 h 559"/>
              <a:gd name="T84" fmla="*/ 518 w 558"/>
              <a:gd name="T85" fmla="*/ 40 h 559"/>
              <a:gd name="T86" fmla="*/ 518 w 558"/>
              <a:gd name="T87" fmla="*/ 40 h 559"/>
              <a:gd name="T88" fmla="*/ 518 w 558"/>
              <a:gd name="T89" fmla="*/ 40 h 559"/>
              <a:gd name="T90" fmla="*/ 374 w 558"/>
              <a:gd name="T91" fmla="*/ 40 h 559"/>
              <a:gd name="T92" fmla="*/ 374 w 558"/>
              <a:gd name="T93" fmla="*/ 40 h 559"/>
              <a:gd name="T94" fmla="*/ 66 w 558"/>
              <a:gd name="T95" fmla="*/ 349 h 559"/>
              <a:gd name="T96" fmla="*/ 66 w 558"/>
              <a:gd name="T97" fmla="*/ 349 h 559"/>
              <a:gd name="T98" fmla="*/ 17 w 558"/>
              <a:gd name="T99" fmla="*/ 540 h 559"/>
              <a:gd name="T100" fmla="*/ 210 w 558"/>
              <a:gd name="T101" fmla="*/ 492 h 559"/>
              <a:gd name="T102" fmla="*/ 210 w 558"/>
              <a:gd name="T103" fmla="*/ 492 h 559"/>
              <a:gd name="T104" fmla="*/ 518 w 558"/>
              <a:gd name="T105" fmla="*/ 183 h 559"/>
              <a:gd name="T106" fmla="*/ 518 w 558"/>
              <a:gd name="T107" fmla="*/ 183 h 559"/>
              <a:gd name="T108" fmla="*/ 518 w 558"/>
              <a:gd name="T109" fmla="*/ 4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8" h="559">
                <a:moveTo>
                  <a:pt x="494" y="160"/>
                </a:moveTo>
                <a:lnTo>
                  <a:pt x="494" y="160"/>
                </a:lnTo>
                <a:lnTo>
                  <a:pt x="494" y="160"/>
                </a:lnTo>
                <a:lnTo>
                  <a:pt x="470" y="184"/>
                </a:lnTo>
                <a:lnTo>
                  <a:pt x="374" y="88"/>
                </a:lnTo>
                <a:lnTo>
                  <a:pt x="398" y="63"/>
                </a:lnTo>
                <a:lnTo>
                  <a:pt x="398" y="63"/>
                </a:lnTo>
                <a:cubicBezTo>
                  <a:pt x="424" y="37"/>
                  <a:pt x="468" y="37"/>
                  <a:pt x="494" y="63"/>
                </a:cubicBezTo>
                <a:cubicBezTo>
                  <a:pt x="521" y="90"/>
                  <a:pt x="521" y="133"/>
                  <a:pt x="494" y="160"/>
                </a:cubicBezTo>
                <a:close/>
                <a:moveTo>
                  <a:pt x="196" y="458"/>
                </a:moveTo>
                <a:lnTo>
                  <a:pt x="196" y="458"/>
                </a:lnTo>
                <a:lnTo>
                  <a:pt x="196" y="458"/>
                </a:lnTo>
                <a:lnTo>
                  <a:pt x="196" y="458"/>
                </a:lnTo>
                <a:cubicBezTo>
                  <a:pt x="195" y="459"/>
                  <a:pt x="194" y="461"/>
                  <a:pt x="191" y="462"/>
                </a:cubicBezTo>
                <a:cubicBezTo>
                  <a:pt x="190" y="445"/>
                  <a:pt x="183" y="429"/>
                  <a:pt x="170" y="416"/>
                </a:cubicBezTo>
                <a:lnTo>
                  <a:pt x="170" y="416"/>
                </a:lnTo>
                <a:lnTo>
                  <a:pt x="168" y="414"/>
                </a:lnTo>
                <a:lnTo>
                  <a:pt x="410" y="171"/>
                </a:lnTo>
                <a:lnTo>
                  <a:pt x="447" y="208"/>
                </a:lnTo>
                <a:lnTo>
                  <a:pt x="196" y="458"/>
                </a:lnTo>
                <a:close/>
                <a:moveTo>
                  <a:pt x="48" y="511"/>
                </a:moveTo>
                <a:lnTo>
                  <a:pt x="48" y="511"/>
                </a:lnTo>
                <a:lnTo>
                  <a:pt x="48" y="511"/>
                </a:lnTo>
                <a:lnTo>
                  <a:pt x="48" y="511"/>
                </a:lnTo>
                <a:cubicBezTo>
                  <a:pt x="40" y="503"/>
                  <a:pt x="59" y="435"/>
                  <a:pt x="80" y="392"/>
                </a:cubicBezTo>
                <a:cubicBezTo>
                  <a:pt x="96" y="396"/>
                  <a:pt x="110" y="403"/>
                  <a:pt x="122" y="415"/>
                </a:cubicBezTo>
                <a:lnTo>
                  <a:pt x="122" y="415"/>
                </a:lnTo>
                <a:lnTo>
                  <a:pt x="136" y="428"/>
                </a:lnTo>
                <a:lnTo>
                  <a:pt x="136" y="428"/>
                </a:lnTo>
                <a:cubicBezTo>
                  <a:pt x="150" y="443"/>
                  <a:pt x="160" y="461"/>
                  <a:pt x="162" y="479"/>
                </a:cubicBezTo>
                <a:cubicBezTo>
                  <a:pt x="119" y="500"/>
                  <a:pt x="55" y="517"/>
                  <a:pt x="48" y="511"/>
                </a:cubicBezTo>
                <a:close/>
                <a:moveTo>
                  <a:pt x="100" y="361"/>
                </a:moveTo>
                <a:lnTo>
                  <a:pt x="100" y="361"/>
                </a:lnTo>
                <a:lnTo>
                  <a:pt x="100" y="361"/>
                </a:lnTo>
                <a:lnTo>
                  <a:pt x="350" y="112"/>
                </a:lnTo>
                <a:lnTo>
                  <a:pt x="387" y="148"/>
                </a:lnTo>
                <a:lnTo>
                  <a:pt x="144" y="391"/>
                </a:lnTo>
                <a:lnTo>
                  <a:pt x="135" y="382"/>
                </a:lnTo>
                <a:lnTo>
                  <a:pt x="135" y="382"/>
                </a:lnTo>
                <a:cubicBezTo>
                  <a:pt x="124" y="372"/>
                  <a:pt x="112" y="366"/>
                  <a:pt x="99" y="363"/>
                </a:cubicBezTo>
                <a:cubicBezTo>
                  <a:pt x="99" y="362"/>
                  <a:pt x="100" y="362"/>
                  <a:pt x="100" y="361"/>
                </a:cubicBezTo>
                <a:close/>
                <a:moveTo>
                  <a:pt x="518" y="40"/>
                </a:moveTo>
                <a:lnTo>
                  <a:pt x="518" y="40"/>
                </a:lnTo>
                <a:lnTo>
                  <a:pt x="518" y="40"/>
                </a:lnTo>
                <a:lnTo>
                  <a:pt x="518" y="40"/>
                </a:lnTo>
                <a:cubicBezTo>
                  <a:pt x="478" y="0"/>
                  <a:pt x="414" y="0"/>
                  <a:pt x="374" y="40"/>
                </a:cubicBezTo>
                <a:lnTo>
                  <a:pt x="374" y="40"/>
                </a:lnTo>
                <a:lnTo>
                  <a:pt x="66" y="349"/>
                </a:lnTo>
                <a:lnTo>
                  <a:pt x="66" y="349"/>
                </a:lnTo>
                <a:cubicBezTo>
                  <a:pt x="31" y="384"/>
                  <a:pt x="0" y="523"/>
                  <a:pt x="17" y="540"/>
                </a:cubicBezTo>
                <a:cubicBezTo>
                  <a:pt x="37" y="558"/>
                  <a:pt x="174" y="527"/>
                  <a:pt x="210" y="492"/>
                </a:cubicBezTo>
                <a:lnTo>
                  <a:pt x="210" y="492"/>
                </a:lnTo>
                <a:lnTo>
                  <a:pt x="518" y="183"/>
                </a:lnTo>
                <a:lnTo>
                  <a:pt x="518" y="183"/>
                </a:lnTo>
                <a:cubicBezTo>
                  <a:pt x="557" y="144"/>
                  <a:pt x="557" y="79"/>
                  <a:pt x="518" y="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3717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11" grpId="0"/>
      <p:bldP spid="12" grpId="0"/>
      <p:bldP spid="13" grpId="0"/>
      <p:bldP spid="1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V="1">
            <a:off x="7658101" y="-93140"/>
            <a:ext cx="0" cy="358091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7439126" y="3066394"/>
            <a:ext cx="457200" cy="4213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7 CuadroTexto"/>
          <p:cNvSpPr txBox="1"/>
          <p:nvPr/>
        </p:nvSpPr>
        <p:spPr>
          <a:xfrm>
            <a:off x="3328164" y="2787583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27776" y="2498239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STORYBOARD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27776" y="2716760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658101" y="3487775"/>
            <a:ext cx="0" cy="358091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7560324" y="3128000"/>
            <a:ext cx="217066" cy="247495"/>
          </a:xfrm>
          <a:custGeom>
            <a:avLst/>
            <a:gdLst>
              <a:gd name="T0" fmla="*/ 101 w 470"/>
              <a:gd name="T1" fmla="*/ 352 h 537"/>
              <a:gd name="T2" fmla="*/ 368 w 470"/>
              <a:gd name="T3" fmla="*/ 352 h 537"/>
              <a:gd name="T4" fmla="*/ 101 w 470"/>
              <a:gd name="T5" fmla="*/ 318 h 537"/>
              <a:gd name="T6" fmla="*/ 101 w 470"/>
              <a:gd name="T7" fmla="*/ 285 h 537"/>
              <a:gd name="T8" fmla="*/ 101 w 470"/>
              <a:gd name="T9" fmla="*/ 285 h 537"/>
              <a:gd name="T10" fmla="*/ 368 w 470"/>
              <a:gd name="T11" fmla="*/ 252 h 537"/>
              <a:gd name="T12" fmla="*/ 101 w 470"/>
              <a:gd name="T13" fmla="*/ 285 h 537"/>
              <a:gd name="T14" fmla="*/ 435 w 470"/>
              <a:gd name="T15" fmla="*/ 469 h 537"/>
              <a:gd name="T16" fmla="*/ 435 w 470"/>
              <a:gd name="T17" fmla="*/ 469 h 537"/>
              <a:gd name="T18" fmla="*/ 402 w 470"/>
              <a:gd name="T19" fmla="*/ 502 h 537"/>
              <a:gd name="T20" fmla="*/ 67 w 470"/>
              <a:gd name="T21" fmla="*/ 502 h 537"/>
              <a:gd name="T22" fmla="*/ 34 w 470"/>
              <a:gd name="T23" fmla="*/ 469 h 537"/>
              <a:gd name="T24" fmla="*/ 34 w 470"/>
              <a:gd name="T25" fmla="*/ 67 h 537"/>
              <a:gd name="T26" fmla="*/ 67 w 470"/>
              <a:gd name="T27" fmla="*/ 34 h 537"/>
              <a:gd name="T28" fmla="*/ 284 w 470"/>
              <a:gd name="T29" fmla="*/ 134 h 537"/>
              <a:gd name="T30" fmla="*/ 335 w 470"/>
              <a:gd name="T31" fmla="*/ 185 h 537"/>
              <a:gd name="T32" fmla="*/ 435 w 470"/>
              <a:gd name="T33" fmla="*/ 185 h 537"/>
              <a:gd name="T34" fmla="*/ 318 w 470"/>
              <a:gd name="T35" fmla="*/ 50 h 537"/>
              <a:gd name="T36" fmla="*/ 318 w 470"/>
              <a:gd name="T37" fmla="*/ 50 h 537"/>
              <a:gd name="T38" fmla="*/ 352 w 470"/>
              <a:gd name="T39" fmla="*/ 151 h 537"/>
              <a:gd name="T40" fmla="*/ 318 w 470"/>
              <a:gd name="T41" fmla="*/ 118 h 537"/>
              <a:gd name="T42" fmla="*/ 318 w 470"/>
              <a:gd name="T43" fmla="*/ 50 h 537"/>
              <a:gd name="T44" fmla="*/ 318 w 470"/>
              <a:gd name="T45" fmla="*/ 0 h 537"/>
              <a:gd name="T46" fmla="*/ 51 w 470"/>
              <a:gd name="T47" fmla="*/ 0 h 537"/>
              <a:gd name="T48" fmla="*/ 0 w 470"/>
              <a:gd name="T49" fmla="*/ 50 h 537"/>
              <a:gd name="T50" fmla="*/ 0 w 470"/>
              <a:gd name="T51" fmla="*/ 486 h 537"/>
              <a:gd name="T52" fmla="*/ 51 w 470"/>
              <a:gd name="T53" fmla="*/ 536 h 537"/>
              <a:gd name="T54" fmla="*/ 419 w 470"/>
              <a:gd name="T55" fmla="*/ 536 h 537"/>
              <a:gd name="T56" fmla="*/ 469 w 470"/>
              <a:gd name="T57" fmla="*/ 486 h 537"/>
              <a:gd name="T58" fmla="*/ 469 w 470"/>
              <a:gd name="T59" fmla="*/ 151 h 537"/>
              <a:gd name="T60" fmla="*/ 101 w 470"/>
              <a:gd name="T61" fmla="*/ 151 h 537"/>
              <a:gd name="T62" fmla="*/ 101 w 470"/>
              <a:gd name="T63" fmla="*/ 151 h 537"/>
              <a:gd name="T64" fmla="*/ 201 w 470"/>
              <a:gd name="T65" fmla="*/ 118 h 537"/>
              <a:gd name="T66" fmla="*/ 101 w 470"/>
              <a:gd name="T67" fmla="*/ 151 h 537"/>
              <a:gd name="T68" fmla="*/ 101 w 470"/>
              <a:gd name="T69" fmla="*/ 419 h 537"/>
              <a:gd name="T70" fmla="*/ 368 w 470"/>
              <a:gd name="T71" fmla="*/ 419 h 537"/>
              <a:gd name="T72" fmla="*/ 101 w 470"/>
              <a:gd name="T73" fmla="*/ 385 h 537"/>
              <a:gd name="T74" fmla="*/ 101 w 470"/>
              <a:gd name="T75" fmla="*/ 218 h 537"/>
              <a:gd name="T76" fmla="*/ 101 w 470"/>
              <a:gd name="T77" fmla="*/ 218 h 537"/>
              <a:gd name="T78" fmla="*/ 201 w 470"/>
              <a:gd name="T79" fmla="*/ 185 h 537"/>
              <a:gd name="T80" fmla="*/ 101 w 470"/>
              <a:gd name="T81" fmla="*/ 21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70" h="537">
                <a:moveTo>
                  <a:pt x="101" y="352"/>
                </a:moveTo>
                <a:lnTo>
                  <a:pt x="101" y="352"/>
                </a:lnTo>
                <a:lnTo>
                  <a:pt x="101" y="352"/>
                </a:lnTo>
                <a:lnTo>
                  <a:pt x="368" y="352"/>
                </a:lnTo>
                <a:lnTo>
                  <a:pt x="368" y="318"/>
                </a:lnTo>
                <a:lnTo>
                  <a:pt x="101" y="318"/>
                </a:lnTo>
                <a:lnTo>
                  <a:pt x="101" y="352"/>
                </a:lnTo>
                <a:close/>
                <a:moveTo>
                  <a:pt x="101" y="285"/>
                </a:moveTo>
                <a:lnTo>
                  <a:pt x="101" y="285"/>
                </a:lnTo>
                <a:lnTo>
                  <a:pt x="101" y="285"/>
                </a:lnTo>
                <a:lnTo>
                  <a:pt x="368" y="285"/>
                </a:lnTo>
                <a:lnTo>
                  <a:pt x="368" y="252"/>
                </a:lnTo>
                <a:lnTo>
                  <a:pt x="101" y="252"/>
                </a:lnTo>
                <a:lnTo>
                  <a:pt x="101" y="285"/>
                </a:lnTo>
                <a:close/>
                <a:moveTo>
                  <a:pt x="435" y="469"/>
                </a:moveTo>
                <a:lnTo>
                  <a:pt x="435" y="469"/>
                </a:lnTo>
                <a:lnTo>
                  <a:pt x="435" y="469"/>
                </a:lnTo>
                <a:lnTo>
                  <a:pt x="435" y="469"/>
                </a:lnTo>
                <a:cubicBezTo>
                  <a:pt x="435" y="487"/>
                  <a:pt x="420" y="502"/>
                  <a:pt x="402" y="502"/>
                </a:cubicBezTo>
                <a:lnTo>
                  <a:pt x="402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4" y="487"/>
                  <a:pt x="34" y="469"/>
                </a:cubicBezTo>
                <a:lnTo>
                  <a:pt x="34" y="469"/>
                </a:lnTo>
                <a:lnTo>
                  <a:pt x="34" y="67"/>
                </a:lnTo>
                <a:lnTo>
                  <a:pt x="34" y="67"/>
                </a:lnTo>
                <a:cubicBezTo>
                  <a:pt x="34" y="49"/>
                  <a:pt x="48" y="34"/>
                  <a:pt x="67" y="34"/>
                </a:cubicBezTo>
                <a:lnTo>
                  <a:pt x="67" y="34"/>
                </a:lnTo>
                <a:lnTo>
                  <a:pt x="284" y="34"/>
                </a:lnTo>
                <a:lnTo>
                  <a:pt x="284" y="134"/>
                </a:lnTo>
                <a:lnTo>
                  <a:pt x="284" y="134"/>
                </a:lnTo>
                <a:cubicBezTo>
                  <a:pt x="284" y="162"/>
                  <a:pt x="307" y="185"/>
                  <a:pt x="335" y="185"/>
                </a:cubicBezTo>
                <a:lnTo>
                  <a:pt x="335" y="185"/>
                </a:lnTo>
                <a:lnTo>
                  <a:pt x="435" y="185"/>
                </a:lnTo>
                <a:lnTo>
                  <a:pt x="435" y="469"/>
                </a:lnTo>
                <a:close/>
                <a:moveTo>
                  <a:pt x="318" y="50"/>
                </a:moveTo>
                <a:lnTo>
                  <a:pt x="318" y="50"/>
                </a:lnTo>
                <a:lnTo>
                  <a:pt x="318" y="50"/>
                </a:lnTo>
                <a:lnTo>
                  <a:pt x="419" y="151"/>
                </a:lnTo>
                <a:lnTo>
                  <a:pt x="352" y="151"/>
                </a:lnTo>
                <a:lnTo>
                  <a:pt x="352" y="151"/>
                </a:lnTo>
                <a:cubicBezTo>
                  <a:pt x="333" y="151"/>
                  <a:pt x="318" y="136"/>
                  <a:pt x="318" y="118"/>
                </a:cubicBezTo>
                <a:lnTo>
                  <a:pt x="318" y="118"/>
                </a:lnTo>
                <a:lnTo>
                  <a:pt x="318" y="50"/>
                </a:lnTo>
                <a:close/>
                <a:moveTo>
                  <a:pt x="318" y="0"/>
                </a:moveTo>
                <a:lnTo>
                  <a:pt x="318" y="0"/>
                </a:lnTo>
                <a:lnTo>
                  <a:pt x="318" y="0"/>
                </a:lnTo>
                <a:lnTo>
                  <a:pt x="51" y="0"/>
                </a:lnTo>
                <a:lnTo>
                  <a:pt x="51" y="0"/>
                </a:lnTo>
                <a:cubicBezTo>
                  <a:pt x="22" y="0"/>
                  <a:pt x="0" y="23"/>
                  <a:pt x="0" y="50"/>
                </a:cubicBezTo>
                <a:lnTo>
                  <a:pt x="0" y="50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1" y="536"/>
                </a:cubicBezTo>
                <a:lnTo>
                  <a:pt x="51" y="536"/>
                </a:lnTo>
                <a:lnTo>
                  <a:pt x="419" y="536"/>
                </a:lnTo>
                <a:lnTo>
                  <a:pt x="419" y="536"/>
                </a:lnTo>
                <a:cubicBezTo>
                  <a:pt x="446" y="536"/>
                  <a:pt x="469" y="513"/>
                  <a:pt x="469" y="486"/>
                </a:cubicBezTo>
                <a:lnTo>
                  <a:pt x="469" y="486"/>
                </a:lnTo>
                <a:lnTo>
                  <a:pt x="469" y="151"/>
                </a:lnTo>
                <a:lnTo>
                  <a:pt x="318" y="0"/>
                </a:lnTo>
                <a:close/>
                <a:moveTo>
                  <a:pt x="101" y="151"/>
                </a:moveTo>
                <a:lnTo>
                  <a:pt x="101" y="151"/>
                </a:lnTo>
                <a:lnTo>
                  <a:pt x="101" y="151"/>
                </a:lnTo>
                <a:lnTo>
                  <a:pt x="201" y="151"/>
                </a:lnTo>
                <a:lnTo>
                  <a:pt x="201" y="118"/>
                </a:lnTo>
                <a:lnTo>
                  <a:pt x="101" y="118"/>
                </a:lnTo>
                <a:lnTo>
                  <a:pt x="101" y="151"/>
                </a:lnTo>
                <a:close/>
                <a:moveTo>
                  <a:pt x="101" y="419"/>
                </a:moveTo>
                <a:lnTo>
                  <a:pt x="101" y="419"/>
                </a:lnTo>
                <a:lnTo>
                  <a:pt x="101" y="419"/>
                </a:lnTo>
                <a:lnTo>
                  <a:pt x="368" y="419"/>
                </a:lnTo>
                <a:lnTo>
                  <a:pt x="368" y="385"/>
                </a:lnTo>
                <a:lnTo>
                  <a:pt x="101" y="385"/>
                </a:lnTo>
                <a:lnTo>
                  <a:pt x="101" y="419"/>
                </a:lnTo>
                <a:close/>
                <a:moveTo>
                  <a:pt x="101" y="218"/>
                </a:moveTo>
                <a:lnTo>
                  <a:pt x="101" y="218"/>
                </a:lnTo>
                <a:lnTo>
                  <a:pt x="101" y="218"/>
                </a:lnTo>
                <a:lnTo>
                  <a:pt x="201" y="218"/>
                </a:lnTo>
                <a:lnTo>
                  <a:pt x="201" y="185"/>
                </a:lnTo>
                <a:lnTo>
                  <a:pt x="101" y="185"/>
                </a:lnTo>
                <a:lnTo>
                  <a:pt x="101" y="2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FC9DA2A-9790-754F-8316-A248051623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3533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1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V="1">
            <a:off x="7658101" y="-93140"/>
            <a:ext cx="0" cy="358091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7439126" y="3066394"/>
            <a:ext cx="457200" cy="4213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7 CuadroTexto"/>
          <p:cNvSpPr txBox="1"/>
          <p:nvPr/>
        </p:nvSpPr>
        <p:spPr>
          <a:xfrm>
            <a:off x="3346825" y="2787583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27776" y="2498239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PROJECT PROCESS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27776" y="2716760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36567" y="3487775"/>
            <a:ext cx="0" cy="358091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7535993" y="3132936"/>
            <a:ext cx="279979" cy="279979"/>
          </a:xfrm>
          <a:custGeom>
            <a:avLst/>
            <a:gdLst>
              <a:gd name="T0" fmla="*/ 435 w 536"/>
              <a:gd name="T1" fmla="*/ 285 h 537"/>
              <a:gd name="T2" fmla="*/ 468 w 536"/>
              <a:gd name="T3" fmla="*/ 285 h 537"/>
              <a:gd name="T4" fmla="*/ 435 w 536"/>
              <a:gd name="T5" fmla="*/ 0 h 537"/>
              <a:gd name="T6" fmla="*/ 268 w 536"/>
              <a:gd name="T7" fmla="*/ 218 h 537"/>
              <a:gd name="T8" fmla="*/ 268 w 536"/>
              <a:gd name="T9" fmla="*/ 218 h 537"/>
              <a:gd name="T10" fmla="*/ 218 w 536"/>
              <a:gd name="T11" fmla="*/ 168 h 537"/>
              <a:gd name="T12" fmla="*/ 318 w 536"/>
              <a:gd name="T13" fmla="*/ 168 h 537"/>
              <a:gd name="T14" fmla="*/ 285 w 536"/>
              <a:gd name="T15" fmla="*/ 85 h 537"/>
              <a:gd name="T16" fmla="*/ 285 w 536"/>
              <a:gd name="T17" fmla="*/ 85 h 537"/>
              <a:gd name="T18" fmla="*/ 251 w 536"/>
              <a:gd name="T19" fmla="*/ 0 h 537"/>
              <a:gd name="T20" fmla="*/ 251 w 536"/>
              <a:gd name="T21" fmla="*/ 85 h 537"/>
              <a:gd name="T22" fmla="*/ 251 w 536"/>
              <a:gd name="T23" fmla="*/ 249 h 537"/>
              <a:gd name="T24" fmla="*/ 251 w 536"/>
              <a:gd name="T25" fmla="*/ 536 h 537"/>
              <a:gd name="T26" fmla="*/ 285 w 536"/>
              <a:gd name="T27" fmla="*/ 249 h 537"/>
              <a:gd name="T28" fmla="*/ 352 w 536"/>
              <a:gd name="T29" fmla="*/ 168 h 537"/>
              <a:gd name="T30" fmla="*/ 83 w 536"/>
              <a:gd name="T31" fmla="*/ 418 h 537"/>
              <a:gd name="T32" fmla="*/ 83 w 536"/>
              <a:gd name="T33" fmla="*/ 418 h 537"/>
              <a:gd name="T34" fmla="*/ 33 w 536"/>
              <a:gd name="T35" fmla="*/ 368 h 537"/>
              <a:gd name="T36" fmla="*/ 133 w 536"/>
              <a:gd name="T37" fmla="*/ 368 h 537"/>
              <a:gd name="T38" fmla="*/ 83 w 536"/>
              <a:gd name="T39" fmla="*/ 285 h 537"/>
              <a:gd name="T40" fmla="*/ 83 w 536"/>
              <a:gd name="T41" fmla="*/ 285 h 537"/>
              <a:gd name="T42" fmla="*/ 0 w 536"/>
              <a:gd name="T43" fmla="*/ 368 h 537"/>
              <a:gd name="T44" fmla="*/ 66 w 536"/>
              <a:gd name="T45" fmla="*/ 451 h 537"/>
              <a:gd name="T46" fmla="*/ 100 w 536"/>
              <a:gd name="T47" fmla="*/ 536 h 537"/>
              <a:gd name="T48" fmla="*/ 100 w 536"/>
              <a:gd name="T49" fmla="*/ 451 h 537"/>
              <a:gd name="T50" fmla="*/ 83 w 536"/>
              <a:gd name="T51" fmla="*/ 285 h 537"/>
              <a:gd name="T52" fmla="*/ 66 w 536"/>
              <a:gd name="T53" fmla="*/ 285 h 537"/>
              <a:gd name="T54" fmla="*/ 100 w 536"/>
              <a:gd name="T55" fmla="*/ 285 h 537"/>
              <a:gd name="T56" fmla="*/ 66 w 536"/>
              <a:gd name="T57" fmla="*/ 0 h 537"/>
              <a:gd name="T58" fmla="*/ 452 w 536"/>
              <a:gd name="T59" fmla="*/ 418 h 537"/>
              <a:gd name="T60" fmla="*/ 452 w 536"/>
              <a:gd name="T61" fmla="*/ 418 h 537"/>
              <a:gd name="T62" fmla="*/ 402 w 536"/>
              <a:gd name="T63" fmla="*/ 368 h 537"/>
              <a:gd name="T64" fmla="*/ 502 w 536"/>
              <a:gd name="T65" fmla="*/ 368 h 537"/>
              <a:gd name="T66" fmla="*/ 452 w 536"/>
              <a:gd name="T67" fmla="*/ 285 h 537"/>
              <a:gd name="T68" fmla="*/ 452 w 536"/>
              <a:gd name="T69" fmla="*/ 285 h 537"/>
              <a:gd name="T70" fmla="*/ 368 w 536"/>
              <a:gd name="T71" fmla="*/ 368 h 537"/>
              <a:gd name="T72" fmla="*/ 435 w 536"/>
              <a:gd name="T73" fmla="*/ 451 h 537"/>
              <a:gd name="T74" fmla="*/ 468 w 536"/>
              <a:gd name="T75" fmla="*/ 536 h 537"/>
              <a:gd name="T76" fmla="*/ 468 w 536"/>
              <a:gd name="T77" fmla="*/ 451 h 537"/>
              <a:gd name="T78" fmla="*/ 452 w 536"/>
              <a:gd name="T79" fmla="*/ 28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6" h="537">
                <a:moveTo>
                  <a:pt x="435" y="285"/>
                </a:moveTo>
                <a:lnTo>
                  <a:pt x="435" y="285"/>
                </a:lnTo>
                <a:lnTo>
                  <a:pt x="435" y="285"/>
                </a:lnTo>
                <a:lnTo>
                  <a:pt x="468" y="285"/>
                </a:lnTo>
                <a:lnTo>
                  <a:pt x="468" y="0"/>
                </a:lnTo>
                <a:lnTo>
                  <a:pt x="435" y="0"/>
                </a:lnTo>
                <a:lnTo>
                  <a:pt x="435" y="285"/>
                </a:lnTo>
                <a:close/>
                <a:moveTo>
                  <a:pt x="268" y="218"/>
                </a:moveTo>
                <a:lnTo>
                  <a:pt x="268" y="218"/>
                </a:lnTo>
                <a:lnTo>
                  <a:pt x="268" y="218"/>
                </a:lnTo>
                <a:lnTo>
                  <a:pt x="268" y="218"/>
                </a:lnTo>
                <a:cubicBezTo>
                  <a:pt x="240" y="218"/>
                  <a:pt x="218" y="195"/>
                  <a:pt x="218" y="168"/>
                </a:cubicBezTo>
                <a:cubicBezTo>
                  <a:pt x="218" y="140"/>
                  <a:pt x="240" y="118"/>
                  <a:pt x="268" y="118"/>
                </a:cubicBezTo>
                <a:cubicBezTo>
                  <a:pt x="295" y="118"/>
                  <a:pt x="318" y="140"/>
                  <a:pt x="318" y="168"/>
                </a:cubicBezTo>
                <a:cubicBezTo>
                  <a:pt x="318" y="195"/>
                  <a:pt x="295" y="218"/>
                  <a:pt x="268" y="218"/>
                </a:cubicBezTo>
                <a:close/>
                <a:moveTo>
                  <a:pt x="285" y="85"/>
                </a:moveTo>
                <a:lnTo>
                  <a:pt x="285" y="85"/>
                </a:lnTo>
                <a:lnTo>
                  <a:pt x="285" y="85"/>
                </a:lnTo>
                <a:lnTo>
                  <a:pt x="285" y="0"/>
                </a:lnTo>
                <a:lnTo>
                  <a:pt x="251" y="0"/>
                </a:lnTo>
                <a:lnTo>
                  <a:pt x="251" y="85"/>
                </a:lnTo>
                <a:lnTo>
                  <a:pt x="251" y="85"/>
                </a:lnTo>
                <a:cubicBezTo>
                  <a:pt x="213" y="93"/>
                  <a:pt x="184" y="127"/>
                  <a:pt x="184" y="168"/>
                </a:cubicBezTo>
                <a:cubicBezTo>
                  <a:pt x="184" y="208"/>
                  <a:pt x="213" y="242"/>
                  <a:pt x="251" y="249"/>
                </a:cubicBezTo>
                <a:lnTo>
                  <a:pt x="251" y="249"/>
                </a:lnTo>
                <a:lnTo>
                  <a:pt x="251" y="536"/>
                </a:lnTo>
                <a:lnTo>
                  <a:pt x="285" y="536"/>
                </a:lnTo>
                <a:lnTo>
                  <a:pt x="285" y="249"/>
                </a:lnTo>
                <a:lnTo>
                  <a:pt x="285" y="249"/>
                </a:lnTo>
                <a:cubicBezTo>
                  <a:pt x="323" y="242"/>
                  <a:pt x="352" y="208"/>
                  <a:pt x="352" y="168"/>
                </a:cubicBezTo>
                <a:cubicBezTo>
                  <a:pt x="352" y="127"/>
                  <a:pt x="323" y="93"/>
                  <a:pt x="285" y="85"/>
                </a:cubicBezTo>
                <a:close/>
                <a:moveTo>
                  <a:pt x="83" y="418"/>
                </a:moveTo>
                <a:lnTo>
                  <a:pt x="83" y="418"/>
                </a:lnTo>
                <a:lnTo>
                  <a:pt x="83" y="418"/>
                </a:lnTo>
                <a:lnTo>
                  <a:pt x="83" y="418"/>
                </a:lnTo>
                <a:cubicBezTo>
                  <a:pt x="56" y="418"/>
                  <a:pt x="33" y="397"/>
                  <a:pt x="33" y="368"/>
                </a:cubicBezTo>
                <a:cubicBezTo>
                  <a:pt x="33" y="341"/>
                  <a:pt x="56" y="318"/>
                  <a:pt x="83" y="318"/>
                </a:cubicBezTo>
                <a:cubicBezTo>
                  <a:pt x="112" y="318"/>
                  <a:pt x="133" y="341"/>
                  <a:pt x="133" y="368"/>
                </a:cubicBezTo>
                <a:cubicBezTo>
                  <a:pt x="133" y="397"/>
                  <a:pt x="112" y="418"/>
                  <a:pt x="83" y="418"/>
                </a:cubicBezTo>
                <a:close/>
                <a:moveTo>
                  <a:pt x="83" y="285"/>
                </a:moveTo>
                <a:lnTo>
                  <a:pt x="83" y="285"/>
                </a:lnTo>
                <a:lnTo>
                  <a:pt x="83" y="285"/>
                </a:lnTo>
                <a:lnTo>
                  <a:pt x="83" y="285"/>
                </a:lnTo>
                <a:cubicBezTo>
                  <a:pt x="38" y="285"/>
                  <a:pt x="0" y="323"/>
                  <a:pt x="0" y="368"/>
                </a:cubicBezTo>
                <a:cubicBezTo>
                  <a:pt x="0" y="409"/>
                  <a:pt x="28" y="443"/>
                  <a:pt x="66" y="451"/>
                </a:cubicBezTo>
                <a:lnTo>
                  <a:pt x="66" y="451"/>
                </a:lnTo>
                <a:lnTo>
                  <a:pt x="66" y="536"/>
                </a:lnTo>
                <a:lnTo>
                  <a:pt x="100" y="536"/>
                </a:lnTo>
                <a:lnTo>
                  <a:pt x="100" y="451"/>
                </a:lnTo>
                <a:lnTo>
                  <a:pt x="100" y="451"/>
                </a:lnTo>
                <a:cubicBezTo>
                  <a:pt x="138" y="443"/>
                  <a:pt x="167" y="409"/>
                  <a:pt x="167" y="368"/>
                </a:cubicBezTo>
                <a:cubicBezTo>
                  <a:pt x="167" y="323"/>
                  <a:pt x="130" y="285"/>
                  <a:pt x="83" y="285"/>
                </a:cubicBezTo>
                <a:close/>
                <a:moveTo>
                  <a:pt x="66" y="285"/>
                </a:moveTo>
                <a:lnTo>
                  <a:pt x="66" y="285"/>
                </a:lnTo>
                <a:lnTo>
                  <a:pt x="66" y="285"/>
                </a:lnTo>
                <a:lnTo>
                  <a:pt x="100" y="285"/>
                </a:lnTo>
                <a:lnTo>
                  <a:pt x="100" y="0"/>
                </a:lnTo>
                <a:lnTo>
                  <a:pt x="66" y="0"/>
                </a:lnTo>
                <a:lnTo>
                  <a:pt x="66" y="285"/>
                </a:lnTo>
                <a:close/>
                <a:moveTo>
                  <a:pt x="452" y="418"/>
                </a:moveTo>
                <a:lnTo>
                  <a:pt x="452" y="418"/>
                </a:lnTo>
                <a:lnTo>
                  <a:pt x="452" y="418"/>
                </a:lnTo>
                <a:lnTo>
                  <a:pt x="452" y="418"/>
                </a:lnTo>
                <a:cubicBezTo>
                  <a:pt x="424" y="418"/>
                  <a:pt x="402" y="397"/>
                  <a:pt x="402" y="368"/>
                </a:cubicBezTo>
                <a:cubicBezTo>
                  <a:pt x="402" y="341"/>
                  <a:pt x="424" y="318"/>
                  <a:pt x="452" y="318"/>
                </a:cubicBezTo>
                <a:cubicBezTo>
                  <a:pt x="480" y="318"/>
                  <a:pt x="502" y="341"/>
                  <a:pt x="502" y="368"/>
                </a:cubicBezTo>
                <a:cubicBezTo>
                  <a:pt x="502" y="397"/>
                  <a:pt x="480" y="418"/>
                  <a:pt x="452" y="418"/>
                </a:cubicBezTo>
                <a:close/>
                <a:moveTo>
                  <a:pt x="452" y="285"/>
                </a:moveTo>
                <a:lnTo>
                  <a:pt x="452" y="285"/>
                </a:lnTo>
                <a:lnTo>
                  <a:pt x="452" y="285"/>
                </a:lnTo>
                <a:lnTo>
                  <a:pt x="452" y="285"/>
                </a:lnTo>
                <a:cubicBezTo>
                  <a:pt x="406" y="285"/>
                  <a:pt x="368" y="323"/>
                  <a:pt x="368" y="368"/>
                </a:cubicBezTo>
                <a:cubicBezTo>
                  <a:pt x="368" y="409"/>
                  <a:pt x="397" y="443"/>
                  <a:pt x="435" y="451"/>
                </a:cubicBezTo>
                <a:lnTo>
                  <a:pt x="435" y="451"/>
                </a:lnTo>
                <a:lnTo>
                  <a:pt x="435" y="536"/>
                </a:lnTo>
                <a:lnTo>
                  <a:pt x="468" y="536"/>
                </a:lnTo>
                <a:lnTo>
                  <a:pt x="468" y="451"/>
                </a:lnTo>
                <a:lnTo>
                  <a:pt x="468" y="451"/>
                </a:lnTo>
                <a:cubicBezTo>
                  <a:pt x="506" y="443"/>
                  <a:pt x="535" y="409"/>
                  <a:pt x="535" y="368"/>
                </a:cubicBezTo>
                <a:cubicBezTo>
                  <a:pt x="535" y="323"/>
                  <a:pt x="498" y="285"/>
                  <a:pt x="452" y="28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2F01192-D126-0D45-8EB8-F0695AA14B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10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14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7658101" y="-93140"/>
            <a:ext cx="0" cy="358091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7439126" y="3066394"/>
            <a:ext cx="457200" cy="4213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7896328" y="3237327"/>
            <a:ext cx="4295672" cy="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7 CuadroTexto"/>
          <p:cNvSpPr txBox="1"/>
          <p:nvPr/>
        </p:nvSpPr>
        <p:spPr>
          <a:xfrm>
            <a:off x="6886372" y="4457357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85984" y="4168013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DEVELOPING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85984" y="4386534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PROJECT</a:t>
            </a:r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7552739" y="3132677"/>
            <a:ext cx="210724" cy="282508"/>
          </a:xfrm>
          <a:custGeom>
            <a:avLst/>
            <a:gdLst>
              <a:gd name="T0" fmla="*/ 250 w 402"/>
              <a:gd name="T1" fmla="*/ 361 h 537"/>
              <a:gd name="T2" fmla="*/ 250 w 402"/>
              <a:gd name="T3" fmla="*/ 361 h 537"/>
              <a:gd name="T4" fmla="*/ 250 w 402"/>
              <a:gd name="T5" fmla="*/ 361 h 537"/>
              <a:gd name="T6" fmla="*/ 250 w 402"/>
              <a:gd name="T7" fmla="*/ 402 h 537"/>
              <a:gd name="T8" fmla="*/ 151 w 402"/>
              <a:gd name="T9" fmla="*/ 402 h 537"/>
              <a:gd name="T10" fmla="*/ 151 w 402"/>
              <a:gd name="T11" fmla="*/ 361 h 537"/>
              <a:gd name="T12" fmla="*/ 151 w 402"/>
              <a:gd name="T13" fmla="*/ 361 h 537"/>
              <a:gd name="T14" fmla="*/ 33 w 402"/>
              <a:gd name="T15" fmla="*/ 201 h 537"/>
              <a:gd name="T16" fmla="*/ 200 w 402"/>
              <a:gd name="T17" fmla="*/ 34 h 537"/>
              <a:gd name="T18" fmla="*/ 368 w 402"/>
              <a:gd name="T19" fmla="*/ 201 h 537"/>
              <a:gd name="T20" fmla="*/ 250 w 402"/>
              <a:gd name="T21" fmla="*/ 361 h 537"/>
              <a:gd name="T22" fmla="*/ 250 w 402"/>
              <a:gd name="T23" fmla="*/ 486 h 537"/>
              <a:gd name="T24" fmla="*/ 250 w 402"/>
              <a:gd name="T25" fmla="*/ 486 h 537"/>
              <a:gd name="T26" fmla="*/ 250 w 402"/>
              <a:gd name="T27" fmla="*/ 486 h 537"/>
              <a:gd name="T28" fmla="*/ 250 w 402"/>
              <a:gd name="T29" fmla="*/ 486 h 537"/>
              <a:gd name="T30" fmla="*/ 234 w 402"/>
              <a:gd name="T31" fmla="*/ 503 h 537"/>
              <a:gd name="T32" fmla="*/ 234 w 402"/>
              <a:gd name="T33" fmla="*/ 503 h 537"/>
              <a:gd name="T34" fmla="*/ 167 w 402"/>
              <a:gd name="T35" fmla="*/ 503 h 537"/>
              <a:gd name="T36" fmla="*/ 167 w 402"/>
              <a:gd name="T37" fmla="*/ 503 h 537"/>
              <a:gd name="T38" fmla="*/ 151 w 402"/>
              <a:gd name="T39" fmla="*/ 486 h 537"/>
              <a:gd name="T40" fmla="*/ 151 w 402"/>
              <a:gd name="T41" fmla="*/ 486 h 537"/>
              <a:gd name="T42" fmla="*/ 151 w 402"/>
              <a:gd name="T43" fmla="*/ 452 h 537"/>
              <a:gd name="T44" fmla="*/ 151 w 402"/>
              <a:gd name="T45" fmla="*/ 452 h 537"/>
              <a:gd name="T46" fmla="*/ 167 w 402"/>
              <a:gd name="T47" fmla="*/ 436 h 537"/>
              <a:gd name="T48" fmla="*/ 167 w 402"/>
              <a:gd name="T49" fmla="*/ 436 h 537"/>
              <a:gd name="T50" fmla="*/ 234 w 402"/>
              <a:gd name="T51" fmla="*/ 436 h 537"/>
              <a:gd name="T52" fmla="*/ 234 w 402"/>
              <a:gd name="T53" fmla="*/ 436 h 537"/>
              <a:gd name="T54" fmla="*/ 250 w 402"/>
              <a:gd name="T55" fmla="*/ 452 h 537"/>
              <a:gd name="T56" fmla="*/ 250 w 402"/>
              <a:gd name="T57" fmla="*/ 452 h 537"/>
              <a:gd name="T58" fmla="*/ 250 w 402"/>
              <a:gd name="T59" fmla="*/ 486 h 537"/>
              <a:gd name="T60" fmla="*/ 200 w 402"/>
              <a:gd name="T61" fmla="*/ 0 h 537"/>
              <a:gd name="T62" fmla="*/ 200 w 402"/>
              <a:gd name="T63" fmla="*/ 0 h 537"/>
              <a:gd name="T64" fmla="*/ 200 w 402"/>
              <a:gd name="T65" fmla="*/ 0 h 537"/>
              <a:gd name="T66" fmla="*/ 200 w 402"/>
              <a:gd name="T67" fmla="*/ 0 h 537"/>
              <a:gd name="T68" fmla="*/ 0 w 402"/>
              <a:gd name="T69" fmla="*/ 201 h 537"/>
              <a:gd name="T70" fmla="*/ 117 w 402"/>
              <a:gd name="T71" fmla="*/ 384 h 537"/>
              <a:gd name="T72" fmla="*/ 117 w 402"/>
              <a:gd name="T73" fmla="*/ 384 h 537"/>
              <a:gd name="T74" fmla="*/ 117 w 402"/>
              <a:gd name="T75" fmla="*/ 503 h 537"/>
              <a:gd name="T76" fmla="*/ 117 w 402"/>
              <a:gd name="T77" fmla="*/ 503 h 537"/>
              <a:gd name="T78" fmla="*/ 151 w 402"/>
              <a:gd name="T79" fmla="*/ 536 h 537"/>
              <a:gd name="T80" fmla="*/ 151 w 402"/>
              <a:gd name="T81" fmla="*/ 536 h 537"/>
              <a:gd name="T82" fmla="*/ 250 w 402"/>
              <a:gd name="T83" fmla="*/ 536 h 537"/>
              <a:gd name="T84" fmla="*/ 250 w 402"/>
              <a:gd name="T85" fmla="*/ 536 h 537"/>
              <a:gd name="T86" fmla="*/ 284 w 402"/>
              <a:gd name="T87" fmla="*/ 503 h 537"/>
              <a:gd name="T88" fmla="*/ 284 w 402"/>
              <a:gd name="T89" fmla="*/ 503 h 537"/>
              <a:gd name="T90" fmla="*/ 284 w 402"/>
              <a:gd name="T91" fmla="*/ 384 h 537"/>
              <a:gd name="T92" fmla="*/ 284 w 402"/>
              <a:gd name="T93" fmla="*/ 384 h 537"/>
              <a:gd name="T94" fmla="*/ 401 w 402"/>
              <a:gd name="T95" fmla="*/ 201 h 537"/>
              <a:gd name="T96" fmla="*/ 200 w 402"/>
              <a:gd name="T97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2" h="537">
                <a:moveTo>
                  <a:pt x="250" y="361"/>
                </a:moveTo>
                <a:lnTo>
                  <a:pt x="250" y="361"/>
                </a:lnTo>
                <a:lnTo>
                  <a:pt x="250" y="361"/>
                </a:lnTo>
                <a:lnTo>
                  <a:pt x="250" y="402"/>
                </a:lnTo>
                <a:lnTo>
                  <a:pt x="151" y="402"/>
                </a:lnTo>
                <a:lnTo>
                  <a:pt x="151" y="361"/>
                </a:lnTo>
                <a:lnTo>
                  <a:pt x="151" y="361"/>
                </a:lnTo>
                <a:cubicBezTo>
                  <a:pt x="82" y="340"/>
                  <a:pt x="33" y="276"/>
                  <a:pt x="33" y="201"/>
                </a:cubicBezTo>
                <a:cubicBezTo>
                  <a:pt x="33" y="109"/>
                  <a:pt x="108" y="34"/>
                  <a:pt x="200" y="34"/>
                </a:cubicBezTo>
                <a:cubicBezTo>
                  <a:pt x="293" y="34"/>
                  <a:pt x="368" y="109"/>
                  <a:pt x="368" y="201"/>
                </a:cubicBezTo>
                <a:cubicBezTo>
                  <a:pt x="368" y="276"/>
                  <a:pt x="319" y="340"/>
                  <a:pt x="250" y="361"/>
                </a:cubicBezTo>
                <a:close/>
                <a:moveTo>
                  <a:pt x="250" y="486"/>
                </a:moveTo>
                <a:lnTo>
                  <a:pt x="250" y="486"/>
                </a:lnTo>
                <a:lnTo>
                  <a:pt x="250" y="486"/>
                </a:lnTo>
                <a:lnTo>
                  <a:pt x="250" y="486"/>
                </a:lnTo>
                <a:cubicBezTo>
                  <a:pt x="250" y="495"/>
                  <a:pt x="243" y="503"/>
                  <a:pt x="234" y="503"/>
                </a:cubicBezTo>
                <a:lnTo>
                  <a:pt x="234" y="503"/>
                </a:lnTo>
                <a:lnTo>
                  <a:pt x="167" y="503"/>
                </a:lnTo>
                <a:lnTo>
                  <a:pt x="167" y="503"/>
                </a:lnTo>
                <a:cubicBezTo>
                  <a:pt x="158" y="503"/>
                  <a:pt x="151" y="495"/>
                  <a:pt x="151" y="486"/>
                </a:cubicBezTo>
                <a:lnTo>
                  <a:pt x="151" y="486"/>
                </a:lnTo>
                <a:lnTo>
                  <a:pt x="151" y="452"/>
                </a:lnTo>
                <a:lnTo>
                  <a:pt x="151" y="452"/>
                </a:lnTo>
                <a:cubicBezTo>
                  <a:pt x="151" y="443"/>
                  <a:pt x="158" y="436"/>
                  <a:pt x="167" y="436"/>
                </a:cubicBezTo>
                <a:lnTo>
                  <a:pt x="167" y="436"/>
                </a:lnTo>
                <a:lnTo>
                  <a:pt x="234" y="436"/>
                </a:lnTo>
                <a:lnTo>
                  <a:pt x="234" y="436"/>
                </a:lnTo>
                <a:cubicBezTo>
                  <a:pt x="243" y="436"/>
                  <a:pt x="250" y="443"/>
                  <a:pt x="250" y="452"/>
                </a:cubicBezTo>
                <a:lnTo>
                  <a:pt x="250" y="452"/>
                </a:lnTo>
                <a:lnTo>
                  <a:pt x="250" y="486"/>
                </a:lnTo>
                <a:close/>
                <a:moveTo>
                  <a:pt x="200" y="0"/>
                </a:moveTo>
                <a:lnTo>
                  <a:pt x="200" y="0"/>
                </a:lnTo>
                <a:lnTo>
                  <a:pt x="200" y="0"/>
                </a:lnTo>
                <a:lnTo>
                  <a:pt x="200" y="0"/>
                </a:lnTo>
                <a:cubicBezTo>
                  <a:pt x="89" y="0"/>
                  <a:pt x="0" y="90"/>
                  <a:pt x="0" y="201"/>
                </a:cubicBezTo>
                <a:cubicBezTo>
                  <a:pt x="0" y="282"/>
                  <a:pt x="48" y="352"/>
                  <a:pt x="117" y="384"/>
                </a:cubicBezTo>
                <a:lnTo>
                  <a:pt x="117" y="384"/>
                </a:lnTo>
                <a:lnTo>
                  <a:pt x="117" y="503"/>
                </a:lnTo>
                <a:lnTo>
                  <a:pt x="117" y="503"/>
                </a:lnTo>
                <a:cubicBezTo>
                  <a:pt x="117" y="521"/>
                  <a:pt x="131" y="536"/>
                  <a:pt x="151" y="536"/>
                </a:cubicBezTo>
                <a:lnTo>
                  <a:pt x="151" y="536"/>
                </a:lnTo>
                <a:lnTo>
                  <a:pt x="250" y="536"/>
                </a:lnTo>
                <a:lnTo>
                  <a:pt x="250" y="536"/>
                </a:lnTo>
                <a:cubicBezTo>
                  <a:pt x="270" y="536"/>
                  <a:pt x="284" y="521"/>
                  <a:pt x="284" y="503"/>
                </a:cubicBezTo>
                <a:lnTo>
                  <a:pt x="284" y="503"/>
                </a:lnTo>
                <a:lnTo>
                  <a:pt x="284" y="384"/>
                </a:lnTo>
                <a:lnTo>
                  <a:pt x="284" y="384"/>
                </a:lnTo>
                <a:cubicBezTo>
                  <a:pt x="353" y="352"/>
                  <a:pt x="401" y="282"/>
                  <a:pt x="401" y="201"/>
                </a:cubicBezTo>
                <a:cubicBezTo>
                  <a:pt x="401" y="90"/>
                  <a:pt x="312" y="0"/>
                  <a:pt x="2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B8C825-A1EC-3A41-82BC-FC890E0A4E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6762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16" grpId="0"/>
      <p:bldP spid="17" grpId="0"/>
      <p:bldP spid="23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 flipH="1">
            <a:off x="0" y="3237327"/>
            <a:ext cx="4295672" cy="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663524" y="3066394"/>
            <a:ext cx="457200" cy="4213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4295672" y="3237328"/>
            <a:ext cx="7896328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7 CuadroTexto"/>
          <p:cNvSpPr txBox="1"/>
          <p:nvPr/>
        </p:nvSpPr>
        <p:spPr>
          <a:xfrm>
            <a:off x="2491500" y="1586497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91112" y="1297153"/>
            <a:ext cx="2118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REVIEW PROJECTS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91112" y="1515674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187796" y="3066394"/>
            <a:ext cx="457200" cy="4213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7 CuadroTexto"/>
          <p:cNvSpPr txBox="1"/>
          <p:nvPr/>
        </p:nvSpPr>
        <p:spPr>
          <a:xfrm>
            <a:off x="6840824" y="4385845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40436" y="4096501"/>
            <a:ext cx="2060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PROJECT REVISION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40436" y="4315022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DEVELOPER</a:t>
            </a:r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3754836" y="3156487"/>
            <a:ext cx="255867" cy="239088"/>
          </a:xfrm>
          <a:custGeom>
            <a:avLst/>
            <a:gdLst>
              <a:gd name="T0" fmla="*/ 502 w 536"/>
              <a:gd name="T1" fmla="*/ 317 h 502"/>
              <a:gd name="T2" fmla="*/ 502 w 536"/>
              <a:gd name="T3" fmla="*/ 317 h 502"/>
              <a:gd name="T4" fmla="*/ 468 w 536"/>
              <a:gd name="T5" fmla="*/ 351 h 502"/>
              <a:gd name="T6" fmla="*/ 164 w 536"/>
              <a:gd name="T7" fmla="*/ 450 h 502"/>
              <a:gd name="T8" fmla="*/ 150 w 536"/>
              <a:gd name="T9" fmla="*/ 385 h 502"/>
              <a:gd name="T10" fmla="*/ 150 w 536"/>
              <a:gd name="T11" fmla="*/ 385 h 502"/>
              <a:gd name="T12" fmla="*/ 67 w 536"/>
              <a:gd name="T13" fmla="*/ 351 h 502"/>
              <a:gd name="T14" fmla="*/ 33 w 536"/>
              <a:gd name="T15" fmla="*/ 317 h 502"/>
              <a:gd name="T16" fmla="*/ 33 w 536"/>
              <a:gd name="T17" fmla="*/ 66 h 502"/>
              <a:gd name="T18" fmla="*/ 67 w 536"/>
              <a:gd name="T19" fmla="*/ 33 h 502"/>
              <a:gd name="T20" fmla="*/ 468 w 536"/>
              <a:gd name="T21" fmla="*/ 33 h 502"/>
              <a:gd name="T22" fmla="*/ 502 w 536"/>
              <a:gd name="T23" fmla="*/ 66 h 502"/>
              <a:gd name="T24" fmla="*/ 502 w 536"/>
              <a:gd name="T25" fmla="*/ 317 h 502"/>
              <a:gd name="T26" fmla="*/ 485 w 536"/>
              <a:gd name="T27" fmla="*/ 0 h 502"/>
              <a:gd name="T28" fmla="*/ 50 w 536"/>
              <a:gd name="T29" fmla="*/ 0 h 502"/>
              <a:gd name="T30" fmla="*/ 0 w 536"/>
              <a:gd name="T31" fmla="*/ 49 h 502"/>
              <a:gd name="T32" fmla="*/ 0 w 536"/>
              <a:gd name="T33" fmla="*/ 334 h 502"/>
              <a:gd name="T34" fmla="*/ 50 w 536"/>
              <a:gd name="T35" fmla="*/ 385 h 502"/>
              <a:gd name="T36" fmla="*/ 116 w 536"/>
              <a:gd name="T37" fmla="*/ 385 h 502"/>
              <a:gd name="T38" fmla="*/ 116 w 536"/>
              <a:gd name="T39" fmla="*/ 456 h 502"/>
              <a:gd name="T40" fmla="*/ 185 w 536"/>
              <a:gd name="T41" fmla="*/ 475 h 502"/>
              <a:gd name="T42" fmla="*/ 485 w 536"/>
              <a:gd name="T43" fmla="*/ 385 h 502"/>
              <a:gd name="T44" fmla="*/ 535 w 536"/>
              <a:gd name="T45" fmla="*/ 334 h 502"/>
              <a:gd name="T46" fmla="*/ 535 w 536"/>
              <a:gd name="T47" fmla="*/ 49 h 502"/>
              <a:gd name="T48" fmla="*/ 485 w 536"/>
              <a:gd name="T49" fmla="*/ 0 h 502"/>
              <a:gd name="T50" fmla="*/ 418 w 536"/>
              <a:gd name="T51" fmla="*/ 100 h 502"/>
              <a:gd name="T52" fmla="*/ 116 w 536"/>
              <a:gd name="T53" fmla="*/ 100 h 502"/>
              <a:gd name="T54" fmla="*/ 100 w 536"/>
              <a:gd name="T55" fmla="*/ 117 h 502"/>
              <a:gd name="T56" fmla="*/ 116 w 536"/>
              <a:gd name="T57" fmla="*/ 133 h 502"/>
              <a:gd name="T58" fmla="*/ 418 w 536"/>
              <a:gd name="T59" fmla="*/ 133 h 502"/>
              <a:gd name="T60" fmla="*/ 418 w 536"/>
              <a:gd name="T61" fmla="*/ 100 h 502"/>
              <a:gd name="T62" fmla="*/ 418 w 536"/>
              <a:gd name="T63" fmla="*/ 167 h 502"/>
              <a:gd name="T64" fmla="*/ 116 w 536"/>
              <a:gd name="T65" fmla="*/ 167 h 502"/>
              <a:gd name="T66" fmla="*/ 100 w 536"/>
              <a:gd name="T67" fmla="*/ 184 h 502"/>
              <a:gd name="T68" fmla="*/ 116 w 536"/>
              <a:gd name="T69" fmla="*/ 201 h 502"/>
              <a:gd name="T70" fmla="*/ 418 w 536"/>
              <a:gd name="T71" fmla="*/ 201 h 502"/>
              <a:gd name="T72" fmla="*/ 418 w 536"/>
              <a:gd name="T73" fmla="*/ 167 h 502"/>
              <a:gd name="T74" fmla="*/ 301 w 536"/>
              <a:gd name="T75" fmla="*/ 234 h 502"/>
              <a:gd name="T76" fmla="*/ 116 w 536"/>
              <a:gd name="T77" fmla="*/ 234 h 502"/>
              <a:gd name="T78" fmla="*/ 100 w 536"/>
              <a:gd name="T79" fmla="*/ 251 h 502"/>
              <a:gd name="T80" fmla="*/ 116 w 536"/>
              <a:gd name="T81" fmla="*/ 268 h 502"/>
              <a:gd name="T82" fmla="*/ 301 w 536"/>
              <a:gd name="T83" fmla="*/ 268 h 502"/>
              <a:gd name="T84" fmla="*/ 301 w 536"/>
              <a:gd name="T85" fmla="*/ 234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6" h="502">
                <a:moveTo>
                  <a:pt x="502" y="317"/>
                </a:moveTo>
                <a:lnTo>
                  <a:pt x="502" y="317"/>
                </a:lnTo>
                <a:lnTo>
                  <a:pt x="502" y="317"/>
                </a:lnTo>
                <a:lnTo>
                  <a:pt x="502" y="317"/>
                </a:lnTo>
                <a:cubicBezTo>
                  <a:pt x="502" y="336"/>
                  <a:pt x="487" y="351"/>
                  <a:pt x="468" y="351"/>
                </a:cubicBezTo>
                <a:lnTo>
                  <a:pt x="468" y="351"/>
                </a:lnTo>
                <a:lnTo>
                  <a:pt x="275" y="351"/>
                </a:lnTo>
                <a:lnTo>
                  <a:pt x="164" y="450"/>
                </a:lnTo>
                <a:lnTo>
                  <a:pt x="164" y="450"/>
                </a:lnTo>
                <a:cubicBezTo>
                  <a:pt x="145" y="473"/>
                  <a:pt x="150" y="412"/>
                  <a:pt x="150" y="385"/>
                </a:cubicBezTo>
                <a:lnTo>
                  <a:pt x="150" y="385"/>
                </a:lnTo>
                <a:lnTo>
                  <a:pt x="150" y="385"/>
                </a:lnTo>
                <a:lnTo>
                  <a:pt x="150" y="351"/>
                </a:lnTo>
                <a:lnTo>
                  <a:pt x="67" y="351"/>
                </a:lnTo>
                <a:lnTo>
                  <a:pt x="67" y="351"/>
                </a:lnTo>
                <a:cubicBezTo>
                  <a:pt x="48" y="351"/>
                  <a:pt x="33" y="336"/>
                  <a:pt x="33" y="317"/>
                </a:cubicBezTo>
                <a:lnTo>
                  <a:pt x="33" y="317"/>
                </a:lnTo>
                <a:lnTo>
                  <a:pt x="33" y="66"/>
                </a:lnTo>
                <a:lnTo>
                  <a:pt x="33" y="66"/>
                </a:lnTo>
                <a:cubicBezTo>
                  <a:pt x="33" y="48"/>
                  <a:pt x="48" y="33"/>
                  <a:pt x="67" y="33"/>
                </a:cubicBezTo>
                <a:lnTo>
                  <a:pt x="67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87" y="33"/>
                  <a:pt x="502" y="48"/>
                  <a:pt x="502" y="66"/>
                </a:cubicBezTo>
                <a:lnTo>
                  <a:pt x="502" y="66"/>
                </a:lnTo>
                <a:lnTo>
                  <a:pt x="502" y="317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2"/>
                  <a:pt x="0" y="49"/>
                </a:cubicBezTo>
                <a:lnTo>
                  <a:pt x="0" y="49"/>
                </a:lnTo>
                <a:lnTo>
                  <a:pt x="0" y="334"/>
                </a:lnTo>
                <a:lnTo>
                  <a:pt x="0" y="334"/>
                </a:lnTo>
                <a:cubicBezTo>
                  <a:pt x="0" y="362"/>
                  <a:pt x="22" y="385"/>
                  <a:pt x="50" y="385"/>
                </a:cubicBezTo>
                <a:lnTo>
                  <a:pt x="50" y="385"/>
                </a:lnTo>
                <a:lnTo>
                  <a:pt x="116" y="385"/>
                </a:lnTo>
                <a:lnTo>
                  <a:pt x="116" y="456"/>
                </a:lnTo>
                <a:lnTo>
                  <a:pt x="116" y="456"/>
                </a:lnTo>
                <a:cubicBezTo>
                  <a:pt x="121" y="476"/>
                  <a:pt x="146" y="501"/>
                  <a:pt x="185" y="475"/>
                </a:cubicBezTo>
                <a:lnTo>
                  <a:pt x="185" y="475"/>
                </a:lnTo>
                <a:lnTo>
                  <a:pt x="286" y="385"/>
                </a:lnTo>
                <a:lnTo>
                  <a:pt x="485" y="385"/>
                </a:lnTo>
                <a:lnTo>
                  <a:pt x="485" y="385"/>
                </a:lnTo>
                <a:cubicBezTo>
                  <a:pt x="513" y="385"/>
                  <a:pt x="535" y="362"/>
                  <a:pt x="535" y="334"/>
                </a:cubicBezTo>
                <a:lnTo>
                  <a:pt x="535" y="334"/>
                </a:lnTo>
                <a:lnTo>
                  <a:pt x="535" y="49"/>
                </a:lnTo>
                <a:lnTo>
                  <a:pt x="535" y="49"/>
                </a:lnTo>
                <a:cubicBezTo>
                  <a:pt x="535" y="22"/>
                  <a:pt x="513" y="0"/>
                  <a:pt x="485" y="0"/>
                </a:cubicBezTo>
                <a:close/>
                <a:moveTo>
                  <a:pt x="418" y="100"/>
                </a:moveTo>
                <a:lnTo>
                  <a:pt x="418" y="100"/>
                </a:lnTo>
                <a:lnTo>
                  <a:pt x="418" y="100"/>
                </a:lnTo>
                <a:lnTo>
                  <a:pt x="116" y="100"/>
                </a:lnTo>
                <a:lnTo>
                  <a:pt x="116" y="100"/>
                </a:lnTo>
                <a:cubicBezTo>
                  <a:pt x="107" y="100"/>
                  <a:pt x="100" y="107"/>
                  <a:pt x="100" y="117"/>
                </a:cubicBezTo>
                <a:cubicBezTo>
                  <a:pt x="100" y="126"/>
                  <a:pt x="107" y="133"/>
                  <a:pt x="116" y="133"/>
                </a:cubicBezTo>
                <a:lnTo>
                  <a:pt x="116" y="133"/>
                </a:lnTo>
                <a:lnTo>
                  <a:pt x="418" y="133"/>
                </a:lnTo>
                <a:lnTo>
                  <a:pt x="418" y="133"/>
                </a:lnTo>
                <a:cubicBezTo>
                  <a:pt x="428" y="133"/>
                  <a:pt x="435" y="126"/>
                  <a:pt x="435" y="117"/>
                </a:cubicBezTo>
                <a:cubicBezTo>
                  <a:pt x="435" y="107"/>
                  <a:pt x="428" y="100"/>
                  <a:pt x="418" y="100"/>
                </a:cubicBezTo>
                <a:close/>
                <a:moveTo>
                  <a:pt x="418" y="167"/>
                </a:moveTo>
                <a:lnTo>
                  <a:pt x="418" y="167"/>
                </a:lnTo>
                <a:lnTo>
                  <a:pt x="418" y="167"/>
                </a:lnTo>
                <a:lnTo>
                  <a:pt x="116" y="167"/>
                </a:lnTo>
                <a:lnTo>
                  <a:pt x="116" y="167"/>
                </a:lnTo>
                <a:cubicBezTo>
                  <a:pt x="107" y="167"/>
                  <a:pt x="100" y="175"/>
                  <a:pt x="100" y="184"/>
                </a:cubicBezTo>
                <a:cubicBezTo>
                  <a:pt x="100" y="193"/>
                  <a:pt x="107" y="201"/>
                  <a:pt x="116" y="201"/>
                </a:cubicBezTo>
                <a:lnTo>
                  <a:pt x="116" y="201"/>
                </a:lnTo>
                <a:lnTo>
                  <a:pt x="418" y="201"/>
                </a:lnTo>
                <a:lnTo>
                  <a:pt x="418" y="201"/>
                </a:lnTo>
                <a:cubicBezTo>
                  <a:pt x="428" y="201"/>
                  <a:pt x="435" y="193"/>
                  <a:pt x="435" y="184"/>
                </a:cubicBezTo>
                <a:cubicBezTo>
                  <a:pt x="435" y="175"/>
                  <a:pt x="428" y="167"/>
                  <a:pt x="418" y="167"/>
                </a:cubicBezTo>
                <a:close/>
                <a:moveTo>
                  <a:pt x="301" y="234"/>
                </a:moveTo>
                <a:lnTo>
                  <a:pt x="301" y="234"/>
                </a:lnTo>
                <a:lnTo>
                  <a:pt x="301" y="234"/>
                </a:lnTo>
                <a:lnTo>
                  <a:pt x="116" y="234"/>
                </a:lnTo>
                <a:lnTo>
                  <a:pt x="116" y="234"/>
                </a:lnTo>
                <a:cubicBezTo>
                  <a:pt x="107" y="234"/>
                  <a:pt x="100" y="242"/>
                  <a:pt x="100" y="251"/>
                </a:cubicBezTo>
                <a:cubicBezTo>
                  <a:pt x="100" y="261"/>
                  <a:pt x="107" y="268"/>
                  <a:pt x="116" y="268"/>
                </a:cubicBezTo>
                <a:lnTo>
                  <a:pt x="116" y="268"/>
                </a:lnTo>
                <a:lnTo>
                  <a:pt x="301" y="268"/>
                </a:lnTo>
                <a:lnTo>
                  <a:pt x="301" y="268"/>
                </a:lnTo>
                <a:cubicBezTo>
                  <a:pt x="310" y="268"/>
                  <a:pt x="318" y="261"/>
                  <a:pt x="318" y="251"/>
                </a:cubicBezTo>
                <a:cubicBezTo>
                  <a:pt x="318" y="242"/>
                  <a:pt x="310" y="234"/>
                  <a:pt x="301" y="2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8305698" y="3140417"/>
            <a:ext cx="221395" cy="252431"/>
          </a:xfrm>
          <a:custGeom>
            <a:avLst/>
            <a:gdLst>
              <a:gd name="T0" fmla="*/ 67 w 470"/>
              <a:gd name="T1" fmla="*/ 235 h 537"/>
              <a:gd name="T2" fmla="*/ 402 w 470"/>
              <a:gd name="T3" fmla="*/ 235 h 537"/>
              <a:gd name="T4" fmla="*/ 402 w 470"/>
              <a:gd name="T5" fmla="*/ 468 h 537"/>
              <a:gd name="T6" fmla="*/ 368 w 470"/>
              <a:gd name="T7" fmla="*/ 502 h 537"/>
              <a:gd name="T8" fmla="*/ 101 w 470"/>
              <a:gd name="T9" fmla="*/ 502 h 537"/>
              <a:gd name="T10" fmla="*/ 67 w 470"/>
              <a:gd name="T11" fmla="*/ 468 h 537"/>
              <a:gd name="T12" fmla="*/ 34 w 470"/>
              <a:gd name="T13" fmla="*/ 485 h 537"/>
              <a:gd name="T14" fmla="*/ 34 w 470"/>
              <a:gd name="T15" fmla="*/ 485 h 537"/>
              <a:gd name="T16" fmla="*/ 84 w 470"/>
              <a:gd name="T17" fmla="*/ 536 h 537"/>
              <a:gd name="T18" fmla="*/ 385 w 470"/>
              <a:gd name="T19" fmla="*/ 536 h 537"/>
              <a:gd name="T20" fmla="*/ 435 w 470"/>
              <a:gd name="T21" fmla="*/ 485 h 537"/>
              <a:gd name="T22" fmla="*/ 435 w 470"/>
              <a:gd name="T23" fmla="*/ 201 h 537"/>
              <a:gd name="T24" fmla="*/ 34 w 470"/>
              <a:gd name="T25" fmla="*/ 485 h 537"/>
              <a:gd name="T26" fmla="*/ 419 w 470"/>
              <a:gd name="T27" fmla="*/ 134 h 537"/>
              <a:gd name="T28" fmla="*/ 50 w 470"/>
              <a:gd name="T29" fmla="*/ 134 h 537"/>
              <a:gd name="T30" fmla="*/ 34 w 470"/>
              <a:gd name="T31" fmla="*/ 117 h 537"/>
              <a:gd name="T32" fmla="*/ 50 w 470"/>
              <a:gd name="T33" fmla="*/ 100 h 537"/>
              <a:gd name="T34" fmla="*/ 419 w 470"/>
              <a:gd name="T35" fmla="*/ 100 h 537"/>
              <a:gd name="T36" fmla="*/ 419 w 470"/>
              <a:gd name="T37" fmla="*/ 134 h 537"/>
              <a:gd name="T38" fmla="*/ 185 w 470"/>
              <a:gd name="T39" fmla="*/ 33 h 537"/>
              <a:gd name="T40" fmla="*/ 284 w 470"/>
              <a:gd name="T41" fmla="*/ 33 h 537"/>
              <a:gd name="T42" fmla="*/ 301 w 470"/>
              <a:gd name="T43" fmla="*/ 50 h 537"/>
              <a:gd name="T44" fmla="*/ 284 w 470"/>
              <a:gd name="T45" fmla="*/ 67 h 537"/>
              <a:gd name="T46" fmla="*/ 185 w 470"/>
              <a:gd name="T47" fmla="*/ 67 h 537"/>
              <a:gd name="T48" fmla="*/ 185 w 470"/>
              <a:gd name="T49" fmla="*/ 33 h 537"/>
              <a:gd name="T50" fmla="*/ 435 w 470"/>
              <a:gd name="T51" fmla="*/ 67 h 537"/>
              <a:gd name="T52" fmla="*/ 335 w 470"/>
              <a:gd name="T53" fmla="*/ 67 h 537"/>
              <a:gd name="T54" fmla="*/ 335 w 470"/>
              <a:gd name="T55" fmla="*/ 33 h 537"/>
              <a:gd name="T56" fmla="*/ 301 w 470"/>
              <a:gd name="T57" fmla="*/ 0 h 537"/>
              <a:gd name="T58" fmla="*/ 168 w 470"/>
              <a:gd name="T59" fmla="*/ 0 h 537"/>
              <a:gd name="T60" fmla="*/ 134 w 470"/>
              <a:gd name="T61" fmla="*/ 33 h 537"/>
              <a:gd name="T62" fmla="*/ 34 w 470"/>
              <a:gd name="T63" fmla="*/ 67 h 537"/>
              <a:gd name="T64" fmla="*/ 0 w 470"/>
              <a:gd name="T65" fmla="*/ 100 h 537"/>
              <a:gd name="T66" fmla="*/ 0 w 470"/>
              <a:gd name="T67" fmla="*/ 134 h 537"/>
              <a:gd name="T68" fmla="*/ 34 w 470"/>
              <a:gd name="T69" fmla="*/ 167 h 537"/>
              <a:gd name="T70" fmla="*/ 435 w 470"/>
              <a:gd name="T71" fmla="*/ 167 h 537"/>
              <a:gd name="T72" fmla="*/ 469 w 470"/>
              <a:gd name="T73" fmla="*/ 134 h 537"/>
              <a:gd name="T74" fmla="*/ 469 w 470"/>
              <a:gd name="T75" fmla="*/ 100 h 537"/>
              <a:gd name="T76" fmla="*/ 435 w 470"/>
              <a:gd name="T77" fmla="*/ 67 h 537"/>
              <a:gd name="T78" fmla="*/ 318 w 470"/>
              <a:gd name="T79" fmla="*/ 452 h 537"/>
              <a:gd name="T80" fmla="*/ 318 w 470"/>
              <a:gd name="T81" fmla="*/ 452 h 537"/>
              <a:gd name="T82" fmla="*/ 335 w 470"/>
              <a:gd name="T83" fmla="*/ 435 h 537"/>
              <a:gd name="T84" fmla="*/ 335 w 470"/>
              <a:gd name="T85" fmla="*/ 301 h 537"/>
              <a:gd name="T86" fmla="*/ 301 w 470"/>
              <a:gd name="T87" fmla="*/ 301 h 537"/>
              <a:gd name="T88" fmla="*/ 301 w 470"/>
              <a:gd name="T89" fmla="*/ 435 h 537"/>
              <a:gd name="T90" fmla="*/ 318 w 470"/>
              <a:gd name="T91" fmla="*/ 452 h 537"/>
              <a:gd name="T92" fmla="*/ 151 w 470"/>
              <a:gd name="T93" fmla="*/ 452 h 537"/>
              <a:gd name="T94" fmla="*/ 151 w 470"/>
              <a:gd name="T95" fmla="*/ 452 h 537"/>
              <a:gd name="T96" fmla="*/ 168 w 470"/>
              <a:gd name="T97" fmla="*/ 435 h 537"/>
              <a:gd name="T98" fmla="*/ 168 w 470"/>
              <a:gd name="T99" fmla="*/ 301 h 537"/>
              <a:gd name="T100" fmla="*/ 134 w 470"/>
              <a:gd name="T101" fmla="*/ 301 h 537"/>
              <a:gd name="T102" fmla="*/ 134 w 470"/>
              <a:gd name="T103" fmla="*/ 435 h 537"/>
              <a:gd name="T104" fmla="*/ 151 w 470"/>
              <a:gd name="T105" fmla="*/ 452 h 537"/>
              <a:gd name="T106" fmla="*/ 234 w 470"/>
              <a:gd name="T107" fmla="*/ 452 h 537"/>
              <a:gd name="T108" fmla="*/ 234 w 470"/>
              <a:gd name="T109" fmla="*/ 452 h 537"/>
              <a:gd name="T110" fmla="*/ 251 w 470"/>
              <a:gd name="T111" fmla="*/ 435 h 537"/>
              <a:gd name="T112" fmla="*/ 251 w 470"/>
              <a:gd name="T113" fmla="*/ 301 h 537"/>
              <a:gd name="T114" fmla="*/ 218 w 470"/>
              <a:gd name="T115" fmla="*/ 301 h 537"/>
              <a:gd name="T116" fmla="*/ 218 w 470"/>
              <a:gd name="T117" fmla="*/ 435 h 537"/>
              <a:gd name="T118" fmla="*/ 234 w 470"/>
              <a:gd name="T119" fmla="*/ 452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0" h="537">
                <a:moveTo>
                  <a:pt x="67" y="235"/>
                </a:moveTo>
                <a:lnTo>
                  <a:pt x="67" y="235"/>
                </a:lnTo>
                <a:lnTo>
                  <a:pt x="67" y="235"/>
                </a:lnTo>
                <a:lnTo>
                  <a:pt x="402" y="235"/>
                </a:lnTo>
                <a:lnTo>
                  <a:pt x="402" y="468"/>
                </a:lnTo>
                <a:lnTo>
                  <a:pt x="402" y="468"/>
                </a:lnTo>
                <a:cubicBezTo>
                  <a:pt x="402" y="487"/>
                  <a:pt x="387" y="502"/>
                  <a:pt x="368" y="502"/>
                </a:cubicBezTo>
                <a:lnTo>
                  <a:pt x="368" y="502"/>
                </a:lnTo>
                <a:lnTo>
                  <a:pt x="101" y="502"/>
                </a:lnTo>
                <a:lnTo>
                  <a:pt x="101" y="502"/>
                </a:lnTo>
                <a:cubicBezTo>
                  <a:pt x="82" y="502"/>
                  <a:pt x="67" y="487"/>
                  <a:pt x="67" y="468"/>
                </a:cubicBezTo>
                <a:lnTo>
                  <a:pt x="67" y="468"/>
                </a:lnTo>
                <a:lnTo>
                  <a:pt x="67" y="235"/>
                </a:lnTo>
                <a:close/>
                <a:moveTo>
                  <a:pt x="34" y="485"/>
                </a:moveTo>
                <a:lnTo>
                  <a:pt x="34" y="485"/>
                </a:lnTo>
                <a:lnTo>
                  <a:pt x="34" y="485"/>
                </a:lnTo>
                <a:lnTo>
                  <a:pt x="34" y="485"/>
                </a:lnTo>
                <a:cubicBezTo>
                  <a:pt x="34" y="513"/>
                  <a:pt x="56" y="536"/>
                  <a:pt x="84" y="536"/>
                </a:cubicBezTo>
                <a:lnTo>
                  <a:pt x="84" y="536"/>
                </a:lnTo>
                <a:lnTo>
                  <a:pt x="385" y="536"/>
                </a:lnTo>
                <a:lnTo>
                  <a:pt x="385" y="536"/>
                </a:lnTo>
                <a:cubicBezTo>
                  <a:pt x="413" y="536"/>
                  <a:pt x="435" y="513"/>
                  <a:pt x="435" y="485"/>
                </a:cubicBezTo>
                <a:lnTo>
                  <a:pt x="435" y="485"/>
                </a:lnTo>
                <a:lnTo>
                  <a:pt x="435" y="201"/>
                </a:lnTo>
                <a:lnTo>
                  <a:pt x="34" y="201"/>
                </a:lnTo>
                <a:lnTo>
                  <a:pt x="34" y="485"/>
                </a:lnTo>
                <a:close/>
                <a:moveTo>
                  <a:pt x="419" y="134"/>
                </a:moveTo>
                <a:lnTo>
                  <a:pt x="419" y="134"/>
                </a:lnTo>
                <a:lnTo>
                  <a:pt x="419" y="134"/>
                </a:lnTo>
                <a:lnTo>
                  <a:pt x="50" y="134"/>
                </a:lnTo>
                <a:lnTo>
                  <a:pt x="50" y="134"/>
                </a:lnTo>
                <a:cubicBezTo>
                  <a:pt x="41" y="134"/>
                  <a:pt x="34" y="126"/>
                  <a:pt x="34" y="117"/>
                </a:cubicBezTo>
                <a:cubicBezTo>
                  <a:pt x="34" y="108"/>
                  <a:pt x="41" y="100"/>
                  <a:pt x="50" y="100"/>
                </a:cubicBezTo>
                <a:lnTo>
                  <a:pt x="50" y="100"/>
                </a:lnTo>
                <a:lnTo>
                  <a:pt x="419" y="100"/>
                </a:lnTo>
                <a:lnTo>
                  <a:pt x="419" y="100"/>
                </a:lnTo>
                <a:cubicBezTo>
                  <a:pt x="428" y="100"/>
                  <a:pt x="435" y="108"/>
                  <a:pt x="435" y="117"/>
                </a:cubicBezTo>
                <a:cubicBezTo>
                  <a:pt x="435" y="126"/>
                  <a:pt x="428" y="134"/>
                  <a:pt x="419" y="134"/>
                </a:cubicBezTo>
                <a:close/>
                <a:moveTo>
                  <a:pt x="185" y="33"/>
                </a:moveTo>
                <a:lnTo>
                  <a:pt x="185" y="33"/>
                </a:lnTo>
                <a:lnTo>
                  <a:pt x="185" y="33"/>
                </a:lnTo>
                <a:lnTo>
                  <a:pt x="284" y="33"/>
                </a:lnTo>
                <a:lnTo>
                  <a:pt x="284" y="33"/>
                </a:lnTo>
                <a:cubicBezTo>
                  <a:pt x="294" y="33"/>
                  <a:pt x="301" y="41"/>
                  <a:pt x="301" y="50"/>
                </a:cubicBezTo>
                <a:cubicBezTo>
                  <a:pt x="301" y="59"/>
                  <a:pt x="294" y="67"/>
                  <a:pt x="284" y="67"/>
                </a:cubicBezTo>
                <a:lnTo>
                  <a:pt x="284" y="67"/>
                </a:lnTo>
                <a:lnTo>
                  <a:pt x="185" y="67"/>
                </a:lnTo>
                <a:lnTo>
                  <a:pt x="185" y="67"/>
                </a:lnTo>
                <a:cubicBezTo>
                  <a:pt x="175" y="67"/>
                  <a:pt x="168" y="59"/>
                  <a:pt x="168" y="50"/>
                </a:cubicBezTo>
                <a:cubicBezTo>
                  <a:pt x="168" y="41"/>
                  <a:pt x="175" y="33"/>
                  <a:pt x="185" y="33"/>
                </a:cubicBezTo>
                <a:close/>
                <a:moveTo>
                  <a:pt x="435" y="67"/>
                </a:moveTo>
                <a:lnTo>
                  <a:pt x="435" y="67"/>
                </a:lnTo>
                <a:lnTo>
                  <a:pt x="435" y="67"/>
                </a:lnTo>
                <a:lnTo>
                  <a:pt x="335" y="67"/>
                </a:lnTo>
                <a:lnTo>
                  <a:pt x="335" y="33"/>
                </a:lnTo>
                <a:lnTo>
                  <a:pt x="335" y="33"/>
                </a:lnTo>
                <a:cubicBezTo>
                  <a:pt x="335" y="15"/>
                  <a:pt x="320" y="0"/>
                  <a:pt x="301" y="0"/>
                </a:cubicBezTo>
                <a:lnTo>
                  <a:pt x="301" y="0"/>
                </a:lnTo>
                <a:lnTo>
                  <a:pt x="168" y="0"/>
                </a:lnTo>
                <a:lnTo>
                  <a:pt x="168" y="0"/>
                </a:lnTo>
                <a:cubicBezTo>
                  <a:pt x="149" y="0"/>
                  <a:pt x="134" y="15"/>
                  <a:pt x="134" y="33"/>
                </a:cubicBezTo>
                <a:lnTo>
                  <a:pt x="134" y="33"/>
                </a:lnTo>
                <a:lnTo>
                  <a:pt x="134" y="67"/>
                </a:lnTo>
                <a:lnTo>
                  <a:pt x="34" y="67"/>
                </a:lnTo>
                <a:lnTo>
                  <a:pt x="34" y="67"/>
                </a:lnTo>
                <a:cubicBezTo>
                  <a:pt x="15" y="67"/>
                  <a:pt x="0" y="82"/>
                  <a:pt x="0" y="100"/>
                </a:cubicBezTo>
                <a:lnTo>
                  <a:pt x="0" y="100"/>
                </a:lnTo>
                <a:lnTo>
                  <a:pt x="0" y="134"/>
                </a:lnTo>
                <a:lnTo>
                  <a:pt x="0" y="134"/>
                </a:lnTo>
                <a:cubicBezTo>
                  <a:pt x="0" y="152"/>
                  <a:pt x="15" y="167"/>
                  <a:pt x="34" y="167"/>
                </a:cubicBezTo>
                <a:lnTo>
                  <a:pt x="34" y="167"/>
                </a:lnTo>
                <a:lnTo>
                  <a:pt x="435" y="167"/>
                </a:lnTo>
                <a:lnTo>
                  <a:pt x="435" y="167"/>
                </a:lnTo>
                <a:cubicBezTo>
                  <a:pt x="454" y="167"/>
                  <a:pt x="469" y="152"/>
                  <a:pt x="469" y="134"/>
                </a:cubicBezTo>
                <a:lnTo>
                  <a:pt x="469" y="134"/>
                </a:lnTo>
                <a:lnTo>
                  <a:pt x="469" y="100"/>
                </a:lnTo>
                <a:lnTo>
                  <a:pt x="469" y="100"/>
                </a:lnTo>
                <a:cubicBezTo>
                  <a:pt x="469" y="82"/>
                  <a:pt x="454" y="67"/>
                  <a:pt x="435" y="67"/>
                </a:cubicBezTo>
                <a:close/>
                <a:moveTo>
                  <a:pt x="318" y="452"/>
                </a:moveTo>
                <a:lnTo>
                  <a:pt x="318" y="452"/>
                </a:lnTo>
                <a:lnTo>
                  <a:pt x="318" y="452"/>
                </a:lnTo>
                <a:lnTo>
                  <a:pt x="318" y="452"/>
                </a:lnTo>
                <a:cubicBezTo>
                  <a:pt x="327" y="452"/>
                  <a:pt x="335" y="444"/>
                  <a:pt x="335" y="435"/>
                </a:cubicBezTo>
                <a:lnTo>
                  <a:pt x="335" y="435"/>
                </a:lnTo>
                <a:lnTo>
                  <a:pt x="335" y="301"/>
                </a:lnTo>
                <a:lnTo>
                  <a:pt x="335" y="301"/>
                </a:lnTo>
                <a:cubicBezTo>
                  <a:pt x="335" y="292"/>
                  <a:pt x="327" y="285"/>
                  <a:pt x="318" y="285"/>
                </a:cubicBezTo>
                <a:cubicBezTo>
                  <a:pt x="309" y="285"/>
                  <a:pt x="301" y="292"/>
                  <a:pt x="301" y="301"/>
                </a:cubicBezTo>
                <a:lnTo>
                  <a:pt x="301" y="301"/>
                </a:lnTo>
                <a:lnTo>
                  <a:pt x="301" y="435"/>
                </a:lnTo>
                <a:lnTo>
                  <a:pt x="301" y="435"/>
                </a:lnTo>
                <a:cubicBezTo>
                  <a:pt x="301" y="444"/>
                  <a:pt x="309" y="452"/>
                  <a:pt x="318" y="452"/>
                </a:cubicBezTo>
                <a:close/>
                <a:moveTo>
                  <a:pt x="151" y="452"/>
                </a:moveTo>
                <a:lnTo>
                  <a:pt x="151" y="452"/>
                </a:lnTo>
                <a:lnTo>
                  <a:pt x="151" y="452"/>
                </a:lnTo>
                <a:lnTo>
                  <a:pt x="151" y="452"/>
                </a:lnTo>
                <a:cubicBezTo>
                  <a:pt x="160" y="452"/>
                  <a:pt x="168" y="444"/>
                  <a:pt x="168" y="435"/>
                </a:cubicBezTo>
                <a:lnTo>
                  <a:pt x="168" y="435"/>
                </a:lnTo>
                <a:lnTo>
                  <a:pt x="168" y="301"/>
                </a:lnTo>
                <a:lnTo>
                  <a:pt x="168" y="301"/>
                </a:lnTo>
                <a:cubicBezTo>
                  <a:pt x="168" y="292"/>
                  <a:pt x="160" y="285"/>
                  <a:pt x="151" y="285"/>
                </a:cubicBezTo>
                <a:cubicBezTo>
                  <a:pt x="142" y="285"/>
                  <a:pt x="134" y="292"/>
                  <a:pt x="134" y="301"/>
                </a:cubicBezTo>
                <a:lnTo>
                  <a:pt x="134" y="301"/>
                </a:lnTo>
                <a:lnTo>
                  <a:pt x="134" y="435"/>
                </a:lnTo>
                <a:lnTo>
                  <a:pt x="134" y="435"/>
                </a:lnTo>
                <a:cubicBezTo>
                  <a:pt x="134" y="444"/>
                  <a:pt x="142" y="452"/>
                  <a:pt x="151" y="452"/>
                </a:cubicBezTo>
                <a:close/>
                <a:moveTo>
                  <a:pt x="234" y="452"/>
                </a:moveTo>
                <a:lnTo>
                  <a:pt x="234" y="452"/>
                </a:lnTo>
                <a:lnTo>
                  <a:pt x="234" y="452"/>
                </a:lnTo>
                <a:lnTo>
                  <a:pt x="234" y="452"/>
                </a:lnTo>
                <a:cubicBezTo>
                  <a:pt x="244" y="452"/>
                  <a:pt x="251" y="444"/>
                  <a:pt x="251" y="435"/>
                </a:cubicBezTo>
                <a:lnTo>
                  <a:pt x="251" y="435"/>
                </a:lnTo>
                <a:lnTo>
                  <a:pt x="251" y="301"/>
                </a:lnTo>
                <a:lnTo>
                  <a:pt x="251" y="301"/>
                </a:lnTo>
                <a:cubicBezTo>
                  <a:pt x="251" y="292"/>
                  <a:pt x="244" y="285"/>
                  <a:pt x="234" y="285"/>
                </a:cubicBezTo>
                <a:cubicBezTo>
                  <a:pt x="225" y="285"/>
                  <a:pt x="218" y="292"/>
                  <a:pt x="218" y="301"/>
                </a:cubicBezTo>
                <a:lnTo>
                  <a:pt x="218" y="301"/>
                </a:lnTo>
                <a:lnTo>
                  <a:pt x="218" y="435"/>
                </a:lnTo>
                <a:lnTo>
                  <a:pt x="218" y="435"/>
                </a:lnTo>
                <a:cubicBezTo>
                  <a:pt x="218" y="444"/>
                  <a:pt x="225" y="452"/>
                  <a:pt x="234" y="4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730887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9" grpId="0"/>
      <p:bldP spid="11" grpId="0" animBg="1"/>
      <p:bldP spid="12" grpId="0"/>
      <p:bldP spid="13" grpId="0"/>
      <p:bldP spid="14" grpId="0"/>
      <p:bldP spid="16" grpId="0" animBg="1"/>
      <p:bldP spid="17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H="1">
            <a:off x="0" y="3237327"/>
            <a:ext cx="4295672" cy="1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ysDash"/>
            <a:head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3838472" y="3066394"/>
            <a:ext cx="457200" cy="42138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28213" y="2053923"/>
            <a:ext cx="23617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FINISH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PROJECT</a:t>
            </a:r>
          </a:p>
        </p:txBody>
      </p:sp>
      <p:sp>
        <p:nvSpPr>
          <p:cNvPr id="6" name="7 CuadroTexto"/>
          <p:cNvSpPr txBox="1"/>
          <p:nvPr/>
        </p:nvSpPr>
        <p:spPr>
          <a:xfrm>
            <a:off x="6359726" y="2574086"/>
            <a:ext cx="3698674" cy="2272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1068674" y="4309645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8285" y="4020301"/>
            <a:ext cx="2122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FINISHING PROJECT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8286" y="4238822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 USINESS</a:t>
            </a:r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3955234" y="3131035"/>
            <a:ext cx="223677" cy="275642"/>
          </a:xfrm>
          <a:custGeom>
            <a:avLst/>
            <a:gdLst>
              <a:gd name="T0" fmla="*/ 217 w 436"/>
              <a:gd name="T1" fmla="*/ 285 h 537"/>
              <a:gd name="T2" fmla="*/ 217 w 436"/>
              <a:gd name="T3" fmla="*/ 285 h 537"/>
              <a:gd name="T4" fmla="*/ 217 w 436"/>
              <a:gd name="T5" fmla="*/ 285 h 537"/>
              <a:gd name="T6" fmla="*/ 217 w 436"/>
              <a:gd name="T7" fmla="*/ 285 h 537"/>
              <a:gd name="T8" fmla="*/ 134 w 436"/>
              <a:gd name="T9" fmla="*/ 201 h 537"/>
              <a:gd name="T10" fmla="*/ 217 w 436"/>
              <a:gd name="T11" fmla="*/ 118 h 537"/>
              <a:gd name="T12" fmla="*/ 301 w 436"/>
              <a:gd name="T13" fmla="*/ 201 h 537"/>
              <a:gd name="T14" fmla="*/ 217 w 436"/>
              <a:gd name="T15" fmla="*/ 285 h 537"/>
              <a:gd name="T16" fmla="*/ 217 w 436"/>
              <a:gd name="T17" fmla="*/ 84 h 537"/>
              <a:gd name="T18" fmla="*/ 217 w 436"/>
              <a:gd name="T19" fmla="*/ 84 h 537"/>
              <a:gd name="T20" fmla="*/ 217 w 436"/>
              <a:gd name="T21" fmla="*/ 84 h 537"/>
              <a:gd name="T22" fmla="*/ 217 w 436"/>
              <a:gd name="T23" fmla="*/ 84 h 537"/>
              <a:gd name="T24" fmla="*/ 100 w 436"/>
              <a:gd name="T25" fmla="*/ 201 h 537"/>
              <a:gd name="T26" fmla="*/ 217 w 436"/>
              <a:gd name="T27" fmla="*/ 318 h 537"/>
              <a:gd name="T28" fmla="*/ 335 w 436"/>
              <a:gd name="T29" fmla="*/ 201 h 537"/>
              <a:gd name="T30" fmla="*/ 217 w 436"/>
              <a:gd name="T31" fmla="*/ 84 h 537"/>
              <a:gd name="T32" fmla="*/ 326 w 436"/>
              <a:gd name="T33" fmla="*/ 430 h 537"/>
              <a:gd name="T34" fmla="*/ 326 w 436"/>
              <a:gd name="T35" fmla="*/ 430 h 537"/>
              <a:gd name="T36" fmla="*/ 326 w 436"/>
              <a:gd name="T37" fmla="*/ 430 h 537"/>
              <a:gd name="T38" fmla="*/ 300 w 436"/>
              <a:gd name="T39" fmla="*/ 485 h 537"/>
              <a:gd name="T40" fmla="*/ 300 w 436"/>
              <a:gd name="T41" fmla="*/ 485 h 537"/>
              <a:gd name="T42" fmla="*/ 252 w 436"/>
              <a:gd name="T43" fmla="*/ 399 h 537"/>
              <a:gd name="T44" fmla="*/ 344 w 436"/>
              <a:gd name="T45" fmla="*/ 357 h 537"/>
              <a:gd name="T46" fmla="*/ 386 w 436"/>
              <a:gd name="T47" fmla="*/ 433 h 537"/>
              <a:gd name="T48" fmla="*/ 386 w 436"/>
              <a:gd name="T49" fmla="*/ 433 h 537"/>
              <a:gd name="T50" fmla="*/ 326 w 436"/>
              <a:gd name="T51" fmla="*/ 430 h 537"/>
              <a:gd name="T52" fmla="*/ 50 w 436"/>
              <a:gd name="T53" fmla="*/ 201 h 537"/>
              <a:gd name="T54" fmla="*/ 50 w 436"/>
              <a:gd name="T55" fmla="*/ 201 h 537"/>
              <a:gd name="T56" fmla="*/ 50 w 436"/>
              <a:gd name="T57" fmla="*/ 201 h 537"/>
              <a:gd name="T58" fmla="*/ 50 w 436"/>
              <a:gd name="T59" fmla="*/ 201 h 537"/>
              <a:gd name="T60" fmla="*/ 217 w 436"/>
              <a:gd name="T61" fmla="*/ 34 h 537"/>
              <a:gd name="T62" fmla="*/ 385 w 436"/>
              <a:gd name="T63" fmla="*/ 201 h 537"/>
              <a:gd name="T64" fmla="*/ 217 w 436"/>
              <a:gd name="T65" fmla="*/ 368 h 537"/>
              <a:gd name="T66" fmla="*/ 50 w 436"/>
              <a:gd name="T67" fmla="*/ 201 h 537"/>
              <a:gd name="T68" fmla="*/ 135 w 436"/>
              <a:gd name="T69" fmla="*/ 485 h 537"/>
              <a:gd name="T70" fmla="*/ 135 w 436"/>
              <a:gd name="T71" fmla="*/ 485 h 537"/>
              <a:gd name="T72" fmla="*/ 135 w 436"/>
              <a:gd name="T73" fmla="*/ 485 h 537"/>
              <a:gd name="T74" fmla="*/ 108 w 436"/>
              <a:gd name="T75" fmla="*/ 430 h 537"/>
              <a:gd name="T76" fmla="*/ 48 w 436"/>
              <a:gd name="T77" fmla="*/ 433 h 537"/>
              <a:gd name="T78" fmla="*/ 48 w 436"/>
              <a:gd name="T79" fmla="*/ 433 h 537"/>
              <a:gd name="T80" fmla="*/ 91 w 436"/>
              <a:gd name="T81" fmla="*/ 357 h 537"/>
              <a:gd name="T82" fmla="*/ 183 w 436"/>
              <a:gd name="T83" fmla="*/ 399 h 537"/>
              <a:gd name="T84" fmla="*/ 135 w 436"/>
              <a:gd name="T85" fmla="*/ 485 h 537"/>
              <a:gd name="T86" fmla="*/ 367 w 436"/>
              <a:gd name="T87" fmla="*/ 335 h 537"/>
              <a:gd name="T88" fmla="*/ 367 w 436"/>
              <a:gd name="T89" fmla="*/ 335 h 537"/>
              <a:gd name="T90" fmla="*/ 367 w 436"/>
              <a:gd name="T91" fmla="*/ 335 h 537"/>
              <a:gd name="T92" fmla="*/ 367 w 436"/>
              <a:gd name="T93" fmla="*/ 335 h 537"/>
              <a:gd name="T94" fmla="*/ 419 w 436"/>
              <a:gd name="T95" fmla="*/ 201 h 537"/>
              <a:gd name="T96" fmla="*/ 217 w 436"/>
              <a:gd name="T97" fmla="*/ 0 h 537"/>
              <a:gd name="T98" fmla="*/ 16 w 436"/>
              <a:gd name="T99" fmla="*/ 201 h 537"/>
              <a:gd name="T100" fmla="*/ 67 w 436"/>
              <a:gd name="T101" fmla="*/ 335 h 537"/>
              <a:gd name="T102" fmla="*/ 0 w 436"/>
              <a:gd name="T103" fmla="*/ 453 h 537"/>
              <a:gd name="T104" fmla="*/ 0 w 436"/>
              <a:gd name="T105" fmla="*/ 453 h 537"/>
              <a:gd name="T106" fmla="*/ 88 w 436"/>
              <a:gd name="T107" fmla="*/ 466 h 537"/>
              <a:gd name="T108" fmla="*/ 143 w 436"/>
              <a:gd name="T109" fmla="*/ 536 h 537"/>
              <a:gd name="T110" fmla="*/ 143 w 436"/>
              <a:gd name="T111" fmla="*/ 536 h 537"/>
              <a:gd name="T112" fmla="*/ 217 w 436"/>
              <a:gd name="T113" fmla="*/ 406 h 537"/>
              <a:gd name="T114" fmla="*/ 292 w 436"/>
              <a:gd name="T115" fmla="*/ 536 h 537"/>
              <a:gd name="T116" fmla="*/ 292 w 436"/>
              <a:gd name="T117" fmla="*/ 536 h 537"/>
              <a:gd name="T118" fmla="*/ 347 w 436"/>
              <a:gd name="T119" fmla="*/ 466 h 537"/>
              <a:gd name="T120" fmla="*/ 435 w 436"/>
              <a:gd name="T121" fmla="*/ 453 h 537"/>
              <a:gd name="T122" fmla="*/ 435 w 436"/>
              <a:gd name="T123" fmla="*/ 453 h 537"/>
              <a:gd name="T124" fmla="*/ 367 w 436"/>
              <a:gd name="T125" fmla="*/ 33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6" h="537">
                <a:moveTo>
                  <a:pt x="217" y="285"/>
                </a:moveTo>
                <a:lnTo>
                  <a:pt x="217" y="285"/>
                </a:lnTo>
                <a:lnTo>
                  <a:pt x="217" y="285"/>
                </a:lnTo>
                <a:lnTo>
                  <a:pt x="217" y="285"/>
                </a:lnTo>
                <a:cubicBezTo>
                  <a:pt x="171" y="285"/>
                  <a:pt x="134" y="247"/>
                  <a:pt x="134" y="201"/>
                </a:cubicBezTo>
                <a:cubicBezTo>
                  <a:pt x="134" y="155"/>
                  <a:pt x="171" y="118"/>
                  <a:pt x="217" y="118"/>
                </a:cubicBezTo>
                <a:cubicBezTo>
                  <a:pt x="264" y="118"/>
                  <a:pt x="301" y="155"/>
                  <a:pt x="301" y="201"/>
                </a:cubicBezTo>
                <a:cubicBezTo>
                  <a:pt x="301" y="247"/>
                  <a:pt x="264" y="285"/>
                  <a:pt x="217" y="285"/>
                </a:cubicBezTo>
                <a:close/>
                <a:moveTo>
                  <a:pt x="217" y="84"/>
                </a:moveTo>
                <a:lnTo>
                  <a:pt x="217" y="84"/>
                </a:lnTo>
                <a:lnTo>
                  <a:pt x="217" y="84"/>
                </a:lnTo>
                <a:lnTo>
                  <a:pt x="217" y="84"/>
                </a:lnTo>
                <a:cubicBezTo>
                  <a:pt x="152" y="84"/>
                  <a:pt x="100" y="137"/>
                  <a:pt x="100" y="201"/>
                </a:cubicBezTo>
                <a:cubicBezTo>
                  <a:pt x="100" y="266"/>
                  <a:pt x="152" y="318"/>
                  <a:pt x="217" y="318"/>
                </a:cubicBezTo>
                <a:cubicBezTo>
                  <a:pt x="282" y="318"/>
                  <a:pt x="335" y="266"/>
                  <a:pt x="335" y="201"/>
                </a:cubicBezTo>
                <a:cubicBezTo>
                  <a:pt x="335" y="137"/>
                  <a:pt x="282" y="84"/>
                  <a:pt x="217" y="84"/>
                </a:cubicBezTo>
                <a:close/>
                <a:moveTo>
                  <a:pt x="326" y="430"/>
                </a:moveTo>
                <a:lnTo>
                  <a:pt x="326" y="430"/>
                </a:lnTo>
                <a:lnTo>
                  <a:pt x="326" y="430"/>
                </a:lnTo>
                <a:lnTo>
                  <a:pt x="300" y="485"/>
                </a:lnTo>
                <a:lnTo>
                  <a:pt x="300" y="485"/>
                </a:lnTo>
                <a:cubicBezTo>
                  <a:pt x="300" y="485"/>
                  <a:pt x="276" y="442"/>
                  <a:pt x="252" y="399"/>
                </a:cubicBezTo>
                <a:cubicBezTo>
                  <a:pt x="286" y="393"/>
                  <a:pt x="318" y="378"/>
                  <a:pt x="344" y="357"/>
                </a:cubicBezTo>
                <a:cubicBezTo>
                  <a:pt x="366" y="396"/>
                  <a:pt x="386" y="433"/>
                  <a:pt x="386" y="433"/>
                </a:cubicBezTo>
                <a:lnTo>
                  <a:pt x="386" y="433"/>
                </a:lnTo>
                <a:lnTo>
                  <a:pt x="326" y="430"/>
                </a:lnTo>
                <a:close/>
                <a:moveTo>
                  <a:pt x="50" y="201"/>
                </a:moveTo>
                <a:lnTo>
                  <a:pt x="50" y="201"/>
                </a:lnTo>
                <a:lnTo>
                  <a:pt x="50" y="201"/>
                </a:lnTo>
                <a:lnTo>
                  <a:pt x="50" y="201"/>
                </a:lnTo>
                <a:cubicBezTo>
                  <a:pt x="50" y="109"/>
                  <a:pt x="124" y="34"/>
                  <a:pt x="217" y="34"/>
                </a:cubicBezTo>
                <a:cubicBezTo>
                  <a:pt x="309" y="34"/>
                  <a:pt x="385" y="109"/>
                  <a:pt x="385" y="201"/>
                </a:cubicBezTo>
                <a:cubicBezTo>
                  <a:pt x="385" y="294"/>
                  <a:pt x="309" y="368"/>
                  <a:pt x="217" y="368"/>
                </a:cubicBezTo>
                <a:cubicBezTo>
                  <a:pt x="124" y="368"/>
                  <a:pt x="50" y="294"/>
                  <a:pt x="50" y="201"/>
                </a:cubicBezTo>
                <a:close/>
                <a:moveTo>
                  <a:pt x="135" y="485"/>
                </a:moveTo>
                <a:lnTo>
                  <a:pt x="135" y="485"/>
                </a:lnTo>
                <a:lnTo>
                  <a:pt x="135" y="485"/>
                </a:lnTo>
                <a:lnTo>
                  <a:pt x="108" y="430"/>
                </a:lnTo>
                <a:lnTo>
                  <a:pt x="48" y="433"/>
                </a:lnTo>
                <a:lnTo>
                  <a:pt x="48" y="433"/>
                </a:lnTo>
                <a:cubicBezTo>
                  <a:pt x="48" y="433"/>
                  <a:pt x="69" y="396"/>
                  <a:pt x="91" y="357"/>
                </a:cubicBezTo>
                <a:cubicBezTo>
                  <a:pt x="116" y="378"/>
                  <a:pt x="148" y="393"/>
                  <a:pt x="183" y="399"/>
                </a:cubicBezTo>
                <a:cubicBezTo>
                  <a:pt x="159" y="442"/>
                  <a:pt x="135" y="485"/>
                  <a:pt x="135" y="485"/>
                </a:cubicBezTo>
                <a:close/>
                <a:moveTo>
                  <a:pt x="367" y="335"/>
                </a:moveTo>
                <a:lnTo>
                  <a:pt x="367" y="335"/>
                </a:lnTo>
                <a:lnTo>
                  <a:pt x="367" y="335"/>
                </a:lnTo>
                <a:lnTo>
                  <a:pt x="367" y="335"/>
                </a:lnTo>
                <a:cubicBezTo>
                  <a:pt x="399" y="300"/>
                  <a:pt x="419" y="252"/>
                  <a:pt x="419" y="201"/>
                </a:cubicBezTo>
                <a:cubicBezTo>
                  <a:pt x="419" y="90"/>
                  <a:pt x="329" y="0"/>
                  <a:pt x="217" y="0"/>
                </a:cubicBezTo>
                <a:cubicBezTo>
                  <a:pt x="106" y="0"/>
                  <a:pt x="16" y="90"/>
                  <a:pt x="16" y="201"/>
                </a:cubicBezTo>
                <a:cubicBezTo>
                  <a:pt x="16" y="252"/>
                  <a:pt x="36" y="300"/>
                  <a:pt x="67" y="335"/>
                </a:cubicBezTo>
                <a:cubicBezTo>
                  <a:pt x="36" y="390"/>
                  <a:pt x="0" y="453"/>
                  <a:pt x="0" y="453"/>
                </a:cubicBezTo>
                <a:lnTo>
                  <a:pt x="0" y="453"/>
                </a:lnTo>
                <a:lnTo>
                  <a:pt x="88" y="466"/>
                </a:lnTo>
                <a:lnTo>
                  <a:pt x="143" y="536"/>
                </a:lnTo>
                <a:lnTo>
                  <a:pt x="143" y="536"/>
                </a:lnTo>
                <a:cubicBezTo>
                  <a:pt x="143" y="536"/>
                  <a:pt x="184" y="464"/>
                  <a:pt x="217" y="406"/>
                </a:cubicBezTo>
                <a:cubicBezTo>
                  <a:pt x="250" y="464"/>
                  <a:pt x="292" y="536"/>
                  <a:pt x="292" y="536"/>
                </a:cubicBezTo>
                <a:lnTo>
                  <a:pt x="292" y="536"/>
                </a:lnTo>
                <a:lnTo>
                  <a:pt x="347" y="466"/>
                </a:lnTo>
                <a:lnTo>
                  <a:pt x="435" y="453"/>
                </a:lnTo>
                <a:lnTo>
                  <a:pt x="435" y="453"/>
                </a:lnTo>
                <a:cubicBezTo>
                  <a:pt x="435" y="453"/>
                  <a:pt x="399" y="390"/>
                  <a:pt x="367" y="3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5960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9F1C7F-66ED-C045-8D9F-67AAD01CFE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6454976" y="3815689"/>
            <a:ext cx="2955724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PRESENTATION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6454976" y="4385780"/>
            <a:ext cx="5089324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101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794821" y="1867050"/>
            <a:ext cx="6120987" cy="3453063"/>
            <a:chOff x="2624545" y="2201763"/>
            <a:chExt cx="6733086" cy="3798369"/>
          </a:xfrm>
          <a:solidFill>
            <a:schemeClr val="bg2">
              <a:lumMod val="90000"/>
            </a:schemeClr>
          </a:solidFill>
        </p:grpSpPr>
        <p:sp>
          <p:nvSpPr>
            <p:cNvPr id="6" name="Shape 983"/>
            <p:cNvSpPr/>
            <p:nvPr/>
          </p:nvSpPr>
          <p:spPr>
            <a:xfrm>
              <a:off x="5375365" y="2201763"/>
              <a:ext cx="3982266" cy="3592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81" y="12766"/>
                  </a:moveTo>
                  <a:lnTo>
                    <a:pt x="13981" y="12766"/>
                  </a:lnTo>
                  <a:lnTo>
                    <a:pt x="13939" y="12750"/>
                  </a:lnTo>
                  <a:lnTo>
                    <a:pt x="13911" y="12766"/>
                  </a:lnTo>
                  <a:lnTo>
                    <a:pt x="13840" y="12844"/>
                  </a:lnTo>
                  <a:lnTo>
                    <a:pt x="13826" y="12875"/>
                  </a:lnTo>
                  <a:lnTo>
                    <a:pt x="13840" y="12922"/>
                  </a:lnTo>
                  <a:lnTo>
                    <a:pt x="13869" y="12938"/>
                  </a:lnTo>
                  <a:lnTo>
                    <a:pt x="13911" y="12922"/>
                  </a:lnTo>
                  <a:lnTo>
                    <a:pt x="13981" y="12844"/>
                  </a:lnTo>
                  <a:lnTo>
                    <a:pt x="13996" y="12797"/>
                  </a:lnTo>
                  <a:lnTo>
                    <a:pt x="13981" y="12766"/>
                  </a:lnTo>
                  <a:close/>
                  <a:moveTo>
                    <a:pt x="14898" y="15523"/>
                  </a:moveTo>
                  <a:lnTo>
                    <a:pt x="14898" y="15523"/>
                  </a:lnTo>
                  <a:lnTo>
                    <a:pt x="14927" y="15617"/>
                  </a:lnTo>
                  <a:lnTo>
                    <a:pt x="14955" y="15664"/>
                  </a:lnTo>
                  <a:lnTo>
                    <a:pt x="14969" y="15711"/>
                  </a:lnTo>
                  <a:lnTo>
                    <a:pt x="14969" y="15773"/>
                  </a:lnTo>
                  <a:lnTo>
                    <a:pt x="14969" y="15804"/>
                  </a:lnTo>
                  <a:lnTo>
                    <a:pt x="14983" y="15836"/>
                  </a:lnTo>
                  <a:lnTo>
                    <a:pt x="14997" y="15851"/>
                  </a:lnTo>
                  <a:lnTo>
                    <a:pt x="15011" y="15867"/>
                  </a:lnTo>
                  <a:lnTo>
                    <a:pt x="15025" y="15867"/>
                  </a:lnTo>
                  <a:lnTo>
                    <a:pt x="15054" y="15867"/>
                  </a:lnTo>
                  <a:lnTo>
                    <a:pt x="15096" y="15851"/>
                  </a:lnTo>
                  <a:lnTo>
                    <a:pt x="15110" y="15836"/>
                  </a:lnTo>
                  <a:lnTo>
                    <a:pt x="15110" y="15726"/>
                  </a:lnTo>
                  <a:lnTo>
                    <a:pt x="15110" y="15632"/>
                  </a:lnTo>
                  <a:lnTo>
                    <a:pt x="15124" y="15601"/>
                  </a:lnTo>
                  <a:lnTo>
                    <a:pt x="15138" y="15617"/>
                  </a:lnTo>
                  <a:lnTo>
                    <a:pt x="15152" y="15664"/>
                  </a:lnTo>
                  <a:lnTo>
                    <a:pt x="15223" y="15758"/>
                  </a:lnTo>
                  <a:lnTo>
                    <a:pt x="15279" y="15820"/>
                  </a:lnTo>
                  <a:lnTo>
                    <a:pt x="15322" y="15851"/>
                  </a:lnTo>
                  <a:lnTo>
                    <a:pt x="15378" y="15867"/>
                  </a:lnTo>
                  <a:lnTo>
                    <a:pt x="15406" y="15867"/>
                  </a:lnTo>
                  <a:lnTo>
                    <a:pt x="15421" y="15867"/>
                  </a:lnTo>
                  <a:lnTo>
                    <a:pt x="15435" y="15851"/>
                  </a:lnTo>
                  <a:lnTo>
                    <a:pt x="15449" y="15836"/>
                  </a:lnTo>
                  <a:lnTo>
                    <a:pt x="15435" y="15820"/>
                  </a:lnTo>
                  <a:lnTo>
                    <a:pt x="15421" y="15773"/>
                  </a:lnTo>
                  <a:lnTo>
                    <a:pt x="15350" y="15679"/>
                  </a:lnTo>
                  <a:lnTo>
                    <a:pt x="15294" y="15601"/>
                  </a:lnTo>
                  <a:lnTo>
                    <a:pt x="15279" y="15570"/>
                  </a:lnTo>
                  <a:lnTo>
                    <a:pt x="15279" y="15538"/>
                  </a:lnTo>
                  <a:lnTo>
                    <a:pt x="15294" y="15523"/>
                  </a:lnTo>
                  <a:lnTo>
                    <a:pt x="15364" y="15444"/>
                  </a:lnTo>
                  <a:lnTo>
                    <a:pt x="15378" y="15413"/>
                  </a:lnTo>
                  <a:lnTo>
                    <a:pt x="15392" y="15366"/>
                  </a:lnTo>
                  <a:lnTo>
                    <a:pt x="15378" y="15350"/>
                  </a:lnTo>
                  <a:lnTo>
                    <a:pt x="15336" y="15335"/>
                  </a:lnTo>
                  <a:lnTo>
                    <a:pt x="15167" y="15335"/>
                  </a:lnTo>
                  <a:lnTo>
                    <a:pt x="15152" y="15335"/>
                  </a:lnTo>
                  <a:lnTo>
                    <a:pt x="15138" y="15319"/>
                  </a:lnTo>
                  <a:lnTo>
                    <a:pt x="15138" y="15303"/>
                  </a:lnTo>
                  <a:lnTo>
                    <a:pt x="15138" y="15272"/>
                  </a:lnTo>
                  <a:lnTo>
                    <a:pt x="15152" y="15241"/>
                  </a:lnTo>
                  <a:lnTo>
                    <a:pt x="15223" y="15147"/>
                  </a:lnTo>
                  <a:lnTo>
                    <a:pt x="15223" y="15131"/>
                  </a:lnTo>
                  <a:lnTo>
                    <a:pt x="15223" y="15115"/>
                  </a:lnTo>
                  <a:lnTo>
                    <a:pt x="15195" y="15100"/>
                  </a:lnTo>
                  <a:lnTo>
                    <a:pt x="15167" y="15100"/>
                  </a:lnTo>
                  <a:lnTo>
                    <a:pt x="15124" y="15115"/>
                  </a:lnTo>
                  <a:lnTo>
                    <a:pt x="15082" y="15147"/>
                  </a:lnTo>
                  <a:lnTo>
                    <a:pt x="15025" y="15241"/>
                  </a:lnTo>
                  <a:lnTo>
                    <a:pt x="14927" y="15429"/>
                  </a:lnTo>
                  <a:lnTo>
                    <a:pt x="14898" y="15523"/>
                  </a:lnTo>
                  <a:close/>
                  <a:moveTo>
                    <a:pt x="13869" y="15194"/>
                  </a:moveTo>
                  <a:lnTo>
                    <a:pt x="13869" y="15194"/>
                  </a:lnTo>
                  <a:lnTo>
                    <a:pt x="13883" y="15256"/>
                  </a:lnTo>
                  <a:lnTo>
                    <a:pt x="13897" y="15303"/>
                  </a:lnTo>
                  <a:lnTo>
                    <a:pt x="13911" y="15350"/>
                  </a:lnTo>
                  <a:lnTo>
                    <a:pt x="13967" y="15460"/>
                  </a:lnTo>
                  <a:lnTo>
                    <a:pt x="13981" y="15507"/>
                  </a:lnTo>
                  <a:lnTo>
                    <a:pt x="14024" y="15538"/>
                  </a:lnTo>
                  <a:lnTo>
                    <a:pt x="14066" y="15554"/>
                  </a:lnTo>
                  <a:lnTo>
                    <a:pt x="14094" y="15554"/>
                  </a:lnTo>
                  <a:lnTo>
                    <a:pt x="14207" y="15554"/>
                  </a:lnTo>
                  <a:lnTo>
                    <a:pt x="14235" y="15554"/>
                  </a:lnTo>
                  <a:lnTo>
                    <a:pt x="14278" y="15570"/>
                  </a:lnTo>
                  <a:lnTo>
                    <a:pt x="14334" y="15585"/>
                  </a:lnTo>
                  <a:lnTo>
                    <a:pt x="14376" y="15601"/>
                  </a:lnTo>
                  <a:lnTo>
                    <a:pt x="14419" y="15632"/>
                  </a:lnTo>
                  <a:lnTo>
                    <a:pt x="14475" y="15632"/>
                  </a:lnTo>
                  <a:lnTo>
                    <a:pt x="14503" y="15632"/>
                  </a:lnTo>
                  <a:lnTo>
                    <a:pt x="14546" y="15617"/>
                  </a:lnTo>
                  <a:lnTo>
                    <a:pt x="14574" y="15570"/>
                  </a:lnTo>
                  <a:lnTo>
                    <a:pt x="14616" y="15460"/>
                  </a:lnTo>
                  <a:lnTo>
                    <a:pt x="14630" y="15413"/>
                  </a:lnTo>
                  <a:lnTo>
                    <a:pt x="14659" y="15366"/>
                  </a:lnTo>
                  <a:lnTo>
                    <a:pt x="14729" y="15272"/>
                  </a:lnTo>
                  <a:lnTo>
                    <a:pt x="14743" y="15225"/>
                  </a:lnTo>
                  <a:lnTo>
                    <a:pt x="14772" y="15131"/>
                  </a:lnTo>
                  <a:lnTo>
                    <a:pt x="14786" y="15100"/>
                  </a:lnTo>
                  <a:lnTo>
                    <a:pt x="14814" y="15068"/>
                  </a:lnTo>
                  <a:lnTo>
                    <a:pt x="14856" y="15053"/>
                  </a:lnTo>
                  <a:lnTo>
                    <a:pt x="14870" y="15037"/>
                  </a:lnTo>
                  <a:lnTo>
                    <a:pt x="14870" y="15021"/>
                  </a:lnTo>
                  <a:lnTo>
                    <a:pt x="14870" y="15006"/>
                  </a:lnTo>
                  <a:lnTo>
                    <a:pt x="14856" y="14990"/>
                  </a:lnTo>
                  <a:lnTo>
                    <a:pt x="14814" y="14974"/>
                  </a:lnTo>
                  <a:lnTo>
                    <a:pt x="14786" y="14943"/>
                  </a:lnTo>
                  <a:lnTo>
                    <a:pt x="14772" y="14880"/>
                  </a:lnTo>
                  <a:lnTo>
                    <a:pt x="14772" y="14865"/>
                  </a:lnTo>
                  <a:lnTo>
                    <a:pt x="14772" y="14739"/>
                  </a:lnTo>
                  <a:lnTo>
                    <a:pt x="14772" y="14708"/>
                  </a:lnTo>
                  <a:lnTo>
                    <a:pt x="14786" y="14645"/>
                  </a:lnTo>
                  <a:lnTo>
                    <a:pt x="14814" y="14614"/>
                  </a:lnTo>
                  <a:lnTo>
                    <a:pt x="14856" y="14598"/>
                  </a:lnTo>
                  <a:lnTo>
                    <a:pt x="14870" y="14583"/>
                  </a:lnTo>
                  <a:lnTo>
                    <a:pt x="14884" y="14551"/>
                  </a:lnTo>
                  <a:lnTo>
                    <a:pt x="14884" y="14536"/>
                  </a:lnTo>
                  <a:lnTo>
                    <a:pt x="14884" y="14504"/>
                  </a:lnTo>
                  <a:lnTo>
                    <a:pt x="14856" y="14473"/>
                  </a:lnTo>
                  <a:lnTo>
                    <a:pt x="14828" y="14426"/>
                  </a:lnTo>
                  <a:lnTo>
                    <a:pt x="14786" y="14379"/>
                  </a:lnTo>
                  <a:lnTo>
                    <a:pt x="14743" y="14363"/>
                  </a:lnTo>
                  <a:lnTo>
                    <a:pt x="14701" y="14348"/>
                  </a:lnTo>
                  <a:lnTo>
                    <a:pt x="14645" y="14363"/>
                  </a:lnTo>
                  <a:lnTo>
                    <a:pt x="14475" y="14457"/>
                  </a:lnTo>
                  <a:lnTo>
                    <a:pt x="14433" y="14489"/>
                  </a:lnTo>
                  <a:lnTo>
                    <a:pt x="14391" y="14536"/>
                  </a:lnTo>
                  <a:lnTo>
                    <a:pt x="14250" y="14739"/>
                  </a:lnTo>
                  <a:lnTo>
                    <a:pt x="14207" y="14786"/>
                  </a:lnTo>
                  <a:lnTo>
                    <a:pt x="14165" y="14818"/>
                  </a:lnTo>
                  <a:lnTo>
                    <a:pt x="14137" y="14849"/>
                  </a:lnTo>
                  <a:lnTo>
                    <a:pt x="14024" y="14896"/>
                  </a:lnTo>
                  <a:lnTo>
                    <a:pt x="13996" y="14912"/>
                  </a:lnTo>
                  <a:lnTo>
                    <a:pt x="13911" y="14990"/>
                  </a:lnTo>
                  <a:lnTo>
                    <a:pt x="13883" y="15037"/>
                  </a:lnTo>
                  <a:lnTo>
                    <a:pt x="13869" y="15084"/>
                  </a:lnTo>
                  <a:lnTo>
                    <a:pt x="13869" y="15194"/>
                  </a:lnTo>
                  <a:close/>
                  <a:moveTo>
                    <a:pt x="15378" y="14175"/>
                  </a:moveTo>
                  <a:lnTo>
                    <a:pt x="15378" y="14175"/>
                  </a:lnTo>
                  <a:lnTo>
                    <a:pt x="15336" y="14207"/>
                  </a:lnTo>
                  <a:lnTo>
                    <a:pt x="15308" y="14238"/>
                  </a:lnTo>
                  <a:lnTo>
                    <a:pt x="15265" y="14348"/>
                  </a:lnTo>
                  <a:lnTo>
                    <a:pt x="15265" y="14363"/>
                  </a:lnTo>
                  <a:lnTo>
                    <a:pt x="15265" y="14379"/>
                  </a:lnTo>
                  <a:lnTo>
                    <a:pt x="15279" y="14395"/>
                  </a:lnTo>
                  <a:lnTo>
                    <a:pt x="15294" y="14379"/>
                  </a:lnTo>
                  <a:lnTo>
                    <a:pt x="15336" y="14363"/>
                  </a:lnTo>
                  <a:lnTo>
                    <a:pt x="15378" y="14348"/>
                  </a:lnTo>
                  <a:lnTo>
                    <a:pt x="15421" y="14363"/>
                  </a:lnTo>
                  <a:lnTo>
                    <a:pt x="15463" y="14395"/>
                  </a:lnTo>
                  <a:lnTo>
                    <a:pt x="15519" y="14410"/>
                  </a:lnTo>
                  <a:lnTo>
                    <a:pt x="15547" y="14410"/>
                  </a:lnTo>
                  <a:lnTo>
                    <a:pt x="15590" y="14410"/>
                  </a:lnTo>
                  <a:lnTo>
                    <a:pt x="15646" y="14442"/>
                  </a:lnTo>
                  <a:lnTo>
                    <a:pt x="15689" y="14457"/>
                  </a:lnTo>
                  <a:lnTo>
                    <a:pt x="15703" y="14457"/>
                  </a:lnTo>
                  <a:lnTo>
                    <a:pt x="15717" y="14457"/>
                  </a:lnTo>
                  <a:lnTo>
                    <a:pt x="15731" y="14442"/>
                  </a:lnTo>
                  <a:lnTo>
                    <a:pt x="15731" y="14426"/>
                  </a:lnTo>
                  <a:lnTo>
                    <a:pt x="15731" y="14238"/>
                  </a:lnTo>
                  <a:lnTo>
                    <a:pt x="15731" y="14191"/>
                  </a:lnTo>
                  <a:lnTo>
                    <a:pt x="15703" y="14144"/>
                  </a:lnTo>
                  <a:lnTo>
                    <a:pt x="15632" y="14082"/>
                  </a:lnTo>
                  <a:lnTo>
                    <a:pt x="15618" y="14066"/>
                  </a:lnTo>
                  <a:lnTo>
                    <a:pt x="15604" y="14050"/>
                  </a:lnTo>
                  <a:lnTo>
                    <a:pt x="15576" y="14066"/>
                  </a:lnTo>
                  <a:lnTo>
                    <a:pt x="15562" y="14082"/>
                  </a:lnTo>
                  <a:lnTo>
                    <a:pt x="15505" y="14144"/>
                  </a:lnTo>
                  <a:lnTo>
                    <a:pt x="15449" y="14175"/>
                  </a:lnTo>
                  <a:lnTo>
                    <a:pt x="15406" y="14175"/>
                  </a:lnTo>
                  <a:lnTo>
                    <a:pt x="15378" y="14175"/>
                  </a:lnTo>
                  <a:close/>
                  <a:moveTo>
                    <a:pt x="15181" y="12092"/>
                  </a:moveTo>
                  <a:lnTo>
                    <a:pt x="15181" y="12092"/>
                  </a:lnTo>
                  <a:lnTo>
                    <a:pt x="15181" y="12077"/>
                  </a:lnTo>
                  <a:lnTo>
                    <a:pt x="15181" y="12061"/>
                  </a:lnTo>
                  <a:lnTo>
                    <a:pt x="15167" y="12061"/>
                  </a:lnTo>
                  <a:lnTo>
                    <a:pt x="15152" y="12077"/>
                  </a:lnTo>
                  <a:lnTo>
                    <a:pt x="15082" y="12139"/>
                  </a:lnTo>
                  <a:lnTo>
                    <a:pt x="15054" y="12202"/>
                  </a:lnTo>
                  <a:lnTo>
                    <a:pt x="15040" y="12249"/>
                  </a:lnTo>
                  <a:lnTo>
                    <a:pt x="15040" y="12280"/>
                  </a:lnTo>
                  <a:lnTo>
                    <a:pt x="15054" y="12343"/>
                  </a:lnTo>
                  <a:lnTo>
                    <a:pt x="15068" y="12406"/>
                  </a:lnTo>
                  <a:lnTo>
                    <a:pt x="15096" y="12437"/>
                  </a:lnTo>
                  <a:lnTo>
                    <a:pt x="15096" y="12453"/>
                  </a:lnTo>
                  <a:lnTo>
                    <a:pt x="15110" y="12468"/>
                  </a:lnTo>
                  <a:lnTo>
                    <a:pt x="15124" y="12453"/>
                  </a:lnTo>
                  <a:lnTo>
                    <a:pt x="15124" y="12437"/>
                  </a:lnTo>
                  <a:lnTo>
                    <a:pt x="15167" y="12249"/>
                  </a:lnTo>
                  <a:lnTo>
                    <a:pt x="15181" y="12124"/>
                  </a:lnTo>
                  <a:lnTo>
                    <a:pt x="15181" y="12092"/>
                  </a:lnTo>
                  <a:close/>
                  <a:moveTo>
                    <a:pt x="14574" y="16306"/>
                  </a:moveTo>
                  <a:lnTo>
                    <a:pt x="14574" y="16306"/>
                  </a:lnTo>
                  <a:lnTo>
                    <a:pt x="14588" y="16306"/>
                  </a:lnTo>
                  <a:lnTo>
                    <a:pt x="14602" y="16306"/>
                  </a:lnTo>
                  <a:lnTo>
                    <a:pt x="14616" y="16290"/>
                  </a:lnTo>
                  <a:lnTo>
                    <a:pt x="14602" y="16274"/>
                  </a:lnTo>
                  <a:lnTo>
                    <a:pt x="14588" y="16227"/>
                  </a:lnTo>
                  <a:lnTo>
                    <a:pt x="14546" y="16180"/>
                  </a:lnTo>
                  <a:lnTo>
                    <a:pt x="14503" y="16149"/>
                  </a:lnTo>
                  <a:lnTo>
                    <a:pt x="14334" y="16118"/>
                  </a:lnTo>
                  <a:lnTo>
                    <a:pt x="14235" y="16071"/>
                  </a:lnTo>
                  <a:lnTo>
                    <a:pt x="14193" y="16039"/>
                  </a:lnTo>
                  <a:lnTo>
                    <a:pt x="14151" y="16024"/>
                  </a:lnTo>
                  <a:lnTo>
                    <a:pt x="14094" y="16024"/>
                  </a:lnTo>
                  <a:lnTo>
                    <a:pt x="14066" y="16024"/>
                  </a:lnTo>
                  <a:lnTo>
                    <a:pt x="13953" y="16024"/>
                  </a:lnTo>
                  <a:lnTo>
                    <a:pt x="13854" y="16024"/>
                  </a:lnTo>
                  <a:lnTo>
                    <a:pt x="13742" y="16024"/>
                  </a:lnTo>
                  <a:lnTo>
                    <a:pt x="13516" y="16024"/>
                  </a:lnTo>
                  <a:lnTo>
                    <a:pt x="13488" y="16024"/>
                  </a:lnTo>
                  <a:lnTo>
                    <a:pt x="13516" y="16039"/>
                  </a:lnTo>
                  <a:lnTo>
                    <a:pt x="13685" y="16149"/>
                  </a:lnTo>
                  <a:lnTo>
                    <a:pt x="13784" y="16180"/>
                  </a:lnTo>
                  <a:lnTo>
                    <a:pt x="14094" y="16243"/>
                  </a:lnTo>
                  <a:lnTo>
                    <a:pt x="14207" y="16243"/>
                  </a:lnTo>
                  <a:lnTo>
                    <a:pt x="14292" y="16243"/>
                  </a:lnTo>
                  <a:lnTo>
                    <a:pt x="14405" y="16259"/>
                  </a:lnTo>
                  <a:lnTo>
                    <a:pt x="14574" y="16306"/>
                  </a:lnTo>
                  <a:close/>
                  <a:moveTo>
                    <a:pt x="14997" y="13126"/>
                  </a:moveTo>
                  <a:lnTo>
                    <a:pt x="14997" y="13126"/>
                  </a:lnTo>
                  <a:lnTo>
                    <a:pt x="14983" y="13189"/>
                  </a:lnTo>
                  <a:lnTo>
                    <a:pt x="14997" y="13251"/>
                  </a:lnTo>
                  <a:lnTo>
                    <a:pt x="15025" y="13361"/>
                  </a:lnTo>
                  <a:lnTo>
                    <a:pt x="15054" y="13408"/>
                  </a:lnTo>
                  <a:lnTo>
                    <a:pt x="15082" y="13455"/>
                  </a:lnTo>
                  <a:lnTo>
                    <a:pt x="15110" y="13486"/>
                  </a:lnTo>
                  <a:lnTo>
                    <a:pt x="15152" y="13486"/>
                  </a:lnTo>
                  <a:lnTo>
                    <a:pt x="15181" y="13502"/>
                  </a:lnTo>
                  <a:lnTo>
                    <a:pt x="15223" y="13533"/>
                  </a:lnTo>
                  <a:lnTo>
                    <a:pt x="15336" y="13612"/>
                  </a:lnTo>
                  <a:lnTo>
                    <a:pt x="15378" y="13659"/>
                  </a:lnTo>
                  <a:lnTo>
                    <a:pt x="15421" y="13706"/>
                  </a:lnTo>
                  <a:lnTo>
                    <a:pt x="15435" y="13737"/>
                  </a:lnTo>
                  <a:lnTo>
                    <a:pt x="15463" y="13784"/>
                  </a:lnTo>
                  <a:lnTo>
                    <a:pt x="15505" y="13831"/>
                  </a:lnTo>
                  <a:lnTo>
                    <a:pt x="15547" y="13847"/>
                  </a:lnTo>
                  <a:lnTo>
                    <a:pt x="15562" y="13847"/>
                  </a:lnTo>
                  <a:lnTo>
                    <a:pt x="15576" y="13847"/>
                  </a:lnTo>
                  <a:lnTo>
                    <a:pt x="15590" y="13831"/>
                  </a:lnTo>
                  <a:lnTo>
                    <a:pt x="15590" y="13815"/>
                  </a:lnTo>
                  <a:lnTo>
                    <a:pt x="15590" y="13784"/>
                  </a:lnTo>
                  <a:lnTo>
                    <a:pt x="15590" y="13721"/>
                  </a:lnTo>
                  <a:lnTo>
                    <a:pt x="15562" y="13674"/>
                  </a:lnTo>
                  <a:lnTo>
                    <a:pt x="15491" y="13549"/>
                  </a:lnTo>
                  <a:lnTo>
                    <a:pt x="15449" y="13502"/>
                  </a:lnTo>
                  <a:lnTo>
                    <a:pt x="15406" y="13455"/>
                  </a:lnTo>
                  <a:lnTo>
                    <a:pt x="15294" y="13377"/>
                  </a:lnTo>
                  <a:lnTo>
                    <a:pt x="15265" y="13345"/>
                  </a:lnTo>
                  <a:lnTo>
                    <a:pt x="15251" y="13298"/>
                  </a:lnTo>
                  <a:lnTo>
                    <a:pt x="15265" y="13204"/>
                  </a:lnTo>
                  <a:lnTo>
                    <a:pt x="15308" y="13095"/>
                  </a:lnTo>
                  <a:lnTo>
                    <a:pt x="15294" y="13048"/>
                  </a:lnTo>
                  <a:lnTo>
                    <a:pt x="15265" y="13001"/>
                  </a:lnTo>
                  <a:lnTo>
                    <a:pt x="15237" y="12985"/>
                  </a:lnTo>
                  <a:lnTo>
                    <a:pt x="15181" y="12969"/>
                  </a:lnTo>
                  <a:lnTo>
                    <a:pt x="15138" y="12985"/>
                  </a:lnTo>
                  <a:lnTo>
                    <a:pt x="15096" y="13001"/>
                  </a:lnTo>
                  <a:lnTo>
                    <a:pt x="15054" y="13048"/>
                  </a:lnTo>
                  <a:lnTo>
                    <a:pt x="15025" y="13095"/>
                  </a:lnTo>
                  <a:lnTo>
                    <a:pt x="14997" y="13126"/>
                  </a:lnTo>
                  <a:close/>
                  <a:moveTo>
                    <a:pt x="21487" y="4856"/>
                  </a:moveTo>
                  <a:lnTo>
                    <a:pt x="21487" y="4856"/>
                  </a:lnTo>
                  <a:lnTo>
                    <a:pt x="21529" y="4824"/>
                  </a:lnTo>
                  <a:lnTo>
                    <a:pt x="21544" y="4777"/>
                  </a:lnTo>
                  <a:lnTo>
                    <a:pt x="21600" y="3744"/>
                  </a:lnTo>
                  <a:lnTo>
                    <a:pt x="21586" y="3697"/>
                  </a:lnTo>
                  <a:lnTo>
                    <a:pt x="21558" y="3650"/>
                  </a:lnTo>
                  <a:lnTo>
                    <a:pt x="21515" y="3634"/>
                  </a:lnTo>
                  <a:lnTo>
                    <a:pt x="21431" y="3603"/>
                  </a:lnTo>
                  <a:lnTo>
                    <a:pt x="21402" y="3587"/>
                  </a:lnTo>
                  <a:lnTo>
                    <a:pt x="21360" y="3556"/>
                  </a:lnTo>
                  <a:lnTo>
                    <a:pt x="21304" y="3493"/>
                  </a:lnTo>
                  <a:lnTo>
                    <a:pt x="21205" y="3430"/>
                  </a:lnTo>
                  <a:lnTo>
                    <a:pt x="21177" y="3399"/>
                  </a:lnTo>
                  <a:lnTo>
                    <a:pt x="21120" y="3383"/>
                  </a:lnTo>
                  <a:lnTo>
                    <a:pt x="21064" y="3383"/>
                  </a:lnTo>
                  <a:lnTo>
                    <a:pt x="20965" y="3383"/>
                  </a:lnTo>
                  <a:lnTo>
                    <a:pt x="20923" y="3368"/>
                  </a:lnTo>
                  <a:lnTo>
                    <a:pt x="20866" y="3352"/>
                  </a:lnTo>
                  <a:lnTo>
                    <a:pt x="20824" y="3321"/>
                  </a:lnTo>
                  <a:lnTo>
                    <a:pt x="20782" y="3305"/>
                  </a:lnTo>
                  <a:lnTo>
                    <a:pt x="20725" y="3305"/>
                  </a:lnTo>
                  <a:lnTo>
                    <a:pt x="20697" y="3305"/>
                  </a:lnTo>
                  <a:lnTo>
                    <a:pt x="20598" y="3305"/>
                  </a:lnTo>
                  <a:lnTo>
                    <a:pt x="20584" y="3321"/>
                  </a:lnTo>
                  <a:lnTo>
                    <a:pt x="20584" y="3368"/>
                  </a:lnTo>
                  <a:lnTo>
                    <a:pt x="20627" y="3540"/>
                  </a:lnTo>
                  <a:lnTo>
                    <a:pt x="20612" y="3603"/>
                  </a:lnTo>
                  <a:lnTo>
                    <a:pt x="20584" y="3634"/>
                  </a:lnTo>
                  <a:lnTo>
                    <a:pt x="20556" y="3650"/>
                  </a:lnTo>
                  <a:lnTo>
                    <a:pt x="20500" y="3665"/>
                  </a:lnTo>
                  <a:lnTo>
                    <a:pt x="20457" y="3650"/>
                  </a:lnTo>
                  <a:lnTo>
                    <a:pt x="20415" y="3634"/>
                  </a:lnTo>
                  <a:lnTo>
                    <a:pt x="20373" y="3603"/>
                  </a:lnTo>
                  <a:lnTo>
                    <a:pt x="20330" y="3556"/>
                  </a:lnTo>
                  <a:lnTo>
                    <a:pt x="20316" y="3509"/>
                  </a:lnTo>
                  <a:lnTo>
                    <a:pt x="20288" y="3415"/>
                  </a:lnTo>
                  <a:lnTo>
                    <a:pt x="20274" y="3383"/>
                  </a:lnTo>
                  <a:lnTo>
                    <a:pt x="20231" y="3383"/>
                  </a:lnTo>
                  <a:lnTo>
                    <a:pt x="20147" y="3383"/>
                  </a:lnTo>
                  <a:lnTo>
                    <a:pt x="20090" y="3383"/>
                  </a:lnTo>
                  <a:lnTo>
                    <a:pt x="20048" y="3415"/>
                  </a:lnTo>
                  <a:lnTo>
                    <a:pt x="20006" y="3430"/>
                  </a:lnTo>
                  <a:lnTo>
                    <a:pt x="19963" y="3430"/>
                  </a:lnTo>
                  <a:lnTo>
                    <a:pt x="19865" y="3399"/>
                  </a:lnTo>
                  <a:lnTo>
                    <a:pt x="19752" y="3383"/>
                  </a:lnTo>
                  <a:lnTo>
                    <a:pt x="19653" y="3383"/>
                  </a:lnTo>
                  <a:lnTo>
                    <a:pt x="19611" y="3383"/>
                  </a:lnTo>
                  <a:lnTo>
                    <a:pt x="19568" y="3415"/>
                  </a:lnTo>
                  <a:lnTo>
                    <a:pt x="19554" y="3430"/>
                  </a:lnTo>
                  <a:lnTo>
                    <a:pt x="19526" y="3430"/>
                  </a:lnTo>
                  <a:lnTo>
                    <a:pt x="19498" y="3415"/>
                  </a:lnTo>
                  <a:lnTo>
                    <a:pt x="19441" y="3336"/>
                  </a:lnTo>
                  <a:lnTo>
                    <a:pt x="19413" y="3289"/>
                  </a:lnTo>
                  <a:lnTo>
                    <a:pt x="19399" y="3242"/>
                  </a:lnTo>
                  <a:lnTo>
                    <a:pt x="19399" y="3133"/>
                  </a:lnTo>
                  <a:lnTo>
                    <a:pt x="19385" y="3086"/>
                  </a:lnTo>
                  <a:lnTo>
                    <a:pt x="19343" y="3039"/>
                  </a:lnTo>
                  <a:lnTo>
                    <a:pt x="19230" y="2945"/>
                  </a:lnTo>
                  <a:lnTo>
                    <a:pt x="19187" y="2929"/>
                  </a:lnTo>
                  <a:lnTo>
                    <a:pt x="19131" y="2913"/>
                  </a:lnTo>
                  <a:lnTo>
                    <a:pt x="18905" y="2913"/>
                  </a:lnTo>
                  <a:lnTo>
                    <a:pt x="18792" y="2913"/>
                  </a:lnTo>
                  <a:lnTo>
                    <a:pt x="18553" y="2913"/>
                  </a:lnTo>
                  <a:lnTo>
                    <a:pt x="18510" y="2898"/>
                  </a:lnTo>
                  <a:lnTo>
                    <a:pt x="18496" y="2882"/>
                  </a:lnTo>
                  <a:lnTo>
                    <a:pt x="18482" y="2835"/>
                  </a:lnTo>
                  <a:lnTo>
                    <a:pt x="18468" y="2804"/>
                  </a:lnTo>
                  <a:lnTo>
                    <a:pt x="18383" y="2725"/>
                  </a:lnTo>
                  <a:lnTo>
                    <a:pt x="18270" y="2647"/>
                  </a:lnTo>
                  <a:lnTo>
                    <a:pt x="18242" y="2600"/>
                  </a:lnTo>
                  <a:lnTo>
                    <a:pt x="18228" y="2553"/>
                  </a:lnTo>
                  <a:lnTo>
                    <a:pt x="18228" y="2522"/>
                  </a:lnTo>
                  <a:lnTo>
                    <a:pt x="18200" y="2475"/>
                  </a:lnTo>
                  <a:lnTo>
                    <a:pt x="18172" y="2444"/>
                  </a:lnTo>
                  <a:lnTo>
                    <a:pt x="17452" y="2240"/>
                  </a:lnTo>
                  <a:lnTo>
                    <a:pt x="17410" y="2240"/>
                  </a:lnTo>
                  <a:lnTo>
                    <a:pt x="17396" y="2256"/>
                  </a:lnTo>
                  <a:lnTo>
                    <a:pt x="17396" y="2271"/>
                  </a:lnTo>
                  <a:lnTo>
                    <a:pt x="17382" y="2303"/>
                  </a:lnTo>
                  <a:lnTo>
                    <a:pt x="17339" y="2334"/>
                  </a:lnTo>
                  <a:lnTo>
                    <a:pt x="17226" y="2428"/>
                  </a:lnTo>
                  <a:lnTo>
                    <a:pt x="17198" y="2459"/>
                  </a:lnTo>
                  <a:lnTo>
                    <a:pt x="17198" y="2522"/>
                  </a:lnTo>
                  <a:lnTo>
                    <a:pt x="17240" y="2631"/>
                  </a:lnTo>
                  <a:lnTo>
                    <a:pt x="17240" y="2647"/>
                  </a:lnTo>
                  <a:lnTo>
                    <a:pt x="17240" y="2678"/>
                  </a:lnTo>
                  <a:lnTo>
                    <a:pt x="17226" y="2694"/>
                  </a:lnTo>
                  <a:lnTo>
                    <a:pt x="17198" y="2710"/>
                  </a:lnTo>
                  <a:lnTo>
                    <a:pt x="17099" y="2741"/>
                  </a:lnTo>
                  <a:lnTo>
                    <a:pt x="16987" y="2757"/>
                  </a:lnTo>
                  <a:lnTo>
                    <a:pt x="16972" y="2757"/>
                  </a:lnTo>
                  <a:lnTo>
                    <a:pt x="16860" y="2741"/>
                  </a:lnTo>
                  <a:lnTo>
                    <a:pt x="16761" y="2710"/>
                  </a:lnTo>
                  <a:lnTo>
                    <a:pt x="16704" y="2710"/>
                  </a:lnTo>
                  <a:lnTo>
                    <a:pt x="16662" y="2725"/>
                  </a:lnTo>
                  <a:lnTo>
                    <a:pt x="16634" y="2741"/>
                  </a:lnTo>
                  <a:lnTo>
                    <a:pt x="16577" y="2741"/>
                  </a:lnTo>
                  <a:lnTo>
                    <a:pt x="16549" y="2710"/>
                  </a:lnTo>
                  <a:lnTo>
                    <a:pt x="16450" y="2663"/>
                  </a:lnTo>
                  <a:lnTo>
                    <a:pt x="16408" y="2631"/>
                  </a:lnTo>
                  <a:lnTo>
                    <a:pt x="16394" y="2631"/>
                  </a:lnTo>
                  <a:lnTo>
                    <a:pt x="16380" y="2631"/>
                  </a:lnTo>
                  <a:lnTo>
                    <a:pt x="16366" y="2647"/>
                  </a:lnTo>
                  <a:lnTo>
                    <a:pt x="16352" y="2678"/>
                  </a:lnTo>
                  <a:lnTo>
                    <a:pt x="16352" y="2772"/>
                  </a:lnTo>
                  <a:lnTo>
                    <a:pt x="16352" y="2835"/>
                  </a:lnTo>
                  <a:lnTo>
                    <a:pt x="16323" y="2882"/>
                  </a:lnTo>
                  <a:lnTo>
                    <a:pt x="16253" y="2945"/>
                  </a:lnTo>
                  <a:lnTo>
                    <a:pt x="16239" y="2960"/>
                  </a:lnTo>
                  <a:lnTo>
                    <a:pt x="16225" y="2960"/>
                  </a:lnTo>
                  <a:lnTo>
                    <a:pt x="16211" y="2960"/>
                  </a:lnTo>
                  <a:lnTo>
                    <a:pt x="16182" y="2945"/>
                  </a:lnTo>
                  <a:lnTo>
                    <a:pt x="16112" y="2819"/>
                  </a:lnTo>
                  <a:lnTo>
                    <a:pt x="16055" y="2710"/>
                  </a:lnTo>
                  <a:lnTo>
                    <a:pt x="15971" y="2584"/>
                  </a:lnTo>
                  <a:lnTo>
                    <a:pt x="15957" y="2537"/>
                  </a:lnTo>
                  <a:lnTo>
                    <a:pt x="15971" y="2475"/>
                  </a:lnTo>
                  <a:lnTo>
                    <a:pt x="16055" y="2350"/>
                  </a:lnTo>
                  <a:lnTo>
                    <a:pt x="16069" y="2303"/>
                  </a:lnTo>
                  <a:lnTo>
                    <a:pt x="16084" y="2240"/>
                  </a:lnTo>
                  <a:lnTo>
                    <a:pt x="16084" y="2209"/>
                  </a:lnTo>
                  <a:lnTo>
                    <a:pt x="16069" y="2162"/>
                  </a:lnTo>
                  <a:lnTo>
                    <a:pt x="16041" y="2099"/>
                  </a:lnTo>
                  <a:lnTo>
                    <a:pt x="15985" y="2036"/>
                  </a:lnTo>
                  <a:lnTo>
                    <a:pt x="15886" y="1974"/>
                  </a:lnTo>
                  <a:lnTo>
                    <a:pt x="15858" y="1942"/>
                  </a:lnTo>
                  <a:lnTo>
                    <a:pt x="15801" y="1927"/>
                  </a:lnTo>
                  <a:lnTo>
                    <a:pt x="15745" y="1927"/>
                  </a:lnTo>
                  <a:lnTo>
                    <a:pt x="15731" y="1927"/>
                  </a:lnTo>
                  <a:lnTo>
                    <a:pt x="15674" y="1911"/>
                  </a:lnTo>
                  <a:lnTo>
                    <a:pt x="15632" y="1880"/>
                  </a:lnTo>
                  <a:lnTo>
                    <a:pt x="15547" y="1817"/>
                  </a:lnTo>
                  <a:lnTo>
                    <a:pt x="15505" y="1801"/>
                  </a:lnTo>
                  <a:lnTo>
                    <a:pt x="15491" y="1786"/>
                  </a:lnTo>
                  <a:lnTo>
                    <a:pt x="15463" y="1786"/>
                  </a:lnTo>
                  <a:lnTo>
                    <a:pt x="15449" y="1801"/>
                  </a:lnTo>
                  <a:lnTo>
                    <a:pt x="15435" y="1817"/>
                  </a:lnTo>
                  <a:lnTo>
                    <a:pt x="15421" y="1864"/>
                  </a:lnTo>
                  <a:lnTo>
                    <a:pt x="15364" y="1974"/>
                  </a:lnTo>
                  <a:lnTo>
                    <a:pt x="15350" y="2021"/>
                  </a:lnTo>
                  <a:lnTo>
                    <a:pt x="15308" y="2052"/>
                  </a:lnTo>
                  <a:lnTo>
                    <a:pt x="15265" y="2068"/>
                  </a:lnTo>
                  <a:lnTo>
                    <a:pt x="15040" y="2068"/>
                  </a:lnTo>
                  <a:lnTo>
                    <a:pt x="14983" y="2068"/>
                  </a:lnTo>
                  <a:lnTo>
                    <a:pt x="14927" y="2052"/>
                  </a:lnTo>
                  <a:lnTo>
                    <a:pt x="14884" y="2021"/>
                  </a:lnTo>
                  <a:lnTo>
                    <a:pt x="14842" y="1989"/>
                  </a:lnTo>
                  <a:lnTo>
                    <a:pt x="14814" y="1942"/>
                  </a:lnTo>
                  <a:lnTo>
                    <a:pt x="14800" y="1895"/>
                  </a:lnTo>
                  <a:lnTo>
                    <a:pt x="14757" y="1864"/>
                  </a:lnTo>
                  <a:lnTo>
                    <a:pt x="14715" y="1848"/>
                  </a:lnTo>
                  <a:lnTo>
                    <a:pt x="14546" y="1848"/>
                  </a:lnTo>
                  <a:lnTo>
                    <a:pt x="14489" y="1848"/>
                  </a:lnTo>
                  <a:lnTo>
                    <a:pt x="14447" y="1880"/>
                  </a:lnTo>
                  <a:lnTo>
                    <a:pt x="14334" y="1958"/>
                  </a:lnTo>
                  <a:lnTo>
                    <a:pt x="14320" y="1974"/>
                  </a:lnTo>
                  <a:lnTo>
                    <a:pt x="14306" y="1974"/>
                  </a:lnTo>
                  <a:lnTo>
                    <a:pt x="14292" y="1958"/>
                  </a:lnTo>
                  <a:lnTo>
                    <a:pt x="14292" y="1927"/>
                  </a:lnTo>
                  <a:lnTo>
                    <a:pt x="14292" y="1911"/>
                  </a:lnTo>
                  <a:lnTo>
                    <a:pt x="14278" y="1848"/>
                  </a:lnTo>
                  <a:lnTo>
                    <a:pt x="14250" y="1801"/>
                  </a:lnTo>
                  <a:lnTo>
                    <a:pt x="14193" y="1739"/>
                  </a:lnTo>
                  <a:lnTo>
                    <a:pt x="14137" y="1707"/>
                  </a:lnTo>
                  <a:lnTo>
                    <a:pt x="14094" y="1692"/>
                  </a:lnTo>
                  <a:lnTo>
                    <a:pt x="14066" y="1692"/>
                  </a:lnTo>
                  <a:lnTo>
                    <a:pt x="14010" y="1707"/>
                  </a:lnTo>
                  <a:lnTo>
                    <a:pt x="13967" y="1739"/>
                  </a:lnTo>
                  <a:lnTo>
                    <a:pt x="13911" y="1801"/>
                  </a:lnTo>
                  <a:lnTo>
                    <a:pt x="13826" y="1880"/>
                  </a:lnTo>
                  <a:lnTo>
                    <a:pt x="13713" y="1958"/>
                  </a:lnTo>
                  <a:lnTo>
                    <a:pt x="13615" y="2036"/>
                  </a:lnTo>
                  <a:lnTo>
                    <a:pt x="13502" y="2115"/>
                  </a:lnTo>
                  <a:lnTo>
                    <a:pt x="13474" y="2130"/>
                  </a:lnTo>
                  <a:lnTo>
                    <a:pt x="13488" y="2099"/>
                  </a:lnTo>
                  <a:lnTo>
                    <a:pt x="13558" y="1974"/>
                  </a:lnTo>
                  <a:lnTo>
                    <a:pt x="13601" y="1927"/>
                  </a:lnTo>
                  <a:lnTo>
                    <a:pt x="13643" y="1895"/>
                  </a:lnTo>
                  <a:lnTo>
                    <a:pt x="13685" y="1864"/>
                  </a:lnTo>
                  <a:lnTo>
                    <a:pt x="13727" y="1833"/>
                  </a:lnTo>
                  <a:lnTo>
                    <a:pt x="13770" y="1786"/>
                  </a:lnTo>
                  <a:lnTo>
                    <a:pt x="13911" y="1519"/>
                  </a:lnTo>
                  <a:lnTo>
                    <a:pt x="13981" y="1410"/>
                  </a:lnTo>
                  <a:lnTo>
                    <a:pt x="14038" y="1347"/>
                  </a:lnTo>
                  <a:lnTo>
                    <a:pt x="14108" y="1253"/>
                  </a:lnTo>
                  <a:lnTo>
                    <a:pt x="14179" y="1128"/>
                  </a:lnTo>
                  <a:lnTo>
                    <a:pt x="14207" y="1081"/>
                  </a:lnTo>
                  <a:lnTo>
                    <a:pt x="14207" y="1018"/>
                  </a:lnTo>
                  <a:lnTo>
                    <a:pt x="14165" y="752"/>
                  </a:lnTo>
                  <a:lnTo>
                    <a:pt x="14137" y="705"/>
                  </a:lnTo>
                  <a:lnTo>
                    <a:pt x="14108" y="658"/>
                  </a:lnTo>
                  <a:lnTo>
                    <a:pt x="13911" y="501"/>
                  </a:lnTo>
                  <a:lnTo>
                    <a:pt x="13812" y="439"/>
                  </a:lnTo>
                  <a:lnTo>
                    <a:pt x="13713" y="407"/>
                  </a:lnTo>
                  <a:lnTo>
                    <a:pt x="13685" y="376"/>
                  </a:lnTo>
                  <a:lnTo>
                    <a:pt x="13671" y="345"/>
                  </a:lnTo>
                  <a:lnTo>
                    <a:pt x="13643" y="251"/>
                  </a:lnTo>
                  <a:lnTo>
                    <a:pt x="13558" y="63"/>
                  </a:lnTo>
                  <a:lnTo>
                    <a:pt x="13516" y="16"/>
                  </a:lnTo>
                  <a:lnTo>
                    <a:pt x="13474" y="0"/>
                  </a:lnTo>
                  <a:lnTo>
                    <a:pt x="13304" y="0"/>
                  </a:lnTo>
                  <a:lnTo>
                    <a:pt x="13262" y="16"/>
                  </a:lnTo>
                  <a:lnTo>
                    <a:pt x="13205" y="47"/>
                  </a:lnTo>
                  <a:lnTo>
                    <a:pt x="13008" y="266"/>
                  </a:lnTo>
                  <a:lnTo>
                    <a:pt x="12980" y="313"/>
                  </a:lnTo>
                  <a:lnTo>
                    <a:pt x="12966" y="376"/>
                  </a:lnTo>
                  <a:lnTo>
                    <a:pt x="12923" y="548"/>
                  </a:lnTo>
                  <a:lnTo>
                    <a:pt x="12895" y="611"/>
                  </a:lnTo>
                  <a:lnTo>
                    <a:pt x="12853" y="642"/>
                  </a:lnTo>
                  <a:lnTo>
                    <a:pt x="12613" y="815"/>
                  </a:lnTo>
                  <a:lnTo>
                    <a:pt x="12556" y="830"/>
                  </a:lnTo>
                  <a:lnTo>
                    <a:pt x="12514" y="815"/>
                  </a:lnTo>
                  <a:lnTo>
                    <a:pt x="12401" y="721"/>
                  </a:lnTo>
                  <a:lnTo>
                    <a:pt x="12345" y="705"/>
                  </a:lnTo>
                  <a:lnTo>
                    <a:pt x="12303" y="721"/>
                  </a:lnTo>
                  <a:lnTo>
                    <a:pt x="12063" y="830"/>
                  </a:lnTo>
                  <a:lnTo>
                    <a:pt x="11964" y="877"/>
                  </a:lnTo>
                  <a:lnTo>
                    <a:pt x="11710" y="1049"/>
                  </a:lnTo>
                  <a:lnTo>
                    <a:pt x="11625" y="1128"/>
                  </a:lnTo>
                  <a:lnTo>
                    <a:pt x="11498" y="1269"/>
                  </a:lnTo>
                  <a:lnTo>
                    <a:pt x="11470" y="1316"/>
                  </a:lnTo>
                  <a:lnTo>
                    <a:pt x="11442" y="1363"/>
                  </a:lnTo>
                  <a:lnTo>
                    <a:pt x="11400" y="1707"/>
                  </a:lnTo>
                  <a:lnTo>
                    <a:pt x="11371" y="1754"/>
                  </a:lnTo>
                  <a:lnTo>
                    <a:pt x="11329" y="1786"/>
                  </a:lnTo>
                  <a:lnTo>
                    <a:pt x="10892" y="1911"/>
                  </a:lnTo>
                  <a:lnTo>
                    <a:pt x="10835" y="1927"/>
                  </a:lnTo>
                  <a:lnTo>
                    <a:pt x="10807" y="1974"/>
                  </a:lnTo>
                  <a:lnTo>
                    <a:pt x="10793" y="2021"/>
                  </a:lnTo>
                  <a:lnTo>
                    <a:pt x="10779" y="2068"/>
                  </a:lnTo>
                  <a:lnTo>
                    <a:pt x="10765" y="2130"/>
                  </a:lnTo>
                  <a:lnTo>
                    <a:pt x="10765" y="2397"/>
                  </a:lnTo>
                  <a:lnTo>
                    <a:pt x="10751" y="2428"/>
                  </a:lnTo>
                  <a:lnTo>
                    <a:pt x="10737" y="2412"/>
                  </a:lnTo>
                  <a:lnTo>
                    <a:pt x="10694" y="2381"/>
                  </a:lnTo>
                  <a:lnTo>
                    <a:pt x="10638" y="2365"/>
                  </a:lnTo>
                  <a:lnTo>
                    <a:pt x="10539" y="2318"/>
                  </a:lnTo>
                  <a:lnTo>
                    <a:pt x="10497" y="2318"/>
                  </a:lnTo>
                  <a:lnTo>
                    <a:pt x="10454" y="2350"/>
                  </a:lnTo>
                  <a:lnTo>
                    <a:pt x="10384" y="2475"/>
                  </a:lnTo>
                  <a:lnTo>
                    <a:pt x="10356" y="2506"/>
                  </a:lnTo>
                  <a:lnTo>
                    <a:pt x="10327" y="2506"/>
                  </a:lnTo>
                  <a:lnTo>
                    <a:pt x="10313" y="2491"/>
                  </a:lnTo>
                  <a:lnTo>
                    <a:pt x="10285" y="2459"/>
                  </a:lnTo>
                  <a:lnTo>
                    <a:pt x="10285" y="2412"/>
                  </a:lnTo>
                  <a:lnTo>
                    <a:pt x="10271" y="2381"/>
                  </a:lnTo>
                  <a:lnTo>
                    <a:pt x="10243" y="2334"/>
                  </a:lnTo>
                  <a:lnTo>
                    <a:pt x="10186" y="2271"/>
                  </a:lnTo>
                  <a:lnTo>
                    <a:pt x="10144" y="2240"/>
                  </a:lnTo>
                  <a:lnTo>
                    <a:pt x="10116" y="2224"/>
                  </a:lnTo>
                  <a:lnTo>
                    <a:pt x="10073" y="2240"/>
                  </a:lnTo>
                  <a:lnTo>
                    <a:pt x="10059" y="2287"/>
                  </a:lnTo>
                  <a:lnTo>
                    <a:pt x="10017" y="2397"/>
                  </a:lnTo>
                  <a:lnTo>
                    <a:pt x="10003" y="2522"/>
                  </a:lnTo>
                  <a:lnTo>
                    <a:pt x="10003" y="2631"/>
                  </a:lnTo>
                  <a:lnTo>
                    <a:pt x="10003" y="2757"/>
                  </a:lnTo>
                  <a:lnTo>
                    <a:pt x="10003" y="2929"/>
                  </a:lnTo>
                  <a:lnTo>
                    <a:pt x="9989" y="2992"/>
                  </a:lnTo>
                  <a:lnTo>
                    <a:pt x="9975" y="3039"/>
                  </a:lnTo>
                  <a:lnTo>
                    <a:pt x="9961" y="3039"/>
                  </a:lnTo>
                  <a:lnTo>
                    <a:pt x="9932" y="3039"/>
                  </a:lnTo>
                  <a:lnTo>
                    <a:pt x="9904" y="3007"/>
                  </a:lnTo>
                  <a:lnTo>
                    <a:pt x="9890" y="2976"/>
                  </a:lnTo>
                  <a:lnTo>
                    <a:pt x="9876" y="2913"/>
                  </a:lnTo>
                  <a:lnTo>
                    <a:pt x="9876" y="2851"/>
                  </a:lnTo>
                  <a:lnTo>
                    <a:pt x="9918" y="2663"/>
                  </a:lnTo>
                  <a:lnTo>
                    <a:pt x="9932" y="2616"/>
                  </a:lnTo>
                  <a:lnTo>
                    <a:pt x="9918" y="2553"/>
                  </a:lnTo>
                  <a:lnTo>
                    <a:pt x="9890" y="2444"/>
                  </a:lnTo>
                  <a:lnTo>
                    <a:pt x="9862" y="2318"/>
                  </a:lnTo>
                  <a:lnTo>
                    <a:pt x="9862" y="2287"/>
                  </a:lnTo>
                  <a:lnTo>
                    <a:pt x="9848" y="2240"/>
                  </a:lnTo>
                  <a:lnTo>
                    <a:pt x="9819" y="2209"/>
                  </a:lnTo>
                  <a:lnTo>
                    <a:pt x="9707" y="2177"/>
                  </a:lnTo>
                  <a:lnTo>
                    <a:pt x="9608" y="2146"/>
                  </a:lnTo>
                  <a:lnTo>
                    <a:pt x="9509" y="2146"/>
                  </a:lnTo>
                  <a:lnTo>
                    <a:pt x="9467" y="2162"/>
                  </a:lnTo>
                  <a:lnTo>
                    <a:pt x="9439" y="2209"/>
                  </a:lnTo>
                  <a:lnTo>
                    <a:pt x="9326" y="2631"/>
                  </a:lnTo>
                  <a:lnTo>
                    <a:pt x="9312" y="2678"/>
                  </a:lnTo>
                  <a:lnTo>
                    <a:pt x="9283" y="2725"/>
                  </a:lnTo>
                  <a:lnTo>
                    <a:pt x="9227" y="2819"/>
                  </a:lnTo>
                  <a:lnTo>
                    <a:pt x="9199" y="2866"/>
                  </a:lnTo>
                  <a:lnTo>
                    <a:pt x="9199" y="2913"/>
                  </a:lnTo>
                  <a:lnTo>
                    <a:pt x="9199" y="2976"/>
                  </a:lnTo>
                  <a:lnTo>
                    <a:pt x="9227" y="3007"/>
                  </a:lnTo>
                  <a:lnTo>
                    <a:pt x="9241" y="3070"/>
                  </a:lnTo>
                  <a:lnTo>
                    <a:pt x="9241" y="3133"/>
                  </a:lnTo>
                  <a:lnTo>
                    <a:pt x="9241" y="3242"/>
                  </a:lnTo>
                  <a:lnTo>
                    <a:pt x="9241" y="3336"/>
                  </a:lnTo>
                  <a:lnTo>
                    <a:pt x="9255" y="3383"/>
                  </a:lnTo>
                  <a:lnTo>
                    <a:pt x="9283" y="3415"/>
                  </a:lnTo>
                  <a:lnTo>
                    <a:pt x="9410" y="3556"/>
                  </a:lnTo>
                  <a:lnTo>
                    <a:pt x="9439" y="3603"/>
                  </a:lnTo>
                  <a:lnTo>
                    <a:pt x="9424" y="3665"/>
                  </a:lnTo>
                  <a:lnTo>
                    <a:pt x="9340" y="3791"/>
                  </a:lnTo>
                  <a:lnTo>
                    <a:pt x="9326" y="3806"/>
                  </a:lnTo>
                  <a:lnTo>
                    <a:pt x="9312" y="3806"/>
                  </a:lnTo>
                  <a:lnTo>
                    <a:pt x="9297" y="3806"/>
                  </a:lnTo>
                  <a:lnTo>
                    <a:pt x="9269" y="3791"/>
                  </a:lnTo>
                  <a:lnTo>
                    <a:pt x="9142" y="3650"/>
                  </a:lnTo>
                  <a:lnTo>
                    <a:pt x="9058" y="3571"/>
                  </a:lnTo>
                  <a:lnTo>
                    <a:pt x="8874" y="3415"/>
                  </a:lnTo>
                  <a:lnTo>
                    <a:pt x="8832" y="3383"/>
                  </a:lnTo>
                  <a:lnTo>
                    <a:pt x="8775" y="3383"/>
                  </a:lnTo>
                  <a:lnTo>
                    <a:pt x="8677" y="3383"/>
                  </a:lnTo>
                  <a:lnTo>
                    <a:pt x="8564" y="3383"/>
                  </a:lnTo>
                  <a:lnTo>
                    <a:pt x="8550" y="3383"/>
                  </a:lnTo>
                  <a:lnTo>
                    <a:pt x="8521" y="3383"/>
                  </a:lnTo>
                  <a:lnTo>
                    <a:pt x="8507" y="3399"/>
                  </a:lnTo>
                  <a:lnTo>
                    <a:pt x="8493" y="3415"/>
                  </a:lnTo>
                  <a:lnTo>
                    <a:pt x="8493" y="3446"/>
                  </a:lnTo>
                  <a:lnTo>
                    <a:pt x="8493" y="3540"/>
                  </a:lnTo>
                  <a:lnTo>
                    <a:pt x="8479" y="3603"/>
                  </a:lnTo>
                  <a:lnTo>
                    <a:pt x="8451" y="3650"/>
                  </a:lnTo>
                  <a:lnTo>
                    <a:pt x="8409" y="3665"/>
                  </a:lnTo>
                  <a:lnTo>
                    <a:pt x="8366" y="3650"/>
                  </a:lnTo>
                  <a:lnTo>
                    <a:pt x="8324" y="3634"/>
                  </a:lnTo>
                  <a:lnTo>
                    <a:pt x="8282" y="3618"/>
                  </a:lnTo>
                  <a:lnTo>
                    <a:pt x="8225" y="3634"/>
                  </a:lnTo>
                  <a:lnTo>
                    <a:pt x="8197" y="3650"/>
                  </a:lnTo>
                  <a:lnTo>
                    <a:pt x="8084" y="3712"/>
                  </a:lnTo>
                  <a:lnTo>
                    <a:pt x="8056" y="3728"/>
                  </a:lnTo>
                  <a:lnTo>
                    <a:pt x="7999" y="3744"/>
                  </a:lnTo>
                  <a:lnTo>
                    <a:pt x="7943" y="3759"/>
                  </a:lnTo>
                  <a:lnTo>
                    <a:pt x="7929" y="3759"/>
                  </a:lnTo>
                  <a:lnTo>
                    <a:pt x="7873" y="3744"/>
                  </a:lnTo>
                  <a:lnTo>
                    <a:pt x="7830" y="3728"/>
                  </a:lnTo>
                  <a:lnTo>
                    <a:pt x="7788" y="3697"/>
                  </a:lnTo>
                  <a:lnTo>
                    <a:pt x="7746" y="3712"/>
                  </a:lnTo>
                  <a:lnTo>
                    <a:pt x="7703" y="3728"/>
                  </a:lnTo>
                  <a:lnTo>
                    <a:pt x="7604" y="3791"/>
                  </a:lnTo>
                  <a:lnTo>
                    <a:pt x="7492" y="3885"/>
                  </a:lnTo>
                  <a:lnTo>
                    <a:pt x="7407" y="3947"/>
                  </a:lnTo>
                  <a:lnTo>
                    <a:pt x="7224" y="4041"/>
                  </a:lnTo>
                  <a:lnTo>
                    <a:pt x="7139" y="4073"/>
                  </a:lnTo>
                  <a:lnTo>
                    <a:pt x="7111" y="4088"/>
                  </a:lnTo>
                  <a:lnTo>
                    <a:pt x="7082" y="4120"/>
                  </a:lnTo>
                  <a:lnTo>
                    <a:pt x="7054" y="4229"/>
                  </a:lnTo>
                  <a:lnTo>
                    <a:pt x="7026" y="4276"/>
                  </a:lnTo>
                  <a:lnTo>
                    <a:pt x="6998" y="4292"/>
                  </a:lnTo>
                  <a:lnTo>
                    <a:pt x="6970" y="4276"/>
                  </a:lnTo>
                  <a:lnTo>
                    <a:pt x="6927" y="4245"/>
                  </a:lnTo>
                  <a:lnTo>
                    <a:pt x="6871" y="4182"/>
                  </a:lnTo>
                  <a:lnTo>
                    <a:pt x="6857" y="4151"/>
                  </a:lnTo>
                  <a:lnTo>
                    <a:pt x="6857" y="4120"/>
                  </a:lnTo>
                  <a:lnTo>
                    <a:pt x="6871" y="4104"/>
                  </a:lnTo>
                  <a:lnTo>
                    <a:pt x="6927" y="4026"/>
                  </a:lnTo>
                  <a:lnTo>
                    <a:pt x="6955" y="3979"/>
                  </a:lnTo>
                  <a:lnTo>
                    <a:pt x="6970" y="3932"/>
                  </a:lnTo>
                  <a:lnTo>
                    <a:pt x="6970" y="3900"/>
                  </a:lnTo>
                  <a:lnTo>
                    <a:pt x="6955" y="3853"/>
                  </a:lnTo>
                  <a:lnTo>
                    <a:pt x="6913" y="3806"/>
                  </a:lnTo>
                  <a:lnTo>
                    <a:pt x="6885" y="3791"/>
                  </a:lnTo>
                  <a:lnTo>
                    <a:pt x="6800" y="3759"/>
                  </a:lnTo>
                  <a:lnTo>
                    <a:pt x="6701" y="3759"/>
                  </a:lnTo>
                  <a:lnTo>
                    <a:pt x="6673" y="3759"/>
                  </a:lnTo>
                  <a:lnTo>
                    <a:pt x="6659" y="3759"/>
                  </a:lnTo>
                  <a:lnTo>
                    <a:pt x="6645" y="3775"/>
                  </a:lnTo>
                  <a:lnTo>
                    <a:pt x="6645" y="3791"/>
                  </a:lnTo>
                  <a:lnTo>
                    <a:pt x="6645" y="3822"/>
                  </a:lnTo>
                  <a:lnTo>
                    <a:pt x="6659" y="3853"/>
                  </a:lnTo>
                  <a:lnTo>
                    <a:pt x="6687" y="3916"/>
                  </a:lnTo>
                  <a:lnTo>
                    <a:pt x="6687" y="3979"/>
                  </a:lnTo>
                  <a:lnTo>
                    <a:pt x="6687" y="4073"/>
                  </a:lnTo>
                  <a:lnTo>
                    <a:pt x="6701" y="4135"/>
                  </a:lnTo>
                  <a:lnTo>
                    <a:pt x="6716" y="4198"/>
                  </a:lnTo>
                  <a:lnTo>
                    <a:pt x="6730" y="4245"/>
                  </a:lnTo>
                  <a:lnTo>
                    <a:pt x="6744" y="4292"/>
                  </a:lnTo>
                  <a:lnTo>
                    <a:pt x="6744" y="4354"/>
                  </a:lnTo>
                  <a:lnTo>
                    <a:pt x="6716" y="4464"/>
                  </a:lnTo>
                  <a:lnTo>
                    <a:pt x="6687" y="4495"/>
                  </a:lnTo>
                  <a:lnTo>
                    <a:pt x="6673" y="4495"/>
                  </a:lnTo>
                  <a:lnTo>
                    <a:pt x="6659" y="4480"/>
                  </a:lnTo>
                  <a:lnTo>
                    <a:pt x="6617" y="4464"/>
                  </a:lnTo>
                  <a:lnTo>
                    <a:pt x="6560" y="4448"/>
                  </a:lnTo>
                  <a:lnTo>
                    <a:pt x="6546" y="4448"/>
                  </a:lnTo>
                  <a:lnTo>
                    <a:pt x="6490" y="4464"/>
                  </a:lnTo>
                  <a:lnTo>
                    <a:pt x="6448" y="4480"/>
                  </a:lnTo>
                  <a:lnTo>
                    <a:pt x="6363" y="4558"/>
                  </a:lnTo>
                  <a:lnTo>
                    <a:pt x="6321" y="4574"/>
                  </a:lnTo>
                  <a:lnTo>
                    <a:pt x="6236" y="4636"/>
                  </a:lnTo>
                  <a:lnTo>
                    <a:pt x="6222" y="4683"/>
                  </a:lnTo>
                  <a:lnTo>
                    <a:pt x="6236" y="4730"/>
                  </a:lnTo>
                  <a:lnTo>
                    <a:pt x="6321" y="4934"/>
                  </a:lnTo>
                  <a:lnTo>
                    <a:pt x="6335" y="4965"/>
                  </a:lnTo>
                  <a:lnTo>
                    <a:pt x="6306" y="4950"/>
                  </a:lnTo>
                  <a:lnTo>
                    <a:pt x="6264" y="4918"/>
                  </a:lnTo>
                  <a:lnTo>
                    <a:pt x="6222" y="4903"/>
                  </a:lnTo>
                  <a:lnTo>
                    <a:pt x="6123" y="4903"/>
                  </a:lnTo>
                  <a:lnTo>
                    <a:pt x="6067" y="4903"/>
                  </a:lnTo>
                  <a:lnTo>
                    <a:pt x="6024" y="4887"/>
                  </a:lnTo>
                  <a:lnTo>
                    <a:pt x="5982" y="4856"/>
                  </a:lnTo>
                  <a:lnTo>
                    <a:pt x="5940" y="4856"/>
                  </a:lnTo>
                  <a:lnTo>
                    <a:pt x="5926" y="4871"/>
                  </a:lnTo>
                  <a:lnTo>
                    <a:pt x="5940" y="4934"/>
                  </a:lnTo>
                  <a:lnTo>
                    <a:pt x="5940" y="4950"/>
                  </a:lnTo>
                  <a:lnTo>
                    <a:pt x="5897" y="4934"/>
                  </a:lnTo>
                  <a:lnTo>
                    <a:pt x="5770" y="4887"/>
                  </a:lnTo>
                  <a:lnTo>
                    <a:pt x="5728" y="4871"/>
                  </a:lnTo>
                  <a:lnTo>
                    <a:pt x="5700" y="4824"/>
                  </a:lnTo>
                  <a:lnTo>
                    <a:pt x="5672" y="4730"/>
                  </a:lnTo>
                  <a:lnTo>
                    <a:pt x="5672" y="4683"/>
                  </a:lnTo>
                  <a:lnTo>
                    <a:pt x="5686" y="4636"/>
                  </a:lnTo>
                  <a:lnTo>
                    <a:pt x="5714" y="4605"/>
                  </a:lnTo>
                  <a:lnTo>
                    <a:pt x="5728" y="4558"/>
                  </a:lnTo>
                  <a:lnTo>
                    <a:pt x="5714" y="4527"/>
                  </a:lnTo>
                  <a:lnTo>
                    <a:pt x="5672" y="4495"/>
                  </a:lnTo>
                  <a:lnTo>
                    <a:pt x="5643" y="4480"/>
                  </a:lnTo>
                  <a:lnTo>
                    <a:pt x="5545" y="4401"/>
                  </a:lnTo>
                  <a:lnTo>
                    <a:pt x="5488" y="4339"/>
                  </a:lnTo>
                  <a:lnTo>
                    <a:pt x="5418" y="4260"/>
                  </a:lnTo>
                  <a:lnTo>
                    <a:pt x="5404" y="4229"/>
                  </a:lnTo>
                  <a:lnTo>
                    <a:pt x="5418" y="4213"/>
                  </a:lnTo>
                  <a:lnTo>
                    <a:pt x="5446" y="4229"/>
                  </a:lnTo>
                  <a:lnTo>
                    <a:pt x="5488" y="4260"/>
                  </a:lnTo>
                  <a:lnTo>
                    <a:pt x="5531" y="4276"/>
                  </a:lnTo>
                  <a:lnTo>
                    <a:pt x="5573" y="4292"/>
                  </a:lnTo>
                  <a:lnTo>
                    <a:pt x="5601" y="4292"/>
                  </a:lnTo>
                  <a:lnTo>
                    <a:pt x="5643" y="4307"/>
                  </a:lnTo>
                  <a:lnTo>
                    <a:pt x="5686" y="4354"/>
                  </a:lnTo>
                  <a:lnTo>
                    <a:pt x="5700" y="4386"/>
                  </a:lnTo>
                  <a:lnTo>
                    <a:pt x="5728" y="4433"/>
                  </a:lnTo>
                  <a:lnTo>
                    <a:pt x="5784" y="4464"/>
                  </a:lnTo>
                  <a:lnTo>
                    <a:pt x="5940" y="4511"/>
                  </a:lnTo>
                  <a:lnTo>
                    <a:pt x="5996" y="4511"/>
                  </a:lnTo>
                  <a:lnTo>
                    <a:pt x="6053" y="4511"/>
                  </a:lnTo>
                  <a:lnTo>
                    <a:pt x="6151" y="4464"/>
                  </a:lnTo>
                  <a:lnTo>
                    <a:pt x="6264" y="4417"/>
                  </a:lnTo>
                  <a:lnTo>
                    <a:pt x="6292" y="4401"/>
                  </a:lnTo>
                  <a:lnTo>
                    <a:pt x="6335" y="4370"/>
                  </a:lnTo>
                  <a:lnTo>
                    <a:pt x="6363" y="4307"/>
                  </a:lnTo>
                  <a:lnTo>
                    <a:pt x="6391" y="4198"/>
                  </a:lnTo>
                  <a:lnTo>
                    <a:pt x="6391" y="4151"/>
                  </a:lnTo>
                  <a:lnTo>
                    <a:pt x="6377" y="4104"/>
                  </a:lnTo>
                  <a:lnTo>
                    <a:pt x="6179" y="3885"/>
                  </a:lnTo>
                  <a:lnTo>
                    <a:pt x="6095" y="3806"/>
                  </a:lnTo>
                  <a:lnTo>
                    <a:pt x="5982" y="3712"/>
                  </a:lnTo>
                  <a:lnTo>
                    <a:pt x="5897" y="3634"/>
                  </a:lnTo>
                  <a:lnTo>
                    <a:pt x="5827" y="3571"/>
                  </a:lnTo>
                  <a:lnTo>
                    <a:pt x="5784" y="3540"/>
                  </a:lnTo>
                  <a:lnTo>
                    <a:pt x="5742" y="3509"/>
                  </a:lnTo>
                  <a:lnTo>
                    <a:pt x="5643" y="3477"/>
                  </a:lnTo>
                  <a:lnTo>
                    <a:pt x="5559" y="3446"/>
                  </a:lnTo>
                  <a:lnTo>
                    <a:pt x="5531" y="3430"/>
                  </a:lnTo>
                  <a:lnTo>
                    <a:pt x="5516" y="3383"/>
                  </a:lnTo>
                  <a:lnTo>
                    <a:pt x="5516" y="3368"/>
                  </a:lnTo>
                  <a:lnTo>
                    <a:pt x="5516" y="3336"/>
                  </a:lnTo>
                  <a:lnTo>
                    <a:pt x="5502" y="3321"/>
                  </a:lnTo>
                  <a:lnTo>
                    <a:pt x="5488" y="3305"/>
                  </a:lnTo>
                  <a:lnTo>
                    <a:pt x="5460" y="3305"/>
                  </a:lnTo>
                  <a:lnTo>
                    <a:pt x="5432" y="3305"/>
                  </a:lnTo>
                  <a:lnTo>
                    <a:pt x="5319" y="3305"/>
                  </a:lnTo>
                  <a:lnTo>
                    <a:pt x="5305" y="3305"/>
                  </a:lnTo>
                  <a:lnTo>
                    <a:pt x="5234" y="3305"/>
                  </a:lnTo>
                  <a:lnTo>
                    <a:pt x="5206" y="3258"/>
                  </a:lnTo>
                  <a:lnTo>
                    <a:pt x="5178" y="3227"/>
                  </a:lnTo>
                  <a:lnTo>
                    <a:pt x="5178" y="3180"/>
                  </a:lnTo>
                  <a:lnTo>
                    <a:pt x="5192" y="3086"/>
                  </a:lnTo>
                  <a:lnTo>
                    <a:pt x="5220" y="3054"/>
                  </a:lnTo>
                  <a:lnTo>
                    <a:pt x="5220" y="3007"/>
                  </a:lnTo>
                  <a:lnTo>
                    <a:pt x="5206" y="2960"/>
                  </a:lnTo>
                  <a:lnTo>
                    <a:pt x="5135" y="2882"/>
                  </a:lnTo>
                  <a:lnTo>
                    <a:pt x="5079" y="2804"/>
                  </a:lnTo>
                  <a:lnTo>
                    <a:pt x="5051" y="2804"/>
                  </a:lnTo>
                  <a:lnTo>
                    <a:pt x="5037" y="2788"/>
                  </a:lnTo>
                  <a:lnTo>
                    <a:pt x="5008" y="2804"/>
                  </a:lnTo>
                  <a:lnTo>
                    <a:pt x="4994" y="2804"/>
                  </a:lnTo>
                  <a:lnTo>
                    <a:pt x="4938" y="2882"/>
                  </a:lnTo>
                  <a:lnTo>
                    <a:pt x="4896" y="2898"/>
                  </a:lnTo>
                  <a:lnTo>
                    <a:pt x="4839" y="2898"/>
                  </a:lnTo>
                  <a:lnTo>
                    <a:pt x="4811" y="2866"/>
                  </a:lnTo>
                  <a:lnTo>
                    <a:pt x="4726" y="2835"/>
                  </a:lnTo>
                  <a:lnTo>
                    <a:pt x="4628" y="2835"/>
                  </a:lnTo>
                  <a:lnTo>
                    <a:pt x="4613" y="2835"/>
                  </a:lnTo>
                  <a:lnTo>
                    <a:pt x="4557" y="2851"/>
                  </a:lnTo>
                  <a:lnTo>
                    <a:pt x="4515" y="2882"/>
                  </a:lnTo>
                  <a:lnTo>
                    <a:pt x="4458" y="2945"/>
                  </a:lnTo>
                  <a:lnTo>
                    <a:pt x="4416" y="2976"/>
                  </a:lnTo>
                  <a:lnTo>
                    <a:pt x="4374" y="2992"/>
                  </a:lnTo>
                  <a:lnTo>
                    <a:pt x="4303" y="2992"/>
                  </a:lnTo>
                  <a:lnTo>
                    <a:pt x="4275" y="3007"/>
                  </a:lnTo>
                  <a:lnTo>
                    <a:pt x="4233" y="3039"/>
                  </a:lnTo>
                  <a:lnTo>
                    <a:pt x="4204" y="3054"/>
                  </a:lnTo>
                  <a:lnTo>
                    <a:pt x="4176" y="3070"/>
                  </a:lnTo>
                  <a:lnTo>
                    <a:pt x="4134" y="3086"/>
                  </a:lnTo>
                  <a:lnTo>
                    <a:pt x="4120" y="3133"/>
                  </a:lnTo>
                  <a:lnTo>
                    <a:pt x="4077" y="3242"/>
                  </a:lnTo>
                  <a:lnTo>
                    <a:pt x="4049" y="3289"/>
                  </a:lnTo>
                  <a:lnTo>
                    <a:pt x="4007" y="3305"/>
                  </a:lnTo>
                  <a:lnTo>
                    <a:pt x="3922" y="3305"/>
                  </a:lnTo>
                  <a:lnTo>
                    <a:pt x="3866" y="3321"/>
                  </a:lnTo>
                  <a:lnTo>
                    <a:pt x="3837" y="3368"/>
                  </a:lnTo>
                  <a:lnTo>
                    <a:pt x="3809" y="3477"/>
                  </a:lnTo>
                  <a:lnTo>
                    <a:pt x="3795" y="3571"/>
                  </a:lnTo>
                  <a:lnTo>
                    <a:pt x="3767" y="3603"/>
                  </a:lnTo>
                  <a:lnTo>
                    <a:pt x="3739" y="3603"/>
                  </a:lnTo>
                  <a:lnTo>
                    <a:pt x="3711" y="3603"/>
                  </a:lnTo>
                  <a:lnTo>
                    <a:pt x="3654" y="3618"/>
                  </a:lnTo>
                  <a:lnTo>
                    <a:pt x="3626" y="3665"/>
                  </a:lnTo>
                  <a:lnTo>
                    <a:pt x="3541" y="3791"/>
                  </a:lnTo>
                  <a:lnTo>
                    <a:pt x="3527" y="3838"/>
                  </a:lnTo>
                  <a:lnTo>
                    <a:pt x="3513" y="3900"/>
                  </a:lnTo>
                  <a:lnTo>
                    <a:pt x="3513" y="3932"/>
                  </a:lnTo>
                  <a:lnTo>
                    <a:pt x="3499" y="3994"/>
                  </a:lnTo>
                  <a:lnTo>
                    <a:pt x="3485" y="4041"/>
                  </a:lnTo>
                  <a:lnTo>
                    <a:pt x="3400" y="4166"/>
                  </a:lnTo>
                  <a:lnTo>
                    <a:pt x="3344" y="4276"/>
                  </a:lnTo>
                  <a:lnTo>
                    <a:pt x="3330" y="4323"/>
                  </a:lnTo>
                  <a:lnTo>
                    <a:pt x="3287" y="4433"/>
                  </a:lnTo>
                  <a:lnTo>
                    <a:pt x="3259" y="4464"/>
                  </a:lnTo>
                  <a:lnTo>
                    <a:pt x="3217" y="4589"/>
                  </a:lnTo>
                  <a:lnTo>
                    <a:pt x="3189" y="4621"/>
                  </a:lnTo>
                  <a:lnTo>
                    <a:pt x="3132" y="4730"/>
                  </a:lnTo>
                  <a:lnTo>
                    <a:pt x="2991" y="5012"/>
                  </a:lnTo>
                  <a:lnTo>
                    <a:pt x="2920" y="5106"/>
                  </a:lnTo>
                  <a:lnTo>
                    <a:pt x="2864" y="5169"/>
                  </a:lnTo>
                  <a:lnTo>
                    <a:pt x="2765" y="5247"/>
                  </a:lnTo>
                  <a:lnTo>
                    <a:pt x="2737" y="5263"/>
                  </a:lnTo>
                  <a:lnTo>
                    <a:pt x="2695" y="5294"/>
                  </a:lnTo>
                  <a:lnTo>
                    <a:pt x="2652" y="5341"/>
                  </a:lnTo>
                  <a:lnTo>
                    <a:pt x="2638" y="5388"/>
                  </a:lnTo>
                  <a:lnTo>
                    <a:pt x="2582" y="5482"/>
                  </a:lnTo>
                  <a:lnTo>
                    <a:pt x="2511" y="5561"/>
                  </a:lnTo>
                  <a:lnTo>
                    <a:pt x="2483" y="5592"/>
                  </a:lnTo>
                  <a:lnTo>
                    <a:pt x="2469" y="5639"/>
                  </a:lnTo>
                  <a:lnTo>
                    <a:pt x="2441" y="5733"/>
                  </a:lnTo>
                  <a:lnTo>
                    <a:pt x="2427" y="5764"/>
                  </a:lnTo>
                  <a:lnTo>
                    <a:pt x="2413" y="5827"/>
                  </a:lnTo>
                  <a:lnTo>
                    <a:pt x="2398" y="5889"/>
                  </a:lnTo>
                  <a:lnTo>
                    <a:pt x="2398" y="5921"/>
                  </a:lnTo>
                  <a:lnTo>
                    <a:pt x="2413" y="5983"/>
                  </a:lnTo>
                  <a:lnTo>
                    <a:pt x="2427" y="6030"/>
                  </a:lnTo>
                  <a:lnTo>
                    <a:pt x="2441" y="6077"/>
                  </a:lnTo>
                  <a:lnTo>
                    <a:pt x="2455" y="6140"/>
                  </a:lnTo>
                  <a:lnTo>
                    <a:pt x="2469" y="6203"/>
                  </a:lnTo>
                  <a:lnTo>
                    <a:pt x="2469" y="6218"/>
                  </a:lnTo>
                  <a:lnTo>
                    <a:pt x="2469" y="6344"/>
                  </a:lnTo>
                  <a:lnTo>
                    <a:pt x="2469" y="6375"/>
                  </a:lnTo>
                  <a:lnTo>
                    <a:pt x="2483" y="6422"/>
                  </a:lnTo>
                  <a:lnTo>
                    <a:pt x="2511" y="6469"/>
                  </a:lnTo>
                  <a:lnTo>
                    <a:pt x="2568" y="6485"/>
                  </a:lnTo>
                  <a:lnTo>
                    <a:pt x="2610" y="6500"/>
                  </a:lnTo>
                  <a:lnTo>
                    <a:pt x="2666" y="6516"/>
                  </a:lnTo>
                  <a:lnTo>
                    <a:pt x="2695" y="6516"/>
                  </a:lnTo>
                  <a:lnTo>
                    <a:pt x="2751" y="6500"/>
                  </a:lnTo>
                  <a:lnTo>
                    <a:pt x="2793" y="6485"/>
                  </a:lnTo>
                  <a:lnTo>
                    <a:pt x="2906" y="6391"/>
                  </a:lnTo>
                  <a:lnTo>
                    <a:pt x="2991" y="6328"/>
                  </a:lnTo>
                  <a:lnTo>
                    <a:pt x="3033" y="6297"/>
                  </a:lnTo>
                  <a:lnTo>
                    <a:pt x="3062" y="6281"/>
                  </a:lnTo>
                  <a:lnTo>
                    <a:pt x="3090" y="6265"/>
                  </a:lnTo>
                  <a:lnTo>
                    <a:pt x="3118" y="6234"/>
                  </a:lnTo>
                  <a:lnTo>
                    <a:pt x="3146" y="6187"/>
                  </a:lnTo>
                  <a:lnTo>
                    <a:pt x="3203" y="6093"/>
                  </a:lnTo>
                  <a:lnTo>
                    <a:pt x="3231" y="6062"/>
                  </a:lnTo>
                  <a:lnTo>
                    <a:pt x="3203" y="6093"/>
                  </a:lnTo>
                  <a:lnTo>
                    <a:pt x="3146" y="6187"/>
                  </a:lnTo>
                  <a:lnTo>
                    <a:pt x="3118" y="6234"/>
                  </a:lnTo>
                  <a:lnTo>
                    <a:pt x="3104" y="6328"/>
                  </a:lnTo>
                  <a:lnTo>
                    <a:pt x="3118" y="6422"/>
                  </a:lnTo>
                  <a:lnTo>
                    <a:pt x="3146" y="6469"/>
                  </a:lnTo>
                  <a:lnTo>
                    <a:pt x="3160" y="6516"/>
                  </a:lnTo>
                  <a:lnTo>
                    <a:pt x="3160" y="6579"/>
                  </a:lnTo>
                  <a:lnTo>
                    <a:pt x="3160" y="6610"/>
                  </a:lnTo>
                  <a:lnTo>
                    <a:pt x="3189" y="6735"/>
                  </a:lnTo>
                  <a:lnTo>
                    <a:pt x="3217" y="6845"/>
                  </a:lnTo>
                  <a:lnTo>
                    <a:pt x="3231" y="6939"/>
                  </a:lnTo>
                  <a:lnTo>
                    <a:pt x="3245" y="6986"/>
                  </a:lnTo>
                  <a:lnTo>
                    <a:pt x="3273" y="7017"/>
                  </a:lnTo>
                  <a:lnTo>
                    <a:pt x="3287" y="7064"/>
                  </a:lnTo>
                  <a:lnTo>
                    <a:pt x="3301" y="7096"/>
                  </a:lnTo>
                  <a:lnTo>
                    <a:pt x="3315" y="7127"/>
                  </a:lnTo>
                  <a:lnTo>
                    <a:pt x="3358" y="7127"/>
                  </a:lnTo>
                  <a:lnTo>
                    <a:pt x="3386" y="7127"/>
                  </a:lnTo>
                  <a:lnTo>
                    <a:pt x="3428" y="7127"/>
                  </a:lnTo>
                  <a:lnTo>
                    <a:pt x="3442" y="7096"/>
                  </a:lnTo>
                  <a:lnTo>
                    <a:pt x="3457" y="7064"/>
                  </a:lnTo>
                  <a:lnTo>
                    <a:pt x="3471" y="7017"/>
                  </a:lnTo>
                  <a:lnTo>
                    <a:pt x="3513" y="6986"/>
                  </a:lnTo>
                  <a:lnTo>
                    <a:pt x="3569" y="6986"/>
                  </a:lnTo>
                  <a:lnTo>
                    <a:pt x="3598" y="6986"/>
                  </a:lnTo>
                  <a:lnTo>
                    <a:pt x="3640" y="6970"/>
                  </a:lnTo>
                  <a:lnTo>
                    <a:pt x="3668" y="6923"/>
                  </a:lnTo>
                  <a:lnTo>
                    <a:pt x="3696" y="6876"/>
                  </a:lnTo>
                  <a:lnTo>
                    <a:pt x="3711" y="6829"/>
                  </a:lnTo>
                  <a:lnTo>
                    <a:pt x="3725" y="6767"/>
                  </a:lnTo>
                  <a:lnTo>
                    <a:pt x="3725" y="6579"/>
                  </a:lnTo>
                  <a:lnTo>
                    <a:pt x="3725" y="6453"/>
                  </a:lnTo>
                  <a:lnTo>
                    <a:pt x="3725" y="6438"/>
                  </a:lnTo>
                  <a:lnTo>
                    <a:pt x="3725" y="6391"/>
                  </a:lnTo>
                  <a:lnTo>
                    <a:pt x="3753" y="6375"/>
                  </a:lnTo>
                  <a:lnTo>
                    <a:pt x="3837" y="6344"/>
                  </a:lnTo>
                  <a:lnTo>
                    <a:pt x="3880" y="6312"/>
                  </a:lnTo>
                  <a:lnTo>
                    <a:pt x="3908" y="6281"/>
                  </a:lnTo>
                  <a:lnTo>
                    <a:pt x="3922" y="6234"/>
                  </a:lnTo>
                  <a:lnTo>
                    <a:pt x="3922" y="6203"/>
                  </a:lnTo>
                  <a:lnTo>
                    <a:pt x="3922" y="6140"/>
                  </a:lnTo>
                  <a:lnTo>
                    <a:pt x="3908" y="6077"/>
                  </a:lnTo>
                  <a:lnTo>
                    <a:pt x="3880" y="6046"/>
                  </a:lnTo>
                  <a:lnTo>
                    <a:pt x="3823" y="5952"/>
                  </a:lnTo>
                  <a:lnTo>
                    <a:pt x="3795" y="5905"/>
                  </a:lnTo>
                  <a:lnTo>
                    <a:pt x="3781" y="5842"/>
                  </a:lnTo>
                  <a:lnTo>
                    <a:pt x="3781" y="5733"/>
                  </a:lnTo>
                  <a:lnTo>
                    <a:pt x="3781" y="5608"/>
                  </a:lnTo>
                  <a:lnTo>
                    <a:pt x="3781" y="5514"/>
                  </a:lnTo>
                  <a:lnTo>
                    <a:pt x="3795" y="5451"/>
                  </a:lnTo>
                  <a:lnTo>
                    <a:pt x="3823" y="5404"/>
                  </a:lnTo>
                  <a:lnTo>
                    <a:pt x="3880" y="5341"/>
                  </a:lnTo>
                  <a:lnTo>
                    <a:pt x="3964" y="5263"/>
                  </a:lnTo>
                  <a:lnTo>
                    <a:pt x="4035" y="5185"/>
                  </a:lnTo>
                  <a:lnTo>
                    <a:pt x="4162" y="5106"/>
                  </a:lnTo>
                  <a:lnTo>
                    <a:pt x="4190" y="5059"/>
                  </a:lnTo>
                  <a:lnTo>
                    <a:pt x="4233" y="5012"/>
                  </a:lnTo>
                  <a:lnTo>
                    <a:pt x="4247" y="4965"/>
                  </a:lnTo>
                  <a:lnTo>
                    <a:pt x="4261" y="4918"/>
                  </a:lnTo>
                  <a:lnTo>
                    <a:pt x="4233" y="4871"/>
                  </a:lnTo>
                  <a:lnTo>
                    <a:pt x="4218" y="4824"/>
                  </a:lnTo>
                  <a:lnTo>
                    <a:pt x="4233" y="4777"/>
                  </a:lnTo>
                  <a:lnTo>
                    <a:pt x="4247" y="4730"/>
                  </a:lnTo>
                  <a:lnTo>
                    <a:pt x="4317" y="4636"/>
                  </a:lnTo>
                  <a:lnTo>
                    <a:pt x="4374" y="4574"/>
                  </a:lnTo>
                  <a:lnTo>
                    <a:pt x="4402" y="4542"/>
                  </a:lnTo>
                  <a:lnTo>
                    <a:pt x="4444" y="4511"/>
                  </a:lnTo>
                  <a:lnTo>
                    <a:pt x="4472" y="4527"/>
                  </a:lnTo>
                  <a:lnTo>
                    <a:pt x="4515" y="4558"/>
                  </a:lnTo>
                  <a:lnTo>
                    <a:pt x="4571" y="4652"/>
                  </a:lnTo>
                  <a:lnTo>
                    <a:pt x="4599" y="4699"/>
                  </a:lnTo>
                  <a:lnTo>
                    <a:pt x="4599" y="4762"/>
                  </a:lnTo>
                  <a:lnTo>
                    <a:pt x="4599" y="4809"/>
                  </a:lnTo>
                  <a:lnTo>
                    <a:pt x="4501" y="5012"/>
                  </a:lnTo>
                  <a:lnTo>
                    <a:pt x="4472" y="5059"/>
                  </a:lnTo>
                  <a:lnTo>
                    <a:pt x="4430" y="5091"/>
                  </a:lnTo>
                  <a:lnTo>
                    <a:pt x="4317" y="5185"/>
                  </a:lnTo>
                  <a:lnTo>
                    <a:pt x="4275" y="5216"/>
                  </a:lnTo>
                  <a:lnTo>
                    <a:pt x="4261" y="5279"/>
                  </a:lnTo>
                  <a:lnTo>
                    <a:pt x="4218" y="5388"/>
                  </a:lnTo>
                  <a:lnTo>
                    <a:pt x="4204" y="5514"/>
                  </a:lnTo>
                  <a:lnTo>
                    <a:pt x="4204" y="5686"/>
                  </a:lnTo>
                  <a:lnTo>
                    <a:pt x="4204" y="5749"/>
                  </a:lnTo>
                  <a:lnTo>
                    <a:pt x="4233" y="5811"/>
                  </a:lnTo>
                  <a:lnTo>
                    <a:pt x="4247" y="5858"/>
                  </a:lnTo>
                  <a:lnTo>
                    <a:pt x="4303" y="5952"/>
                  </a:lnTo>
                  <a:lnTo>
                    <a:pt x="4374" y="6030"/>
                  </a:lnTo>
                  <a:lnTo>
                    <a:pt x="4416" y="6046"/>
                  </a:lnTo>
                  <a:lnTo>
                    <a:pt x="4472" y="6062"/>
                  </a:lnTo>
                  <a:lnTo>
                    <a:pt x="4486" y="6062"/>
                  </a:lnTo>
                  <a:lnTo>
                    <a:pt x="4599" y="6046"/>
                  </a:lnTo>
                  <a:lnTo>
                    <a:pt x="4769" y="5999"/>
                  </a:lnTo>
                  <a:lnTo>
                    <a:pt x="4867" y="5983"/>
                  </a:lnTo>
                  <a:lnTo>
                    <a:pt x="4896" y="5983"/>
                  </a:lnTo>
                  <a:lnTo>
                    <a:pt x="4938" y="5983"/>
                  </a:lnTo>
                  <a:lnTo>
                    <a:pt x="4966" y="5999"/>
                  </a:lnTo>
                  <a:lnTo>
                    <a:pt x="4994" y="6015"/>
                  </a:lnTo>
                  <a:lnTo>
                    <a:pt x="5023" y="6062"/>
                  </a:lnTo>
                  <a:lnTo>
                    <a:pt x="5037" y="6124"/>
                  </a:lnTo>
                  <a:lnTo>
                    <a:pt x="5037" y="6156"/>
                  </a:lnTo>
                  <a:lnTo>
                    <a:pt x="5023" y="6187"/>
                  </a:lnTo>
                  <a:lnTo>
                    <a:pt x="4994" y="6218"/>
                  </a:lnTo>
                  <a:lnTo>
                    <a:pt x="4966" y="6218"/>
                  </a:lnTo>
                  <a:lnTo>
                    <a:pt x="4938" y="6203"/>
                  </a:lnTo>
                  <a:lnTo>
                    <a:pt x="4839" y="6203"/>
                  </a:lnTo>
                  <a:lnTo>
                    <a:pt x="4740" y="6203"/>
                  </a:lnTo>
                  <a:lnTo>
                    <a:pt x="4642" y="6234"/>
                  </a:lnTo>
                  <a:lnTo>
                    <a:pt x="4529" y="6265"/>
                  </a:lnTo>
                  <a:lnTo>
                    <a:pt x="4501" y="6297"/>
                  </a:lnTo>
                  <a:lnTo>
                    <a:pt x="4472" y="6328"/>
                  </a:lnTo>
                  <a:lnTo>
                    <a:pt x="4472" y="6406"/>
                  </a:lnTo>
                  <a:lnTo>
                    <a:pt x="4486" y="6438"/>
                  </a:lnTo>
                  <a:lnTo>
                    <a:pt x="4515" y="6485"/>
                  </a:lnTo>
                  <a:lnTo>
                    <a:pt x="4543" y="6516"/>
                  </a:lnTo>
                  <a:lnTo>
                    <a:pt x="4543" y="6563"/>
                  </a:lnTo>
                  <a:lnTo>
                    <a:pt x="4543" y="6594"/>
                  </a:lnTo>
                  <a:lnTo>
                    <a:pt x="4529" y="6657"/>
                  </a:lnTo>
                  <a:lnTo>
                    <a:pt x="4501" y="6688"/>
                  </a:lnTo>
                  <a:lnTo>
                    <a:pt x="4486" y="6704"/>
                  </a:lnTo>
                  <a:lnTo>
                    <a:pt x="4472" y="6720"/>
                  </a:lnTo>
                  <a:lnTo>
                    <a:pt x="4458" y="6720"/>
                  </a:lnTo>
                  <a:lnTo>
                    <a:pt x="4430" y="6720"/>
                  </a:lnTo>
                  <a:lnTo>
                    <a:pt x="4388" y="6704"/>
                  </a:lnTo>
                  <a:lnTo>
                    <a:pt x="4303" y="6673"/>
                  </a:lnTo>
                  <a:lnTo>
                    <a:pt x="4275" y="6688"/>
                  </a:lnTo>
                  <a:lnTo>
                    <a:pt x="4247" y="6720"/>
                  </a:lnTo>
                  <a:lnTo>
                    <a:pt x="4233" y="6767"/>
                  </a:lnTo>
                  <a:lnTo>
                    <a:pt x="4218" y="6829"/>
                  </a:lnTo>
                  <a:lnTo>
                    <a:pt x="4204" y="6892"/>
                  </a:lnTo>
                  <a:lnTo>
                    <a:pt x="4204" y="6908"/>
                  </a:lnTo>
                  <a:lnTo>
                    <a:pt x="4204" y="6970"/>
                  </a:lnTo>
                  <a:lnTo>
                    <a:pt x="4204" y="7033"/>
                  </a:lnTo>
                  <a:lnTo>
                    <a:pt x="4204" y="7064"/>
                  </a:lnTo>
                  <a:lnTo>
                    <a:pt x="4204" y="7127"/>
                  </a:lnTo>
                  <a:lnTo>
                    <a:pt x="4176" y="7127"/>
                  </a:lnTo>
                  <a:lnTo>
                    <a:pt x="4134" y="7143"/>
                  </a:lnTo>
                  <a:lnTo>
                    <a:pt x="4106" y="7174"/>
                  </a:lnTo>
                  <a:lnTo>
                    <a:pt x="4077" y="7205"/>
                  </a:lnTo>
                  <a:lnTo>
                    <a:pt x="4063" y="7252"/>
                  </a:lnTo>
                  <a:lnTo>
                    <a:pt x="4049" y="7268"/>
                  </a:lnTo>
                  <a:lnTo>
                    <a:pt x="4007" y="7284"/>
                  </a:lnTo>
                  <a:lnTo>
                    <a:pt x="3979" y="7284"/>
                  </a:lnTo>
                  <a:lnTo>
                    <a:pt x="3894" y="7284"/>
                  </a:lnTo>
                  <a:lnTo>
                    <a:pt x="3809" y="7299"/>
                  </a:lnTo>
                  <a:lnTo>
                    <a:pt x="3640" y="7346"/>
                  </a:lnTo>
                  <a:lnTo>
                    <a:pt x="3527" y="7393"/>
                  </a:lnTo>
                  <a:lnTo>
                    <a:pt x="3499" y="7409"/>
                  </a:lnTo>
                  <a:lnTo>
                    <a:pt x="3442" y="7440"/>
                  </a:lnTo>
                  <a:lnTo>
                    <a:pt x="3400" y="7409"/>
                  </a:lnTo>
                  <a:lnTo>
                    <a:pt x="3358" y="7393"/>
                  </a:lnTo>
                  <a:lnTo>
                    <a:pt x="3301" y="7378"/>
                  </a:lnTo>
                  <a:lnTo>
                    <a:pt x="3259" y="7393"/>
                  </a:lnTo>
                  <a:lnTo>
                    <a:pt x="3217" y="7409"/>
                  </a:lnTo>
                  <a:lnTo>
                    <a:pt x="3174" y="7409"/>
                  </a:lnTo>
                  <a:lnTo>
                    <a:pt x="3132" y="7393"/>
                  </a:lnTo>
                  <a:lnTo>
                    <a:pt x="3104" y="7362"/>
                  </a:lnTo>
                  <a:lnTo>
                    <a:pt x="3104" y="7315"/>
                  </a:lnTo>
                  <a:lnTo>
                    <a:pt x="3076" y="7299"/>
                  </a:lnTo>
                  <a:lnTo>
                    <a:pt x="3047" y="7284"/>
                  </a:lnTo>
                  <a:lnTo>
                    <a:pt x="3019" y="7284"/>
                  </a:lnTo>
                  <a:lnTo>
                    <a:pt x="2991" y="7284"/>
                  </a:lnTo>
                  <a:lnTo>
                    <a:pt x="2977" y="7268"/>
                  </a:lnTo>
                  <a:lnTo>
                    <a:pt x="2963" y="7237"/>
                  </a:lnTo>
                  <a:lnTo>
                    <a:pt x="2963" y="7221"/>
                  </a:lnTo>
                  <a:lnTo>
                    <a:pt x="2963" y="7190"/>
                  </a:lnTo>
                  <a:lnTo>
                    <a:pt x="2963" y="7064"/>
                  </a:lnTo>
                  <a:lnTo>
                    <a:pt x="2963" y="7033"/>
                  </a:lnTo>
                  <a:lnTo>
                    <a:pt x="2977" y="7002"/>
                  </a:lnTo>
                  <a:lnTo>
                    <a:pt x="2991" y="6970"/>
                  </a:lnTo>
                  <a:lnTo>
                    <a:pt x="3033" y="6970"/>
                  </a:lnTo>
                  <a:lnTo>
                    <a:pt x="3062" y="6939"/>
                  </a:lnTo>
                  <a:lnTo>
                    <a:pt x="3076" y="6908"/>
                  </a:lnTo>
                  <a:lnTo>
                    <a:pt x="3062" y="6908"/>
                  </a:lnTo>
                  <a:lnTo>
                    <a:pt x="3033" y="6892"/>
                  </a:lnTo>
                  <a:lnTo>
                    <a:pt x="3033" y="6861"/>
                  </a:lnTo>
                  <a:lnTo>
                    <a:pt x="3033" y="6767"/>
                  </a:lnTo>
                  <a:lnTo>
                    <a:pt x="3033" y="6735"/>
                  </a:lnTo>
                  <a:lnTo>
                    <a:pt x="3019" y="6720"/>
                  </a:lnTo>
                  <a:lnTo>
                    <a:pt x="3019" y="6704"/>
                  </a:lnTo>
                  <a:lnTo>
                    <a:pt x="3005" y="6688"/>
                  </a:lnTo>
                  <a:lnTo>
                    <a:pt x="2977" y="6704"/>
                  </a:lnTo>
                  <a:lnTo>
                    <a:pt x="2949" y="6720"/>
                  </a:lnTo>
                  <a:lnTo>
                    <a:pt x="2864" y="6751"/>
                  </a:lnTo>
                  <a:lnTo>
                    <a:pt x="2822" y="6767"/>
                  </a:lnTo>
                  <a:lnTo>
                    <a:pt x="2808" y="6798"/>
                  </a:lnTo>
                  <a:lnTo>
                    <a:pt x="2779" y="6845"/>
                  </a:lnTo>
                  <a:lnTo>
                    <a:pt x="2765" y="6908"/>
                  </a:lnTo>
                  <a:lnTo>
                    <a:pt x="2765" y="6970"/>
                  </a:lnTo>
                  <a:lnTo>
                    <a:pt x="2765" y="6986"/>
                  </a:lnTo>
                  <a:lnTo>
                    <a:pt x="2765" y="7049"/>
                  </a:lnTo>
                  <a:lnTo>
                    <a:pt x="2793" y="7096"/>
                  </a:lnTo>
                  <a:lnTo>
                    <a:pt x="2850" y="7190"/>
                  </a:lnTo>
                  <a:lnTo>
                    <a:pt x="2864" y="7221"/>
                  </a:lnTo>
                  <a:lnTo>
                    <a:pt x="2892" y="7284"/>
                  </a:lnTo>
                  <a:lnTo>
                    <a:pt x="2864" y="7331"/>
                  </a:lnTo>
                  <a:lnTo>
                    <a:pt x="2850" y="7378"/>
                  </a:lnTo>
                  <a:lnTo>
                    <a:pt x="2822" y="7472"/>
                  </a:lnTo>
                  <a:lnTo>
                    <a:pt x="2808" y="7503"/>
                  </a:lnTo>
                  <a:lnTo>
                    <a:pt x="2793" y="7503"/>
                  </a:lnTo>
                  <a:lnTo>
                    <a:pt x="2723" y="7503"/>
                  </a:lnTo>
                  <a:lnTo>
                    <a:pt x="2681" y="7518"/>
                  </a:lnTo>
                  <a:lnTo>
                    <a:pt x="2652" y="7518"/>
                  </a:lnTo>
                  <a:lnTo>
                    <a:pt x="2568" y="7550"/>
                  </a:lnTo>
                  <a:lnTo>
                    <a:pt x="2525" y="7565"/>
                  </a:lnTo>
                  <a:lnTo>
                    <a:pt x="2483" y="7597"/>
                  </a:lnTo>
                  <a:lnTo>
                    <a:pt x="2441" y="7644"/>
                  </a:lnTo>
                  <a:lnTo>
                    <a:pt x="2370" y="7769"/>
                  </a:lnTo>
                  <a:lnTo>
                    <a:pt x="2300" y="7863"/>
                  </a:lnTo>
                  <a:lnTo>
                    <a:pt x="2257" y="7894"/>
                  </a:lnTo>
                  <a:lnTo>
                    <a:pt x="2229" y="7926"/>
                  </a:lnTo>
                  <a:lnTo>
                    <a:pt x="2201" y="7973"/>
                  </a:lnTo>
                  <a:lnTo>
                    <a:pt x="2159" y="8020"/>
                  </a:lnTo>
                  <a:lnTo>
                    <a:pt x="2102" y="8098"/>
                  </a:lnTo>
                  <a:lnTo>
                    <a:pt x="2088" y="8145"/>
                  </a:lnTo>
                  <a:lnTo>
                    <a:pt x="2060" y="8192"/>
                  </a:lnTo>
                  <a:lnTo>
                    <a:pt x="2032" y="8208"/>
                  </a:lnTo>
                  <a:lnTo>
                    <a:pt x="1989" y="8223"/>
                  </a:lnTo>
                  <a:lnTo>
                    <a:pt x="1961" y="8255"/>
                  </a:lnTo>
                  <a:lnTo>
                    <a:pt x="1947" y="8302"/>
                  </a:lnTo>
                  <a:lnTo>
                    <a:pt x="1919" y="8333"/>
                  </a:lnTo>
                  <a:lnTo>
                    <a:pt x="1862" y="8349"/>
                  </a:lnTo>
                  <a:lnTo>
                    <a:pt x="1834" y="8349"/>
                  </a:lnTo>
                  <a:lnTo>
                    <a:pt x="1806" y="8349"/>
                  </a:lnTo>
                  <a:lnTo>
                    <a:pt x="1778" y="8317"/>
                  </a:lnTo>
                  <a:lnTo>
                    <a:pt x="1778" y="8286"/>
                  </a:lnTo>
                  <a:lnTo>
                    <a:pt x="1749" y="8286"/>
                  </a:lnTo>
                  <a:lnTo>
                    <a:pt x="1721" y="8286"/>
                  </a:lnTo>
                  <a:lnTo>
                    <a:pt x="1707" y="8317"/>
                  </a:lnTo>
                  <a:lnTo>
                    <a:pt x="1707" y="8396"/>
                  </a:lnTo>
                  <a:lnTo>
                    <a:pt x="1707" y="8427"/>
                  </a:lnTo>
                  <a:lnTo>
                    <a:pt x="1679" y="8427"/>
                  </a:lnTo>
                  <a:lnTo>
                    <a:pt x="1608" y="8427"/>
                  </a:lnTo>
                  <a:lnTo>
                    <a:pt x="1538" y="8427"/>
                  </a:lnTo>
                  <a:lnTo>
                    <a:pt x="1453" y="8458"/>
                  </a:lnTo>
                  <a:lnTo>
                    <a:pt x="1425" y="8474"/>
                  </a:lnTo>
                  <a:lnTo>
                    <a:pt x="1383" y="8505"/>
                  </a:lnTo>
                  <a:lnTo>
                    <a:pt x="1369" y="8552"/>
                  </a:lnTo>
                  <a:lnTo>
                    <a:pt x="1383" y="8584"/>
                  </a:lnTo>
                  <a:lnTo>
                    <a:pt x="1425" y="8615"/>
                  </a:lnTo>
                  <a:lnTo>
                    <a:pt x="1453" y="8631"/>
                  </a:lnTo>
                  <a:lnTo>
                    <a:pt x="1510" y="8662"/>
                  </a:lnTo>
                  <a:lnTo>
                    <a:pt x="1566" y="8662"/>
                  </a:lnTo>
                  <a:lnTo>
                    <a:pt x="1594" y="8662"/>
                  </a:lnTo>
                  <a:lnTo>
                    <a:pt x="1622" y="8678"/>
                  </a:lnTo>
                  <a:lnTo>
                    <a:pt x="1651" y="8693"/>
                  </a:lnTo>
                  <a:lnTo>
                    <a:pt x="1651" y="8740"/>
                  </a:lnTo>
                  <a:lnTo>
                    <a:pt x="1679" y="8772"/>
                  </a:lnTo>
                  <a:lnTo>
                    <a:pt x="1707" y="8819"/>
                  </a:lnTo>
                  <a:lnTo>
                    <a:pt x="1707" y="8881"/>
                  </a:lnTo>
                  <a:lnTo>
                    <a:pt x="1707" y="8913"/>
                  </a:lnTo>
                  <a:lnTo>
                    <a:pt x="1721" y="8944"/>
                  </a:lnTo>
                  <a:lnTo>
                    <a:pt x="1749" y="8975"/>
                  </a:lnTo>
                  <a:lnTo>
                    <a:pt x="1778" y="8991"/>
                  </a:lnTo>
                  <a:lnTo>
                    <a:pt x="1778" y="9038"/>
                  </a:lnTo>
                  <a:lnTo>
                    <a:pt x="1778" y="9054"/>
                  </a:lnTo>
                  <a:lnTo>
                    <a:pt x="1764" y="9179"/>
                  </a:lnTo>
                  <a:lnTo>
                    <a:pt x="1721" y="9367"/>
                  </a:lnTo>
                  <a:lnTo>
                    <a:pt x="1707" y="9429"/>
                  </a:lnTo>
                  <a:lnTo>
                    <a:pt x="1651" y="9414"/>
                  </a:lnTo>
                  <a:lnTo>
                    <a:pt x="1354" y="9351"/>
                  </a:lnTo>
                  <a:lnTo>
                    <a:pt x="1242" y="9351"/>
                  </a:lnTo>
                  <a:lnTo>
                    <a:pt x="1143" y="9351"/>
                  </a:lnTo>
                  <a:lnTo>
                    <a:pt x="1058" y="9351"/>
                  </a:lnTo>
                  <a:lnTo>
                    <a:pt x="988" y="9351"/>
                  </a:lnTo>
                  <a:lnTo>
                    <a:pt x="945" y="9367"/>
                  </a:lnTo>
                  <a:lnTo>
                    <a:pt x="917" y="9382"/>
                  </a:lnTo>
                  <a:lnTo>
                    <a:pt x="903" y="9429"/>
                  </a:lnTo>
                  <a:lnTo>
                    <a:pt x="903" y="9492"/>
                  </a:lnTo>
                  <a:lnTo>
                    <a:pt x="931" y="9602"/>
                  </a:lnTo>
                  <a:lnTo>
                    <a:pt x="945" y="9664"/>
                  </a:lnTo>
                  <a:lnTo>
                    <a:pt x="917" y="9664"/>
                  </a:lnTo>
                  <a:lnTo>
                    <a:pt x="903" y="9664"/>
                  </a:lnTo>
                  <a:lnTo>
                    <a:pt x="903" y="9680"/>
                  </a:lnTo>
                  <a:lnTo>
                    <a:pt x="903" y="9711"/>
                  </a:lnTo>
                  <a:lnTo>
                    <a:pt x="931" y="9758"/>
                  </a:lnTo>
                  <a:lnTo>
                    <a:pt x="945" y="9821"/>
                  </a:lnTo>
                  <a:lnTo>
                    <a:pt x="945" y="9884"/>
                  </a:lnTo>
                  <a:lnTo>
                    <a:pt x="945" y="9899"/>
                  </a:lnTo>
                  <a:lnTo>
                    <a:pt x="945" y="9962"/>
                  </a:lnTo>
                  <a:lnTo>
                    <a:pt x="931" y="10025"/>
                  </a:lnTo>
                  <a:lnTo>
                    <a:pt x="903" y="10072"/>
                  </a:lnTo>
                  <a:lnTo>
                    <a:pt x="903" y="10119"/>
                  </a:lnTo>
                  <a:lnTo>
                    <a:pt x="917" y="10166"/>
                  </a:lnTo>
                  <a:lnTo>
                    <a:pt x="945" y="10213"/>
                  </a:lnTo>
                  <a:lnTo>
                    <a:pt x="945" y="10260"/>
                  </a:lnTo>
                  <a:lnTo>
                    <a:pt x="945" y="10291"/>
                  </a:lnTo>
                  <a:lnTo>
                    <a:pt x="959" y="10307"/>
                  </a:lnTo>
                  <a:lnTo>
                    <a:pt x="973" y="10338"/>
                  </a:lnTo>
                  <a:lnTo>
                    <a:pt x="988" y="10354"/>
                  </a:lnTo>
                  <a:lnTo>
                    <a:pt x="1002" y="10354"/>
                  </a:lnTo>
                  <a:lnTo>
                    <a:pt x="1030" y="10354"/>
                  </a:lnTo>
                  <a:lnTo>
                    <a:pt x="1086" y="10354"/>
                  </a:lnTo>
                  <a:lnTo>
                    <a:pt x="1129" y="10354"/>
                  </a:lnTo>
                  <a:lnTo>
                    <a:pt x="1157" y="10354"/>
                  </a:lnTo>
                  <a:lnTo>
                    <a:pt x="1199" y="10385"/>
                  </a:lnTo>
                  <a:lnTo>
                    <a:pt x="1256" y="10448"/>
                  </a:lnTo>
                  <a:lnTo>
                    <a:pt x="1298" y="10479"/>
                  </a:lnTo>
                  <a:lnTo>
                    <a:pt x="1354" y="10479"/>
                  </a:lnTo>
                  <a:lnTo>
                    <a:pt x="1453" y="10448"/>
                  </a:lnTo>
                  <a:lnTo>
                    <a:pt x="1552" y="10401"/>
                  </a:lnTo>
                  <a:lnTo>
                    <a:pt x="1651" y="10369"/>
                  </a:lnTo>
                  <a:lnTo>
                    <a:pt x="1707" y="10338"/>
                  </a:lnTo>
                  <a:lnTo>
                    <a:pt x="1735" y="10291"/>
                  </a:lnTo>
                  <a:lnTo>
                    <a:pt x="1749" y="10244"/>
                  </a:lnTo>
                  <a:lnTo>
                    <a:pt x="1820" y="10150"/>
                  </a:lnTo>
                  <a:lnTo>
                    <a:pt x="1876" y="10087"/>
                  </a:lnTo>
                  <a:lnTo>
                    <a:pt x="1905" y="10040"/>
                  </a:lnTo>
                  <a:lnTo>
                    <a:pt x="1919" y="9993"/>
                  </a:lnTo>
                  <a:lnTo>
                    <a:pt x="1933" y="9899"/>
                  </a:lnTo>
                  <a:lnTo>
                    <a:pt x="1975" y="9790"/>
                  </a:lnTo>
                  <a:lnTo>
                    <a:pt x="1989" y="9743"/>
                  </a:lnTo>
                  <a:lnTo>
                    <a:pt x="2032" y="9696"/>
                  </a:lnTo>
                  <a:lnTo>
                    <a:pt x="2144" y="9617"/>
                  </a:lnTo>
                  <a:lnTo>
                    <a:pt x="2187" y="9586"/>
                  </a:lnTo>
                  <a:lnTo>
                    <a:pt x="2229" y="9523"/>
                  </a:lnTo>
                  <a:lnTo>
                    <a:pt x="2243" y="9492"/>
                  </a:lnTo>
                  <a:lnTo>
                    <a:pt x="2271" y="9445"/>
                  </a:lnTo>
                  <a:lnTo>
                    <a:pt x="2300" y="9429"/>
                  </a:lnTo>
                  <a:lnTo>
                    <a:pt x="2398" y="9429"/>
                  </a:lnTo>
                  <a:lnTo>
                    <a:pt x="2413" y="9429"/>
                  </a:lnTo>
                  <a:lnTo>
                    <a:pt x="2469" y="9414"/>
                  </a:lnTo>
                  <a:lnTo>
                    <a:pt x="2525" y="9398"/>
                  </a:lnTo>
                  <a:lnTo>
                    <a:pt x="2638" y="9304"/>
                  </a:lnTo>
                  <a:lnTo>
                    <a:pt x="2681" y="9288"/>
                  </a:lnTo>
                  <a:lnTo>
                    <a:pt x="2723" y="9273"/>
                  </a:lnTo>
                  <a:lnTo>
                    <a:pt x="2751" y="9257"/>
                  </a:lnTo>
                  <a:lnTo>
                    <a:pt x="2793" y="9241"/>
                  </a:lnTo>
                  <a:lnTo>
                    <a:pt x="2836" y="9226"/>
                  </a:lnTo>
                  <a:lnTo>
                    <a:pt x="2878" y="9226"/>
                  </a:lnTo>
                  <a:lnTo>
                    <a:pt x="2906" y="9241"/>
                  </a:lnTo>
                  <a:lnTo>
                    <a:pt x="2963" y="9288"/>
                  </a:lnTo>
                  <a:lnTo>
                    <a:pt x="2991" y="9335"/>
                  </a:lnTo>
                  <a:lnTo>
                    <a:pt x="3076" y="9461"/>
                  </a:lnTo>
                  <a:lnTo>
                    <a:pt x="3132" y="9555"/>
                  </a:lnTo>
                  <a:lnTo>
                    <a:pt x="3146" y="9602"/>
                  </a:lnTo>
                  <a:lnTo>
                    <a:pt x="3174" y="9649"/>
                  </a:lnTo>
                  <a:lnTo>
                    <a:pt x="3217" y="9680"/>
                  </a:lnTo>
                  <a:lnTo>
                    <a:pt x="3400" y="9790"/>
                  </a:lnTo>
                  <a:lnTo>
                    <a:pt x="3442" y="9821"/>
                  </a:lnTo>
                  <a:lnTo>
                    <a:pt x="3471" y="9868"/>
                  </a:lnTo>
                  <a:lnTo>
                    <a:pt x="3541" y="9978"/>
                  </a:lnTo>
                  <a:lnTo>
                    <a:pt x="3569" y="10040"/>
                  </a:lnTo>
                  <a:lnTo>
                    <a:pt x="3569" y="10103"/>
                  </a:lnTo>
                  <a:lnTo>
                    <a:pt x="3569" y="10213"/>
                  </a:lnTo>
                  <a:lnTo>
                    <a:pt x="3569" y="10275"/>
                  </a:lnTo>
                  <a:lnTo>
                    <a:pt x="3584" y="10307"/>
                  </a:lnTo>
                  <a:lnTo>
                    <a:pt x="3598" y="10307"/>
                  </a:lnTo>
                  <a:lnTo>
                    <a:pt x="3612" y="10307"/>
                  </a:lnTo>
                  <a:lnTo>
                    <a:pt x="3626" y="10275"/>
                  </a:lnTo>
                  <a:lnTo>
                    <a:pt x="3654" y="10197"/>
                  </a:lnTo>
                  <a:lnTo>
                    <a:pt x="3682" y="10134"/>
                  </a:lnTo>
                  <a:lnTo>
                    <a:pt x="3696" y="10087"/>
                  </a:lnTo>
                  <a:lnTo>
                    <a:pt x="3711" y="10040"/>
                  </a:lnTo>
                  <a:lnTo>
                    <a:pt x="3725" y="9978"/>
                  </a:lnTo>
                  <a:lnTo>
                    <a:pt x="3725" y="9946"/>
                  </a:lnTo>
                  <a:lnTo>
                    <a:pt x="3725" y="9931"/>
                  </a:lnTo>
                  <a:lnTo>
                    <a:pt x="3739" y="9915"/>
                  </a:lnTo>
                  <a:lnTo>
                    <a:pt x="3753" y="9915"/>
                  </a:lnTo>
                  <a:lnTo>
                    <a:pt x="3767" y="9915"/>
                  </a:lnTo>
                  <a:lnTo>
                    <a:pt x="3809" y="9931"/>
                  </a:lnTo>
                  <a:lnTo>
                    <a:pt x="3894" y="9962"/>
                  </a:lnTo>
                  <a:lnTo>
                    <a:pt x="3908" y="9962"/>
                  </a:lnTo>
                  <a:lnTo>
                    <a:pt x="3908" y="9946"/>
                  </a:lnTo>
                  <a:lnTo>
                    <a:pt x="3894" y="9915"/>
                  </a:lnTo>
                  <a:lnTo>
                    <a:pt x="3767" y="9774"/>
                  </a:lnTo>
                  <a:lnTo>
                    <a:pt x="3668" y="9711"/>
                  </a:lnTo>
                  <a:lnTo>
                    <a:pt x="3640" y="9680"/>
                  </a:lnTo>
                  <a:lnTo>
                    <a:pt x="3555" y="9617"/>
                  </a:lnTo>
                  <a:lnTo>
                    <a:pt x="3485" y="9523"/>
                  </a:lnTo>
                  <a:lnTo>
                    <a:pt x="3414" y="9398"/>
                  </a:lnTo>
                  <a:lnTo>
                    <a:pt x="3358" y="9304"/>
                  </a:lnTo>
                  <a:lnTo>
                    <a:pt x="3330" y="9257"/>
                  </a:lnTo>
                  <a:lnTo>
                    <a:pt x="3315" y="9194"/>
                  </a:lnTo>
                  <a:lnTo>
                    <a:pt x="3301" y="9132"/>
                  </a:lnTo>
                  <a:lnTo>
                    <a:pt x="3301" y="9116"/>
                  </a:lnTo>
                  <a:lnTo>
                    <a:pt x="3315" y="9069"/>
                  </a:lnTo>
                  <a:lnTo>
                    <a:pt x="3344" y="9054"/>
                  </a:lnTo>
                  <a:lnTo>
                    <a:pt x="3372" y="9038"/>
                  </a:lnTo>
                  <a:lnTo>
                    <a:pt x="3400" y="9054"/>
                  </a:lnTo>
                  <a:lnTo>
                    <a:pt x="3442" y="9054"/>
                  </a:lnTo>
                  <a:lnTo>
                    <a:pt x="3499" y="9101"/>
                  </a:lnTo>
                  <a:lnTo>
                    <a:pt x="3541" y="9147"/>
                  </a:lnTo>
                  <a:lnTo>
                    <a:pt x="3584" y="9210"/>
                  </a:lnTo>
                  <a:lnTo>
                    <a:pt x="3598" y="9257"/>
                  </a:lnTo>
                  <a:lnTo>
                    <a:pt x="3640" y="9367"/>
                  </a:lnTo>
                  <a:lnTo>
                    <a:pt x="3668" y="9429"/>
                  </a:lnTo>
                  <a:lnTo>
                    <a:pt x="3696" y="9461"/>
                  </a:lnTo>
                  <a:lnTo>
                    <a:pt x="3809" y="9555"/>
                  </a:lnTo>
                  <a:lnTo>
                    <a:pt x="3866" y="9586"/>
                  </a:lnTo>
                  <a:lnTo>
                    <a:pt x="3894" y="9633"/>
                  </a:lnTo>
                  <a:lnTo>
                    <a:pt x="3950" y="9696"/>
                  </a:lnTo>
                  <a:lnTo>
                    <a:pt x="3979" y="9743"/>
                  </a:lnTo>
                  <a:lnTo>
                    <a:pt x="3993" y="9774"/>
                  </a:lnTo>
                  <a:lnTo>
                    <a:pt x="4021" y="9868"/>
                  </a:lnTo>
                  <a:lnTo>
                    <a:pt x="4035" y="9915"/>
                  </a:lnTo>
                  <a:lnTo>
                    <a:pt x="4063" y="9962"/>
                  </a:lnTo>
                  <a:lnTo>
                    <a:pt x="4091" y="10025"/>
                  </a:lnTo>
                  <a:lnTo>
                    <a:pt x="4120" y="10072"/>
                  </a:lnTo>
                  <a:lnTo>
                    <a:pt x="4148" y="10103"/>
                  </a:lnTo>
                  <a:lnTo>
                    <a:pt x="4190" y="10119"/>
                  </a:lnTo>
                  <a:lnTo>
                    <a:pt x="4218" y="10119"/>
                  </a:lnTo>
                  <a:lnTo>
                    <a:pt x="4247" y="10134"/>
                  </a:lnTo>
                  <a:lnTo>
                    <a:pt x="4247" y="10150"/>
                  </a:lnTo>
                  <a:lnTo>
                    <a:pt x="4247" y="10166"/>
                  </a:lnTo>
                  <a:lnTo>
                    <a:pt x="4218" y="10213"/>
                  </a:lnTo>
                  <a:lnTo>
                    <a:pt x="4204" y="10260"/>
                  </a:lnTo>
                  <a:lnTo>
                    <a:pt x="4204" y="10291"/>
                  </a:lnTo>
                  <a:lnTo>
                    <a:pt x="4218" y="10338"/>
                  </a:lnTo>
                  <a:lnTo>
                    <a:pt x="4261" y="10385"/>
                  </a:lnTo>
                  <a:lnTo>
                    <a:pt x="4289" y="10401"/>
                  </a:lnTo>
                  <a:lnTo>
                    <a:pt x="4345" y="10416"/>
                  </a:lnTo>
                  <a:lnTo>
                    <a:pt x="4374" y="10385"/>
                  </a:lnTo>
                  <a:lnTo>
                    <a:pt x="4402" y="10354"/>
                  </a:lnTo>
                  <a:lnTo>
                    <a:pt x="4416" y="10307"/>
                  </a:lnTo>
                  <a:lnTo>
                    <a:pt x="4430" y="10275"/>
                  </a:lnTo>
                  <a:lnTo>
                    <a:pt x="4458" y="10244"/>
                  </a:lnTo>
                  <a:lnTo>
                    <a:pt x="4501" y="10228"/>
                  </a:lnTo>
                  <a:lnTo>
                    <a:pt x="4515" y="10213"/>
                  </a:lnTo>
                  <a:lnTo>
                    <a:pt x="4529" y="10197"/>
                  </a:lnTo>
                  <a:lnTo>
                    <a:pt x="4515" y="10181"/>
                  </a:lnTo>
                  <a:lnTo>
                    <a:pt x="4515" y="10150"/>
                  </a:lnTo>
                  <a:lnTo>
                    <a:pt x="4458" y="10087"/>
                  </a:lnTo>
                  <a:lnTo>
                    <a:pt x="4430" y="10040"/>
                  </a:lnTo>
                  <a:lnTo>
                    <a:pt x="4416" y="10009"/>
                  </a:lnTo>
                  <a:lnTo>
                    <a:pt x="4402" y="9962"/>
                  </a:lnTo>
                  <a:lnTo>
                    <a:pt x="4374" y="9931"/>
                  </a:lnTo>
                  <a:lnTo>
                    <a:pt x="4374" y="9915"/>
                  </a:lnTo>
                  <a:lnTo>
                    <a:pt x="4374" y="9899"/>
                  </a:lnTo>
                  <a:lnTo>
                    <a:pt x="4402" y="9868"/>
                  </a:lnTo>
                  <a:lnTo>
                    <a:pt x="4501" y="9837"/>
                  </a:lnTo>
                  <a:lnTo>
                    <a:pt x="4599" y="9821"/>
                  </a:lnTo>
                  <a:lnTo>
                    <a:pt x="4628" y="9821"/>
                  </a:lnTo>
                  <a:lnTo>
                    <a:pt x="4684" y="9821"/>
                  </a:lnTo>
                  <a:lnTo>
                    <a:pt x="4712" y="9868"/>
                  </a:lnTo>
                  <a:lnTo>
                    <a:pt x="4726" y="9915"/>
                  </a:lnTo>
                  <a:lnTo>
                    <a:pt x="4755" y="9962"/>
                  </a:lnTo>
                  <a:lnTo>
                    <a:pt x="4783" y="10025"/>
                  </a:lnTo>
                  <a:lnTo>
                    <a:pt x="4797" y="10056"/>
                  </a:lnTo>
                  <a:lnTo>
                    <a:pt x="4853" y="10181"/>
                  </a:lnTo>
                  <a:lnTo>
                    <a:pt x="4867" y="10213"/>
                  </a:lnTo>
                  <a:lnTo>
                    <a:pt x="4924" y="10322"/>
                  </a:lnTo>
                  <a:lnTo>
                    <a:pt x="4938" y="10369"/>
                  </a:lnTo>
                  <a:lnTo>
                    <a:pt x="4966" y="10401"/>
                  </a:lnTo>
                  <a:lnTo>
                    <a:pt x="5023" y="10416"/>
                  </a:lnTo>
                  <a:lnTo>
                    <a:pt x="5178" y="10416"/>
                  </a:lnTo>
                  <a:lnTo>
                    <a:pt x="5277" y="10416"/>
                  </a:lnTo>
                  <a:lnTo>
                    <a:pt x="5361" y="10448"/>
                  </a:lnTo>
                  <a:lnTo>
                    <a:pt x="5460" y="10479"/>
                  </a:lnTo>
                  <a:lnTo>
                    <a:pt x="5516" y="10479"/>
                  </a:lnTo>
                  <a:lnTo>
                    <a:pt x="5559" y="10479"/>
                  </a:lnTo>
                  <a:lnTo>
                    <a:pt x="5601" y="10448"/>
                  </a:lnTo>
                  <a:lnTo>
                    <a:pt x="5657" y="10432"/>
                  </a:lnTo>
                  <a:lnTo>
                    <a:pt x="5700" y="10448"/>
                  </a:lnTo>
                  <a:lnTo>
                    <a:pt x="5742" y="10479"/>
                  </a:lnTo>
                  <a:lnTo>
                    <a:pt x="5784" y="10495"/>
                  </a:lnTo>
                  <a:lnTo>
                    <a:pt x="5813" y="10557"/>
                  </a:lnTo>
                  <a:lnTo>
                    <a:pt x="5827" y="10604"/>
                  </a:lnTo>
                  <a:lnTo>
                    <a:pt x="5841" y="10651"/>
                  </a:lnTo>
                  <a:lnTo>
                    <a:pt x="5841" y="10714"/>
                  </a:lnTo>
                  <a:lnTo>
                    <a:pt x="5742" y="10980"/>
                  </a:lnTo>
                  <a:lnTo>
                    <a:pt x="5714" y="11027"/>
                  </a:lnTo>
                  <a:lnTo>
                    <a:pt x="5686" y="11043"/>
                  </a:lnTo>
                  <a:lnTo>
                    <a:pt x="5657" y="11058"/>
                  </a:lnTo>
                  <a:lnTo>
                    <a:pt x="5629" y="11090"/>
                  </a:lnTo>
                  <a:lnTo>
                    <a:pt x="5615" y="11137"/>
                  </a:lnTo>
                  <a:lnTo>
                    <a:pt x="5587" y="11184"/>
                  </a:lnTo>
                  <a:lnTo>
                    <a:pt x="5545" y="11231"/>
                  </a:lnTo>
                  <a:lnTo>
                    <a:pt x="5502" y="11262"/>
                  </a:lnTo>
                  <a:lnTo>
                    <a:pt x="5460" y="11262"/>
                  </a:lnTo>
                  <a:lnTo>
                    <a:pt x="5361" y="11262"/>
                  </a:lnTo>
                  <a:lnTo>
                    <a:pt x="5319" y="11262"/>
                  </a:lnTo>
                  <a:lnTo>
                    <a:pt x="5277" y="11231"/>
                  </a:lnTo>
                  <a:lnTo>
                    <a:pt x="5234" y="11199"/>
                  </a:lnTo>
                  <a:lnTo>
                    <a:pt x="5178" y="11199"/>
                  </a:lnTo>
                  <a:lnTo>
                    <a:pt x="5023" y="11246"/>
                  </a:lnTo>
                  <a:lnTo>
                    <a:pt x="4966" y="11262"/>
                  </a:lnTo>
                  <a:lnTo>
                    <a:pt x="4910" y="11246"/>
                  </a:lnTo>
                  <a:lnTo>
                    <a:pt x="4811" y="11215"/>
                  </a:lnTo>
                  <a:lnTo>
                    <a:pt x="4698" y="11184"/>
                  </a:lnTo>
                  <a:lnTo>
                    <a:pt x="4670" y="11184"/>
                  </a:lnTo>
                  <a:lnTo>
                    <a:pt x="4628" y="11184"/>
                  </a:lnTo>
                  <a:lnTo>
                    <a:pt x="4585" y="11152"/>
                  </a:lnTo>
                  <a:lnTo>
                    <a:pt x="4501" y="11090"/>
                  </a:lnTo>
                  <a:lnTo>
                    <a:pt x="4458" y="11058"/>
                  </a:lnTo>
                  <a:lnTo>
                    <a:pt x="4416" y="11043"/>
                  </a:lnTo>
                  <a:lnTo>
                    <a:pt x="4360" y="11043"/>
                  </a:lnTo>
                  <a:lnTo>
                    <a:pt x="4331" y="11043"/>
                  </a:lnTo>
                  <a:lnTo>
                    <a:pt x="4218" y="11058"/>
                  </a:lnTo>
                  <a:lnTo>
                    <a:pt x="4120" y="11090"/>
                  </a:lnTo>
                  <a:lnTo>
                    <a:pt x="4077" y="11121"/>
                  </a:lnTo>
                  <a:lnTo>
                    <a:pt x="4063" y="11184"/>
                  </a:lnTo>
                  <a:lnTo>
                    <a:pt x="4063" y="11199"/>
                  </a:lnTo>
                  <a:lnTo>
                    <a:pt x="4049" y="11262"/>
                  </a:lnTo>
                  <a:lnTo>
                    <a:pt x="4021" y="11293"/>
                  </a:lnTo>
                  <a:lnTo>
                    <a:pt x="3908" y="11325"/>
                  </a:lnTo>
                  <a:lnTo>
                    <a:pt x="3866" y="11325"/>
                  </a:lnTo>
                  <a:lnTo>
                    <a:pt x="3823" y="11293"/>
                  </a:lnTo>
                  <a:lnTo>
                    <a:pt x="3767" y="11231"/>
                  </a:lnTo>
                  <a:lnTo>
                    <a:pt x="3682" y="11152"/>
                  </a:lnTo>
                  <a:lnTo>
                    <a:pt x="3612" y="11074"/>
                  </a:lnTo>
                  <a:lnTo>
                    <a:pt x="3584" y="11043"/>
                  </a:lnTo>
                  <a:lnTo>
                    <a:pt x="3527" y="11043"/>
                  </a:lnTo>
                  <a:lnTo>
                    <a:pt x="3358" y="11043"/>
                  </a:lnTo>
                  <a:lnTo>
                    <a:pt x="3315" y="11027"/>
                  </a:lnTo>
                  <a:lnTo>
                    <a:pt x="3259" y="11011"/>
                  </a:lnTo>
                  <a:lnTo>
                    <a:pt x="3217" y="10996"/>
                  </a:lnTo>
                  <a:lnTo>
                    <a:pt x="3118" y="10933"/>
                  </a:lnTo>
                  <a:lnTo>
                    <a:pt x="3076" y="10917"/>
                  </a:lnTo>
                  <a:lnTo>
                    <a:pt x="2991" y="10855"/>
                  </a:lnTo>
                  <a:lnTo>
                    <a:pt x="2977" y="10808"/>
                  </a:lnTo>
                  <a:lnTo>
                    <a:pt x="2991" y="10761"/>
                  </a:lnTo>
                  <a:lnTo>
                    <a:pt x="3062" y="10636"/>
                  </a:lnTo>
                  <a:lnTo>
                    <a:pt x="3076" y="10573"/>
                  </a:lnTo>
                  <a:lnTo>
                    <a:pt x="3076" y="10526"/>
                  </a:lnTo>
                  <a:lnTo>
                    <a:pt x="3062" y="10479"/>
                  </a:lnTo>
                  <a:lnTo>
                    <a:pt x="3019" y="10432"/>
                  </a:lnTo>
                  <a:lnTo>
                    <a:pt x="2977" y="10401"/>
                  </a:lnTo>
                  <a:lnTo>
                    <a:pt x="2949" y="10385"/>
                  </a:lnTo>
                  <a:lnTo>
                    <a:pt x="2864" y="10354"/>
                  </a:lnTo>
                  <a:lnTo>
                    <a:pt x="2836" y="10354"/>
                  </a:lnTo>
                  <a:lnTo>
                    <a:pt x="2822" y="10369"/>
                  </a:lnTo>
                  <a:lnTo>
                    <a:pt x="2822" y="10401"/>
                  </a:lnTo>
                  <a:lnTo>
                    <a:pt x="2822" y="10369"/>
                  </a:lnTo>
                  <a:lnTo>
                    <a:pt x="2808" y="10369"/>
                  </a:lnTo>
                  <a:lnTo>
                    <a:pt x="2793" y="10385"/>
                  </a:lnTo>
                  <a:lnTo>
                    <a:pt x="2751" y="10416"/>
                  </a:lnTo>
                  <a:lnTo>
                    <a:pt x="2695" y="10432"/>
                  </a:lnTo>
                  <a:lnTo>
                    <a:pt x="2666" y="10432"/>
                  </a:lnTo>
                  <a:lnTo>
                    <a:pt x="2554" y="10432"/>
                  </a:lnTo>
                  <a:lnTo>
                    <a:pt x="2257" y="10432"/>
                  </a:lnTo>
                  <a:lnTo>
                    <a:pt x="2201" y="10432"/>
                  </a:lnTo>
                  <a:lnTo>
                    <a:pt x="2144" y="10448"/>
                  </a:lnTo>
                  <a:lnTo>
                    <a:pt x="1905" y="10557"/>
                  </a:lnTo>
                  <a:lnTo>
                    <a:pt x="1792" y="10604"/>
                  </a:lnTo>
                  <a:lnTo>
                    <a:pt x="1764" y="10636"/>
                  </a:lnTo>
                  <a:lnTo>
                    <a:pt x="1721" y="10651"/>
                  </a:lnTo>
                  <a:lnTo>
                    <a:pt x="1707" y="10667"/>
                  </a:lnTo>
                  <a:lnTo>
                    <a:pt x="1707" y="10683"/>
                  </a:lnTo>
                  <a:lnTo>
                    <a:pt x="1707" y="10667"/>
                  </a:lnTo>
                  <a:lnTo>
                    <a:pt x="1693" y="10667"/>
                  </a:lnTo>
                  <a:lnTo>
                    <a:pt x="1679" y="10651"/>
                  </a:lnTo>
                  <a:lnTo>
                    <a:pt x="1580" y="10651"/>
                  </a:lnTo>
                  <a:lnTo>
                    <a:pt x="1552" y="10651"/>
                  </a:lnTo>
                  <a:lnTo>
                    <a:pt x="1467" y="10651"/>
                  </a:lnTo>
                  <a:lnTo>
                    <a:pt x="1383" y="10620"/>
                  </a:lnTo>
                  <a:lnTo>
                    <a:pt x="1340" y="10604"/>
                  </a:lnTo>
                  <a:lnTo>
                    <a:pt x="1326" y="10604"/>
                  </a:lnTo>
                  <a:lnTo>
                    <a:pt x="1298" y="10604"/>
                  </a:lnTo>
                  <a:lnTo>
                    <a:pt x="1284" y="10620"/>
                  </a:lnTo>
                  <a:lnTo>
                    <a:pt x="1270" y="10636"/>
                  </a:lnTo>
                  <a:lnTo>
                    <a:pt x="1185" y="10761"/>
                  </a:lnTo>
                  <a:lnTo>
                    <a:pt x="1115" y="10855"/>
                  </a:lnTo>
                  <a:lnTo>
                    <a:pt x="1058" y="10917"/>
                  </a:lnTo>
                  <a:lnTo>
                    <a:pt x="988" y="11011"/>
                  </a:lnTo>
                  <a:lnTo>
                    <a:pt x="917" y="11137"/>
                  </a:lnTo>
                  <a:lnTo>
                    <a:pt x="861" y="11246"/>
                  </a:lnTo>
                  <a:lnTo>
                    <a:pt x="818" y="11434"/>
                  </a:lnTo>
                  <a:lnTo>
                    <a:pt x="804" y="11481"/>
                  </a:lnTo>
                  <a:lnTo>
                    <a:pt x="762" y="11528"/>
                  </a:lnTo>
                  <a:lnTo>
                    <a:pt x="578" y="11622"/>
                  </a:lnTo>
                  <a:lnTo>
                    <a:pt x="494" y="11685"/>
                  </a:lnTo>
                  <a:lnTo>
                    <a:pt x="466" y="11732"/>
                  </a:lnTo>
                  <a:lnTo>
                    <a:pt x="437" y="11763"/>
                  </a:lnTo>
                  <a:lnTo>
                    <a:pt x="367" y="11857"/>
                  </a:lnTo>
                  <a:lnTo>
                    <a:pt x="226" y="12139"/>
                  </a:lnTo>
                  <a:lnTo>
                    <a:pt x="169" y="12249"/>
                  </a:lnTo>
                  <a:lnTo>
                    <a:pt x="85" y="12515"/>
                  </a:lnTo>
                  <a:lnTo>
                    <a:pt x="56" y="12578"/>
                  </a:lnTo>
                  <a:lnTo>
                    <a:pt x="71" y="12640"/>
                  </a:lnTo>
                  <a:lnTo>
                    <a:pt x="113" y="12734"/>
                  </a:lnTo>
                  <a:lnTo>
                    <a:pt x="127" y="12860"/>
                  </a:lnTo>
                  <a:lnTo>
                    <a:pt x="127" y="13048"/>
                  </a:lnTo>
                  <a:lnTo>
                    <a:pt x="113" y="13095"/>
                  </a:lnTo>
                  <a:lnTo>
                    <a:pt x="85" y="13142"/>
                  </a:lnTo>
                  <a:lnTo>
                    <a:pt x="56" y="13189"/>
                  </a:lnTo>
                  <a:lnTo>
                    <a:pt x="42" y="13251"/>
                  </a:lnTo>
                  <a:lnTo>
                    <a:pt x="0" y="13361"/>
                  </a:lnTo>
                  <a:lnTo>
                    <a:pt x="0" y="13408"/>
                  </a:lnTo>
                  <a:lnTo>
                    <a:pt x="0" y="13471"/>
                  </a:lnTo>
                  <a:lnTo>
                    <a:pt x="42" y="13659"/>
                  </a:lnTo>
                  <a:lnTo>
                    <a:pt x="56" y="13706"/>
                  </a:lnTo>
                  <a:lnTo>
                    <a:pt x="85" y="13721"/>
                  </a:lnTo>
                  <a:lnTo>
                    <a:pt x="127" y="13721"/>
                  </a:lnTo>
                  <a:lnTo>
                    <a:pt x="141" y="13721"/>
                  </a:lnTo>
                  <a:lnTo>
                    <a:pt x="127" y="13721"/>
                  </a:lnTo>
                  <a:lnTo>
                    <a:pt x="141" y="13784"/>
                  </a:lnTo>
                  <a:lnTo>
                    <a:pt x="169" y="13815"/>
                  </a:lnTo>
                  <a:lnTo>
                    <a:pt x="183" y="13847"/>
                  </a:lnTo>
                  <a:lnTo>
                    <a:pt x="212" y="13862"/>
                  </a:lnTo>
                  <a:lnTo>
                    <a:pt x="226" y="13847"/>
                  </a:lnTo>
                  <a:lnTo>
                    <a:pt x="212" y="13862"/>
                  </a:lnTo>
                  <a:lnTo>
                    <a:pt x="212" y="13878"/>
                  </a:lnTo>
                  <a:lnTo>
                    <a:pt x="226" y="13878"/>
                  </a:lnTo>
                  <a:lnTo>
                    <a:pt x="254" y="13894"/>
                  </a:lnTo>
                  <a:lnTo>
                    <a:pt x="282" y="13925"/>
                  </a:lnTo>
                  <a:lnTo>
                    <a:pt x="367" y="14128"/>
                  </a:lnTo>
                  <a:lnTo>
                    <a:pt x="395" y="14175"/>
                  </a:lnTo>
                  <a:lnTo>
                    <a:pt x="423" y="14222"/>
                  </a:lnTo>
                  <a:lnTo>
                    <a:pt x="508" y="14285"/>
                  </a:lnTo>
                  <a:lnTo>
                    <a:pt x="593" y="14348"/>
                  </a:lnTo>
                  <a:lnTo>
                    <a:pt x="663" y="14395"/>
                  </a:lnTo>
                  <a:lnTo>
                    <a:pt x="720" y="14442"/>
                  </a:lnTo>
                  <a:lnTo>
                    <a:pt x="903" y="14598"/>
                  </a:lnTo>
                  <a:lnTo>
                    <a:pt x="959" y="14630"/>
                  </a:lnTo>
                  <a:lnTo>
                    <a:pt x="1002" y="14645"/>
                  </a:lnTo>
                  <a:lnTo>
                    <a:pt x="1030" y="14645"/>
                  </a:lnTo>
                  <a:lnTo>
                    <a:pt x="1072" y="14630"/>
                  </a:lnTo>
                  <a:lnTo>
                    <a:pt x="1086" y="14630"/>
                  </a:lnTo>
                  <a:lnTo>
                    <a:pt x="1086" y="14614"/>
                  </a:lnTo>
                  <a:lnTo>
                    <a:pt x="1086" y="14630"/>
                  </a:lnTo>
                  <a:lnTo>
                    <a:pt x="1115" y="14630"/>
                  </a:lnTo>
                  <a:lnTo>
                    <a:pt x="1143" y="14645"/>
                  </a:lnTo>
                  <a:lnTo>
                    <a:pt x="1171" y="14645"/>
                  </a:lnTo>
                  <a:lnTo>
                    <a:pt x="1284" y="14630"/>
                  </a:lnTo>
                  <a:lnTo>
                    <a:pt x="1453" y="14583"/>
                  </a:lnTo>
                  <a:lnTo>
                    <a:pt x="1538" y="14567"/>
                  </a:lnTo>
                  <a:lnTo>
                    <a:pt x="1580" y="14567"/>
                  </a:lnTo>
                  <a:lnTo>
                    <a:pt x="1637" y="14567"/>
                  </a:lnTo>
                  <a:lnTo>
                    <a:pt x="1721" y="14567"/>
                  </a:lnTo>
                  <a:lnTo>
                    <a:pt x="1834" y="14536"/>
                  </a:lnTo>
                  <a:lnTo>
                    <a:pt x="1933" y="14504"/>
                  </a:lnTo>
                  <a:lnTo>
                    <a:pt x="1989" y="14489"/>
                  </a:lnTo>
                  <a:lnTo>
                    <a:pt x="2032" y="14442"/>
                  </a:lnTo>
                  <a:lnTo>
                    <a:pt x="2074" y="14426"/>
                  </a:lnTo>
                  <a:lnTo>
                    <a:pt x="2116" y="14395"/>
                  </a:lnTo>
                  <a:lnTo>
                    <a:pt x="2159" y="14395"/>
                  </a:lnTo>
                  <a:lnTo>
                    <a:pt x="2201" y="14410"/>
                  </a:lnTo>
                  <a:lnTo>
                    <a:pt x="2257" y="14410"/>
                  </a:lnTo>
                  <a:lnTo>
                    <a:pt x="2271" y="14410"/>
                  </a:lnTo>
                  <a:lnTo>
                    <a:pt x="2328" y="14426"/>
                  </a:lnTo>
                  <a:lnTo>
                    <a:pt x="2356" y="14457"/>
                  </a:lnTo>
                  <a:lnTo>
                    <a:pt x="2441" y="14583"/>
                  </a:lnTo>
                  <a:lnTo>
                    <a:pt x="2483" y="14630"/>
                  </a:lnTo>
                  <a:lnTo>
                    <a:pt x="2525" y="14645"/>
                  </a:lnTo>
                  <a:lnTo>
                    <a:pt x="2554" y="14645"/>
                  </a:lnTo>
                  <a:lnTo>
                    <a:pt x="2610" y="14645"/>
                  </a:lnTo>
                  <a:lnTo>
                    <a:pt x="2666" y="14677"/>
                  </a:lnTo>
                  <a:lnTo>
                    <a:pt x="2709" y="14692"/>
                  </a:lnTo>
                  <a:lnTo>
                    <a:pt x="2737" y="14708"/>
                  </a:lnTo>
                  <a:lnTo>
                    <a:pt x="2765" y="14708"/>
                  </a:lnTo>
                  <a:lnTo>
                    <a:pt x="2765" y="14692"/>
                  </a:lnTo>
                  <a:lnTo>
                    <a:pt x="2765" y="14708"/>
                  </a:lnTo>
                  <a:lnTo>
                    <a:pt x="2779" y="14708"/>
                  </a:lnTo>
                  <a:lnTo>
                    <a:pt x="2808" y="14708"/>
                  </a:lnTo>
                  <a:lnTo>
                    <a:pt x="2850" y="14724"/>
                  </a:lnTo>
                  <a:lnTo>
                    <a:pt x="2878" y="14755"/>
                  </a:lnTo>
                  <a:lnTo>
                    <a:pt x="2892" y="14802"/>
                  </a:lnTo>
                  <a:lnTo>
                    <a:pt x="2892" y="14849"/>
                  </a:lnTo>
                  <a:lnTo>
                    <a:pt x="2892" y="14880"/>
                  </a:lnTo>
                  <a:lnTo>
                    <a:pt x="2892" y="14943"/>
                  </a:lnTo>
                  <a:lnTo>
                    <a:pt x="2892" y="15006"/>
                  </a:lnTo>
                  <a:lnTo>
                    <a:pt x="2892" y="15037"/>
                  </a:lnTo>
                  <a:lnTo>
                    <a:pt x="2892" y="15162"/>
                  </a:lnTo>
                  <a:lnTo>
                    <a:pt x="2892" y="15272"/>
                  </a:lnTo>
                  <a:lnTo>
                    <a:pt x="2906" y="15319"/>
                  </a:lnTo>
                  <a:lnTo>
                    <a:pt x="2920" y="15382"/>
                  </a:lnTo>
                  <a:lnTo>
                    <a:pt x="3062" y="15585"/>
                  </a:lnTo>
                  <a:lnTo>
                    <a:pt x="3090" y="15617"/>
                  </a:lnTo>
                  <a:lnTo>
                    <a:pt x="3104" y="15617"/>
                  </a:lnTo>
                  <a:lnTo>
                    <a:pt x="3118" y="15617"/>
                  </a:lnTo>
                  <a:lnTo>
                    <a:pt x="3104" y="15632"/>
                  </a:lnTo>
                  <a:lnTo>
                    <a:pt x="3104" y="15648"/>
                  </a:lnTo>
                  <a:lnTo>
                    <a:pt x="3132" y="15679"/>
                  </a:lnTo>
                  <a:lnTo>
                    <a:pt x="3189" y="15773"/>
                  </a:lnTo>
                  <a:lnTo>
                    <a:pt x="3217" y="15820"/>
                  </a:lnTo>
                  <a:lnTo>
                    <a:pt x="3231" y="15867"/>
                  </a:lnTo>
                  <a:lnTo>
                    <a:pt x="3231" y="15930"/>
                  </a:lnTo>
                  <a:lnTo>
                    <a:pt x="3231" y="15961"/>
                  </a:lnTo>
                  <a:lnTo>
                    <a:pt x="3231" y="16024"/>
                  </a:lnTo>
                  <a:lnTo>
                    <a:pt x="3245" y="16086"/>
                  </a:lnTo>
                  <a:lnTo>
                    <a:pt x="3301" y="16415"/>
                  </a:lnTo>
                  <a:lnTo>
                    <a:pt x="3330" y="16541"/>
                  </a:lnTo>
                  <a:lnTo>
                    <a:pt x="3358" y="16635"/>
                  </a:lnTo>
                  <a:lnTo>
                    <a:pt x="3372" y="16713"/>
                  </a:lnTo>
                  <a:lnTo>
                    <a:pt x="3330" y="16791"/>
                  </a:lnTo>
                  <a:lnTo>
                    <a:pt x="3259" y="16964"/>
                  </a:lnTo>
                  <a:lnTo>
                    <a:pt x="3245" y="17011"/>
                  </a:lnTo>
                  <a:lnTo>
                    <a:pt x="3231" y="17073"/>
                  </a:lnTo>
                  <a:lnTo>
                    <a:pt x="3231" y="17261"/>
                  </a:lnTo>
                  <a:lnTo>
                    <a:pt x="3245" y="17324"/>
                  </a:lnTo>
                  <a:lnTo>
                    <a:pt x="3245" y="17308"/>
                  </a:lnTo>
                  <a:lnTo>
                    <a:pt x="3245" y="17324"/>
                  </a:lnTo>
                  <a:lnTo>
                    <a:pt x="3217" y="17387"/>
                  </a:lnTo>
                  <a:lnTo>
                    <a:pt x="3189" y="17496"/>
                  </a:lnTo>
                  <a:lnTo>
                    <a:pt x="3174" y="17559"/>
                  </a:lnTo>
                  <a:lnTo>
                    <a:pt x="3189" y="17606"/>
                  </a:lnTo>
                  <a:lnTo>
                    <a:pt x="3414" y="18029"/>
                  </a:lnTo>
                  <a:lnTo>
                    <a:pt x="3442" y="18076"/>
                  </a:lnTo>
                  <a:lnTo>
                    <a:pt x="3442" y="18123"/>
                  </a:lnTo>
                  <a:lnTo>
                    <a:pt x="3457" y="18232"/>
                  </a:lnTo>
                  <a:lnTo>
                    <a:pt x="3499" y="18640"/>
                  </a:lnTo>
                  <a:lnTo>
                    <a:pt x="3527" y="18687"/>
                  </a:lnTo>
                  <a:lnTo>
                    <a:pt x="3555" y="18734"/>
                  </a:lnTo>
                  <a:lnTo>
                    <a:pt x="3668" y="18812"/>
                  </a:lnTo>
                  <a:lnTo>
                    <a:pt x="3725" y="18843"/>
                  </a:lnTo>
                  <a:lnTo>
                    <a:pt x="3725" y="18828"/>
                  </a:lnTo>
                  <a:lnTo>
                    <a:pt x="3725" y="18843"/>
                  </a:lnTo>
                  <a:lnTo>
                    <a:pt x="3753" y="18906"/>
                  </a:lnTo>
                  <a:lnTo>
                    <a:pt x="3767" y="18953"/>
                  </a:lnTo>
                  <a:lnTo>
                    <a:pt x="3809" y="19063"/>
                  </a:lnTo>
                  <a:lnTo>
                    <a:pt x="3852" y="19250"/>
                  </a:lnTo>
                  <a:lnTo>
                    <a:pt x="3866" y="19376"/>
                  </a:lnTo>
                  <a:lnTo>
                    <a:pt x="3866" y="19407"/>
                  </a:lnTo>
                  <a:lnTo>
                    <a:pt x="3866" y="19470"/>
                  </a:lnTo>
                  <a:lnTo>
                    <a:pt x="3894" y="19517"/>
                  </a:lnTo>
                  <a:lnTo>
                    <a:pt x="3964" y="19642"/>
                  </a:lnTo>
                  <a:lnTo>
                    <a:pt x="4007" y="19673"/>
                  </a:lnTo>
                  <a:lnTo>
                    <a:pt x="4049" y="19689"/>
                  </a:lnTo>
                  <a:lnTo>
                    <a:pt x="4218" y="19642"/>
                  </a:lnTo>
                  <a:lnTo>
                    <a:pt x="4331" y="19611"/>
                  </a:lnTo>
                  <a:lnTo>
                    <a:pt x="4501" y="19564"/>
                  </a:lnTo>
                  <a:lnTo>
                    <a:pt x="4613" y="19548"/>
                  </a:lnTo>
                  <a:lnTo>
                    <a:pt x="4769" y="19548"/>
                  </a:lnTo>
                  <a:lnTo>
                    <a:pt x="4825" y="19532"/>
                  </a:lnTo>
                  <a:lnTo>
                    <a:pt x="4867" y="19501"/>
                  </a:lnTo>
                  <a:lnTo>
                    <a:pt x="5277" y="18984"/>
                  </a:lnTo>
                  <a:lnTo>
                    <a:pt x="5333" y="18875"/>
                  </a:lnTo>
                  <a:lnTo>
                    <a:pt x="5432" y="18608"/>
                  </a:lnTo>
                  <a:lnTo>
                    <a:pt x="5432" y="18561"/>
                  </a:lnTo>
                  <a:lnTo>
                    <a:pt x="5432" y="18546"/>
                  </a:lnTo>
                  <a:lnTo>
                    <a:pt x="5418" y="18546"/>
                  </a:lnTo>
                  <a:lnTo>
                    <a:pt x="5432" y="18546"/>
                  </a:lnTo>
                  <a:lnTo>
                    <a:pt x="5446" y="18530"/>
                  </a:lnTo>
                  <a:lnTo>
                    <a:pt x="5446" y="18514"/>
                  </a:lnTo>
                  <a:lnTo>
                    <a:pt x="5460" y="18467"/>
                  </a:lnTo>
                  <a:lnTo>
                    <a:pt x="5488" y="18436"/>
                  </a:lnTo>
                  <a:lnTo>
                    <a:pt x="5686" y="18279"/>
                  </a:lnTo>
                  <a:lnTo>
                    <a:pt x="5714" y="18232"/>
                  </a:lnTo>
                  <a:lnTo>
                    <a:pt x="5742" y="18185"/>
                  </a:lnTo>
                  <a:lnTo>
                    <a:pt x="5770" y="18076"/>
                  </a:lnTo>
                  <a:lnTo>
                    <a:pt x="5784" y="18013"/>
                  </a:lnTo>
                  <a:lnTo>
                    <a:pt x="5784" y="17950"/>
                  </a:lnTo>
                  <a:lnTo>
                    <a:pt x="5742" y="17762"/>
                  </a:lnTo>
                  <a:lnTo>
                    <a:pt x="5742" y="17700"/>
                  </a:lnTo>
                  <a:lnTo>
                    <a:pt x="5756" y="17653"/>
                  </a:lnTo>
                  <a:lnTo>
                    <a:pt x="5827" y="17527"/>
                  </a:lnTo>
                  <a:lnTo>
                    <a:pt x="5869" y="17480"/>
                  </a:lnTo>
                  <a:lnTo>
                    <a:pt x="5911" y="17449"/>
                  </a:lnTo>
                  <a:lnTo>
                    <a:pt x="6165" y="17277"/>
                  </a:lnTo>
                  <a:lnTo>
                    <a:pt x="6208" y="17246"/>
                  </a:lnTo>
                  <a:lnTo>
                    <a:pt x="6236" y="17183"/>
                  </a:lnTo>
                  <a:lnTo>
                    <a:pt x="6250" y="17152"/>
                  </a:lnTo>
                  <a:lnTo>
                    <a:pt x="6306" y="17042"/>
                  </a:lnTo>
                  <a:lnTo>
                    <a:pt x="6321" y="16995"/>
                  </a:lnTo>
                  <a:lnTo>
                    <a:pt x="6335" y="16932"/>
                  </a:lnTo>
                  <a:lnTo>
                    <a:pt x="6335" y="16885"/>
                  </a:lnTo>
                  <a:lnTo>
                    <a:pt x="6292" y="16697"/>
                  </a:lnTo>
                  <a:lnTo>
                    <a:pt x="6278" y="16572"/>
                  </a:lnTo>
                  <a:lnTo>
                    <a:pt x="6278" y="16541"/>
                  </a:lnTo>
                  <a:lnTo>
                    <a:pt x="6278" y="16509"/>
                  </a:lnTo>
                  <a:lnTo>
                    <a:pt x="6264" y="16494"/>
                  </a:lnTo>
                  <a:lnTo>
                    <a:pt x="6250" y="16509"/>
                  </a:lnTo>
                  <a:lnTo>
                    <a:pt x="6264" y="16494"/>
                  </a:lnTo>
                  <a:lnTo>
                    <a:pt x="6264" y="16462"/>
                  </a:lnTo>
                  <a:lnTo>
                    <a:pt x="6250" y="16431"/>
                  </a:lnTo>
                  <a:lnTo>
                    <a:pt x="6222" y="16400"/>
                  </a:lnTo>
                  <a:lnTo>
                    <a:pt x="6208" y="16337"/>
                  </a:lnTo>
                  <a:lnTo>
                    <a:pt x="6208" y="16086"/>
                  </a:lnTo>
                  <a:lnTo>
                    <a:pt x="6208" y="16024"/>
                  </a:lnTo>
                  <a:lnTo>
                    <a:pt x="6179" y="15961"/>
                  </a:lnTo>
                  <a:lnTo>
                    <a:pt x="6165" y="15914"/>
                  </a:lnTo>
                  <a:lnTo>
                    <a:pt x="6151" y="15867"/>
                  </a:lnTo>
                  <a:lnTo>
                    <a:pt x="6179" y="15820"/>
                  </a:lnTo>
                  <a:lnTo>
                    <a:pt x="6208" y="15789"/>
                  </a:lnTo>
                  <a:lnTo>
                    <a:pt x="6208" y="15758"/>
                  </a:lnTo>
                  <a:lnTo>
                    <a:pt x="6222" y="15711"/>
                  </a:lnTo>
                  <a:lnTo>
                    <a:pt x="6236" y="15664"/>
                  </a:lnTo>
                  <a:lnTo>
                    <a:pt x="6306" y="15538"/>
                  </a:lnTo>
                  <a:lnTo>
                    <a:pt x="6349" y="15491"/>
                  </a:lnTo>
                  <a:lnTo>
                    <a:pt x="6391" y="15460"/>
                  </a:lnTo>
                  <a:lnTo>
                    <a:pt x="6433" y="15429"/>
                  </a:lnTo>
                  <a:lnTo>
                    <a:pt x="6476" y="15413"/>
                  </a:lnTo>
                  <a:lnTo>
                    <a:pt x="6504" y="15350"/>
                  </a:lnTo>
                  <a:lnTo>
                    <a:pt x="6589" y="15162"/>
                  </a:lnTo>
                  <a:lnTo>
                    <a:pt x="6631" y="15115"/>
                  </a:lnTo>
                  <a:lnTo>
                    <a:pt x="6673" y="15068"/>
                  </a:lnTo>
                  <a:lnTo>
                    <a:pt x="6843" y="14974"/>
                  </a:lnTo>
                  <a:lnTo>
                    <a:pt x="6941" y="14896"/>
                  </a:lnTo>
                  <a:lnTo>
                    <a:pt x="7139" y="14677"/>
                  </a:lnTo>
                  <a:lnTo>
                    <a:pt x="7167" y="14630"/>
                  </a:lnTo>
                  <a:lnTo>
                    <a:pt x="7195" y="14583"/>
                  </a:lnTo>
                  <a:lnTo>
                    <a:pt x="7365" y="14160"/>
                  </a:lnTo>
                  <a:lnTo>
                    <a:pt x="7393" y="14035"/>
                  </a:lnTo>
                  <a:lnTo>
                    <a:pt x="7435" y="13862"/>
                  </a:lnTo>
                  <a:lnTo>
                    <a:pt x="7435" y="13831"/>
                  </a:lnTo>
                  <a:lnTo>
                    <a:pt x="7435" y="13815"/>
                  </a:lnTo>
                  <a:lnTo>
                    <a:pt x="7407" y="13815"/>
                  </a:lnTo>
                  <a:lnTo>
                    <a:pt x="7393" y="13815"/>
                  </a:lnTo>
                  <a:lnTo>
                    <a:pt x="6885" y="13941"/>
                  </a:lnTo>
                  <a:lnTo>
                    <a:pt x="6828" y="13941"/>
                  </a:lnTo>
                  <a:lnTo>
                    <a:pt x="6772" y="13925"/>
                  </a:lnTo>
                  <a:lnTo>
                    <a:pt x="6744" y="13894"/>
                  </a:lnTo>
                  <a:lnTo>
                    <a:pt x="6659" y="13831"/>
                  </a:lnTo>
                  <a:lnTo>
                    <a:pt x="6589" y="13737"/>
                  </a:lnTo>
                  <a:lnTo>
                    <a:pt x="6377" y="13392"/>
                  </a:lnTo>
                  <a:lnTo>
                    <a:pt x="6335" y="13345"/>
                  </a:lnTo>
                  <a:lnTo>
                    <a:pt x="6292" y="13314"/>
                  </a:lnTo>
                  <a:lnTo>
                    <a:pt x="6250" y="13283"/>
                  </a:lnTo>
                  <a:lnTo>
                    <a:pt x="6208" y="13251"/>
                  </a:lnTo>
                  <a:lnTo>
                    <a:pt x="6179" y="13204"/>
                  </a:lnTo>
                  <a:lnTo>
                    <a:pt x="6095" y="13079"/>
                  </a:lnTo>
                  <a:lnTo>
                    <a:pt x="6067" y="13032"/>
                  </a:lnTo>
                  <a:lnTo>
                    <a:pt x="6053" y="12969"/>
                  </a:lnTo>
                  <a:lnTo>
                    <a:pt x="6010" y="12860"/>
                  </a:lnTo>
                  <a:lnTo>
                    <a:pt x="5982" y="12734"/>
                  </a:lnTo>
                  <a:lnTo>
                    <a:pt x="5940" y="12546"/>
                  </a:lnTo>
                  <a:lnTo>
                    <a:pt x="5926" y="12499"/>
                  </a:lnTo>
                  <a:lnTo>
                    <a:pt x="5883" y="12453"/>
                  </a:lnTo>
                  <a:lnTo>
                    <a:pt x="5827" y="12390"/>
                  </a:lnTo>
                  <a:lnTo>
                    <a:pt x="5799" y="12327"/>
                  </a:lnTo>
                  <a:lnTo>
                    <a:pt x="5770" y="12280"/>
                  </a:lnTo>
                  <a:lnTo>
                    <a:pt x="5742" y="12092"/>
                  </a:lnTo>
                  <a:lnTo>
                    <a:pt x="5700" y="11983"/>
                  </a:lnTo>
                  <a:lnTo>
                    <a:pt x="5615" y="11779"/>
                  </a:lnTo>
                  <a:lnTo>
                    <a:pt x="5545" y="11685"/>
                  </a:lnTo>
                  <a:lnTo>
                    <a:pt x="5418" y="11544"/>
                  </a:lnTo>
                  <a:lnTo>
                    <a:pt x="5404" y="11513"/>
                  </a:lnTo>
                  <a:lnTo>
                    <a:pt x="5432" y="11528"/>
                  </a:lnTo>
                  <a:lnTo>
                    <a:pt x="5601" y="11622"/>
                  </a:lnTo>
                  <a:lnTo>
                    <a:pt x="5629" y="11622"/>
                  </a:lnTo>
                  <a:lnTo>
                    <a:pt x="5643" y="11622"/>
                  </a:lnTo>
                  <a:lnTo>
                    <a:pt x="5672" y="11607"/>
                  </a:lnTo>
                  <a:lnTo>
                    <a:pt x="5672" y="11591"/>
                  </a:lnTo>
                  <a:lnTo>
                    <a:pt x="5700" y="11560"/>
                  </a:lnTo>
                  <a:lnTo>
                    <a:pt x="5714" y="11544"/>
                  </a:lnTo>
                  <a:lnTo>
                    <a:pt x="5714" y="11528"/>
                  </a:lnTo>
                  <a:lnTo>
                    <a:pt x="5728" y="11544"/>
                  </a:lnTo>
                  <a:lnTo>
                    <a:pt x="5742" y="11560"/>
                  </a:lnTo>
                  <a:lnTo>
                    <a:pt x="5770" y="11591"/>
                  </a:lnTo>
                  <a:lnTo>
                    <a:pt x="5813" y="11701"/>
                  </a:lnTo>
                  <a:lnTo>
                    <a:pt x="6038" y="12139"/>
                  </a:lnTo>
                  <a:lnTo>
                    <a:pt x="6109" y="12233"/>
                  </a:lnTo>
                  <a:lnTo>
                    <a:pt x="6165" y="12296"/>
                  </a:lnTo>
                  <a:lnTo>
                    <a:pt x="6194" y="12343"/>
                  </a:lnTo>
                  <a:lnTo>
                    <a:pt x="6222" y="12406"/>
                  </a:lnTo>
                  <a:lnTo>
                    <a:pt x="6250" y="12515"/>
                  </a:lnTo>
                  <a:lnTo>
                    <a:pt x="6292" y="12640"/>
                  </a:lnTo>
                  <a:lnTo>
                    <a:pt x="6335" y="12813"/>
                  </a:lnTo>
                  <a:lnTo>
                    <a:pt x="6349" y="12875"/>
                  </a:lnTo>
                  <a:lnTo>
                    <a:pt x="6377" y="12922"/>
                  </a:lnTo>
                  <a:lnTo>
                    <a:pt x="6518" y="13063"/>
                  </a:lnTo>
                  <a:lnTo>
                    <a:pt x="6546" y="13110"/>
                  </a:lnTo>
                  <a:lnTo>
                    <a:pt x="6546" y="13142"/>
                  </a:lnTo>
                  <a:lnTo>
                    <a:pt x="6546" y="13189"/>
                  </a:lnTo>
                  <a:lnTo>
                    <a:pt x="6575" y="13236"/>
                  </a:lnTo>
                  <a:lnTo>
                    <a:pt x="6603" y="13283"/>
                  </a:lnTo>
                  <a:lnTo>
                    <a:pt x="6645" y="13392"/>
                  </a:lnTo>
                  <a:lnTo>
                    <a:pt x="6730" y="13596"/>
                  </a:lnTo>
                  <a:lnTo>
                    <a:pt x="6772" y="13627"/>
                  </a:lnTo>
                  <a:lnTo>
                    <a:pt x="6814" y="13627"/>
                  </a:lnTo>
                  <a:lnTo>
                    <a:pt x="6913" y="13596"/>
                  </a:lnTo>
                  <a:lnTo>
                    <a:pt x="7026" y="13565"/>
                  </a:lnTo>
                  <a:lnTo>
                    <a:pt x="7054" y="13565"/>
                  </a:lnTo>
                  <a:lnTo>
                    <a:pt x="7097" y="13565"/>
                  </a:lnTo>
                  <a:lnTo>
                    <a:pt x="7139" y="13533"/>
                  </a:lnTo>
                  <a:lnTo>
                    <a:pt x="7195" y="13455"/>
                  </a:lnTo>
                  <a:lnTo>
                    <a:pt x="7252" y="13424"/>
                  </a:lnTo>
                  <a:lnTo>
                    <a:pt x="7294" y="13392"/>
                  </a:lnTo>
                  <a:lnTo>
                    <a:pt x="7393" y="13361"/>
                  </a:lnTo>
                  <a:lnTo>
                    <a:pt x="7506" y="13314"/>
                  </a:lnTo>
                  <a:lnTo>
                    <a:pt x="7675" y="13220"/>
                  </a:lnTo>
                  <a:lnTo>
                    <a:pt x="7731" y="13189"/>
                  </a:lnTo>
                  <a:lnTo>
                    <a:pt x="7774" y="13157"/>
                  </a:lnTo>
                  <a:lnTo>
                    <a:pt x="7957" y="13063"/>
                  </a:lnTo>
                  <a:lnTo>
                    <a:pt x="7999" y="13032"/>
                  </a:lnTo>
                  <a:lnTo>
                    <a:pt x="8042" y="12985"/>
                  </a:lnTo>
                  <a:lnTo>
                    <a:pt x="8169" y="12781"/>
                  </a:lnTo>
                  <a:lnTo>
                    <a:pt x="8239" y="12672"/>
                  </a:lnTo>
                  <a:lnTo>
                    <a:pt x="8253" y="12625"/>
                  </a:lnTo>
                  <a:lnTo>
                    <a:pt x="8324" y="12531"/>
                  </a:lnTo>
                  <a:lnTo>
                    <a:pt x="8380" y="12468"/>
                  </a:lnTo>
                  <a:lnTo>
                    <a:pt x="8380" y="12437"/>
                  </a:lnTo>
                  <a:lnTo>
                    <a:pt x="8395" y="12421"/>
                  </a:lnTo>
                  <a:lnTo>
                    <a:pt x="8380" y="12406"/>
                  </a:lnTo>
                  <a:lnTo>
                    <a:pt x="8366" y="12390"/>
                  </a:lnTo>
                  <a:lnTo>
                    <a:pt x="8183" y="12233"/>
                  </a:lnTo>
                  <a:lnTo>
                    <a:pt x="8141" y="12202"/>
                  </a:lnTo>
                  <a:lnTo>
                    <a:pt x="8098" y="12186"/>
                  </a:lnTo>
                  <a:lnTo>
                    <a:pt x="8070" y="12171"/>
                  </a:lnTo>
                  <a:lnTo>
                    <a:pt x="8042" y="12124"/>
                  </a:lnTo>
                  <a:lnTo>
                    <a:pt x="8028" y="12092"/>
                  </a:lnTo>
                  <a:lnTo>
                    <a:pt x="7985" y="12061"/>
                  </a:lnTo>
                  <a:lnTo>
                    <a:pt x="7943" y="12045"/>
                  </a:lnTo>
                  <a:lnTo>
                    <a:pt x="7774" y="12092"/>
                  </a:lnTo>
                  <a:lnTo>
                    <a:pt x="7731" y="12092"/>
                  </a:lnTo>
                  <a:lnTo>
                    <a:pt x="7675" y="12077"/>
                  </a:lnTo>
                  <a:lnTo>
                    <a:pt x="7633" y="12061"/>
                  </a:lnTo>
                  <a:lnTo>
                    <a:pt x="7590" y="12030"/>
                  </a:lnTo>
                  <a:lnTo>
                    <a:pt x="7548" y="12030"/>
                  </a:lnTo>
                  <a:lnTo>
                    <a:pt x="7463" y="12014"/>
                  </a:lnTo>
                  <a:lnTo>
                    <a:pt x="7435" y="11983"/>
                  </a:lnTo>
                  <a:lnTo>
                    <a:pt x="7393" y="11951"/>
                  </a:lnTo>
                  <a:lnTo>
                    <a:pt x="7365" y="11904"/>
                  </a:lnTo>
                  <a:lnTo>
                    <a:pt x="7336" y="11795"/>
                  </a:lnTo>
                  <a:lnTo>
                    <a:pt x="7308" y="11732"/>
                  </a:lnTo>
                  <a:lnTo>
                    <a:pt x="7280" y="11685"/>
                  </a:lnTo>
                  <a:lnTo>
                    <a:pt x="7209" y="11622"/>
                  </a:lnTo>
                  <a:lnTo>
                    <a:pt x="7181" y="11575"/>
                  </a:lnTo>
                  <a:lnTo>
                    <a:pt x="7181" y="11528"/>
                  </a:lnTo>
                  <a:lnTo>
                    <a:pt x="7181" y="11497"/>
                  </a:lnTo>
                  <a:lnTo>
                    <a:pt x="7209" y="11450"/>
                  </a:lnTo>
                  <a:lnTo>
                    <a:pt x="7238" y="11419"/>
                  </a:lnTo>
                  <a:lnTo>
                    <a:pt x="7238" y="11372"/>
                  </a:lnTo>
                  <a:lnTo>
                    <a:pt x="7252" y="11372"/>
                  </a:lnTo>
                  <a:lnTo>
                    <a:pt x="7280" y="11387"/>
                  </a:lnTo>
                  <a:lnTo>
                    <a:pt x="7336" y="11450"/>
                  </a:lnTo>
                  <a:lnTo>
                    <a:pt x="7421" y="11544"/>
                  </a:lnTo>
                  <a:lnTo>
                    <a:pt x="7477" y="11607"/>
                  </a:lnTo>
                  <a:lnTo>
                    <a:pt x="7562" y="11685"/>
                  </a:lnTo>
                  <a:lnTo>
                    <a:pt x="7675" y="11779"/>
                  </a:lnTo>
                  <a:lnTo>
                    <a:pt x="7774" y="11826"/>
                  </a:lnTo>
                  <a:lnTo>
                    <a:pt x="7873" y="11857"/>
                  </a:lnTo>
                  <a:lnTo>
                    <a:pt x="7929" y="11873"/>
                  </a:lnTo>
                  <a:lnTo>
                    <a:pt x="7985" y="11857"/>
                  </a:lnTo>
                  <a:lnTo>
                    <a:pt x="8014" y="11826"/>
                  </a:lnTo>
                  <a:lnTo>
                    <a:pt x="8070" y="11826"/>
                  </a:lnTo>
                  <a:lnTo>
                    <a:pt x="8112" y="11857"/>
                  </a:lnTo>
                  <a:lnTo>
                    <a:pt x="8169" y="11920"/>
                  </a:lnTo>
                  <a:lnTo>
                    <a:pt x="8211" y="11951"/>
                  </a:lnTo>
                  <a:lnTo>
                    <a:pt x="8268" y="11983"/>
                  </a:lnTo>
                  <a:lnTo>
                    <a:pt x="8507" y="12092"/>
                  </a:lnTo>
                  <a:lnTo>
                    <a:pt x="8592" y="12108"/>
                  </a:lnTo>
                  <a:lnTo>
                    <a:pt x="8620" y="12108"/>
                  </a:lnTo>
                  <a:lnTo>
                    <a:pt x="8677" y="12092"/>
                  </a:lnTo>
                  <a:lnTo>
                    <a:pt x="8775" y="12045"/>
                  </a:lnTo>
                  <a:lnTo>
                    <a:pt x="8888" y="12030"/>
                  </a:lnTo>
                  <a:lnTo>
                    <a:pt x="9114" y="12030"/>
                  </a:lnTo>
                  <a:lnTo>
                    <a:pt x="9170" y="12045"/>
                  </a:lnTo>
                  <a:lnTo>
                    <a:pt x="9213" y="12092"/>
                  </a:lnTo>
                  <a:lnTo>
                    <a:pt x="9283" y="12202"/>
                  </a:lnTo>
                  <a:lnTo>
                    <a:pt x="9312" y="12265"/>
                  </a:lnTo>
                  <a:lnTo>
                    <a:pt x="9354" y="12312"/>
                  </a:lnTo>
                  <a:lnTo>
                    <a:pt x="9424" y="12437"/>
                  </a:lnTo>
                  <a:lnTo>
                    <a:pt x="9495" y="12546"/>
                  </a:lnTo>
                  <a:lnTo>
                    <a:pt x="9551" y="12609"/>
                  </a:lnTo>
                  <a:lnTo>
                    <a:pt x="9594" y="12625"/>
                  </a:lnTo>
                  <a:lnTo>
                    <a:pt x="9636" y="12609"/>
                  </a:lnTo>
                  <a:lnTo>
                    <a:pt x="9749" y="12531"/>
                  </a:lnTo>
                  <a:lnTo>
                    <a:pt x="9777" y="12515"/>
                  </a:lnTo>
                  <a:lnTo>
                    <a:pt x="9791" y="12531"/>
                  </a:lnTo>
                  <a:lnTo>
                    <a:pt x="9805" y="12531"/>
                  </a:lnTo>
                  <a:lnTo>
                    <a:pt x="9805" y="12562"/>
                  </a:lnTo>
                  <a:lnTo>
                    <a:pt x="9862" y="13126"/>
                  </a:lnTo>
                  <a:lnTo>
                    <a:pt x="9890" y="13251"/>
                  </a:lnTo>
                  <a:lnTo>
                    <a:pt x="9932" y="13424"/>
                  </a:lnTo>
                  <a:lnTo>
                    <a:pt x="9975" y="13549"/>
                  </a:lnTo>
                  <a:lnTo>
                    <a:pt x="10116" y="13815"/>
                  </a:lnTo>
                  <a:lnTo>
                    <a:pt x="10172" y="13925"/>
                  </a:lnTo>
                  <a:lnTo>
                    <a:pt x="10186" y="13972"/>
                  </a:lnTo>
                  <a:lnTo>
                    <a:pt x="10243" y="14082"/>
                  </a:lnTo>
                  <a:lnTo>
                    <a:pt x="10327" y="14207"/>
                  </a:lnTo>
                  <a:lnTo>
                    <a:pt x="10341" y="14222"/>
                  </a:lnTo>
                  <a:lnTo>
                    <a:pt x="10356" y="14222"/>
                  </a:lnTo>
                  <a:lnTo>
                    <a:pt x="10370" y="14222"/>
                  </a:lnTo>
                  <a:lnTo>
                    <a:pt x="10384" y="14207"/>
                  </a:lnTo>
                  <a:lnTo>
                    <a:pt x="10398" y="14160"/>
                  </a:lnTo>
                  <a:lnTo>
                    <a:pt x="10468" y="14066"/>
                  </a:lnTo>
                  <a:lnTo>
                    <a:pt x="10525" y="13988"/>
                  </a:lnTo>
                  <a:lnTo>
                    <a:pt x="10581" y="13894"/>
                  </a:lnTo>
                  <a:lnTo>
                    <a:pt x="10610" y="13847"/>
                  </a:lnTo>
                  <a:lnTo>
                    <a:pt x="10624" y="13800"/>
                  </a:lnTo>
                  <a:lnTo>
                    <a:pt x="10624" y="13737"/>
                  </a:lnTo>
                  <a:lnTo>
                    <a:pt x="10624" y="13549"/>
                  </a:lnTo>
                  <a:lnTo>
                    <a:pt x="10652" y="13439"/>
                  </a:lnTo>
                  <a:lnTo>
                    <a:pt x="10680" y="13314"/>
                  </a:lnTo>
                  <a:lnTo>
                    <a:pt x="10708" y="13267"/>
                  </a:lnTo>
                  <a:lnTo>
                    <a:pt x="10737" y="13220"/>
                  </a:lnTo>
                  <a:lnTo>
                    <a:pt x="10863" y="13079"/>
                  </a:lnTo>
                  <a:lnTo>
                    <a:pt x="10962" y="13001"/>
                  </a:lnTo>
                  <a:lnTo>
                    <a:pt x="11132" y="12907"/>
                  </a:lnTo>
                  <a:lnTo>
                    <a:pt x="11216" y="12828"/>
                  </a:lnTo>
                  <a:lnTo>
                    <a:pt x="11273" y="12766"/>
                  </a:lnTo>
                  <a:lnTo>
                    <a:pt x="11315" y="12719"/>
                  </a:lnTo>
                  <a:lnTo>
                    <a:pt x="11343" y="12672"/>
                  </a:lnTo>
                  <a:lnTo>
                    <a:pt x="11371" y="12562"/>
                  </a:lnTo>
                  <a:lnTo>
                    <a:pt x="11400" y="12515"/>
                  </a:lnTo>
                  <a:lnTo>
                    <a:pt x="11442" y="12499"/>
                  </a:lnTo>
                  <a:lnTo>
                    <a:pt x="11541" y="12499"/>
                  </a:lnTo>
                  <a:lnTo>
                    <a:pt x="11597" y="12499"/>
                  </a:lnTo>
                  <a:lnTo>
                    <a:pt x="11654" y="12468"/>
                  </a:lnTo>
                  <a:lnTo>
                    <a:pt x="11752" y="12437"/>
                  </a:lnTo>
                  <a:lnTo>
                    <a:pt x="11823" y="12421"/>
                  </a:lnTo>
                  <a:lnTo>
                    <a:pt x="11893" y="12437"/>
                  </a:lnTo>
                  <a:lnTo>
                    <a:pt x="11908" y="12453"/>
                  </a:lnTo>
                  <a:lnTo>
                    <a:pt x="11950" y="12484"/>
                  </a:lnTo>
                  <a:lnTo>
                    <a:pt x="11992" y="12515"/>
                  </a:lnTo>
                  <a:lnTo>
                    <a:pt x="12006" y="12562"/>
                  </a:lnTo>
                  <a:lnTo>
                    <a:pt x="12034" y="12625"/>
                  </a:lnTo>
                  <a:lnTo>
                    <a:pt x="12049" y="12672"/>
                  </a:lnTo>
                  <a:lnTo>
                    <a:pt x="12091" y="12781"/>
                  </a:lnTo>
                  <a:lnTo>
                    <a:pt x="12190" y="13126"/>
                  </a:lnTo>
                  <a:lnTo>
                    <a:pt x="12218" y="13173"/>
                  </a:lnTo>
                  <a:lnTo>
                    <a:pt x="12260" y="13220"/>
                  </a:lnTo>
                  <a:lnTo>
                    <a:pt x="12303" y="13236"/>
                  </a:lnTo>
                  <a:lnTo>
                    <a:pt x="12345" y="13251"/>
                  </a:lnTo>
                  <a:lnTo>
                    <a:pt x="12401" y="13236"/>
                  </a:lnTo>
                  <a:lnTo>
                    <a:pt x="12444" y="13220"/>
                  </a:lnTo>
                  <a:lnTo>
                    <a:pt x="12486" y="13204"/>
                  </a:lnTo>
                  <a:lnTo>
                    <a:pt x="12528" y="13220"/>
                  </a:lnTo>
                  <a:lnTo>
                    <a:pt x="12556" y="13267"/>
                  </a:lnTo>
                  <a:lnTo>
                    <a:pt x="12571" y="13314"/>
                  </a:lnTo>
                  <a:lnTo>
                    <a:pt x="12613" y="13439"/>
                  </a:lnTo>
                  <a:lnTo>
                    <a:pt x="12627" y="13549"/>
                  </a:lnTo>
                  <a:lnTo>
                    <a:pt x="12627" y="13737"/>
                  </a:lnTo>
                  <a:lnTo>
                    <a:pt x="12627" y="13862"/>
                  </a:lnTo>
                  <a:lnTo>
                    <a:pt x="12627" y="14113"/>
                  </a:lnTo>
                  <a:lnTo>
                    <a:pt x="12641" y="14175"/>
                  </a:lnTo>
                  <a:lnTo>
                    <a:pt x="12669" y="14222"/>
                  </a:lnTo>
                  <a:lnTo>
                    <a:pt x="12726" y="14285"/>
                  </a:lnTo>
                  <a:lnTo>
                    <a:pt x="12796" y="14395"/>
                  </a:lnTo>
                  <a:lnTo>
                    <a:pt x="12810" y="14426"/>
                  </a:lnTo>
                  <a:lnTo>
                    <a:pt x="12853" y="14551"/>
                  </a:lnTo>
                  <a:lnTo>
                    <a:pt x="12881" y="14583"/>
                  </a:lnTo>
                  <a:lnTo>
                    <a:pt x="12937" y="14692"/>
                  </a:lnTo>
                  <a:lnTo>
                    <a:pt x="12994" y="14755"/>
                  </a:lnTo>
                  <a:lnTo>
                    <a:pt x="13079" y="14833"/>
                  </a:lnTo>
                  <a:lnTo>
                    <a:pt x="13205" y="14974"/>
                  </a:lnTo>
                  <a:lnTo>
                    <a:pt x="13248" y="15006"/>
                  </a:lnTo>
                  <a:lnTo>
                    <a:pt x="13262" y="14990"/>
                  </a:lnTo>
                  <a:lnTo>
                    <a:pt x="13290" y="14990"/>
                  </a:lnTo>
                  <a:lnTo>
                    <a:pt x="13304" y="14943"/>
                  </a:lnTo>
                  <a:lnTo>
                    <a:pt x="13304" y="14880"/>
                  </a:lnTo>
                  <a:lnTo>
                    <a:pt x="13262" y="14771"/>
                  </a:lnTo>
                  <a:lnTo>
                    <a:pt x="13220" y="14661"/>
                  </a:lnTo>
                  <a:lnTo>
                    <a:pt x="13205" y="14614"/>
                  </a:lnTo>
                  <a:lnTo>
                    <a:pt x="13135" y="14520"/>
                  </a:lnTo>
                  <a:lnTo>
                    <a:pt x="13079" y="14457"/>
                  </a:lnTo>
                  <a:lnTo>
                    <a:pt x="12994" y="14379"/>
                  </a:lnTo>
                  <a:lnTo>
                    <a:pt x="12952" y="14363"/>
                  </a:lnTo>
                  <a:lnTo>
                    <a:pt x="12867" y="14301"/>
                  </a:lnTo>
                  <a:lnTo>
                    <a:pt x="12839" y="14254"/>
                  </a:lnTo>
                  <a:lnTo>
                    <a:pt x="12825" y="14191"/>
                  </a:lnTo>
                  <a:lnTo>
                    <a:pt x="12782" y="14019"/>
                  </a:lnTo>
                  <a:lnTo>
                    <a:pt x="12768" y="13894"/>
                  </a:lnTo>
                  <a:lnTo>
                    <a:pt x="12768" y="13862"/>
                  </a:lnTo>
                  <a:lnTo>
                    <a:pt x="12782" y="13737"/>
                  </a:lnTo>
                  <a:lnTo>
                    <a:pt x="12810" y="13627"/>
                  </a:lnTo>
                  <a:lnTo>
                    <a:pt x="12825" y="13596"/>
                  </a:lnTo>
                  <a:lnTo>
                    <a:pt x="12839" y="13580"/>
                  </a:lnTo>
                  <a:lnTo>
                    <a:pt x="12867" y="13580"/>
                  </a:lnTo>
                  <a:lnTo>
                    <a:pt x="12881" y="13580"/>
                  </a:lnTo>
                  <a:lnTo>
                    <a:pt x="12994" y="13627"/>
                  </a:lnTo>
                  <a:lnTo>
                    <a:pt x="13036" y="13643"/>
                  </a:lnTo>
                  <a:lnTo>
                    <a:pt x="13079" y="13674"/>
                  </a:lnTo>
                  <a:lnTo>
                    <a:pt x="13107" y="13721"/>
                  </a:lnTo>
                  <a:lnTo>
                    <a:pt x="13149" y="13768"/>
                  </a:lnTo>
                  <a:lnTo>
                    <a:pt x="13205" y="13831"/>
                  </a:lnTo>
                  <a:lnTo>
                    <a:pt x="13290" y="13909"/>
                  </a:lnTo>
                  <a:lnTo>
                    <a:pt x="13318" y="13956"/>
                  </a:lnTo>
                  <a:lnTo>
                    <a:pt x="13361" y="13941"/>
                  </a:lnTo>
                  <a:lnTo>
                    <a:pt x="13389" y="13956"/>
                  </a:lnTo>
                  <a:lnTo>
                    <a:pt x="13417" y="14003"/>
                  </a:lnTo>
                  <a:lnTo>
                    <a:pt x="13431" y="14050"/>
                  </a:lnTo>
                  <a:lnTo>
                    <a:pt x="13445" y="14066"/>
                  </a:lnTo>
                  <a:lnTo>
                    <a:pt x="13459" y="14082"/>
                  </a:lnTo>
                  <a:lnTo>
                    <a:pt x="13488" y="14082"/>
                  </a:lnTo>
                  <a:lnTo>
                    <a:pt x="13502" y="14066"/>
                  </a:lnTo>
                  <a:lnTo>
                    <a:pt x="13685" y="13909"/>
                  </a:lnTo>
                  <a:lnTo>
                    <a:pt x="13770" y="13831"/>
                  </a:lnTo>
                  <a:lnTo>
                    <a:pt x="13840" y="13768"/>
                  </a:lnTo>
                  <a:lnTo>
                    <a:pt x="13854" y="13721"/>
                  </a:lnTo>
                  <a:lnTo>
                    <a:pt x="13854" y="13659"/>
                  </a:lnTo>
                  <a:lnTo>
                    <a:pt x="13756" y="13236"/>
                  </a:lnTo>
                  <a:lnTo>
                    <a:pt x="13727" y="13189"/>
                  </a:lnTo>
                  <a:lnTo>
                    <a:pt x="13699" y="13142"/>
                  </a:lnTo>
                  <a:lnTo>
                    <a:pt x="13629" y="13048"/>
                  </a:lnTo>
                  <a:lnTo>
                    <a:pt x="13558" y="12922"/>
                  </a:lnTo>
                  <a:lnTo>
                    <a:pt x="13502" y="12813"/>
                  </a:lnTo>
                  <a:lnTo>
                    <a:pt x="13488" y="12781"/>
                  </a:lnTo>
                  <a:lnTo>
                    <a:pt x="13474" y="12734"/>
                  </a:lnTo>
                  <a:lnTo>
                    <a:pt x="13488" y="12687"/>
                  </a:lnTo>
                  <a:lnTo>
                    <a:pt x="13572" y="12625"/>
                  </a:lnTo>
                  <a:lnTo>
                    <a:pt x="13615" y="12593"/>
                  </a:lnTo>
                  <a:lnTo>
                    <a:pt x="13699" y="12578"/>
                  </a:lnTo>
                  <a:lnTo>
                    <a:pt x="13742" y="12578"/>
                  </a:lnTo>
                  <a:lnTo>
                    <a:pt x="13784" y="12609"/>
                  </a:lnTo>
                  <a:lnTo>
                    <a:pt x="13897" y="12687"/>
                  </a:lnTo>
                  <a:lnTo>
                    <a:pt x="13911" y="12703"/>
                  </a:lnTo>
                  <a:lnTo>
                    <a:pt x="13925" y="12687"/>
                  </a:lnTo>
                  <a:lnTo>
                    <a:pt x="13939" y="12687"/>
                  </a:lnTo>
                  <a:lnTo>
                    <a:pt x="13939" y="12656"/>
                  </a:lnTo>
                  <a:lnTo>
                    <a:pt x="13939" y="12640"/>
                  </a:lnTo>
                  <a:lnTo>
                    <a:pt x="13953" y="12578"/>
                  </a:lnTo>
                  <a:lnTo>
                    <a:pt x="13996" y="12562"/>
                  </a:lnTo>
                  <a:lnTo>
                    <a:pt x="14165" y="12515"/>
                  </a:lnTo>
                  <a:lnTo>
                    <a:pt x="14207" y="12484"/>
                  </a:lnTo>
                  <a:lnTo>
                    <a:pt x="14250" y="12453"/>
                  </a:lnTo>
                  <a:lnTo>
                    <a:pt x="14278" y="12421"/>
                  </a:lnTo>
                  <a:lnTo>
                    <a:pt x="14320" y="12421"/>
                  </a:lnTo>
                  <a:lnTo>
                    <a:pt x="14391" y="12421"/>
                  </a:lnTo>
                  <a:lnTo>
                    <a:pt x="14475" y="12390"/>
                  </a:lnTo>
                  <a:lnTo>
                    <a:pt x="14503" y="12374"/>
                  </a:lnTo>
                  <a:lnTo>
                    <a:pt x="14616" y="12312"/>
                  </a:lnTo>
                  <a:lnTo>
                    <a:pt x="14645" y="12296"/>
                  </a:lnTo>
                  <a:lnTo>
                    <a:pt x="14743" y="12233"/>
                  </a:lnTo>
                  <a:lnTo>
                    <a:pt x="14856" y="12139"/>
                  </a:lnTo>
                  <a:lnTo>
                    <a:pt x="14898" y="12108"/>
                  </a:lnTo>
                  <a:lnTo>
                    <a:pt x="14927" y="12061"/>
                  </a:lnTo>
                  <a:lnTo>
                    <a:pt x="14955" y="12014"/>
                  </a:lnTo>
                  <a:lnTo>
                    <a:pt x="14997" y="11904"/>
                  </a:lnTo>
                  <a:lnTo>
                    <a:pt x="15025" y="11857"/>
                  </a:lnTo>
                  <a:lnTo>
                    <a:pt x="15082" y="11748"/>
                  </a:lnTo>
                  <a:lnTo>
                    <a:pt x="15152" y="11622"/>
                  </a:lnTo>
                  <a:lnTo>
                    <a:pt x="15167" y="11575"/>
                  </a:lnTo>
                  <a:lnTo>
                    <a:pt x="15181" y="11513"/>
                  </a:lnTo>
                  <a:lnTo>
                    <a:pt x="15181" y="11481"/>
                  </a:lnTo>
                  <a:lnTo>
                    <a:pt x="15167" y="11434"/>
                  </a:lnTo>
                  <a:lnTo>
                    <a:pt x="15152" y="11387"/>
                  </a:lnTo>
                  <a:lnTo>
                    <a:pt x="15138" y="11340"/>
                  </a:lnTo>
                  <a:lnTo>
                    <a:pt x="15152" y="11309"/>
                  </a:lnTo>
                  <a:lnTo>
                    <a:pt x="15167" y="11262"/>
                  </a:lnTo>
                  <a:lnTo>
                    <a:pt x="15152" y="11215"/>
                  </a:lnTo>
                  <a:lnTo>
                    <a:pt x="15138" y="11168"/>
                  </a:lnTo>
                  <a:lnTo>
                    <a:pt x="15096" y="11058"/>
                  </a:lnTo>
                  <a:lnTo>
                    <a:pt x="14997" y="10792"/>
                  </a:lnTo>
                  <a:lnTo>
                    <a:pt x="14969" y="10698"/>
                  </a:lnTo>
                  <a:lnTo>
                    <a:pt x="14983" y="10651"/>
                  </a:lnTo>
                  <a:lnTo>
                    <a:pt x="15011" y="10604"/>
                  </a:lnTo>
                  <a:lnTo>
                    <a:pt x="15068" y="10542"/>
                  </a:lnTo>
                  <a:lnTo>
                    <a:pt x="15167" y="10479"/>
                  </a:lnTo>
                  <a:lnTo>
                    <a:pt x="15195" y="10448"/>
                  </a:lnTo>
                  <a:lnTo>
                    <a:pt x="15237" y="10416"/>
                  </a:lnTo>
                  <a:lnTo>
                    <a:pt x="15251" y="10385"/>
                  </a:lnTo>
                  <a:lnTo>
                    <a:pt x="15237" y="10354"/>
                  </a:lnTo>
                  <a:lnTo>
                    <a:pt x="15195" y="10354"/>
                  </a:lnTo>
                  <a:lnTo>
                    <a:pt x="15096" y="10354"/>
                  </a:lnTo>
                  <a:lnTo>
                    <a:pt x="15011" y="10354"/>
                  </a:lnTo>
                  <a:lnTo>
                    <a:pt x="14941" y="10354"/>
                  </a:lnTo>
                  <a:lnTo>
                    <a:pt x="14913" y="10338"/>
                  </a:lnTo>
                  <a:lnTo>
                    <a:pt x="14884" y="10291"/>
                  </a:lnTo>
                  <a:lnTo>
                    <a:pt x="14856" y="10244"/>
                  </a:lnTo>
                  <a:lnTo>
                    <a:pt x="14800" y="10150"/>
                  </a:lnTo>
                  <a:lnTo>
                    <a:pt x="14786" y="10134"/>
                  </a:lnTo>
                  <a:lnTo>
                    <a:pt x="14786" y="10119"/>
                  </a:lnTo>
                  <a:lnTo>
                    <a:pt x="14814" y="10087"/>
                  </a:lnTo>
                  <a:lnTo>
                    <a:pt x="14856" y="10072"/>
                  </a:lnTo>
                  <a:lnTo>
                    <a:pt x="14955" y="10009"/>
                  </a:lnTo>
                  <a:lnTo>
                    <a:pt x="14997" y="9993"/>
                  </a:lnTo>
                  <a:lnTo>
                    <a:pt x="15082" y="9915"/>
                  </a:lnTo>
                  <a:lnTo>
                    <a:pt x="15138" y="9852"/>
                  </a:lnTo>
                  <a:lnTo>
                    <a:pt x="15181" y="9821"/>
                  </a:lnTo>
                  <a:lnTo>
                    <a:pt x="15223" y="9805"/>
                  </a:lnTo>
                  <a:lnTo>
                    <a:pt x="15223" y="9821"/>
                  </a:lnTo>
                  <a:lnTo>
                    <a:pt x="15237" y="9821"/>
                  </a:lnTo>
                  <a:lnTo>
                    <a:pt x="15223" y="9868"/>
                  </a:lnTo>
                  <a:lnTo>
                    <a:pt x="15209" y="9915"/>
                  </a:lnTo>
                  <a:lnTo>
                    <a:pt x="15195" y="9962"/>
                  </a:lnTo>
                  <a:lnTo>
                    <a:pt x="15223" y="10009"/>
                  </a:lnTo>
                  <a:lnTo>
                    <a:pt x="15251" y="10025"/>
                  </a:lnTo>
                  <a:lnTo>
                    <a:pt x="15279" y="10040"/>
                  </a:lnTo>
                  <a:lnTo>
                    <a:pt x="15378" y="10025"/>
                  </a:lnTo>
                  <a:lnTo>
                    <a:pt x="15477" y="9978"/>
                  </a:lnTo>
                  <a:lnTo>
                    <a:pt x="15533" y="9978"/>
                  </a:lnTo>
                  <a:lnTo>
                    <a:pt x="15576" y="9993"/>
                  </a:lnTo>
                  <a:lnTo>
                    <a:pt x="15618" y="10009"/>
                  </a:lnTo>
                  <a:lnTo>
                    <a:pt x="15660" y="10056"/>
                  </a:lnTo>
                  <a:lnTo>
                    <a:pt x="15689" y="10103"/>
                  </a:lnTo>
                  <a:lnTo>
                    <a:pt x="15717" y="10134"/>
                  </a:lnTo>
                  <a:lnTo>
                    <a:pt x="15731" y="10228"/>
                  </a:lnTo>
                  <a:lnTo>
                    <a:pt x="15731" y="10338"/>
                  </a:lnTo>
                  <a:lnTo>
                    <a:pt x="15731" y="10432"/>
                  </a:lnTo>
                  <a:lnTo>
                    <a:pt x="15717" y="10557"/>
                  </a:lnTo>
                  <a:lnTo>
                    <a:pt x="15689" y="10667"/>
                  </a:lnTo>
                  <a:lnTo>
                    <a:pt x="15674" y="10698"/>
                  </a:lnTo>
                  <a:lnTo>
                    <a:pt x="15689" y="10714"/>
                  </a:lnTo>
                  <a:lnTo>
                    <a:pt x="15703" y="10730"/>
                  </a:lnTo>
                  <a:lnTo>
                    <a:pt x="15717" y="10730"/>
                  </a:lnTo>
                  <a:lnTo>
                    <a:pt x="15745" y="10730"/>
                  </a:lnTo>
                  <a:lnTo>
                    <a:pt x="15801" y="10730"/>
                  </a:lnTo>
                  <a:lnTo>
                    <a:pt x="15858" y="10698"/>
                  </a:lnTo>
                  <a:lnTo>
                    <a:pt x="15886" y="10683"/>
                  </a:lnTo>
                  <a:lnTo>
                    <a:pt x="15971" y="10620"/>
                  </a:lnTo>
                  <a:lnTo>
                    <a:pt x="16041" y="10542"/>
                  </a:lnTo>
                  <a:lnTo>
                    <a:pt x="16069" y="10495"/>
                  </a:lnTo>
                  <a:lnTo>
                    <a:pt x="16055" y="10448"/>
                  </a:lnTo>
                  <a:lnTo>
                    <a:pt x="15971" y="10244"/>
                  </a:lnTo>
                  <a:lnTo>
                    <a:pt x="15943" y="10150"/>
                  </a:lnTo>
                  <a:lnTo>
                    <a:pt x="15943" y="10056"/>
                  </a:lnTo>
                  <a:lnTo>
                    <a:pt x="15943" y="10025"/>
                  </a:lnTo>
                  <a:lnTo>
                    <a:pt x="15943" y="9931"/>
                  </a:lnTo>
                  <a:lnTo>
                    <a:pt x="15914" y="9837"/>
                  </a:lnTo>
                  <a:lnTo>
                    <a:pt x="15900" y="9790"/>
                  </a:lnTo>
                  <a:lnTo>
                    <a:pt x="15886" y="9743"/>
                  </a:lnTo>
                  <a:lnTo>
                    <a:pt x="15914" y="9696"/>
                  </a:lnTo>
                  <a:lnTo>
                    <a:pt x="15985" y="9617"/>
                  </a:lnTo>
                  <a:lnTo>
                    <a:pt x="16041" y="9555"/>
                  </a:lnTo>
                  <a:lnTo>
                    <a:pt x="16084" y="9523"/>
                  </a:lnTo>
                  <a:lnTo>
                    <a:pt x="16126" y="9508"/>
                  </a:lnTo>
                  <a:lnTo>
                    <a:pt x="16154" y="9523"/>
                  </a:lnTo>
                  <a:lnTo>
                    <a:pt x="16168" y="9539"/>
                  </a:lnTo>
                  <a:lnTo>
                    <a:pt x="16168" y="9570"/>
                  </a:lnTo>
                  <a:lnTo>
                    <a:pt x="16182" y="9586"/>
                  </a:lnTo>
                  <a:lnTo>
                    <a:pt x="16253" y="9586"/>
                  </a:lnTo>
                  <a:lnTo>
                    <a:pt x="16295" y="9570"/>
                  </a:lnTo>
                  <a:lnTo>
                    <a:pt x="16323" y="9539"/>
                  </a:lnTo>
                  <a:lnTo>
                    <a:pt x="16366" y="9523"/>
                  </a:lnTo>
                  <a:lnTo>
                    <a:pt x="16408" y="9539"/>
                  </a:lnTo>
                  <a:lnTo>
                    <a:pt x="16450" y="9555"/>
                  </a:lnTo>
                  <a:lnTo>
                    <a:pt x="16493" y="9570"/>
                  </a:lnTo>
                  <a:lnTo>
                    <a:pt x="16535" y="9539"/>
                  </a:lnTo>
                  <a:lnTo>
                    <a:pt x="16662" y="9398"/>
                  </a:lnTo>
                  <a:lnTo>
                    <a:pt x="16747" y="9304"/>
                  </a:lnTo>
                  <a:lnTo>
                    <a:pt x="16803" y="9241"/>
                  </a:lnTo>
                  <a:lnTo>
                    <a:pt x="16874" y="9147"/>
                  </a:lnTo>
                  <a:lnTo>
                    <a:pt x="17085" y="8866"/>
                  </a:lnTo>
                  <a:lnTo>
                    <a:pt x="17142" y="8756"/>
                  </a:lnTo>
                  <a:lnTo>
                    <a:pt x="17226" y="8568"/>
                  </a:lnTo>
                  <a:lnTo>
                    <a:pt x="17255" y="8505"/>
                  </a:lnTo>
                  <a:lnTo>
                    <a:pt x="17255" y="8443"/>
                  </a:lnTo>
                  <a:lnTo>
                    <a:pt x="17255" y="8270"/>
                  </a:lnTo>
                  <a:lnTo>
                    <a:pt x="17269" y="8145"/>
                  </a:lnTo>
                  <a:lnTo>
                    <a:pt x="17311" y="7800"/>
                  </a:lnTo>
                  <a:lnTo>
                    <a:pt x="17325" y="7675"/>
                  </a:lnTo>
                  <a:lnTo>
                    <a:pt x="17325" y="7659"/>
                  </a:lnTo>
                  <a:lnTo>
                    <a:pt x="17311" y="7597"/>
                  </a:lnTo>
                  <a:lnTo>
                    <a:pt x="17283" y="7550"/>
                  </a:lnTo>
                  <a:lnTo>
                    <a:pt x="17226" y="7487"/>
                  </a:lnTo>
                  <a:lnTo>
                    <a:pt x="17184" y="7456"/>
                  </a:lnTo>
                  <a:lnTo>
                    <a:pt x="17142" y="7472"/>
                  </a:lnTo>
                  <a:lnTo>
                    <a:pt x="17029" y="7550"/>
                  </a:lnTo>
                  <a:lnTo>
                    <a:pt x="16972" y="7581"/>
                  </a:lnTo>
                  <a:lnTo>
                    <a:pt x="16930" y="7565"/>
                  </a:lnTo>
                  <a:lnTo>
                    <a:pt x="16888" y="7550"/>
                  </a:lnTo>
                  <a:lnTo>
                    <a:pt x="16845" y="7503"/>
                  </a:lnTo>
                  <a:lnTo>
                    <a:pt x="16817" y="7456"/>
                  </a:lnTo>
                  <a:lnTo>
                    <a:pt x="16803" y="7425"/>
                  </a:lnTo>
                  <a:lnTo>
                    <a:pt x="16775" y="7378"/>
                  </a:lnTo>
                  <a:lnTo>
                    <a:pt x="16733" y="7362"/>
                  </a:lnTo>
                  <a:lnTo>
                    <a:pt x="16718" y="7346"/>
                  </a:lnTo>
                  <a:lnTo>
                    <a:pt x="16733" y="7331"/>
                  </a:lnTo>
                  <a:lnTo>
                    <a:pt x="16817" y="7237"/>
                  </a:lnTo>
                  <a:lnTo>
                    <a:pt x="16944" y="7096"/>
                  </a:lnTo>
                  <a:lnTo>
                    <a:pt x="17015" y="7017"/>
                  </a:lnTo>
                  <a:lnTo>
                    <a:pt x="17071" y="6955"/>
                  </a:lnTo>
                  <a:lnTo>
                    <a:pt x="17099" y="6908"/>
                  </a:lnTo>
                  <a:lnTo>
                    <a:pt x="17114" y="6861"/>
                  </a:lnTo>
                  <a:lnTo>
                    <a:pt x="17128" y="6829"/>
                  </a:lnTo>
                  <a:lnTo>
                    <a:pt x="17156" y="6782"/>
                  </a:lnTo>
                  <a:lnTo>
                    <a:pt x="17565" y="6328"/>
                  </a:lnTo>
                  <a:lnTo>
                    <a:pt x="17607" y="6297"/>
                  </a:lnTo>
                  <a:lnTo>
                    <a:pt x="17664" y="6281"/>
                  </a:lnTo>
                  <a:lnTo>
                    <a:pt x="17678" y="6281"/>
                  </a:lnTo>
                  <a:lnTo>
                    <a:pt x="17791" y="6281"/>
                  </a:lnTo>
                  <a:lnTo>
                    <a:pt x="18031" y="6281"/>
                  </a:lnTo>
                  <a:lnTo>
                    <a:pt x="18087" y="6281"/>
                  </a:lnTo>
                  <a:lnTo>
                    <a:pt x="18129" y="6265"/>
                  </a:lnTo>
                  <a:lnTo>
                    <a:pt x="18172" y="6234"/>
                  </a:lnTo>
                  <a:lnTo>
                    <a:pt x="18228" y="6218"/>
                  </a:lnTo>
                  <a:lnTo>
                    <a:pt x="18270" y="6234"/>
                  </a:lnTo>
                  <a:lnTo>
                    <a:pt x="18369" y="6265"/>
                  </a:lnTo>
                  <a:lnTo>
                    <a:pt x="18411" y="6297"/>
                  </a:lnTo>
                  <a:lnTo>
                    <a:pt x="18426" y="6344"/>
                  </a:lnTo>
                  <a:lnTo>
                    <a:pt x="18426" y="6375"/>
                  </a:lnTo>
                  <a:lnTo>
                    <a:pt x="18440" y="6406"/>
                  </a:lnTo>
                  <a:lnTo>
                    <a:pt x="18440" y="6422"/>
                  </a:lnTo>
                  <a:lnTo>
                    <a:pt x="18468" y="6422"/>
                  </a:lnTo>
                  <a:lnTo>
                    <a:pt x="18482" y="6438"/>
                  </a:lnTo>
                  <a:lnTo>
                    <a:pt x="18722" y="6375"/>
                  </a:lnTo>
                  <a:lnTo>
                    <a:pt x="18807" y="6359"/>
                  </a:lnTo>
                  <a:lnTo>
                    <a:pt x="18821" y="6359"/>
                  </a:lnTo>
                  <a:lnTo>
                    <a:pt x="18807" y="6328"/>
                  </a:lnTo>
                  <a:lnTo>
                    <a:pt x="18792" y="6281"/>
                  </a:lnTo>
                  <a:lnTo>
                    <a:pt x="18792" y="6234"/>
                  </a:lnTo>
                  <a:lnTo>
                    <a:pt x="18821" y="6124"/>
                  </a:lnTo>
                  <a:lnTo>
                    <a:pt x="18863" y="5999"/>
                  </a:lnTo>
                  <a:lnTo>
                    <a:pt x="18891" y="5889"/>
                  </a:lnTo>
                  <a:lnTo>
                    <a:pt x="18919" y="5842"/>
                  </a:lnTo>
                  <a:lnTo>
                    <a:pt x="18962" y="5796"/>
                  </a:lnTo>
                  <a:lnTo>
                    <a:pt x="19075" y="5717"/>
                  </a:lnTo>
                  <a:lnTo>
                    <a:pt x="19117" y="5686"/>
                  </a:lnTo>
                  <a:lnTo>
                    <a:pt x="19173" y="5686"/>
                  </a:lnTo>
                  <a:lnTo>
                    <a:pt x="19343" y="5733"/>
                  </a:lnTo>
                  <a:lnTo>
                    <a:pt x="19385" y="5764"/>
                  </a:lnTo>
                  <a:lnTo>
                    <a:pt x="19427" y="5811"/>
                  </a:lnTo>
                  <a:lnTo>
                    <a:pt x="19441" y="5842"/>
                  </a:lnTo>
                  <a:lnTo>
                    <a:pt x="19456" y="5874"/>
                  </a:lnTo>
                  <a:lnTo>
                    <a:pt x="19470" y="5874"/>
                  </a:lnTo>
                  <a:lnTo>
                    <a:pt x="19484" y="5874"/>
                  </a:lnTo>
                  <a:lnTo>
                    <a:pt x="19498" y="5858"/>
                  </a:lnTo>
                  <a:lnTo>
                    <a:pt x="19568" y="5796"/>
                  </a:lnTo>
                  <a:lnTo>
                    <a:pt x="19653" y="5717"/>
                  </a:lnTo>
                  <a:lnTo>
                    <a:pt x="19836" y="5561"/>
                  </a:lnTo>
                  <a:lnTo>
                    <a:pt x="19851" y="5545"/>
                  </a:lnTo>
                  <a:lnTo>
                    <a:pt x="19865" y="5545"/>
                  </a:lnTo>
                  <a:lnTo>
                    <a:pt x="19879" y="5561"/>
                  </a:lnTo>
                  <a:lnTo>
                    <a:pt x="19879" y="5592"/>
                  </a:lnTo>
                  <a:lnTo>
                    <a:pt x="19879" y="5764"/>
                  </a:lnTo>
                  <a:lnTo>
                    <a:pt x="19865" y="5827"/>
                  </a:lnTo>
                  <a:lnTo>
                    <a:pt x="19836" y="5874"/>
                  </a:lnTo>
                  <a:lnTo>
                    <a:pt x="19709" y="6015"/>
                  </a:lnTo>
                  <a:lnTo>
                    <a:pt x="19625" y="6093"/>
                  </a:lnTo>
                  <a:lnTo>
                    <a:pt x="19582" y="6109"/>
                  </a:lnTo>
                  <a:lnTo>
                    <a:pt x="19540" y="6140"/>
                  </a:lnTo>
                  <a:lnTo>
                    <a:pt x="19498" y="6187"/>
                  </a:lnTo>
                  <a:lnTo>
                    <a:pt x="19427" y="6312"/>
                  </a:lnTo>
                  <a:lnTo>
                    <a:pt x="19357" y="6406"/>
                  </a:lnTo>
                  <a:lnTo>
                    <a:pt x="19300" y="6469"/>
                  </a:lnTo>
                  <a:lnTo>
                    <a:pt x="19216" y="6563"/>
                  </a:lnTo>
                  <a:lnTo>
                    <a:pt x="19159" y="6626"/>
                  </a:lnTo>
                  <a:lnTo>
                    <a:pt x="19117" y="6657"/>
                  </a:lnTo>
                  <a:lnTo>
                    <a:pt x="19089" y="6673"/>
                  </a:lnTo>
                  <a:lnTo>
                    <a:pt x="19060" y="6688"/>
                  </a:lnTo>
                  <a:lnTo>
                    <a:pt x="19032" y="6735"/>
                  </a:lnTo>
                  <a:lnTo>
                    <a:pt x="18934" y="7080"/>
                  </a:lnTo>
                  <a:lnTo>
                    <a:pt x="18919" y="7127"/>
                  </a:lnTo>
                  <a:lnTo>
                    <a:pt x="18919" y="7190"/>
                  </a:lnTo>
                  <a:lnTo>
                    <a:pt x="19046" y="7988"/>
                  </a:lnTo>
                  <a:lnTo>
                    <a:pt x="19046" y="8004"/>
                  </a:lnTo>
                  <a:lnTo>
                    <a:pt x="19060" y="8020"/>
                  </a:lnTo>
                  <a:lnTo>
                    <a:pt x="19075" y="8020"/>
                  </a:lnTo>
                  <a:lnTo>
                    <a:pt x="19089" y="8004"/>
                  </a:lnTo>
                  <a:lnTo>
                    <a:pt x="19230" y="7800"/>
                  </a:lnTo>
                  <a:lnTo>
                    <a:pt x="19286" y="7706"/>
                  </a:lnTo>
                  <a:lnTo>
                    <a:pt x="19357" y="7612"/>
                  </a:lnTo>
                  <a:lnTo>
                    <a:pt x="19371" y="7565"/>
                  </a:lnTo>
                  <a:lnTo>
                    <a:pt x="19427" y="7456"/>
                  </a:lnTo>
                  <a:lnTo>
                    <a:pt x="19441" y="7425"/>
                  </a:lnTo>
                  <a:lnTo>
                    <a:pt x="19470" y="7362"/>
                  </a:lnTo>
                  <a:lnTo>
                    <a:pt x="19512" y="7331"/>
                  </a:lnTo>
                  <a:lnTo>
                    <a:pt x="19554" y="7315"/>
                  </a:lnTo>
                  <a:lnTo>
                    <a:pt x="19582" y="7268"/>
                  </a:lnTo>
                  <a:lnTo>
                    <a:pt x="19597" y="7221"/>
                  </a:lnTo>
                  <a:lnTo>
                    <a:pt x="19597" y="7190"/>
                  </a:lnTo>
                  <a:lnTo>
                    <a:pt x="19611" y="7143"/>
                  </a:lnTo>
                  <a:lnTo>
                    <a:pt x="19639" y="7096"/>
                  </a:lnTo>
                  <a:lnTo>
                    <a:pt x="19667" y="7049"/>
                  </a:lnTo>
                  <a:lnTo>
                    <a:pt x="19681" y="7002"/>
                  </a:lnTo>
                  <a:lnTo>
                    <a:pt x="19724" y="6814"/>
                  </a:lnTo>
                  <a:lnTo>
                    <a:pt x="19738" y="6704"/>
                  </a:lnTo>
                  <a:lnTo>
                    <a:pt x="19724" y="6688"/>
                  </a:lnTo>
                  <a:lnTo>
                    <a:pt x="19681" y="6673"/>
                  </a:lnTo>
                  <a:lnTo>
                    <a:pt x="19653" y="6673"/>
                  </a:lnTo>
                  <a:lnTo>
                    <a:pt x="19639" y="6673"/>
                  </a:lnTo>
                  <a:lnTo>
                    <a:pt x="19625" y="6657"/>
                  </a:lnTo>
                  <a:lnTo>
                    <a:pt x="19625" y="6641"/>
                  </a:lnTo>
                  <a:lnTo>
                    <a:pt x="19625" y="6610"/>
                  </a:lnTo>
                  <a:lnTo>
                    <a:pt x="19724" y="6344"/>
                  </a:lnTo>
                  <a:lnTo>
                    <a:pt x="19738" y="6297"/>
                  </a:lnTo>
                  <a:lnTo>
                    <a:pt x="19780" y="6250"/>
                  </a:lnTo>
                  <a:lnTo>
                    <a:pt x="19865" y="6187"/>
                  </a:lnTo>
                  <a:lnTo>
                    <a:pt x="19893" y="6156"/>
                  </a:lnTo>
                  <a:lnTo>
                    <a:pt x="19978" y="6140"/>
                  </a:lnTo>
                  <a:lnTo>
                    <a:pt x="20020" y="6140"/>
                  </a:lnTo>
                  <a:lnTo>
                    <a:pt x="20048" y="6171"/>
                  </a:lnTo>
                  <a:lnTo>
                    <a:pt x="20062" y="6187"/>
                  </a:lnTo>
                  <a:lnTo>
                    <a:pt x="20090" y="6187"/>
                  </a:lnTo>
                  <a:lnTo>
                    <a:pt x="20133" y="6171"/>
                  </a:lnTo>
                  <a:lnTo>
                    <a:pt x="20246" y="6030"/>
                  </a:lnTo>
                  <a:lnTo>
                    <a:pt x="20274" y="6015"/>
                  </a:lnTo>
                  <a:lnTo>
                    <a:pt x="20288" y="6015"/>
                  </a:lnTo>
                  <a:lnTo>
                    <a:pt x="20316" y="6015"/>
                  </a:lnTo>
                  <a:lnTo>
                    <a:pt x="20330" y="6030"/>
                  </a:lnTo>
                  <a:lnTo>
                    <a:pt x="20457" y="6171"/>
                  </a:lnTo>
                  <a:lnTo>
                    <a:pt x="20471" y="6187"/>
                  </a:lnTo>
                  <a:lnTo>
                    <a:pt x="20500" y="6187"/>
                  </a:lnTo>
                  <a:lnTo>
                    <a:pt x="20514" y="6171"/>
                  </a:lnTo>
                  <a:lnTo>
                    <a:pt x="20514" y="6156"/>
                  </a:lnTo>
                  <a:lnTo>
                    <a:pt x="20556" y="6046"/>
                  </a:lnTo>
                  <a:lnTo>
                    <a:pt x="20584" y="5999"/>
                  </a:lnTo>
                  <a:lnTo>
                    <a:pt x="20627" y="5983"/>
                  </a:lnTo>
                  <a:lnTo>
                    <a:pt x="20655" y="5983"/>
                  </a:lnTo>
                  <a:lnTo>
                    <a:pt x="20697" y="5968"/>
                  </a:lnTo>
                  <a:lnTo>
                    <a:pt x="20739" y="5936"/>
                  </a:lnTo>
                  <a:lnTo>
                    <a:pt x="20880" y="5733"/>
                  </a:lnTo>
                  <a:lnTo>
                    <a:pt x="20923" y="5686"/>
                  </a:lnTo>
                  <a:lnTo>
                    <a:pt x="20965" y="5655"/>
                  </a:lnTo>
                  <a:lnTo>
                    <a:pt x="21134" y="5545"/>
                  </a:lnTo>
                  <a:lnTo>
                    <a:pt x="21191" y="5529"/>
                  </a:lnTo>
                  <a:lnTo>
                    <a:pt x="21247" y="5529"/>
                  </a:lnTo>
                  <a:lnTo>
                    <a:pt x="21275" y="5529"/>
                  </a:lnTo>
                  <a:lnTo>
                    <a:pt x="21332" y="5529"/>
                  </a:lnTo>
                  <a:lnTo>
                    <a:pt x="21374" y="5545"/>
                  </a:lnTo>
                  <a:lnTo>
                    <a:pt x="21417" y="5576"/>
                  </a:lnTo>
                  <a:lnTo>
                    <a:pt x="21459" y="5576"/>
                  </a:lnTo>
                  <a:lnTo>
                    <a:pt x="21473" y="5561"/>
                  </a:lnTo>
                  <a:lnTo>
                    <a:pt x="21473" y="5467"/>
                  </a:lnTo>
                  <a:lnTo>
                    <a:pt x="21473" y="5435"/>
                  </a:lnTo>
                  <a:lnTo>
                    <a:pt x="21445" y="5310"/>
                  </a:lnTo>
                  <a:lnTo>
                    <a:pt x="21417" y="5200"/>
                  </a:lnTo>
                  <a:lnTo>
                    <a:pt x="21388" y="5138"/>
                  </a:lnTo>
                  <a:lnTo>
                    <a:pt x="21360" y="5091"/>
                  </a:lnTo>
                  <a:lnTo>
                    <a:pt x="21304" y="5028"/>
                  </a:lnTo>
                  <a:lnTo>
                    <a:pt x="21290" y="5012"/>
                  </a:lnTo>
                  <a:lnTo>
                    <a:pt x="21290" y="4997"/>
                  </a:lnTo>
                  <a:lnTo>
                    <a:pt x="21290" y="4965"/>
                  </a:lnTo>
                  <a:lnTo>
                    <a:pt x="21318" y="4965"/>
                  </a:lnTo>
                  <a:lnTo>
                    <a:pt x="21346" y="4934"/>
                  </a:lnTo>
                  <a:lnTo>
                    <a:pt x="21445" y="4887"/>
                  </a:lnTo>
                  <a:lnTo>
                    <a:pt x="21487" y="4856"/>
                  </a:lnTo>
                  <a:close/>
                  <a:moveTo>
                    <a:pt x="2963" y="7284"/>
                  </a:moveTo>
                  <a:lnTo>
                    <a:pt x="2963" y="7284"/>
                  </a:lnTo>
                  <a:lnTo>
                    <a:pt x="2920" y="7237"/>
                  </a:lnTo>
                  <a:lnTo>
                    <a:pt x="2892" y="7205"/>
                  </a:lnTo>
                  <a:lnTo>
                    <a:pt x="2920" y="7237"/>
                  </a:lnTo>
                  <a:lnTo>
                    <a:pt x="2963" y="7284"/>
                  </a:lnTo>
                  <a:close/>
                  <a:moveTo>
                    <a:pt x="6617" y="9743"/>
                  </a:moveTo>
                  <a:lnTo>
                    <a:pt x="6617" y="9743"/>
                  </a:lnTo>
                  <a:lnTo>
                    <a:pt x="6589" y="9696"/>
                  </a:lnTo>
                  <a:lnTo>
                    <a:pt x="6546" y="9680"/>
                  </a:lnTo>
                  <a:lnTo>
                    <a:pt x="6518" y="9664"/>
                  </a:lnTo>
                  <a:lnTo>
                    <a:pt x="6448" y="9664"/>
                  </a:lnTo>
                  <a:lnTo>
                    <a:pt x="6363" y="9696"/>
                  </a:lnTo>
                  <a:lnTo>
                    <a:pt x="6321" y="9711"/>
                  </a:lnTo>
                  <a:lnTo>
                    <a:pt x="6278" y="9727"/>
                  </a:lnTo>
                  <a:lnTo>
                    <a:pt x="6222" y="9743"/>
                  </a:lnTo>
                  <a:lnTo>
                    <a:pt x="6194" y="9743"/>
                  </a:lnTo>
                  <a:lnTo>
                    <a:pt x="6095" y="9743"/>
                  </a:lnTo>
                  <a:lnTo>
                    <a:pt x="6010" y="9711"/>
                  </a:lnTo>
                  <a:lnTo>
                    <a:pt x="5982" y="9696"/>
                  </a:lnTo>
                  <a:lnTo>
                    <a:pt x="5897" y="9664"/>
                  </a:lnTo>
                  <a:lnTo>
                    <a:pt x="5799" y="9664"/>
                  </a:lnTo>
                  <a:lnTo>
                    <a:pt x="5643" y="9664"/>
                  </a:lnTo>
                  <a:lnTo>
                    <a:pt x="5545" y="9664"/>
                  </a:lnTo>
                  <a:lnTo>
                    <a:pt x="5460" y="9664"/>
                  </a:lnTo>
                  <a:lnTo>
                    <a:pt x="5432" y="9664"/>
                  </a:lnTo>
                  <a:lnTo>
                    <a:pt x="5389" y="9680"/>
                  </a:lnTo>
                  <a:lnTo>
                    <a:pt x="5347" y="9696"/>
                  </a:lnTo>
                  <a:lnTo>
                    <a:pt x="5262" y="9774"/>
                  </a:lnTo>
                  <a:lnTo>
                    <a:pt x="5220" y="9790"/>
                  </a:lnTo>
                  <a:lnTo>
                    <a:pt x="5178" y="9790"/>
                  </a:lnTo>
                  <a:lnTo>
                    <a:pt x="5135" y="9774"/>
                  </a:lnTo>
                  <a:lnTo>
                    <a:pt x="5093" y="9743"/>
                  </a:lnTo>
                  <a:lnTo>
                    <a:pt x="5051" y="9711"/>
                  </a:lnTo>
                  <a:lnTo>
                    <a:pt x="4952" y="9680"/>
                  </a:lnTo>
                  <a:lnTo>
                    <a:pt x="4910" y="9649"/>
                  </a:lnTo>
                  <a:lnTo>
                    <a:pt x="4896" y="9602"/>
                  </a:lnTo>
                  <a:lnTo>
                    <a:pt x="4896" y="9570"/>
                  </a:lnTo>
                  <a:lnTo>
                    <a:pt x="4910" y="9508"/>
                  </a:lnTo>
                  <a:lnTo>
                    <a:pt x="4938" y="9461"/>
                  </a:lnTo>
                  <a:lnTo>
                    <a:pt x="4994" y="9398"/>
                  </a:lnTo>
                  <a:lnTo>
                    <a:pt x="5037" y="9351"/>
                  </a:lnTo>
                  <a:lnTo>
                    <a:pt x="5037" y="9288"/>
                  </a:lnTo>
                  <a:lnTo>
                    <a:pt x="5037" y="9179"/>
                  </a:lnTo>
                  <a:lnTo>
                    <a:pt x="5037" y="9132"/>
                  </a:lnTo>
                  <a:lnTo>
                    <a:pt x="5065" y="9085"/>
                  </a:lnTo>
                  <a:lnTo>
                    <a:pt x="5107" y="9054"/>
                  </a:lnTo>
                  <a:lnTo>
                    <a:pt x="5135" y="9007"/>
                  </a:lnTo>
                  <a:lnTo>
                    <a:pt x="5220" y="8944"/>
                  </a:lnTo>
                  <a:lnTo>
                    <a:pt x="5262" y="8928"/>
                  </a:lnTo>
                  <a:lnTo>
                    <a:pt x="5319" y="8897"/>
                  </a:lnTo>
                  <a:lnTo>
                    <a:pt x="5361" y="8897"/>
                  </a:lnTo>
                  <a:lnTo>
                    <a:pt x="5389" y="8897"/>
                  </a:lnTo>
                  <a:lnTo>
                    <a:pt x="5446" y="8913"/>
                  </a:lnTo>
                  <a:lnTo>
                    <a:pt x="5488" y="8928"/>
                  </a:lnTo>
                  <a:lnTo>
                    <a:pt x="5502" y="8975"/>
                  </a:lnTo>
                  <a:lnTo>
                    <a:pt x="5488" y="9007"/>
                  </a:lnTo>
                  <a:lnTo>
                    <a:pt x="5474" y="9022"/>
                  </a:lnTo>
                  <a:lnTo>
                    <a:pt x="5474" y="9054"/>
                  </a:lnTo>
                  <a:lnTo>
                    <a:pt x="5488" y="9085"/>
                  </a:lnTo>
                  <a:lnTo>
                    <a:pt x="5545" y="9163"/>
                  </a:lnTo>
                  <a:lnTo>
                    <a:pt x="5587" y="9179"/>
                  </a:lnTo>
                  <a:lnTo>
                    <a:pt x="5643" y="9179"/>
                  </a:lnTo>
                  <a:lnTo>
                    <a:pt x="5813" y="9069"/>
                  </a:lnTo>
                  <a:lnTo>
                    <a:pt x="5869" y="9054"/>
                  </a:lnTo>
                  <a:lnTo>
                    <a:pt x="5911" y="9069"/>
                  </a:lnTo>
                  <a:lnTo>
                    <a:pt x="6081" y="9116"/>
                  </a:lnTo>
                  <a:lnTo>
                    <a:pt x="6137" y="9132"/>
                  </a:lnTo>
                  <a:lnTo>
                    <a:pt x="6165" y="9179"/>
                  </a:lnTo>
                  <a:lnTo>
                    <a:pt x="6250" y="9304"/>
                  </a:lnTo>
                  <a:lnTo>
                    <a:pt x="6264" y="9351"/>
                  </a:lnTo>
                  <a:lnTo>
                    <a:pt x="6278" y="9398"/>
                  </a:lnTo>
                  <a:lnTo>
                    <a:pt x="6292" y="9429"/>
                  </a:lnTo>
                  <a:lnTo>
                    <a:pt x="6306" y="9476"/>
                  </a:lnTo>
                  <a:lnTo>
                    <a:pt x="6349" y="9492"/>
                  </a:lnTo>
                  <a:lnTo>
                    <a:pt x="6405" y="9508"/>
                  </a:lnTo>
                  <a:lnTo>
                    <a:pt x="6433" y="9508"/>
                  </a:lnTo>
                  <a:lnTo>
                    <a:pt x="6476" y="9523"/>
                  </a:lnTo>
                  <a:lnTo>
                    <a:pt x="6518" y="9539"/>
                  </a:lnTo>
                  <a:lnTo>
                    <a:pt x="6575" y="9649"/>
                  </a:lnTo>
                  <a:lnTo>
                    <a:pt x="6603" y="9680"/>
                  </a:lnTo>
                  <a:lnTo>
                    <a:pt x="6617" y="9743"/>
                  </a:lnTo>
                  <a:close/>
                  <a:moveTo>
                    <a:pt x="7717" y="9054"/>
                  </a:moveTo>
                  <a:lnTo>
                    <a:pt x="7717" y="9054"/>
                  </a:lnTo>
                  <a:lnTo>
                    <a:pt x="7604" y="9054"/>
                  </a:lnTo>
                  <a:lnTo>
                    <a:pt x="7576" y="9054"/>
                  </a:lnTo>
                  <a:lnTo>
                    <a:pt x="7534" y="9054"/>
                  </a:lnTo>
                  <a:lnTo>
                    <a:pt x="7492" y="9085"/>
                  </a:lnTo>
                  <a:lnTo>
                    <a:pt x="7463" y="9132"/>
                  </a:lnTo>
                  <a:lnTo>
                    <a:pt x="7463" y="9179"/>
                  </a:lnTo>
                  <a:lnTo>
                    <a:pt x="7506" y="9367"/>
                  </a:lnTo>
                  <a:lnTo>
                    <a:pt x="7534" y="9429"/>
                  </a:lnTo>
                  <a:lnTo>
                    <a:pt x="7562" y="9476"/>
                  </a:lnTo>
                  <a:lnTo>
                    <a:pt x="7619" y="9539"/>
                  </a:lnTo>
                  <a:lnTo>
                    <a:pt x="7647" y="9586"/>
                  </a:lnTo>
                  <a:lnTo>
                    <a:pt x="7661" y="9649"/>
                  </a:lnTo>
                  <a:lnTo>
                    <a:pt x="7661" y="9837"/>
                  </a:lnTo>
                  <a:lnTo>
                    <a:pt x="7661" y="9899"/>
                  </a:lnTo>
                  <a:lnTo>
                    <a:pt x="7619" y="9915"/>
                  </a:lnTo>
                  <a:lnTo>
                    <a:pt x="7195" y="10009"/>
                  </a:lnTo>
                  <a:lnTo>
                    <a:pt x="7153" y="10009"/>
                  </a:lnTo>
                  <a:lnTo>
                    <a:pt x="7125" y="9993"/>
                  </a:lnTo>
                  <a:lnTo>
                    <a:pt x="7097" y="9978"/>
                  </a:lnTo>
                  <a:lnTo>
                    <a:pt x="7068" y="10009"/>
                  </a:lnTo>
                  <a:lnTo>
                    <a:pt x="7040" y="10025"/>
                  </a:lnTo>
                  <a:lnTo>
                    <a:pt x="6984" y="10040"/>
                  </a:lnTo>
                  <a:lnTo>
                    <a:pt x="6927" y="10056"/>
                  </a:lnTo>
                  <a:lnTo>
                    <a:pt x="6885" y="10056"/>
                  </a:lnTo>
                  <a:lnTo>
                    <a:pt x="6857" y="10056"/>
                  </a:lnTo>
                  <a:lnTo>
                    <a:pt x="6786" y="10009"/>
                  </a:lnTo>
                  <a:lnTo>
                    <a:pt x="6758" y="9962"/>
                  </a:lnTo>
                  <a:lnTo>
                    <a:pt x="6730" y="9931"/>
                  </a:lnTo>
                  <a:lnTo>
                    <a:pt x="6730" y="9915"/>
                  </a:lnTo>
                  <a:lnTo>
                    <a:pt x="6730" y="9899"/>
                  </a:lnTo>
                  <a:lnTo>
                    <a:pt x="6772" y="9899"/>
                  </a:lnTo>
                  <a:lnTo>
                    <a:pt x="6828" y="9884"/>
                  </a:lnTo>
                  <a:lnTo>
                    <a:pt x="6885" y="9868"/>
                  </a:lnTo>
                  <a:lnTo>
                    <a:pt x="6913" y="9837"/>
                  </a:lnTo>
                  <a:lnTo>
                    <a:pt x="6955" y="9837"/>
                  </a:lnTo>
                  <a:lnTo>
                    <a:pt x="6998" y="9852"/>
                  </a:lnTo>
                  <a:lnTo>
                    <a:pt x="7026" y="9899"/>
                  </a:lnTo>
                  <a:lnTo>
                    <a:pt x="7040" y="9931"/>
                  </a:lnTo>
                  <a:lnTo>
                    <a:pt x="7040" y="9946"/>
                  </a:lnTo>
                  <a:lnTo>
                    <a:pt x="7068" y="9915"/>
                  </a:lnTo>
                  <a:lnTo>
                    <a:pt x="7082" y="9868"/>
                  </a:lnTo>
                  <a:lnTo>
                    <a:pt x="7139" y="9774"/>
                  </a:lnTo>
                  <a:lnTo>
                    <a:pt x="7209" y="9711"/>
                  </a:lnTo>
                  <a:lnTo>
                    <a:pt x="7224" y="9664"/>
                  </a:lnTo>
                  <a:lnTo>
                    <a:pt x="7224" y="9602"/>
                  </a:lnTo>
                  <a:lnTo>
                    <a:pt x="7125" y="9414"/>
                  </a:lnTo>
                  <a:lnTo>
                    <a:pt x="7068" y="9304"/>
                  </a:lnTo>
                  <a:lnTo>
                    <a:pt x="6871" y="9022"/>
                  </a:lnTo>
                  <a:lnTo>
                    <a:pt x="6843" y="8975"/>
                  </a:lnTo>
                  <a:lnTo>
                    <a:pt x="6857" y="8913"/>
                  </a:lnTo>
                  <a:lnTo>
                    <a:pt x="6941" y="8787"/>
                  </a:lnTo>
                  <a:lnTo>
                    <a:pt x="6970" y="8756"/>
                  </a:lnTo>
                  <a:lnTo>
                    <a:pt x="7012" y="8709"/>
                  </a:lnTo>
                  <a:lnTo>
                    <a:pt x="7054" y="8693"/>
                  </a:lnTo>
                  <a:lnTo>
                    <a:pt x="7097" y="8678"/>
                  </a:lnTo>
                  <a:lnTo>
                    <a:pt x="7139" y="8709"/>
                  </a:lnTo>
                  <a:lnTo>
                    <a:pt x="7181" y="8725"/>
                  </a:lnTo>
                  <a:lnTo>
                    <a:pt x="7238" y="8740"/>
                  </a:lnTo>
                  <a:lnTo>
                    <a:pt x="7393" y="8740"/>
                  </a:lnTo>
                  <a:lnTo>
                    <a:pt x="7506" y="8740"/>
                  </a:lnTo>
                  <a:lnTo>
                    <a:pt x="7604" y="8740"/>
                  </a:lnTo>
                  <a:lnTo>
                    <a:pt x="7647" y="8756"/>
                  </a:lnTo>
                  <a:lnTo>
                    <a:pt x="7689" y="8787"/>
                  </a:lnTo>
                  <a:lnTo>
                    <a:pt x="7830" y="8991"/>
                  </a:lnTo>
                  <a:lnTo>
                    <a:pt x="7844" y="9022"/>
                  </a:lnTo>
                  <a:lnTo>
                    <a:pt x="7844" y="9038"/>
                  </a:lnTo>
                  <a:lnTo>
                    <a:pt x="7830" y="9038"/>
                  </a:lnTo>
                  <a:lnTo>
                    <a:pt x="7816" y="9054"/>
                  </a:lnTo>
                  <a:lnTo>
                    <a:pt x="7717" y="9054"/>
                  </a:lnTo>
                  <a:close/>
                  <a:moveTo>
                    <a:pt x="7746" y="2741"/>
                  </a:moveTo>
                  <a:lnTo>
                    <a:pt x="7746" y="2741"/>
                  </a:lnTo>
                  <a:lnTo>
                    <a:pt x="7774" y="2772"/>
                  </a:lnTo>
                  <a:lnTo>
                    <a:pt x="7802" y="2804"/>
                  </a:lnTo>
                  <a:lnTo>
                    <a:pt x="7816" y="2835"/>
                  </a:lnTo>
                  <a:lnTo>
                    <a:pt x="7844" y="2866"/>
                  </a:lnTo>
                  <a:lnTo>
                    <a:pt x="7887" y="2882"/>
                  </a:lnTo>
                  <a:lnTo>
                    <a:pt x="7929" y="2913"/>
                  </a:lnTo>
                  <a:lnTo>
                    <a:pt x="7985" y="2913"/>
                  </a:lnTo>
                  <a:lnTo>
                    <a:pt x="8155" y="2913"/>
                  </a:lnTo>
                  <a:lnTo>
                    <a:pt x="8169" y="2913"/>
                  </a:lnTo>
                  <a:lnTo>
                    <a:pt x="8183" y="2898"/>
                  </a:lnTo>
                  <a:lnTo>
                    <a:pt x="8183" y="2882"/>
                  </a:lnTo>
                  <a:lnTo>
                    <a:pt x="8169" y="2866"/>
                  </a:lnTo>
                  <a:lnTo>
                    <a:pt x="8112" y="2804"/>
                  </a:lnTo>
                  <a:lnTo>
                    <a:pt x="8084" y="2757"/>
                  </a:lnTo>
                  <a:lnTo>
                    <a:pt x="8056" y="2710"/>
                  </a:lnTo>
                  <a:lnTo>
                    <a:pt x="7957" y="2365"/>
                  </a:lnTo>
                  <a:lnTo>
                    <a:pt x="7943" y="2303"/>
                  </a:lnTo>
                  <a:lnTo>
                    <a:pt x="7957" y="2240"/>
                  </a:lnTo>
                  <a:lnTo>
                    <a:pt x="8042" y="2052"/>
                  </a:lnTo>
                  <a:lnTo>
                    <a:pt x="8098" y="1942"/>
                  </a:lnTo>
                  <a:lnTo>
                    <a:pt x="8324" y="1441"/>
                  </a:lnTo>
                  <a:lnTo>
                    <a:pt x="8352" y="1394"/>
                  </a:lnTo>
                  <a:lnTo>
                    <a:pt x="8395" y="1347"/>
                  </a:lnTo>
                  <a:lnTo>
                    <a:pt x="8578" y="1190"/>
                  </a:lnTo>
                  <a:lnTo>
                    <a:pt x="8648" y="1096"/>
                  </a:lnTo>
                  <a:lnTo>
                    <a:pt x="8733" y="971"/>
                  </a:lnTo>
                  <a:lnTo>
                    <a:pt x="8775" y="940"/>
                  </a:lnTo>
                  <a:lnTo>
                    <a:pt x="8818" y="908"/>
                  </a:lnTo>
                  <a:lnTo>
                    <a:pt x="8917" y="861"/>
                  </a:lnTo>
                  <a:lnTo>
                    <a:pt x="9015" y="815"/>
                  </a:lnTo>
                  <a:lnTo>
                    <a:pt x="9128" y="736"/>
                  </a:lnTo>
                  <a:lnTo>
                    <a:pt x="9213" y="658"/>
                  </a:lnTo>
                  <a:lnTo>
                    <a:pt x="9410" y="439"/>
                  </a:lnTo>
                  <a:lnTo>
                    <a:pt x="9439" y="392"/>
                  </a:lnTo>
                  <a:lnTo>
                    <a:pt x="9424" y="329"/>
                  </a:lnTo>
                  <a:lnTo>
                    <a:pt x="9410" y="298"/>
                  </a:lnTo>
                  <a:lnTo>
                    <a:pt x="9368" y="251"/>
                  </a:lnTo>
                  <a:lnTo>
                    <a:pt x="9326" y="235"/>
                  </a:lnTo>
                  <a:lnTo>
                    <a:pt x="9227" y="235"/>
                  </a:lnTo>
                  <a:lnTo>
                    <a:pt x="9185" y="251"/>
                  </a:lnTo>
                  <a:lnTo>
                    <a:pt x="9142" y="282"/>
                  </a:lnTo>
                  <a:lnTo>
                    <a:pt x="9072" y="345"/>
                  </a:lnTo>
                  <a:lnTo>
                    <a:pt x="9001" y="423"/>
                  </a:lnTo>
                  <a:lnTo>
                    <a:pt x="8959" y="454"/>
                  </a:lnTo>
                  <a:lnTo>
                    <a:pt x="8917" y="486"/>
                  </a:lnTo>
                  <a:lnTo>
                    <a:pt x="8818" y="517"/>
                  </a:lnTo>
                  <a:lnTo>
                    <a:pt x="8705" y="548"/>
                  </a:lnTo>
                  <a:lnTo>
                    <a:pt x="8606" y="548"/>
                  </a:lnTo>
                  <a:lnTo>
                    <a:pt x="8564" y="548"/>
                  </a:lnTo>
                  <a:lnTo>
                    <a:pt x="8521" y="580"/>
                  </a:lnTo>
                  <a:lnTo>
                    <a:pt x="8451" y="658"/>
                  </a:lnTo>
                  <a:lnTo>
                    <a:pt x="8380" y="736"/>
                  </a:lnTo>
                  <a:lnTo>
                    <a:pt x="8183" y="955"/>
                  </a:lnTo>
                  <a:lnTo>
                    <a:pt x="8084" y="1034"/>
                  </a:lnTo>
                  <a:lnTo>
                    <a:pt x="8056" y="1049"/>
                  </a:lnTo>
                  <a:lnTo>
                    <a:pt x="8014" y="1096"/>
                  </a:lnTo>
                  <a:lnTo>
                    <a:pt x="7999" y="1143"/>
                  </a:lnTo>
                  <a:lnTo>
                    <a:pt x="7999" y="1253"/>
                  </a:lnTo>
                  <a:lnTo>
                    <a:pt x="7985" y="1300"/>
                  </a:lnTo>
                  <a:lnTo>
                    <a:pt x="7957" y="1331"/>
                  </a:lnTo>
                  <a:lnTo>
                    <a:pt x="7915" y="1363"/>
                  </a:lnTo>
                  <a:lnTo>
                    <a:pt x="7873" y="1394"/>
                  </a:lnTo>
                  <a:lnTo>
                    <a:pt x="7830" y="1441"/>
                  </a:lnTo>
                  <a:lnTo>
                    <a:pt x="7760" y="1566"/>
                  </a:lnTo>
                  <a:lnTo>
                    <a:pt x="7731" y="1613"/>
                  </a:lnTo>
                  <a:lnTo>
                    <a:pt x="7731" y="1676"/>
                  </a:lnTo>
                  <a:lnTo>
                    <a:pt x="7731" y="1707"/>
                  </a:lnTo>
                  <a:lnTo>
                    <a:pt x="7717" y="1770"/>
                  </a:lnTo>
                  <a:lnTo>
                    <a:pt x="7703" y="1817"/>
                  </a:lnTo>
                  <a:lnTo>
                    <a:pt x="7689" y="1864"/>
                  </a:lnTo>
                  <a:lnTo>
                    <a:pt x="7633" y="1974"/>
                  </a:lnTo>
                  <a:lnTo>
                    <a:pt x="7619" y="2021"/>
                  </a:lnTo>
                  <a:lnTo>
                    <a:pt x="7590" y="2083"/>
                  </a:lnTo>
                  <a:lnTo>
                    <a:pt x="7590" y="2130"/>
                  </a:lnTo>
                  <a:lnTo>
                    <a:pt x="7590" y="2240"/>
                  </a:lnTo>
                  <a:lnTo>
                    <a:pt x="7576" y="2303"/>
                  </a:lnTo>
                  <a:lnTo>
                    <a:pt x="7562" y="2365"/>
                  </a:lnTo>
                  <a:lnTo>
                    <a:pt x="7548" y="2397"/>
                  </a:lnTo>
                  <a:lnTo>
                    <a:pt x="7534" y="2459"/>
                  </a:lnTo>
                  <a:lnTo>
                    <a:pt x="7534" y="2522"/>
                  </a:lnTo>
                  <a:lnTo>
                    <a:pt x="7576" y="2631"/>
                  </a:lnTo>
                  <a:lnTo>
                    <a:pt x="7604" y="2678"/>
                  </a:lnTo>
                  <a:lnTo>
                    <a:pt x="7647" y="2710"/>
                  </a:lnTo>
                  <a:lnTo>
                    <a:pt x="7746" y="2741"/>
                  </a:lnTo>
                  <a:close/>
                  <a:moveTo>
                    <a:pt x="1044" y="7847"/>
                  </a:moveTo>
                  <a:lnTo>
                    <a:pt x="1044" y="7847"/>
                  </a:lnTo>
                  <a:lnTo>
                    <a:pt x="1143" y="7785"/>
                  </a:lnTo>
                  <a:lnTo>
                    <a:pt x="1185" y="7769"/>
                  </a:lnTo>
                  <a:lnTo>
                    <a:pt x="1213" y="7738"/>
                  </a:lnTo>
                  <a:lnTo>
                    <a:pt x="1227" y="7675"/>
                  </a:lnTo>
                  <a:lnTo>
                    <a:pt x="1227" y="7659"/>
                  </a:lnTo>
                  <a:lnTo>
                    <a:pt x="1227" y="7534"/>
                  </a:lnTo>
                  <a:lnTo>
                    <a:pt x="1227" y="7503"/>
                  </a:lnTo>
                  <a:lnTo>
                    <a:pt x="1242" y="7440"/>
                  </a:lnTo>
                  <a:lnTo>
                    <a:pt x="1270" y="7393"/>
                  </a:lnTo>
                  <a:lnTo>
                    <a:pt x="1284" y="7362"/>
                  </a:lnTo>
                  <a:lnTo>
                    <a:pt x="1270" y="7331"/>
                  </a:lnTo>
                  <a:lnTo>
                    <a:pt x="1242" y="7284"/>
                  </a:lnTo>
                  <a:lnTo>
                    <a:pt x="1227" y="7252"/>
                  </a:lnTo>
                  <a:lnTo>
                    <a:pt x="1213" y="7221"/>
                  </a:lnTo>
                  <a:lnTo>
                    <a:pt x="1199" y="7205"/>
                  </a:lnTo>
                  <a:lnTo>
                    <a:pt x="1157" y="7205"/>
                  </a:lnTo>
                  <a:lnTo>
                    <a:pt x="1129" y="7174"/>
                  </a:lnTo>
                  <a:lnTo>
                    <a:pt x="1115" y="7158"/>
                  </a:lnTo>
                  <a:lnTo>
                    <a:pt x="1086" y="7158"/>
                  </a:lnTo>
                  <a:lnTo>
                    <a:pt x="1044" y="7174"/>
                  </a:lnTo>
                  <a:lnTo>
                    <a:pt x="988" y="7237"/>
                  </a:lnTo>
                  <a:lnTo>
                    <a:pt x="959" y="7284"/>
                  </a:lnTo>
                  <a:lnTo>
                    <a:pt x="945" y="7331"/>
                  </a:lnTo>
                  <a:lnTo>
                    <a:pt x="931" y="7346"/>
                  </a:lnTo>
                  <a:lnTo>
                    <a:pt x="889" y="7362"/>
                  </a:lnTo>
                  <a:lnTo>
                    <a:pt x="875" y="7362"/>
                  </a:lnTo>
                  <a:lnTo>
                    <a:pt x="847" y="7362"/>
                  </a:lnTo>
                  <a:lnTo>
                    <a:pt x="832" y="7378"/>
                  </a:lnTo>
                  <a:lnTo>
                    <a:pt x="832" y="7393"/>
                  </a:lnTo>
                  <a:lnTo>
                    <a:pt x="832" y="7425"/>
                  </a:lnTo>
                  <a:lnTo>
                    <a:pt x="861" y="7456"/>
                  </a:lnTo>
                  <a:lnTo>
                    <a:pt x="861" y="7503"/>
                  </a:lnTo>
                  <a:lnTo>
                    <a:pt x="847" y="7518"/>
                  </a:lnTo>
                  <a:lnTo>
                    <a:pt x="832" y="7518"/>
                  </a:lnTo>
                  <a:lnTo>
                    <a:pt x="847" y="7550"/>
                  </a:lnTo>
                  <a:lnTo>
                    <a:pt x="875" y="7597"/>
                  </a:lnTo>
                  <a:lnTo>
                    <a:pt x="875" y="7628"/>
                  </a:lnTo>
                  <a:lnTo>
                    <a:pt x="875" y="7659"/>
                  </a:lnTo>
                  <a:lnTo>
                    <a:pt x="847" y="7706"/>
                  </a:lnTo>
                  <a:lnTo>
                    <a:pt x="818" y="7738"/>
                  </a:lnTo>
                  <a:lnTo>
                    <a:pt x="818" y="7785"/>
                  </a:lnTo>
                  <a:lnTo>
                    <a:pt x="818" y="7863"/>
                  </a:lnTo>
                  <a:lnTo>
                    <a:pt x="818" y="7894"/>
                  </a:lnTo>
                  <a:lnTo>
                    <a:pt x="847" y="7926"/>
                  </a:lnTo>
                  <a:lnTo>
                    <a:pt x="889" y="7957"/>
                  </a:lnTo>
                  <a:lnTo>
                    <a:pt x="931" y="7941"/>
                  </a:lnTo>
                  <a:lnTo>
                    <a:pt x="1044" y="7847"/>
                  </a:lnTo>
                  <a:close/>
                  <a:moveTo>
                    <a:pt x="10624" y="14191"/>
                  </a:moveTo>
                  <a:lnTo>
                    <a:pt x="10624" y="14191"/>
                  </a:lnTo>
                  <a:lnTo>
                    <a:pt x="10624" y="14316"/>
                  </a:lnTo>
                  <a:lnTo>
                    <a:pt x="10624" y="14348"/>
                  </a:lnTo>
                  <a:lnTo>
                    <a:pt x="10638" y="14379"/>
                  </a:lnTo>
                  <a:lnTo>
                    <a:pt x="10652" y="14395"/>
                  </a:lnTo>
                  <a:lnTo>
                    <a:pt x="10666" y="14410"/>
                  </a:lnTo>
                  <a:lnTo>
                    <a:pt x="10680" y="14410"/>
                  </a:lnTo>
                  <a:lnTo>
                    <a:pt x="10708" y="14410"/>
                  </a:lnTo>
                  <a:lnTo>
                    <a:pt x="10751" y="14395"/>
                  </a:lnTo>
                  <a:lnTo>
                    <a:pt x="10793" y="14363"/>
                  </a:lnTo>
                  <a:lnTo>
                    <a:pt x="10807" y="14316"/>
                  </a:lnTo>
                  <a:lnTo>
                    <a:pt x="10807" y="14269"/>
                  </a:lnTo>
                  <a:lnTo>
                    <a:pt x="10793" y="14222"/>
                  </a:lnTo>
                  <a:lnTo>
                    <a:pt x="10680" y="14144"/>
                  </a:lnTo>
                  <a:lnTo>
                    <a:pt x="10652" y="14128"/>
                  </a:lnTo>
                  <a:lnTo>
                    <a:pt x="10638" y="14128"/>
                  </a:lnTo>
                  <a:lnTo>
                    <a:pt x="10638" y="14144"/>
                  </a:lnTo>
                  <a:lnTo>
                    <a:pt x="10624" y="14160"/>
                  </a:lnTo>
                  <a:lnTo>
                    <a:pt x="10624" y="14191"/>
                  </a:lnTo>
                  <a:close/>
                  <a:moveTo>
                    <a:pt x="13474" y="15617"/>
                  </a:moveTo>
                  <a:lnTo>
                    <a:pt x="13474" y="15617"/>
                  </a:lnTo>
                  <a:lnTo>
                    <a:pt x="13431" y="15507"/>
                  </a:lnTo>
                  <a:lnTo>
                    <a:pt x="13347" y="15382"/>
                  </a:lnTo>
                  <a:lnTo>
                    <a:pt x="13290" y="15288"/>
                  </a:lnTo>
                  <a:lnTo>
                    <a:pt x="13205" y="15209"/>
                  </a:lnTo>
                  <a:lnTo>
                    <a:pt x="13022" y="14990"/>
                  </a:lnTo>
                  <a:lnTo>
                    <a:pt x="12923" y="14912"/>
                  </a:lnTo>
                  <a:lnTo>
                    <a:pt x="12881" y="14896"/>
                  </a:lnTo>
                  <a:lnTo>
                    <a:pt x="12782" y="14849"/>
                  </a:lnTo>
                  <a:lnTo>
                    <a:pt x="12754" y="14818"/>
                  </a:lnTo>
                  <a:lnTo>
                    <a:pt x="12698" y="14786"/>
                  </a:lnTo>
                  <a:lnTo>
                    <a:pt x="12669" y="14739"/>
                  </a:lnTo>
                  <a:lnTo>
                    <a:pt x="12585" y="14614"/>
                  </a:lnTo>
                  <a:lnTo>
                    <a:pt x="12556" y="14583"/>
                  </a:lnTo>
                  <a:lnTo>
                    <a:pt x="12500" y="14567"/>
                  </a:lnTo>
                  <a:lnTo>
                    <a:pt x="12472" y="14567"/>
                  </a:lnTo>
                  <a:lnTo>
                    <a:pt x="12458" y="14567"/>
                  </a:lnTo>
                  <a:lnTo>
                    <a:pt x="12444" y="14583"/>
                  </a:lnTo>
                  <a:lnTo>
                    <a:pt x="12430" y="14598"/>
                  </a:lnTo>
                  <a:lnTo>
                    <a:pt x="12430" y="14630"/>
                  </a:lnTo>
                  <a:lnTo>
                    <a:pt x="12472" y="14802"/>
                  </a:lnTo>
                  <a:lnTo>
                    <a:pt x="12500" y="14865"/>
                  </a:lnTo>
                  <a:lnTo>
                    <a:pt x="12528" y="14912"/>
                  </a:lnTo>
                  <a:lnTo>
                    <a:pt x="12585" y="14974"/>
                  </a:lnTo>
                  <a:lnTo>
                    <a:pt x="12669" y="15068"/>
                  </a:lnTo>
                  <a:lnTo>
                    <a:pt x="12726" y="15131"/>
                  </a:lnTo>
                  <a:lnTo>
                    <a:pt x="12796" y="15209"/>
                  </a:lnTo>
                  <a:lnTo>
                    <a:pt x="12867" y="15319"/>
                  </a:lnTo>
                  <a:lnTo>
                    <a:pt x="12952" y="15507"/>
                  </a:lnTo>
                  <a:lnTo>
                    <a:pt x="12980" y="15554"/>
                  </a:lnTo>
                  <a:lnTo>
                    <a:pt x="13022" y="15601"/>
                  </a:lnTo>
                  <a:lnTo>
                    <a:pt x="13135" y="15679"/>
                  </a:lnTo>
                  <a:lnTo>
                    <a:pt x="13234" y="15758"/>
                  </a:lnTo>
                  <a:lnTo>
                    <a:pt x="13347" y="15836"/>
                  </a:lnTo>
                  <a:lnTo>
                    <a:pt x="13389" y="15851"/>
                  </a:lnTo>
                  <a:lnTo>
                    <a:pt x="13445" y="15836"/>
                  </a:lnTo>
                  <a:lnTo>
                    <a:pt x="13474" y="15820"/>
                  </a:lnTo>
                  <a:lnTo>
                    <a:pt x="13516" y="15789"/>
                  </a:lnTo>
                  <a:lnTo>
                    <a:pt x="13516" y="15726"/>
                  </a:lnTo>
                  <a:lnTo>
                    <a:pt x="13474" y="15617"/>
                  </a:lnTo>
                  <a:close/>
                  <a:moveTo>
                    <a:pt x="7082" y="16823"/>
                  </a:moveTo>
                  <a:lnTo>
                    <a:pt x="7082" y="16823"/>
                  </a:lnTo>
                  <a:lnTo>
                    <a:pt x="7040" y="16870"/>
                  </a:lnTo>
                  <a:lnTo>
                    <a:pt x="7012" y="16917"/>
                  </a:lnTo>
                  <a:lnTo>
                    <a:pt x="6927" y="17042"/>
                  </a:lnTo>
                  <a:lnTo>
                    <a:pt x="6899" y="17089"/>
                  </a:lnTo>
                  <a:lnTo>
                    <a:pt x="6843" y="17120"/>
                  </a:lnTo>
                  <a:lnTo>
                    <a:pt x="6814" y="17136"/>
                  </a:lnTo>
                  <a:lnTo>
                    <a:pt x="6730" y="17214"/>
                  </a:lnTo>
                  <a:lnTo>
                    <a:pt x="6701" y="17246"/>
                  </a:lnTo>
                  <a:lnTo>
                    <a:pt x="6701" y="17308"/>
                  </a:lnTo>
                  <a:lnTo>
                    <a:pt x="6744" y="17496"/>
                  </a:lnTo>
                  <a:lnTo>
                    <a:pt x="6758" y="17559"/>
                  </a:lnTo>
                  <a:lnTo>
                    <a:pt x="6744" y="17606"/>
                  </a:lnTo>
                  <a:lnTo>
                    <a:pt x="6716" y="17731"/>
                  </a:lnTo>
                  <a:lnTo>
                    <a:pt x="6673" y="17841"/>
                  </a:lnTo>
                  <a:lnTo>
                    <a:pt x="6645" y="17888"/>
                  </a:lnTo>
                  <a:lnTo>
                    <a:pt x="6631" y="17935"/>
                  </a:lnTo>
                  <a:lnTo>
                    <a:pt x="6617" y="17997"/>
                  </a:lnTo>
                  <a:lnTo>
                    <a:pt x="6617" y="18029"/>
                  </a:lnTo>
                  <a:lnTo>
                    <a:pt x="6617" y="18154"/>
                  </a:lnTo>
                  <a:lnTo>
                    <a:pt x="6617" y="18185"/>
                  </a:lnTo>
                  <a:lnTo>
                    <a:pt x="6631" y="18232"/>
                  </a:lnTo>
                  <a:lnTo>
                    <a:pt x="6659" y="18295"/>
                  </a:lnTo>
                  <a:lnTo>
                    <a:pt x="6716" y="18358"/>
                  </a:lnTo>
                  <a:lnTo>
                    <a:pt x="6758" y="18373"/>
                  </a:lnTo>
                  <a:lnTo>
                    <a:pt x="6814" y="18373"/>
                  </a:lnTo>
                  <a:lnTo>
                    <a:pt x="6843" y="18342"/>
                  </a:lnTo>
                  <a:lnTo>
                    <a:pt x="6899" y="18326"/>
                  </a:lnTo>
                  <a:lnTo>
                    <a:pt x="6955" y="18326"/>
                  </a:lnTo>
                  <a:lnTo>
                    <a:pt x="6984" y="18326"/>
                  </a:lnTo>
                  <a:lnTo>
                    <a:pt x="7026" y="18311"/>
                  </a:lnTo>
                  <a:lnTo>
                    <a:pt x="7054" y="18264"/>
                  </a:lnTo>
                  <a:lnTo>
                    <a:pt x="7294" y="17308"/>
                  </a:lnTo>
                  <a:lnTo>
                    <a:pt x="7308" y="17183"/>
                  </a:lnTo>
                  <a:lnTo>
                    <a:pt x="7308" y="17152"/>
                  </a:lnTo>
                  <a:lnTo>
                    <a:pt x="7308" y="17026"/>
                  </a:lnTo>
                  <a:lnTo>
                    <a:pt x="7308" y="16917"/>
                  </a:lnTo>
                  <a:lnTo>
                    <a:pt x="7308" y="16870"/>
                  </a:lnTo>
                  <a:lnTo>
                    <a:pt x="7294" y="16807"/>
                  </a:lnTo>
                  <a:lnTo>
                    <a:pt x="7266" y="16760"/>
                  </a:lnTo>
                  <a:lnTo>
                    <a:pt x="7252" y="16744"/>
                  </a:lnTo>
                  <a:lnTo>
                    <a:pt x="7238" y="16729"/>
                  </a:lnTo>
                  <a:lnTo>
                    <a:pt x="7224" y="16729"/>
                  </a:lnTo>
                  <a:lnTo>
                    <a:pt x="7195" y="16744"/>
                  </a:lnTo>
                  <a:lnTo>
                    <a:pt x="7082" y="16823"/>
                  </a:lnTo>
                  <a:close/>
                  <a:moveTo>
                    <a:pt x="1298" y="7096"/>
                  </a:moveTo>
                  <a:lnTo>
                    <a:pt x="1298" y="7096"/>
                  </a:lnTo>
                  <a:lnTo>
                    <a:pt x="1312" y="7064"/>
                  </a:lnTo>
                  <a:lnTo>
                    <a:pt x="1326" y="7049"/>
                  </a:lnTo>
                  <a:lnTo>
                    <a:pt x="1354" y="7064"/>
                  </a:lnTo>
                  <a:lnTo>
                    <a:pt x="1369" y="7111"/>
                  </a:lnTo>
                  <a:lnTo>
                    <a:pt x="1369" y="7143"/>
                  </a:lnTo>
                  <a:lnTo>
                    <a:pt x="1369" y="7252"/>
                  </a:lnTo>
                  <a:lnTo>
                    <a:pt x="1369" y="7268"/>
                  </a:lnTo>
                  <a:lnTo>
                    <a:pt x="1397" y="7284"/>
                  </a:lnTo>
                  <a:lnTo>
                    <a:pt x="1467" y="7284"/>
                  </a:lnTo>
                  <a:lnTo>
                    <a:pt x="1495" y="7299"/>
                  </a:lnTo>
                  <a:lnTo>
                    <a:pt x="1538" y="7315"/>
                  </a:lnTo>
                  <a:lnTo>
                    <a:pt x="1566" y="7362"/>
                  </a:lnTo>
                  <a:lnTo>
                    <a:pt x="1566" y="7393"/>
                  </a:lnTo>
                  <a:lnTo>
                    <a:pt x="1566" y="7472"/>
                  </a:lnTo>
                  <a:lnTo>
                    <a:pt x="1552" y="7518"/>
                  </a:lnTo>
                  <a:lnTo>
                    <a:pt x="1524" y="7550"/>
                  </a:lnTo>
                  <a:lnTo>
                    <a:pt x="1481" y="7565"/>
                  </a:lnTo>
                  <a:lnTo>
                    <a:pt x="1397" y="7628"/>
                  </a:lnTo>
                  <a:lnTo>
                    <a:pt x="1383" y="7659"/>
                  </a:lnTo>
                  <a:lnTo>
                    <a:pt x="1397" y="7675"/>
                  </a:lnTo>
                  <a:lnTo>
                    <a:pt x="1425" y="7675"/>
                  </a:lnTo>
                  <a:lnTo>
                    <a:pt x="1439" y="7706"/>
                  </a:lnTo>
                  <a:lnTo>
                    <a:pt x="1425" y="7738"/>
                  </a:lnTo>
                  <a:lnTo>
                    <a:pt x="1397" y="7785"/>
                  </a:lnTo>
                  <a:lnTo>
                    <a:pt x="1369" y="7816"/>
                  </a:lnTo>
                  <a:lnTo>
                    <a:pt x="1369" y="7863"/>
                  </a:lnTo>
                  <a:lnTo>
                    <a:pt x="1369" y="7894"/>
                  </a:lnTo>
                  <a:lnTo>
                    <a:pt x="1397" y="7894"/>
                  </a:lnTo>
                  <a:lnTo>
                    <a:pt x="1467" y="7894"/>
                  </a:lnTo>
                  <a:lnTo>
                    <a:pt x="1481" y="7910"/>
                  </a:lnTo>
                  <a:lnTo>
                    <a:pt x="1481" y="7957"/>
                  </a:lnTo>
                  <a:lnTo>
                    <a:pt x="1453" y="7988"/>
                  </a:lnTo>
                  <a:lnTo>
                    <a:pt x="1425" y="8051"/>
                  </a:lnTo>
                  <a:lnTo>
                    <a:pt x="1383" y="8082"/>
                  </a:lnTo>
                  <a:lnTo>
                    <a:pt x="1340" y="8098"/>
                  </a:lnTo>
                  <a:lnTo>
                    <a:pt x="1312" y="8129"/>
                  </a:lnTo>
                  <a:lnTo>
                    <a:pt x="1298" y="8161"/>
                  </a:lnTo>
                  <a:lnTo>
                    <a:pt x="1312" y="8192"/>
                  </a:lnTo>
                  <a:lnTo>
                    <a:pt x="1326" y="8208"/>
                  </a:lnTo>
                  <a:lnTo>
                    <a:pt x="1354" y="8192"/>
                  </a:lnTo>
                  <a:lnTo>
                    <a:pt x="1369" y="8161"/>
                  </a:lnTo>
                  <a:lnTo>
                    <a:pt x="1369" y="8145"/>
                  </a:lnTo>
                  <a:lnTo>
                    <a:pt x="1397" y="8129"/>
                  </a:lnTo>
                  <a:lnTo>
                    <a:pt x="1467" y="8129"/>
                  </a:lnTo>
                  <a:lnTo>
                    <a:pt x="1495" y="8114"/>
                  </a:lnTo>
                  <a:lnTo>
                    <a:pt x="1538" y="8098"/>
                  </a:lnTo>
                  <a:lnTo>
                    <a:pt x="1566" y="8082"/>
                  </a:lnTo>
                  <a:lnTo>
                    <a:pt x="1608" y="8098"/>
                  </a:lnTo>
                  <a:lnTo>
                    <a:pt x="1637" y="8114"/>
                  </a:lnTo>
                  <a:lnTo>
                    <a:pt x="1679" y="8098"/>
                  </a:lnTo>
                  <a:lnTo>
                    <a:pt x="1721" y="8067"/>
                  </a:lnTo>
                  <a:lnTo>
                    <a:pt x="1764" y="8051"/>
                  </a:lnTo>
                  <a:lnTo>
                    <a:pt x="1792" y="8051"/>
                  </a:lnTo>
                  <a:lnTo>
                    <a:pt x="1848" y="8051"/>
                  </a:lnTo>
                  <a:lnTo>
                    <a:pt x="1891" y="8020"/>
                  </a:lnTo>
                  <a:lnTo>
                    <a:pt x="1933" y="8004"/>
                  </a:lnTo>
                  <a:lnTo>
                    <a:pt x="1975" y="7973"/>
                  </a:lnTo>
                  <a:lnTo>
                    <a:pt x="1989" y="7941"/>
                  </a:lnTo>
                  <a:lnTo>
                    <a:pt x="1989" y="7894"/>
                  </a:lnTo>
                  <a:lnTo>
                    <a:pt x="2018" y="7863"/>
                  </a:lnTo>
                  <a:lnTo>
                    <a:pt x="2046" y="7816"/>
                  </a:lnTo>
                  <a:lnTo>
                    <a:pt x="2046" y="7753"/>
                  </a:lnTo>
                  <a:lnTo>
                    <a:pt x="2046" y="7738"/>
                  </a:lnTo>
                  <a:lnTo>
                    <a:pt x="2046" y="7691"/>
                  </a:lnTo>
                  <a:lnTo>
                    <a:pt x="2018" y="7675"/>
                  </a:lnTo>
                  <a:lnTo>
                    <a:pt x="1947" y="7675"/>
                  </a:lnTo>
                  <a:lnTo>
                    <a:pt x="1919" y="7659"/>
                  </a:lnTo>
                  <a:lnTo>
                    <a:pt x="1919" y="7628"/>
                  </a:lnTo>
                  <a:lnTo>
                    <a:pt x="1919" y="7550"/>
                  </a:lnTo>
                  <a:lnTo>
                    <a:pt x="1891" y="7456"/>
                  </a:lnTo>
                  <a:lnTo>
                    <a:pt x="1876" y="7409"/>
                  </a:lnTo>
                  <a:lnTo>
                    <a:pt x="1806" y="7315"/>
                  </a:lnTo>
                  <a:lnTo>
                    <a:pt x="1778" y="7284"/>
                  </a:lnTo>
                  <a:lnTo>
                    <a:pt x="1764" y="7221"/>
                  </a:lnTo>
                  <a:lnTo>
                    <a:pt x="1721" y="7111"/>
                  </a:lnTo>
                  <a:lnTo>
                    <a:pt x="1707" y="7064"/>
                  </a:lnTo>
                  <a:lnTo>
                    <a:pt x="1679" y="7049"/>
                  </a:lnTo>
                  <a:lnTo>
                    <a:pt x="1637" y="7049"/>
                  </a:lnTo>
                  <a:lnTo>
                    <a:pt x="1608" y="7017"/>
                  </a:lnTo>
                  <a:lnTo>
                    <a:pt x="1594" y="6970"/>
                  </a:lnTo>
                  <a:lnTo>
                    <a:pt x="1594" y="6923"/>
                  </a:lnTo>
                  <a:lnTo>
                    <a:pt x="1608" y="6876"/>
                  </a:lnTo>
                  <a:lnTo>
                    <a:pt x="1637" y="6782"/>
                  </a:lnTo>
                  <a:lnTo>
                    <a:pt x="1651" y="6751"/>
                  </a:lnTo>
                  <a:lnTo>
                    <a:pt x="1679" y="6704"/>
                  </a:lnTo>
                  <a:lnTo>
                    <a:pt x="1679" y="6688"/>
                  </a:lnTo>
                  <a:lnTo>
                    <a:pt x="1679" y="6673"/>
                  </a:lnTo>
                  <a:lnTo>
                    <a:pt x="1665" y="6641"/>
                  </a:lnTo>
                  <a:lnTo>
                    <a:pt x="1622" y="6626"/>
                  </a:lnTo>
                  <a:lnTo>
                    <a:pt x="1580" y="6610"/>
                  </a:lnTo>
                  <a:lnTo>
                    <a:pt x="1538" y="6626"/>
                  </a:lnTo>
                  <a:lnTo>
                    <a:pt x="1495" y="6641"/>
                  </a:lnTo>
                  <a:lnTo>
                    <a:pt x="1467" y="6626"/>
                  </a:lnTo>
                  <a:lnTo>
                    <a:pt x="1453" y="6579"/>
                  </a:lnTo>
                  <a:lnTo>
                    <a:pt x="1453" y="6532"/>
                  </a:lnTo>
                  <a:lnTo>
                    <a:pt x="1481" y="6500"/>
                  </a:lnTo>
                  <a:lnTo>
                    <a:pt x="1481" y="6453"/>
                  </a:lnTo>
                  <a:lnTo>
                    <a:pt x="1481" y="6438"/>
                  </a:lnTo>
                  <a:lnTo>
                    <a:pt x="1467" y="6438"/>
                  </a:lnTo>
                  <a:lnTo>
                    <a:pt x="1397" y="6438"/>
                  </a:lnTo>
                  <a:lnTo>
                    <a:pt x="1369" y="6453"/>
                  </a:lnTo>
                  <a:lnTo>
                    <a:pt x="1340" y="6500"/>
                  </a:lnTo>
                  <a:lnTo>
                    <a:pt x="1326" y="6532"/>
                  </a:lnTo>
                  <a:lnTo>
                    <a:pt x="1256" y="6626"/>
                  </a:lnTo>
                  <a:lnTo>
                    <a:pt x="1242" y="6673"/>
                  </a:lnTo>
                  <a:lnTo>
                    <a:pt x="1227" y="6704"/>
                  </a:lnTo>
                  <a:lnTo>
                    <a:pt x="1227" y="6782"/>
                  </a:lnTo>
                  <a:lnTo>
                    <a:pt x="1227" y="6861"/>
                  </a:lnTo>
                  <a:lnTo>
                    <a:pt x="1227" y="6955"/>
                  </a:lnTo>
                  <a:lnTo>
                    <a:pt x="1227" y="6986"/>
                  </a:lnTo>
                  <a:lnTo>
                    <a:pt x="1242" y="7049"/>
                  </a:lnTo>
                  <a:lnTo>
                    <a:pt x="1256" y="7096"/>
                  </a:lnTo>
                  <a:lnTo>
                    <a:pt x="1284" y="7111"/>
                  </a:lnTo>
                  <a:lnTo>
                    <a:pt x="1298" y="7096"/>
                  </a:lnTo>
                  <a:close/>
                  <a:moveTo>
                    <a:pt x="21247" y="20128"/>
                  </a:moveTo>
                  <a:lnTo>
                    <a:pt x="21247" y="20128"/>
                  </a:lnTo>
                  <a:lnTo>
                    <a:pt x="21191" y="20143"/>
                  </a:lnTo>
                  <a:lnTo>
                    <a:pt x="21134" y="20128"/>
                  </a:lnTo>
                  <a:lnTo>
                    <a:pt x="21106" y="20112"/>
                  </a:lnTo>
                  <a:lnTo>
                    <a:pt x="21064" y="20065"/>
                  </a:lnTo>
                  <a:lnTo>
                    <a:pt x="21022" y="20018"/>
                  </a:lnTo>
                  <a:lnTo>
                    <a:pt x="21007" y="19987"/>
                  </a:lnTo>
                  <a:lnTo>
                    <a:pt x="20993" y="19924"/>
                  </a:lnTo>
                  <a:lnTo>
                    <a:pt x="20979" y="19861"/>
                  </a:lnTo>
                  <a:lnTo>
                    <a:pt x="20979" y="19830"/>
                  </a:lnTo>
                  <a:lnTo>
                    <a:pt x="20965" y="19783"/>
                  </a:lnTo>
                  <a:lnTo>
                    <a:pt x="20937" y="19752"/>
                  </a:lnTo>
                  <a:lnTo>
                    <a:pt x="20895" y="19720"/>
                  </a:lnTo>
                  <a:lnTo>
                    <a:pt x="20866" y="19720"/>
                  </a:lnTo>
                  <a:lnTo>
                    <a:pt x="20866" y="19752"/>
                  </a:lnTo>
                  <a:lnTo>
                    <a:pt x="20951" y="19955"/>
                  </a:lnTo>
                  <a:lnTo>
                    <a:pt x="20979" y="20002"/>
                  </a:lnTo>
                  <a:lnTo>
                    <a:pt x="20979" y="20065"/>
                  </a:lnTo>
                  <a:lnTo>
                    <a:pt x="20979" y="20096"/>
                  </a:lnTo>
                  <a:lnTo>
                    <a:pt x="20979" y="20159"/>
                  </a:lnTo>
                  <a:lnTo>
                    <a:pt x="20951" y="20206"/>
                  </a:lnTo>
                  <a:lnTo>
                    <a:pt x="20880" y="20331"/>
                  </a:lnTo>
                  <a:lnTo>
                    <a:pt x="20866" y="20363"/>
                  </a:lnTo>
                  <a:lnTo>
                    <a:pt x="20866" y="20378"/>
                  </a:lnTo>
                  <a:lnTo>
                    <a:pt x="20880" y="20394"/>
                  </a:lnTo>
                  <a:lnTo>
                    <a:pt x="20895" y="20410"/>
                  </a:lnTo>
                  <a:lnTo>
                    <a:pt x="20937" y="20441"/>
                  </a:lnTo>
                  <a:lnTo>
                    <a:pt x="20965" y="20472"/>
                  </a:lnTo>
                  <a:lnTo>
                    <a:pt x="20979" y="20519"/>
                  </a:lnTo>
                  <a:lnTo>
                    <a:pt x="20979" y="20551"/>
                  </a:lnTo>
                  <a:lnTo>
                    <a:pt x="20993" y="20613"/>
                  </a:lnTo>
                  <a:lnTo>
                    <a:pt x="21022" y="20660"/>
                  </a:lnTo>
                  <a:lnTo>
                    <a:pt x="21036" y="20660"/>
                  </a:lnTo>
                  <a:lnTo>
                    <a:pt x="21050" y="20660"/>
                  </a:lnTo>
                  <a:lnTo>
                    <a:pt x="21092" y="20645"/>
                  </a:lnTo>
                  <a:lnTo>
                    <a:pt x="21149" y="20582"/>
                  </a:lnTo>
                  <a:lnTo>
                    <a:pt x="21177" y="20535"/>
                  </a:lnTo>
                  <a:lnTo>
                    <a:pt x="21191" y="20472"/>
                  </a:lnTo>
                  <a:lnTo>
                    <a:pt x="21191" y="20441"/>
                  </a:lnTo>
                  <a:lnTo>
                    <a:pt x="21205" y="20394"/>
                  </a:lnTo>
                  <a:lnTo>
                    <a:pt x="21219" y="20347"/>
                  </a:lnTo>
                  <a:lnTo>
                    <a:pt x="21290" y="20269"/>
                  </a:lnTo>
                  <a:lnTo>
                    <a:pt x="21360" y="20190"/>
                  </a:lnTo>
                  <a:lnTo>
                    <a:pt x="21374" y="20159"/>
                  </a:lnTo>
                  <a:lnTo>
                    <a:pt x="21360" y="20112"/>
                  </a:lnTo>
                  <a:lnTo>
                    <a:pt x="21332" y="20096"/>
                  </a:lnTo>
                  <a:lnTo>
                    <a:pt x="21275" y="20112"/>
                  </a:lnTo>
                  <a:lnTo>
                    <a:pt x="21247" y="20128"/>
                  </a:lnTo>
                  <a:close/>
                  <a:moveTo>
                    <a:pt x="3457" y="10401"/>
                  </a:moveTo>
                  <a:lnTo>
                    <a:pt x="3457" y="10401"/>
                  </a:lnTo>
                  <a:lnTo>
                    <a:pt x="3485" y="10401"/>
                  </a:lnTo>
                  <a:lnTo>
                    <a:pt x="3499" y="10401"/>
                  </a:lnTo>
                  <a:lnTo>
                    <a:pt x="3513" y="10385"/>
                  </a:lnTo>
                  <a:lnTo>
                    <a:pt x="3513" y="10369"/>
                  </a:lnTo>
                  <a:lnTo>
                    <a:pt x="3513" y="10338"/>
                  </a:lnTo>
                  <a:lnTo>
                    <a:pt x="3513" y="10228"/>
                  </a:lnTo>
                  <a:lnTo>
                    <a:pt x="3499" y="10213"/>
                  </a:lnTo>
                  <a:lnTo>
                    <a:pt x="3457" y="10197"/>
                  </a:lnTo>
                  <a:lnTo>
                    <a:pt x="3428" y="10197"/>
                  </a:lnTo>
                  <a:lnTo>
                    <a:pt x="3315" y="10213"/>
                  </a:lnTo>
                  <a:lnTo>
                    <a:pt x="3217" y="10260"/>
                  </a:lnTo>
                  <a:lnTo>
                    <a:pt x="3203" y="10275"/>
                  </a:lnTo>
                  <a:lnTo>
                    <a:pt x="3217" y="10291"/>
                  </a:lnTo>
                  <a:lnTo>
                    <a:pt x="3315" y="10338"/>
                  </a:lnTo>
                  <a:lnTo>
                    <a:pt x="3428" y="10385"/>
                  </a:lnTo>
                  <a:lnTo>
                    <a:pt x="3457" y="10401"/>
                  </a:lnTo>
                  <a:close/>
                  <a:moveTo>
                    <a:pt x="20739" y="20645"/>
                  </a:moveTo>
                  <a:lnTo>
                    <a:pt x="20739" y="20645"/>
                  </a:lnTo>
                  <a:lnTo>
                    <a:pt x="20725" y="20645"/>
                  </a:lnTo>
                  <a:lnTo>
                    <a:pt x="20711" y="20645"/>
                  </a:lnTo>
                  <a:lnTo>
                    <a:pt x="20683" y="20676"/>
                  </a:lnTo>
                  <a:lnTo>
                    <a:pt x="20655" y="20707"/>
                  </a:lnTo>
                  <a:lnTo>
                    <a:pt x="20612" y="20817"/>
                  </a:lnTo>
                  <a:lnTo>
                    <a:pt x="20598" y="20864"/>
                  </a:lnTo>
                  <a:lnTo>
                    <a:pt x="20528" y="20958"/>
                  </a:lnTo>
                  <a:lnTo>
                    <a:pt x="20500" y="20989"/>
                  </a:lnTo>
                  <a:lnTo>
                    <a:pt x="20443" y="21020"/>
                  </a:lnTo>
                  <a:lnTo>
                    <a:pt x="20344" y="21052"/>
                  </a:lnTo>
                  <a:lnTo>
                    <a:pt x="20302" y="21083"/>
                  </a:lnTo>
                  <a:lnTo>
                    <a:pt x="20260" y="21130"/>
                  </a:lnTo>
                  <a:lnTo>
                    <a:pt x="20246" y="21177"/>
                  </a:lnTo>
                  <a:lnTo>
                    <a:pt x="20203" y="21287"/>
                  </a:lnTo>
                  <a:lnTo>
                    <a:pt x="20175" y="21396"/>
                  </a:lnTo>
                  <a:lnTo>
                    <a:pt x="20161" y="21459"/>
                  </a:lnTo>
                  <a:lnTo>
                    <a:pt x="20189" y="21506"/>
                  </a:lnTo>
                  <a:lnTo>
                    <a:pt x="20274" y="21569"/>
                  </a:lnTo>
                  <a:lnTo>
                    <a:pt x="20316" y="21584"/>
                  </a:lnTo>
                  <a:lnTo>
                    <a:pt x="20358" y="21600"/>
                  </a:lnTo>
                  <a:lnTo>
                    <a:pt x="20415" y="21584"/>
                  </a:lnTo>
                  <a:lnTo>
                    <a:pt x="20443" y="21569"/>
                  </a:lnTo>
                  <a:lnTo>
                    <a:pt x="20485" y="21537"/>
                  </a:lnTo>
                  <a:lnTo>
                    <a:pt x="20514" y="21475"/>
                  </a:lnTo>
                  <a:lnTo>
                    <a:pt x="20556" y="21365"/>
                  </a:lnTo>
                  <a:lnTo>
                    <a:pt x="20570" y="21240"/>
                  </a:lnTo>
                  <a:lnTo>
                    <a:pt x="20570" y="21208"/>
                  </a:lnTo>
                  <a:lnTo>
                    <a:pt x="20584" y="21161"/>
                  </a:lnTo>
                  <a:lnTo>
                    <a:pt x="20612" y="21114"/>
                  </a:lnTo>
                  <a:lnTo>
                    <a:pt x="20669" y="21036"/>
                  </a:lnTo>
                  <a:lnTo>
                    <a:pt x="20739" y="20958"/>
                  </a:lnTo>
                  <a:lnTo>
                    <a:pt x="20824" y="20895"/>
                  </a:lnTo>
                  <a:lnTo>
                    <a:pt x="20866" y="20879"/>
                  </a:lnTo>
                  <a:lnTo>
                    <a:pt x="20895" y="20832"/>
                  </a:lnTo>
                  <a:lnTo>
                    <a:pt x="20909" y="20785"/>
                  </a:lnTo>
                  <a:lnTo>
                    <a:pt x="20909" y="20754"/>
                  </a:lnTo>
                  <a:lnTo>
                    <a:pt x="20909" y="20723"/>
                  </a:lnTo>
                  <a:lnTo>
                    <a:pt x="20895" y="20707"/>
                  </a:lnTo>
                  <a:lnTo>
                    <a:pt x="20880" y="20692"/>
                  </a:lnTo>
                  <a:lnTo>
                    <a:pt x="20852" y="20692"/>
                  </a:lnTo>
                  <a:lnTo>
                    <a:pt x="20838" y="20692"/>
                  </a:lnTo>
                  <a:lnTo>
                    <a:pt x="20782" y="20676"/>
                  </a:lnTo>
                  <a:lnTo>
                    <a:pt x="20739" y="20645"/>
                  </a:lnTo>
                  <a:close/>
                  <a:moveTo>
                    <a:pt x="2864" y="9774"/>
                  </a:moveTo>
                  <a:lnTo>
                    <a:pt x="2864" y="9774"/>
                  </a:lnTo>
                  <a:lnTo>
                    <a:pt x="2836" y="9821"/>
                  </a:lnTo>
                  <a:lnTo>
                    <a:pt x="2822" y="9868"/>
                  </a:lnTo>
                  <a:lnTo>
                    <a:pt x="2822" y="9978"/>
                  </a:lnTo>
                  <a:lnTo>
                    <a:pt x="2822" y="10009"/>
                  </a:lnTo>
                  <a:lnTo>
                    <a:pt x="2836" y="10025"/>
                  </a:lnTo>
                  <a:lnTo>
                    <a:pt x="2850" y="10040"/>
                  </a:lnTo>
                  <a:lnTo>
                    <a:pt x="2878" y="10040"/>
                  </a:lnTo>
                  <a:lnTo>
                    <a:pt x="2906" y="10040"/>
                  </a:lnTo>
                  <a:lnTo>
                    <a:pt x="2935" y="10040"/>
                  </a:lnTo>
                  <a:lnTo>
                    <a:pt x="2949" y="10025"/>
                  </a:lnTo>
                  <a:lnTo>
                    <a:pt x="2963" y="10009"/>
                  </a:lnTo>
                  <a:lnTo>
                    <a:pt x="2963" y="9978"/>
                  </a:lnTo>
                  <a:lnTo>
                    <a:pt x="2963" y="9946"/>
                  </a:lnTo>
                  <a:lnTo>
                    <a:pt x="2949" y="9884"/>
                  </a:lnTo>
                  <a:lnTo>
                    <a:pt x="2935" y="9837"/>
                  </a:lnTo>
                  <a:lnTo>
                    <a:pt x="2920" y="9790"/>
                  </a:lnTo>
                  <a:lnTo>
                    <a:pt x="2906" y="9774"/>
                  </a:lnTo>
                  <a:lnTo>
                    <a:pt x="2892" y="9758"/>
                  </a:lnTo>
                  <a:lnTo>
                    <a:pt x="2878" y="9758"/>
                  </a:lnTo>
                  <a:lnTo>
                    <a:pt x="2864" y="9774"/>
                  </a:lnTo>
                  <a:close/>
                  <a:moveTo>
                    <a:pt x="16126" y="11058"/>
                  </a:moveTo>
                  <a:lnTo>
                    <a:pt x="16126" y="11058"/>
                  </a:lnTo>
                  <a:lnTo>
                    <a:pt x="16154" y="11152"/>
                  </a:lnTo>
                  <a:lnTo>
                    <a:pt x="16154" y="11168"/>
                  </a:lnTo>
                  <a:lnTo>
                    <a:pt x="16168" y="11168"/>
                  </a:lnTo>
                  <a:lnTo>
                    <a:pt x="16196" y="11168"/>
                  </a:lnTo>
                  <a:lnTo>
                    <a:pt x="16239" y="11137"/>
                  </a:lnTo>
                  <a:lnTo>
                    <a:pt x="16267" y="11105"/>
                  </a:lnTo>
                  <a:lnTo>
                    <a:pt x="16281" y="11043"/>
                  </a:lnTo>
                  <a:lnTo>
                    <a:pt x="16281" y="11027"/>
                  </a:lnTo>
                  <a:lnTo>
                    <a:pt x="16281" y="10917"/>
                  </a:lnTo>
                  <a:lnTo>
                    <a:pt x="16281" y="10902"/>
                  </a:lnTo>
                  <a:lnTo>
                    <a:pt x="16267" y="10902"/>
                  </a:lnTo>
                  <a:lnTo>
                    <a:pt x="16239" y="10902"/>
                  </a:lnTo>
                  <a:lnTo>
                    <a:pt x="16140" y="10933"/>
                  </a:lnTo>
                  <a:lnTo>
                    <a:pt x="16112" y="10949"/>
                  </a:lnTo>
                  <a:lnTo>
                    <a:pt x="16112" y="10964"/>
                  </a:lnTo>
                  <a:lnTo>
                    <a:pt x="16098" y="10996"/>
                  </a:lnTo>
                  <a:lnTo>
                    <a:pt x="16112" y="11011"/>
                  </a:lnTo>
                  <a:lnTo>
                    <a:pt x="16126" y="11058"/>
                  </a:lnTo>
                  <a:close/>
                  <a:moveTo>
                    <a:pt x="2920" y="9476"/>
                  </a:moveTo>
                  <a:lnTo>
                    <a:pt x="2920" y="9476"/>
                  </a:lnTo>
                  <a:lnTo>
                    <a:pt x="2906" y="9461"/>
                  </a:lnTo>
                  <a:lnTo>
                    <a:pt x="2892" y="9445"/>
                  </a:lnTo>
                  <a:lnTo>
                    <a:pt x="2864" y="9445"/>
                  </a:lnTo>
                  <a:lnTo>
                    <a:pt x="2850" y="9461"/>
                  </a:lnTo>
                  <a:lnTo>
                    <a:pt x="2808" y="9476"/>
                  </a:lnTo>
                  <a:lnTo>
                    <a:pt x="2793" y="9492"/>
                  </a:lnTo>
                  <a:lnTo>
                    <a:pt x="2779" y="9508"/>
                  </a:lnTo>
                  <a:lnTo>
                    <a:pt x="2779" y="9523"/>
                  </a:lnTo>
                  <a:lnTo>
                    <a:pt x="2793" y="9555"/>
                  </a:lnTo>
                  <a:lnTo>
                    <a:pt x="2850" y="9617"/>
                  </a:lnTo>
                  <a:lnTo>
                    <a:pt x="2892" y="9633"/>
                  </a:lnTo>
                  <a:lnTo>
                    <a:pt x="2906" y="9633"/>
                  </a:lnTo>
                  <a:lnTo>
                    <a:pt x="2935" y="9617"/>
                  </a:lnTo>
                  <a:lnTo>
                    <a:pt x="2949" y="9586"/>
                  </a:lnTo>
                  <a:lnTo>
                    <a:pt x="2935" y="9523"/>
                  </a:lnTo>
                  <a:lnTo>
                    <a:pt x="2920" y="9476"/>
                  </a:lnTo>
                  <a:close/>
                  <a:moveTo>
                    <a:pt x="16239" y="15350"/>
                  </a:moveTo>
                  <a:lnTo>
                    <a:pt x="16239" y="15350"/>
                  </a:lnTo>
                  <a:lnTo>
                    <a:pt x="16239" y="15366"/>
                  </a:lnTo>
                  <a:lnTo>
                    <a:pt x="16239" y="15397"/>
                  </a:lnTo>
                  <a:lnTo>
                    <a:pt x="16253" y="15413"/>
                  </a:lnTo>
                  <a:lnTo>
                    <a:pt x="16267" y="15429"/>
                  </a:lnTo>
                  <a:lnTo>
                    <a:pt x="16309" y="15460"/>
                  </a:lnTo>
                  <a:lnTo>
                    <a:pt x="16394" y="15523"/>
                  </a:lnTo>
                  <a:lnTo>
                    <a:pt x="16408" y="15570"/>
                  </a:lnTo>
                  <a:lnTo>
                    <a:pt x="16422" y="15617"/>
                  </a:lnTo>
                  <a:lnTo>
                    <a:pt x="16422" y="15648"/>
                  </a:lnTo>
                  <a:lnTo>
                    <a:pt x="16422" y="15679"/>
                  </a:lnTo>
                  <a:lnTo>
                    <a:pt x="16436" y="15695"/>
                  </a:lnTo>
                  <a:lnTo>
                    <a:pt x="16465" y="15711"/>
                  </a:lnTo>
                  <a:lnTo>
                    <a:pt x="16479" y="15711"/>
                  </a:lnTo>
                  <a:lnTo>
                    <a:pt x="16507" y="15711"/>
                  </a:lnTo>
                  <a:lnTo>
                    <a:pt x="16592" y="15711"/>
                  </a:lnTo>
                  <a:lnTo>
                    <a:pt x="16634" y="15726"/>
                  </a:lnTo>
                  <a:lnTo>
                    <a:pt x="16676" y="15742"/>
                  </a:lnTo>
                  <a:lnTo>
                    <a:pt x="16789" y="15836"/>
                  </a:lnTo>
                  <a:lnTo>
                    <a:pt x="16888" y="15898"/>
                  </a:lnTo>
                  <a:lnTo>
                    <a:pt x="17071" y="15992"/>
                  </a:lnTo>
                  <a:lnTo>
                    <a:pt x="17099" y="16024"/>
                  </a:lnTo>
                  <a:lnTo>
                    <a:pt x="17114" y="16055"/>
                  </a:lnTo>
                  <a:lnTo>
                    <a:pt x="17099" y="16086"/>
                  </a:lnTo>
                  <a:lnTo>
                    <a:pt x="17071" y="16118"/>
                  </a:lnTo>
                  <a:lnTo>
                    <a:pt x="17029" y="16149"/>
                  </a:lnTo>
                  <a:lnTo>
                    <a:pt x="17001" y="16165"/>
                  </a:lnTo>
                  <a:lnTo>
                    <a:pt x="17029" y="16180"/>
                  </a:lnTo>
                  <a:lnTo>
                    <a:pt x="17057" y="16180"/>
                  </a:lnTo>
                  <a:lnTo>
                    <a:pt x="17114" y="16180"/>
                  </a:lnTo>
                  <a:lnTo>
                    <a:pt x="17170" y="16196"/>
                  </a:lnTo>
                  <a:lnTo>
                    <a:pt x="17198" y="16227"/>
                  </a:lnTo>
                  <a:lnTo>
                    <a:pt x="17297" y="16274"/>
                  </a:lnTo>
                  <a:lnTo>
                    <a:pt x="17339" y="16306"/>
                  </a:lnTo>
                  <a:lnTo>
                    <a:pt x="17424" y="16321"/>
                  </a:lnTo>
                  <a:lnTo>
                    <a:pt x="17466" y="16321"/>
                  </a:lnTo>
                  <a:lnTo>
                    <a:pt x="17494" y="16290"/>
                  </a:lnTo>
                  <a:lnTo>
                    <a:pt x="17551" y="16212"/>
                  </a:lnTo>
                  <a:lnTo>
                    <a:pt x="17650" y="16149"/>
                  </a:lnTo>
                  <a:lnTo>
                    <a:pt x="17692" y="16118"/>
                  </a:lnTo>
                  <a:lnTo>
                    <a:pt x="17734" y="16118"/>
                  </a:lnTo>
                  <a:lnTo>
                    <a:pt x="17791" y="16118"/>
                  </a:lnTo>
                  <a:lnTo>
                    <a:pt x="17819" y="16149"/>
                  </a:lnTo>
                  <a:lnTo>
                    <a:pt x="17918" y="16212"/>
                  </a:lnTo>
                  <a:lnTo>
                    <a:pt x="18045" y="16353"/>
                  </a:lnTo>
                  <a:lnTo>
                    <a:pt x="18129" y="16431"/>
                  </a:lnTo>
                  <a:lnTo>
                    <a:pt x="18172" y="16447"/>
                  </a:lnTo>
                  <a:lnTo>
                    <a:pt x="18186" y="16462"/>
                  </a:lnTo>
                  <a:lnTo>
                    <a:pt x="18200" y="16447"/>
                  </a:lnTo>
                  <a:lnTo>
                    <a:pt x="18214" y="16447"/>
                  </a:lnTo>
                  <a:lnTo>
                    <a:pt x="18214" y="16415"/>
                  </a:lnTo>
                  <a:lnTo>
                    <a:pt x="18214" y="16306"/>
                  </a:lnTo>
                  <a:lnTo>
                    <a:pt x="18200" y="16259"/>
                  </a:lnTo>
                  <a:lnTo>
                    <a:pt x="18172" y="16227"/>
                  </a:lnTo>
                  <a:lnTo>
                    <a:pt x="18059" y="16196"/>
                  </a:lnTo>
                  <a:lnTo>
                    <a:pt x="18031" y="16165"/>
                  </a:lnTo>
                  <a:lnTo>
                    <a:pt x="18016" y="16118"/>
                  </a:lnTo>
                  <a:lnTo>
                    <a:pt x="18016" y="16086"/>
                  </a:lnTo>
                  <a:lnTo>
                    <a:pt x="18016" y="16024"/>
                  </a:lnTo>
                  <a:lnTo>
                    <a:pt x="18045" y="15977"/>
                  </a:lnTo>
                  <a:lnTo>
                    <a:pt x="18059" y="15961"/>
                  </a:lnTo>
                  <a:lnTo>
                    <a:pt x="18059" y="15945"/>
                  </a:lnTo>
                  <a:lnTo>
                    <a:pt x="18031" y="15930"/>
                  </a:lnTo>
                  <a:lnTo>
                    <a:pt x="17932" y="15883"/>
                  </a:lnTo>
                  <a:lnTo>
                    <a:pt x="17875" y="15851"/>
                  </a:lnTo>
                  <a:lnTo>
                    <a:pt x="17847" y="15804"/>
                  </a:lnTo>
                  <a:lnTo>
                    <a:pt x="17833" y="15773"/>
                  </a:lnTo>
                  <a:lnTo>
                    <a:pt x="17805" y="15711"/>
                  </a:lnTo>
                  <a:lnTo>
                    <a:pt x="17763" y="15679"/>
                  </a:lnTo>
                  <a:lnTo>
                    <a:pt x="17650" y="15601"/>
                  </a:lnTo>
                  <a:lnTo>
                    <a:pt x="17537" y="15538"/>
                  </a:lnTo>
                  <a:lnTo>
                    <a:pt x="17099" y="15413"/>
                  </a:lnTo>
                  <a:lnTo>
                    <a:pt x="17043" y="15413"/>
                  </a:lnTo>
                  <a:lnTo>
                    <a:pt x="17001" y="15444"/>
                  </a:lnTo>
                  <a:lnTo>
                    <a:pt x="16888" y="15523"/>
                  </a:lnTo>
                  <a:lnTo>
                    <a:pt x="16831" y="15554"/>
                  </a:lnTo>
                  <a:lnTo>
                    <a:pt x="16775" y="15554"/>
                  </a:lnTo>
                  <a:lnTo>
                    <a:pt x="16761" y="15554"/>
                  </a:lnTo>
                  <a:lnTo>
                    <a:pt x="16704" y="15554"/>
                  </a:lnTo>
                  <a:lnTo>
                    <a:pt x="16662" y="15523"/>
                  </a:lnTo>
                  <a:lnTo>
                    <a:pt x="16606" y="15444"/>
                  </a:lnTo>
                  <a:lnTo>
                    <a:pt x="16521" y="15366"/>
                  </a:lnTo>
                  <a:lnTo>
                    <a:pt x="16465" y="15303"/>
                  </a:lnTo>
                  <a:lnTo>
                    <a:pt x="16422" y="15272"/>
                  </a:lnTo>
                  <a:lnTo>
                    <a:pt x="16366" y="15256"/>
                  </a:lnTo>
                  <a:lnTo>
                    <a:pt x="16338" y="15256"/>
                  </a:lnTo>
                  <a:lnTo>
                    <a:pt x="16295" y="15272"/>
                  </a:lnTo>
                  <a:lnTo>
                    <a:pt x="16267" y="15303"/>
                  </a:lnTo>
                  <a:lnTo>
                    <a:pt x="16239" y="15350"/>
                  </a:lnTo>
                  <a:close/>
                  <a:moveTo>
                    <a:pt x="18383" y="17997"/>
                  </a:moveTo>
                  <a:lnTo>
                    <a:pt x="18383" y="17997"/>
                  </a:lnTo>
                  <a:lnTo>
                    <a:pt x="18355" y="17935"/>
                  </a:lnTo>
                  <a:lnTo>
                    <a:pt x="18327" y="17888"/>
                  </a:lnTo>
                  <a:lnTo>
                    <a:pt x="18299" y="17856"/>
                  </a:lnTo>
                  <a:lnTo>
                    <a:pt x="18270" y="17794"/>
                  </a:lnTo>
                  <a:lnTo>
                    <a:pt x="18242" y="17684"/>
                  </a:lnTo>
                  <a:lnTo>
                    <a:pt x="18214" y="17637"/>
                  </a:lnTo>
                  <a:lnTo>
                    <a:pt x="18172" y="17606"/>
                  </a:lnTo>
                  <a:lnTo>
                    <a:pt x="18073" y="17574"/>
                  </a:lnTo>
                  <a:lnTo>
                    <a:pt x="17974" y="17512"/>
                  </a:lnTo>
                  <a:lnTo>
                    <a:pt x="17861" y="17434"/>
                  </a:lnTo>
                  <a:lnTo>
                    <a:pt x="17819" y="17387"/>
                  </a:lnTo>
                  <a:lnTo>
                    <a:pt x="17791" y="17340"/>
                  </a:lnTo>
                  <a:lnTo>
                    <a:pt x="17748" y="17073"/>
                  </a:lnTo>
                  <a:lnTo>
                    <a:pt x="17734" y="17026"/>
                  </a:lnTo>
                  <a:lnTo>
                    <a:pt x="17706" y="16979"/>
                  </a:lnTo>
                  <a:lnTo>
                    <a:pt x="17636" y="16901"/>
                  </a:lnTo>
                  <a:lnTo>
                    <a:pt x="17607" y="16854"/>
                  </a:lnTo>
                  <a:lnTo>
                    <a:pt x="17579" y="16807"/>
                  </a:lnTo>
                  <a:lnTo>
                    <a:pt x="17551" y="16682"/>
                  </a:lnTo>
                  <a:lnTo>
                    <a:pt x="17537" y="16666"/>
                  </a:lnTo>
                  <a:lnTo>
                    <a:pt x="17523" y="16666"/>
                  </a:lnTo>
                  <a:lnTo>
                    <a:pt x="17509" y="16666"/>
                  </a:lnTo>
                  <a:lnTo>
                    <a:pt x="17494" y="16666"/>
                  </a:lnTo>
                  <a:lnTo>
                    <a:pt x="17438" y="16744"/>
                  </a:lnTo>
                  <a:lnTo>
                    <a:pt x="17410" y="16791"/>
                  </a:lnTo>
                  <a:lnTo>
                    <a:pt x="17396" y="16838"/>
                  </a:lnTo>
                  <a:lnTo>
                    <a:pt x="17396" y="17105"/>
                  </a:lnTo>
                  <a:lnTo>
                    <a:pt x="17382" y="17167"/>
                  </a:lnTo>
                  <a:lnTo>
                    <a:pt x="17353" y="17214"/>
                  </a:lnTo>
                  <a:lnTo>
                    <a:pt x="17297" y="17277"/>
                  </a:lnTo>
                  <a:lnTo>
                    <a:pt x="17255" y="17308"/>
                  </a:lnTo>
                  <a:lnTo>
                    <a:pt x="17198" y="17324"/>
                  </a:lnTo>
                  <a:lnTo>
                    <a:pt x="17170" y="17324"/>
                  </a:lnTo>
                  <a:lnTo>
                    <a:pt x="17128" y="17308"/>
                  </a:lnTo>
                  <a:lnTo>
                    <a:pt x="17085" y="17261"/>
                  </a:lnTo>
                  <a:lnTo>
                    <a:pt x="17015" y="17136"/>
                  </a:lnTo>
                  <a:lnTo>
                    <a:pt x="16972" y="17105"/>
                  </a:lnTo>
                  <a:lnTo>
                    <a:pt x="16916" y="17089"/>
                  </a:lnTo>
                  <a:lnTo>
                    <a:pt x="16902" y="17089"/>
                  </a:lnTo>
                  <a:lnTo>
                    <a:pt x="16845" y="17073"/>
                  </a:lnTo>
                  <a:lnTo>
                    <a:pt x="16789" y="17058"/>
                  </a:lnTo>
                  <a:lnTo>
                    <a:pt x="16747" y="17042"/>
                  </a:lnTo>
                  <a:lnTo>
                    <a:pt x="16733" y="17026"/>
                  </a:lnTo>
                  <a:lnTo>
                    <a:pt x="16718" y="17011"/>
                  </a:lnTo>
                  <a:lnTo>
                    <a:pt x="16718" y="16979"/>
                  </a:lnTo>
                  <a:lnTo>
                    <a:pt x="16733" y="16948"/>
                  </a:lnTo>
                  <a:lnTo>
                    <a:pt x="16747" y="16917"/>
                  </a:lnTo>
                  <a:lnTo>
                    <a:pt x="16803" y="16807"/>
                  </a:lnTo>
                  <a:lnTo>
                    <a:pt x="16817" y="16760"/>
                  </a:lnTo>
                  <a:lnTo>
                    <a:pt x="16817" y="16744"/>
                  </a:lnTo>
                  <a:lnTo>
                    <a:pt x="16817" y="16713"/>
                  </a:lnTo>
                  <a:lnTo>
                    <a:pt x="16803" y="16697"/>
                  </a:lnTo>
                  <a:lnTo>
                    <a:pt x="16789" y="16697"/>
                  </a:lnTo>
                  <a:lnTo>
                    <a:pt x="16620" y="16650"/>
                  </a:lnTo>
                  <a:lnTo>
                    <a:pt x="16507" y="16635"/>
                  </a:lnTo>
                  <a:lnTo>
                    <a:pt x="16479" y="16635"/>
                  </a:lnTo>
                  <a:lnTo>
                    <a:pt x="16436" y="16635"/>
                  </a:lnTo>
                  <a:lnTo>
                    <a:pt x="16394" y="16666"/>
                  </a:lnTo>
                  <a:lnTo>
                    <a:pt x="16309" y="16729"/>
                  </a:lnTo>
                  <a:lnTo>
                    <a:pt x="16267" y="16760"/>
                  </a:lnTo>
                  <a:lnTo>
                    <a:pt x="16168" y="16807"/>
                  </a:lnTo>
                  <a:lnTo>
                    <a:pt x="16126" y="16838"/>
                  </a:lnTo>
                  <a:lnTo>
                    <a:pt x="16084" y="16870"/>
                  </a:lnTo>
                  <a:lnTo>
                    <a:pt x="16055" y="16917"/>
                  </a:lnTo>
                  <a:lnTo>
                    <a:pt x="16041" y="16948"/>
                  </a:lnTo>
                  <a:lnTo>
                    <a:pt x="16013" y="16995"/>
                  </a:lnTo>
                  <a:lnTo>
                    <a:pt x="15971" y="17011"/>
                  </a:lnTo>
                  <a:lnTo>
                    <a:pt x="15886" y="16979"/>
                  </a:lnTo>
                  <a:lnTo>
                    <a:pt x="15858" y="16964"/>
                  </a:lnTo>
                  <a:lnTo>
                    <a:pt x="15801" y="16948"/>
                  </a:lnTo>
                  <a:lnTo>
                    <a:pt x="15759" y="16964"/>
                  </a:lnTo>
                  <a:lnTo>
                    <a:pt x="15717" y="16979"/>
                  </a:lnTo>
                  <a:lnTo>
                    <a:pt x="15618" y="17042"/>
                  </a:lnTo>
                  <a:lnTo>
                    <a:pt x="15505" y="17136"/>
                  </a:lnTo>
                  <a:lnTo>
                    <a:pt x="15406" y="17199"/>
                  </a:lnTo>
                  <a:lnTo>
                    <a:pt x="15364" y="17214"/>
                  </a:lnTo>
                  <a:lnTo>
                    <a:pt x="15265" y="17277"/>
                  </a:lnTo>
                  <a:lnTo>
                    <a:pt x="15237" y="17293"/>
                  </a:lnTo>
                  <a:lnTo>
                    <a:pt x="15195" y="17324"/>
                  </a:lnTo>
                  <a:lnTo>
                    <a:pt x="15167" y="17387"/>
                  </a:lnTo>
                  <a:lnTo>
                    <a:pt x="15124" y="17496"/>
                  </a:lnTo>
                  <a:lnTo>
                    <a:pt x="15096" y="17527"/>
                  </a:lnTo>
                  <a:lnTo>
                    <a:pt x="15054" y="17543"/>
                  </a:lnTo>
                  <a:lnTo>
                    <a:pt x="15025" y="17543"/>
                  </a:lnTo>
                  <a:lnTo>
                    <a:pt x="14983" y="17559"/>
                  </a:lnTo>
                  <a:lnTo>
                    <a:pt x="14927" y="17590"/>
                  </a:lnTo>
                  <a:lnTo>
                    <a:pt x="14814" y="17668"/>
                  </a:lnTo>
                  <a:lnTo>
                    <a:pt x="14715" y="17731"/>
                  </a:lnTo>
                  <a:lnTo>
                    <a:pt x="14546" y="17825"/>
                  </a:lnTo>
                  <a:lnTo>
                    <a:pt x="14447" y="17903"/>
                  </a:lnTo>
                  <a:lnTo>
                    <a:pt x="14391" y="17966"/>
                  </a:lnTo>
                  <a:lnTo>
                    <a:pt x="14320" y="18060"/>
                  </a:lnTo>
                  <a:lnTo>
                    <a:pt x="14306" y="18107"/>
                  </a:lnTo>
                  <a:lnTo>
                    <a:pt x="14292" y="18170"/>
                  </a:lnTo>
                  <a:lnTo>
                    <a:pt x="14306" y="18217"/>
                  </a:lnTo>
                  <a:lnTo>
                    <a:pt x="14334" y="18326"/>
                  </a:lnTo>
                  <a:lnTo>
                    <a:pt x="14348" y="18452"/>
                  </a:lnTo>
                  <a:lnTo>
                    <a:pt x="14348" y="18483"/>
                  </a:lnTo>
                  <a:lnTo>
                    <a:pt x="14362" y="18608"/>
                  </a:lnTo>
                  <a:lnTo>
                    <a:pt x="14475" y="19016"/>
                  </a:lnTo>
                  <a:lnTo>
                    <a:pt x="14489" y="19141"/>
                  </a:lnTo>
                  <a:lnTo>
                    <a:pt x="14489" y="19172"/>
                  </a:lnTo>
                  <a:lnTo>
                    <a:pt x="14489" y="19297"/>
                  </a:lnTo>
                  <a:lnTo>
                    <a:pt x="14489" y="19485"/>
                  </a:lnTo>
                  <a:lnTo>
                    <a:pt x="14503" y="19532"/>
                  </a:lnTo>
                  <a:lnTo>
                    <a:pt x="14532" y="19579"/>
                  </a:lnTo>
                  <a:lnTo>
                    <a:pt x="14588" y="19658"/>
                  </a:lnTo>
                  <a:lnTo>
                    <a:pt x="14630" y="19689"/>
                  </a:lnTo>
                  <a:lnTo>
                    <a:pt x="14687" y="19689"/>
                  </a:lnTo>
                  <a:lnTo>
                    <a:pt x="14715" y="19689"/>
                  </a:lnTo>
                  <a:lnTo>
                    <a:pt x="14814" y="19673"/>
                  </a:lnTo>
                  <a:lnTo>
                    <a:pt x="14927" y="19642"/>
                  </a:lnTo>
                  <a:lnTo>
                    <a:pt x="15025" y="19595"/>
                  </a:lnTo>
                  <a:lnTo>
                    <a:pt x="15068" y="19564"/>
                  </a:lnTo>
                  <a:lnTo>
                    <a:pt x="15110" y="19548"/>
                  </a:lnTo>
                  <a:lnTo>
                    <a:pt x="15167" y="19548"/>
                  </a:lnTo>
                  <a:lnTo>
                    <a:pt x="15195" y="19548"/>
                  </a:lnTo>
                  <a:lnTo>
                    <a:pt x="15308" y="19517"/>
                  </a:lnTo>
                  <a:lnTo>
                    <a:pt x="15406" y="19485"/>
                  </a:lnTo>
                  <a:lnTo>
                    <a:pt x="15449" y="19454"/>
                  </a:lnTo>
                  <a:lnTo>
                    <a:pt x="15463" y="19423"/>
                  </a:lnTo>
                  <a:lnTo>
                    <a:pt x="15477" y="19391"/>
                  </a:lnTo>
                  <a:lnTo>
                    <a:pt x="15505" y="19360"/>
                  </a:lnTo>
                  <a:lnTo>
                    <a:pt x="15745" y="19266"/>
                  </a:lnTo>
                  <a:lnTo>
                    <a:pt x="15801" y="19250"/>
                  </a:lnTo>
                  <a:lnTo>
                    <a:pt x="15858" y="19235"/>
                  </a:lnTo>
                  <a:lnTo>
                    <a:pt x="16027" y="19235"/>
                  </a:lnTo>
                  <a:lnTo>
                    <a:pt x="16140" y="19250"/>
                  </a:lnTo>
                  <a:lnTo>
                    <a:pt x="16436" y="19297"/>
                  </a:lnTo>
                  <a:lnTo>
                    <a:pt x="16493" y="19329"/>
                  </a:lnTo>
                  <a:lnTo>
                    <a:pt x="16535" y="19360"/>
                  </a:lnTo>
                  <a:lnTo>
                    <a:pt x="16662" y="19501"/>
                  </a:lnTo>
                  <a:lnTo>
                    <a:pt x="16747" y="19579"/>
                  </a:lnTo>
                  <a:lnTo>
                    <a:pt x="16803" y="19658"/>
                  </a:lnTo>
                  <a:lnTo>
                    <a:pt x="16845" y="19689"/>
                  </a:lnTo>
                  <a:lnTo>
                    <a:pt x="16902" y="19689"/>
                  </a:lnTo>
                  <a:lnTo>
                    <a:pt x="16916" y="19689"/>
                  </a:lnTo>
                  <a:lnTo>
                    <a:pt x="16972" y="19705"/>
                  </a:lnTo>
                  <a:lnTo>
                    <a:pt x="17001" y="19752"/>
                  </a:lnTo>
                  <a:lnTo>
                    <a:pt x="17029" y="19799"/>
                  </a:lnTo>
                  <a:lnTo>
                    <a:pt x="17085" y="19893"/>
                  </a:lnTo>
                  <a:lnTo>
                    <a:pt x="17142" y="19955"/>
                  </a:lnTo>
                  <a:lnTo>
                    <a:pt x="17226" y="20034"/>
                  </a:lnTo>
                  <a:lnTo>
                    <a:pt x="17339" y="20128"/>
                  </a:lnTo>
                  <a:lnTo>
                    <a:pt x="17452" y="20175"/>
                  </a:lnTo>
                  <a:lnTo>
                    <a:pt x="17551" y="20206"/>
                  </a:lnTo>
                  <a:lnTo>
                    <a:pt x="17593" y="20222"/>
                  </a:lnTo>
                  <a:lnTo>
                    <a:pt x="17650" y="20206"/>
                  </a:lnTo>
                  <a:lnTo>
                    <a:pt x="17692" y="20190"/>
                  </a:lnTo>
                  <a:lnTo>
                    <a:pt x="17734" y="20175"/>
                  </a:lnTo>
                  <a:lnTo>
                    <a:pt x="17777" y="20206"/>
                  </a:lnTo>
                  <a:lnTo>
                    <a:pt x="17833" y="20269"/>
                  </a:lnTo>
                  <a:lnTo>
                    <a:pt x="17875" y="20300"/>
                  </a:lnTo>
                  <a:lnTo>
                    <a:pt x="17904" y="20316"/>
                  </a:lnTo>
                  <a:lnTo>
                    <a:pt x="17946" y="20300"/>
                  </a:lnTo>
                  <a:lnTo>
                    <a:pt x="17988" y="20269"/>
                  </a:lnTo>
                  <a:lnTo>
                    <a:pt x="18045" y="20206"/>
                  </a:lnTo>
                  <a:lnTo>
                    <a:pt x="18129" y="20128"/>
                  </a:lnTo>
                  <a:lnTo>
                    <a:pt x="18172" y="20112"/>
                  </a:lnTo>
                  <a:lnTo>
                    <a:pt x="18256" y="20081"/>
                  </a:lnTo>
                  <a:lnTo>
                    <a:pt x="18285" y="20065"/>
                  </a:lnTo>
                  <a:lnTo>
                    <a:pt x="18285" y="20018"/>
                  </a:lnTo>
                  <a:lnTo>
                    <a:pt x="18285" y="19987"/>
                  </a:lnTo>
                  <a:lnTo>
                    <a:pt x="18299" y="19924"/>
                  </a:lnTo>
                  <a:lnTo>
                    <a:pt x="18313" y="19877"/>
                  </a:lnTo>
                  <a:lnTo>
                    <a:pt x="18397" y="19673"/>
                  </a:lnTo>
                  <a:lnTo>
                    <a:pt x="18454" y="19564"/>
                  </a:lnTo>
                  <a:lnTo>
                    <a:pt x="18609" y="19063"/>
                  </a:lnTo>
                  <a:lnTo>
                    <a:pt x="18637" y="18937"/>
                  </a:lnTo>
                  <a:lnTo>
                    <a:pt x="18637" y="18765"/>
                  </a:lnTo>
                  <a:lnTo>
                    <a:pt x="18637" y="18640"/>
                  </a:lnTo>
                  <a:lnTo>
                    <a:pt x="18637" y="18530"/>
                  </a:lnTo>
                  <a:lnTo>
                    <a:pt x="18637" y="18405"/>
                  </a:lnTo>
                  <a:lnTo>
                    <a:pt x="18637" y="18373"/>
                  </a:lnTo>
                  <a:lnTo>
                    <a:pt x="18623" y="18326"/>
                  </a:lnTo>
                  <a:lnTo>
                    <a:pt x="18595" y="18279"/>
                  </a:lnTo>
                  <a:lnTo>
                    <a:pt x="18482" y="18201"/>
                  </a:lnTo>
                  <a:lnTo>
                    <a:pt x="18440" y="18154"/>
                  </a:lnTo>
                  <a:lnTo>
                    <a:pt x="18411" y="18107"/>
                  </a:lnTo>
                  <a:lnTo>
                    <a:pt x="18383" y="17997"/>
                  </a:lnTo>
                  <a:close/>
                  <a:moveTo>
                    <a:pt x="17791" y="20613"/>
                  </a:moveTo>
                  <a:lnTo>
                    <a:pt x="17791" y="20613"/>
                  </a:lnTo>
                  <a:lnTo>
                    <a:pt x="17777" y="20629"/>
                  </a:lnTo>
                  <a:lnTo>
                    <a:pt x="17763" y="20629"/>
                  </a:lnTo>
                  <a:lnTo>
                    <a:pt x="17748" y="20660"/>
                  </a:lnTo>
                  <a:lnTo>
                    <a:pt x="17763" y="20676"/>
                  </a:lnTo>
                  <a:lnTo>
                    <a:pt x="17791" y="20785"/>
                  </a:lnTo>
                  <a:lnTo>
                    <a:pt x="17805" y="20911"/>
                  </a:lnTo>
                  <a:lnTo>
                    <a:pt x="17805" y="20942"/>
                  </a:lnTo>
                  <a:lnTo>
                    <a:pt x="17819" y="20989"/>
                  </a:lnTo>
                  <a:lnTo>
                    <a:pt x="17861" y="21020"/>
                  </a:lnTo>
                  <a:lnTo>
                    <a:pt x="17904" y="21052"/>
                  </a:lnTo>
                  <a:lnTo>
                    <a:pt x="17918" y="21052"/>
                  </a:lnTo>
                  <a:lnTo>
                    <a:pt x="17946" y="21052"/>
                  </a:lnTo>
                  <a:lnTo>
                    <a:pt x="17960" y="21036"/>
                  </a:lnTo>
                  <a:lnTo>
                    <a:pt x="17974" y="21020"/>
                  </a:lnTo>
                  <a:lnTo>
                    <a:pt x="17988" y="20973"/>
                  </a:lnTo>
                  <a:lnTo>
                    <a:pt x="18031" y="20864"/>
                  </a:lnTo>
                  <a:lnTo>
                    <a:pt x="18073" y="20754"/>
                  </a:lnTo>
                  <a:lnTo>
                    <a:pt x="18087" y="20629"/>
                  </a:lnTo>
                  <a:lnTo>
                    <a:pt x="18087" y="20613"/>
                  </a:lnTo>
                  <a:lnTo>
                    <a:pt x="18087" y="20582"/>
                  </a:lnTo>
                  <a:lnTo>
                    <a:pt x="18073" y="20566"/>
                  </a:lnTo>
                  <a:lnTo>
                    <a:pt x="18059" y="20566"/>
                  </a:lnTo>
                  <a:lnTo>
                    <a:pt x="18031" y="20566"/>
                  </a:lnTo>
                  <a:lnTo>
                    <a:pt x="18002" y="20598"/>
                  </a:lnTo>
                  <a:lnTo>
                    <a:pt x="17946" y="20613"/>
                  </a:lnTo>
                  <a:lnTo>
                    <a:pt x="17889" y="20613"/>
                  </a:lnTo>
                  <a:lnTo>
                    <a:pt x="17791" y="20613"/>
                  </a:lnTo>
                  <a:close/>
                  <a:moveTo>
                    <a:pt x="17480" y="7503"/>
                  </a:moveTo>
                  <a:lnTo>
                    <a:pt x="17480" y="7503"/>
                  </a:lnTo>
                  <a:lnTo>
                    <a:pt x="17466" y="7472"/>
                  </a:lnTo>
                  <a:lnTo>
                    <a:pt x="17466" y="7503"/>
                  </a:lnTo>
                  <a:lnTo>
                    <a:pt x="17466" y="7534"/>
                  </a:lnTo>
                  <a:lnTo>
                    <a:pt x="17452" y="7644"/>
                  </a:lnTo>
                  <a:lnTo>
                    <a:pt x="17410" y="7769"/>
                  </a:lnTo>
                  <a:lnTo>
                    <a:pt x="17410" y="7816"/>
                  </a:lnTo>
                  <a:lnTo>
                    <a:pt x="17424" y="7879"/>
                  </a:lnTo>
                  <a:lnTo>
                    <a:pt x="17438" y="7926"/>
                  </a:lnTo>
                  <a:lnTo>
                    <a:pt x="17452" y="7973"/>
                  </a:lnTo>
                  <a:lnTo>
                    <a:pt x="17466" y="8035"/>
                  </a:lnTo>
                  <a:lnTo>
                    <a:pt x="17466" y="8521"/>
                  </a:lnTo>
                  <a:lnTo>
                    <a:pt x="17466" y="8646"/>
                  </a:lnTo>
                  <a:lnTo>
                    <a:pt x="17466" y="8756"/>
                  </a:lnTo>
                  <a:lnTo>
                    <a:pt x="17480" y="8803"/>
                  </a:lnTo>
                  <a:lnTo>
                    <a:pt x="17523" y="8834"/>
                  </a:lnTo>
                  <a:lnTo>
                    <a:pt x="17621" y="8881"/>
                  </a:lnTo>
                  <a:lnTo>
                    <a:pt x="17650" y="8881"/>
                  </a:lnTo>
                  <a:lnTo>
                    <a:pt x="17636" y="8850"/>
                  </a:lnTo>
                  <a:lnTo>
                    <a:pt x="17565" y="8725"/>
                  </a:lnTo>
                  <a:lnTo>
                    <a:pt x="17537" y="8662"/>
                  </a:lnTo>
                  <a:lnTo>
                    <a:pt x="17537" y="8599"/>
                  </a:lnTo>
                  <a:lnTo>
                    <a:pt x="17537" y="8568"/>
                  </a:lnTo>
                  <a:lnTo>
                    <a:pt x="17537" y="8521"/>
                  </a:lnTo>
                  <a:lnTo>
                    <a:pt x="17551" y="8458"/>
                  </a:lnTo>
                  <a:lnTo>
                    <a:pt x="17579" y="8411"/>
                  </a:lnTo>
                  <a:lnTo>
                    <a:pt x="17607" y="8380"/>
                  </a:lnTo>
                  <a:lnTo>
                    <a:pt x="17621" y="8380"/>
                  </a:lnTo>
                  <a:lnTo>
                    <a:pt x="17636" y="8396"/>
                  </a:lnTo>
                  <a:lnTo>
                    <a:pt x="17650" y="8411"/>
                  </a:lnTo>
                  <a:lnTo>
                    <a:pt x="17650" y="8380"/>
                  </a:lnTo>
                  <a:lnTo>
                    <a:pt x="17551" y="7879"/>
                  </a:lnTo>
                  <a:lnTo>
                    <a:pt x="17537" y="7753"/>
                  </a:lnTo>
                  <a:lnTo>
                    <a:pt x="17537" y="7738"/>
                  </a:lnTo>
                  <a:lnTo>
                    <a:pt x="17509" y="7612"/>
                  </a:lnTo>
                  <a:lnTo>
                    <a:pt x="17480" y="7503"/>
                  </a:lnTo>
                  <a:close/>
                  <a:moveTo>
                    <a:pt x="17353" y="9163"/>
                  </a:moveTo>
                  <a:lnTo>
                    <a:pt x="17353" y="9163"/>
                  </a:lnTo>
                  <a:lnTo>
                    <a:pt x="17339" y="9210"/>
                  </a:lnTo>
                  <a:lnTo>
                    <a:pt x="17325" y="9257"/>
                  </a:lnTo>
                  <a:lnTo>
                    <a:pt x="17325" y="9367"/>
                  </a:lnTo>
                  <a:lnTo>
                    <a:pt x="17311" y="9429"/>
                  </a:lnTo>
                  <a:lnTo>
                    <a:pt x="17297" y="9492"/>
                  </a:lnTo>
                  <a:lnTo>
                    <a:pt x="17283" y="9523"/>
                  </a:lnTo>
                  <a:lnTo>
                    <a:pt x="17255" y="9586"/>
                  </a:lnTo>
                  <a:lnTo>
                    <a:pt x="17255" y="9649"/>
                  </a:lnTo>
                  <a:lnTo>
                    <a:pt x="17255" y="9680"/>
                  </a:lnTo>
                  <a:lnTo>
                    <a:pt x="17269" y="9696"/>
                  </a:lnTo>
                  <a:lnTo>
                    <a:pt x="17283" y="9680"/>
                  </a:lnTo>
                  <a:lnTo>
                    <a:pt x="17353" y="9555"/>
                  </a:lnTo>
                  <a:lnTo>
                    <a:pt x="17382" y="9539"/>
                  </a:lnTo>
                  <a:lnTo>
                    <a:pt x="17396" y="9539"/>
                  </a:lnTo>
                  <a:lnTo>
                    <a:pt x="17410" y="9539"/>
                  </a:lnTo>
                  <a:lnTo>
                    <a:pt x="17438" y="9555"/>
                  </a:lnTo>
                  <a:lnTo>
                    <a:pt x="17494" y="9617"/>
                  </a:lnTo>
                  <a:lnTo>
                    <a:pt x="17509" y="9633"/>
                  </a:lnTo>
                  <a:lnTo>
                    <a:pt x="17523" y="9633"/>
                  </a:lnTo>
                  <a:lnTo>
                    <a:pt x="17537" y="9617"/>
                  </a:lnTo>
                  <a:lnTo>
                    <a:pt x="17551" y="9602"/>
                  </a:lnTo>
                  <a:lnTo>
                    <a:pt x="17579" y="9555"/>
                  </a:lnTo>
                  <a:lnTo>
                    <a:pt x="17607" y="9508"/>
                  </a:lnTo>
                  <a:lnTo>
                    <a:pt x="17650" y="9476"/>
                  </a:lnTo>
                  <a:lnTo>
                    <a:pt x="17692" y="9461"/>
                  </a:lnTo>
                  <a:lnTo>
                    <a:pt x="17777" y="9382"/>
                  </a:lnTo>
                  <a:lnTo>
                    <a:pt x="17833" y="9320"/>
                  </a:lnTo>
                  <a:lnTo>
                    <a:pt x="17847" y="9304"/>
                  </a:lnTo>
                  <a:lnTo>
                    <a:pt x="17847" y="9288"/>
                  </a:lnTo>
                  <a:lnTo>
                    <a:pt x="17833" y="9273"/>
                  </a:lnTo>
                  <a:lnTo>
                    <a:pt x="17819" y="9273"/>
                  </a:lnTo>
                  <a:lnTo>
                    <a:pt x="17791" y="9273"/>
                  </a:lnTo>
                  <a:lnTo>
                    <a:pt x="17678" y="9257"/>
                  </a:lnTo>
                  <a:lnTo>
                    <a:pt x="17579" y="9226"/>
                  </a:lnTo>
                  <a:lnTo>
                    <a:pt x="17480" y="9163"/>
                  </a:lnTo>
                  <a:lnTo>
                    <a:pt x="17438" y="9147"/>
                  </a:lnTo>
                  <a:lnTo>
                    <a:pt x="17396" y="9147"/>
                  </a:lnTo>
                  <a:lnTo>
                    <a:pt x="17353" y="9163"/>
                  </a:lnTo>
                  <a:close/>
                  <a:moveTo>
                    <a:pt x="17198" y="10056"/>
                  </a:moveTo>
                  <a:lnTo>
                    <a:pt x="17198" y="10056"/>
                  </a:lnTo>
                  <a:lnTo>
                    <a:pt x="17156" y="10181"/>
                  </a:lnTo>
                  <a:lnTo>
                    <a:pt x="17142" y="10213"/>
                  </a:lnTo>
                  <a:lnTo>
                    <a:pt x="17114" y="10260"/>
                  </a:lnTo>
                  <a:lnTo>
                    <a:pt x="17071" y="10307"/>
                  </a:lnTo>
                  <a:lnTo>
                    <a:pt x="17029" y="10322"/>
                  </a:lnTo>
                  <a:lnTo>
                    <a:pt x="16930" y="10385"/>
                  </a:lnTo>
                  <a:lnTo>
                    <a:pt x="16747" y="10542"/>
                  </a:lnTo>
                  <a:lnTo>
                    <a:pt x="16704" y="10573"/>
                  </a:lnTo>
                  <a:lnTo>
                    <a:pt x="16648" y="10573"/>
                  </a:lnTo>
                  <a:lnTo>
                    <a:pt x="16620" y="10573"/>
                  </a:lnTo>
                  <a:lnTo>
                    <a:pt x="16507" y="10604"/>
                  </a:lnTo>
                  <a:lnTo>
                    <a:pt x="16408" y="10636"/>
                  </a:lnTo>
                  <a:lnTo>
                    <a:pt x="16366" y="10667"/>
                  </a:lnTo>
                  <a:lnTo>
                    <a:pt x="16352" y="10698"/>
                  </a:lnTo>
                  <a:lnTo>
                    <a:pt x="16380" y="10792"/>
                  </a:lnTo>
                  <a:lnTo>
                    <a:pt x="16408" y="10902"/>
                  </a:lnTo>
                  <a:lnTo>
                    <a:pt x="16422" y="10917"/>
                  </a:lnTo>
                  <a:lnTo>
                    <a:pt x="16436" y="10933"/>
                  </a:lnTo>
                  <a:lnTo>
                    <a:pt x="16450" y="10933"/>
                  </a:lnTo>
                  <a:lnTo>
                    <a:pt x="16465" y="10917"/>
                  </a:lnTo>
                  <a:lnTo>
                    <a:pt x="16521" y="10855"/>
                  </a:lnTo>
                  <a:lnTo>
                    <a:pt x="16563" y="10823"/>
                  </a:lnTo>
                  <a:lnTo>
                    <a:pt x="16606" y="10808"/>
                  </a:lnTo>
                  <a:lnTo>
                    <a:pt x="16634" y="10792"/>
                  </a:lnTo>
                  <a:lnTo>
                    <a:pt x="16662" y="10777"/>
                  </a:lnTo>
                  <a:lnTo>
                    <a:pt x="16690" y="10761"/>
                  </a:lnTo>
                  <a:lnTo>
                    <a:pt x="16704" y="10777"/>
                  </a:lnTo>
                  <a:lnTo>
                    <a:pt x="16718" y="10777"/>
                  </a:lnTo>
                  <a:lnTo>
                    <a:pt x="16747" y="10761"/>
                  </a:lnTo>
                  <a:lnTo>
                    <a:pt x="16803" y="10698"/>
                  </a:lnTo>
                  <a:lnTo>
                    <a:pt x="16845" y="10667"/>
                  </a:lnTo>
                  <a:lnTo>
                    <a:pt x="16874" y="10651"/>
                  </a:lnTo>
                  <a:lnTo>
                    <a:pt x="16958" y="10651"/>
                  </a:lnTo>
                  <a:lnTo>
                    <a:pt x="16987" y="10651"/>
                  </a:lnTo>
                  <a:lnTo>
                    <a:pt x="17085" y="10651"/>
                  </a:lnTo>
                  <a:lnTo>
                    <a:pt x="17156" y="10651"/>
                  </a:lnTo>
                  <a:lnTo>
                    <a:pt x="17184" y="10651"/>
                  </a:lnTo>
                  <a:lnTo>
                    <a:pt x="17212" y="10620"/>
                  </a:lnTo>
                  <a:lnTo>
                    <a:pt x="17240" y="10573"/>
                  </a:lnTo>
                  <a:lnTo>
                    <a:pt x="17255" y="10510"/>
                  </a:lnTo>
                  <a:lnTo>
                    <a:pt x="17255" y="10416"/>
                  </a:lnTo>
                  <a:lnTo>
                    <a:pt x="17255" y="10354"/>
                  </a:lnTo>
                  <a:lnTo>
                    <a:pt x="17283" y="10291"/>
                  </a:lnTo>
                  <a:lnTo>
                    <a:pt x="17297" y="10244"/>
                  </a:lnTo>
                  <a:lnTo>
                    <a:pt x="17339" y="10134"/>
                  </a:lnTo>
                  <a:lnTo>
                    <a:pt x="17367" y="10025"/>
                  </a:lnTo>
                  <a:lnTo>
                    <a:pt x="17382" y="9962"/>
                  </a:lnTo>
                  <a:lnTo>
                    <a:pt x="17353" y="9915"/>
                  </a:lnTo>
                  <a:lnTo>
                    <a:pt x="17283" y="9790"/>
                  </a:lnTo>
                  <a:lnTo>
                    <a:pt x="17269" y="9758"/>
                  </a:lnTo>
                  <a:lnTo>
                    <a:pt x="17255" y="9758"/>
                  </a:lnTo>
                  <a:lnTo>
                    <a:pt x="17255" y="9774"/>
                  </a:lnTo>
                  <a:lnTo>
                    <a:pt x="17240" y="9868"/>
                  </a:lnTo>
                  <a:lnTo>
                    <a:pt x="17198" y="10056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" name="Shape 984"/>
            <p:cNvSpPr/>
            <p:nvPr/>
          </p:nvSpPr>
          <p:spPr>
            <a:xfrm>
              <a:off x="2624545" y="2239149"/>
              <a:ext cx="2750637" cy="3760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83" y="2111"/>
                  </a:moveTo>
                  <a:lnTo>
                    <a:pt x="16012" y="2147"/>
                  </a:lnTo>
                  <a:lnTo>
                    <a:pt x="16012" y="2169"/>
                  </a:lnTo>
                  <a:lnTo>
                    <a:pt x="16012" y="2204"/>
                  </a:lnTo>
                  <a:lnTo>
                    <a:pt x="15983" y="2219"/>
                  </a:lnTo>
                  <a:lnTo>
                    <a:pt x="15983" y="2240"/>
                  </a:lnTo>
                  <a:lnTo>
                    <a:pt x="15963" y="2254"/>
                  </a:lnTo>
                  <a:lnTo>
                    <a:pt x="15983" y="2290"/>
                  </a:lnTo>
                  <a:lnTo>
                    <a:pt x="15983" y="2312"/>
                  </a:lnTo>
                  <a:lnTo>
                    <a:pt x="16031" y="2348"/>
                  </a:lnTo>
                  <a:lnTo>
                    <a:pt x="16061" y="2383"/>
                  </a:lnTo>
                  <a:lnTo>
                    <a:pt x="16110" y="2398"/>
                  </a:lnTo>
                  <a:lnTo>
                    <a:pt x="16129" y="2419"/>
                  </a:lnTo>
                  <a:lnTo>
                    <a:pt x="16178" y="2433"/>
                  </a:lnTo>
                  <a:lnTo>
                    <a:pt x="16256" y="2433"/>
                  </a:lnTo>
                  <a:lnTo>
                    <a:pt x="16305" y="2433"/>
                  </a:lnTo>
                  <a:lnTo>
                    <a:pt x="16403" y="2433"/>
                  </a:lnTo>
                  <a:lnTo>
                    <a:pt x="16481" y="2419"/>
                  </a:lnTo>
                  <a:lnTo>
                    <a:pt x="16579" y="2419"/>
                  </a:lnTo>
                  <a:lnTo>
                    <a:pt x="16647" y="2419"/>
                  </a:lnTo>
                  <a:lnTo>
                    <a:pt x="16725" y="2419"/>
                  </a:lnTo>
                  <a:lnTo>
                    <a:pt x="16793" y="2433"/>
                  </a:lnTo>
                  <a:lnTo>
                    <a:pt x="16842" y="2455"/>
                  </a:lnTo>
                  <a:lnTo>
                    <a:pt x="16891" y="2491"/>
                  </a:lnTo>
                  <a:lnTo>
                    <a:pt x="16920" y="2548"/>
                  </a:lnTo>
                  <a:lnTo>
                    <a:pt x="16969" y="2598"/>
                  </a:lnTo>
                  <a:lnTo>
                    <a:pt x="16999" y="2634"/>
                  </a:lnTo>
                  <a:lnTo>
                    <a:pt x="17047" y="2670"/>
                  </a:lnTo>
                  <a:lnTo>
                    <a:pt x="17096" y="2705"/>
                  </a:lnTo>
                  <a:lnTo>
                    <a:pt x="17116" y="2763"/>
                  </a:lnTo>
                  <a:lnTo>
                    <a:pt x="17165" y="2798"/>
                  </a:lnTo>
                  <a:lnTo>
                    <a:pt x="17194" y="2870"/>
                  </a:lnTo>
                  <a:lnTo>
                    <a:pt x="17194" y="2942"/>
                  </a:lnTo>
                  <a:lnTo>
                    <a:pt x="17194" y="3035"/>
                  </a:lnTo>
                  <a:lnTo>
                    <a:pt x="17165" y="3085"/>
                  </a:lnTo>
                  <a:lnTo>
                    <a:pt x="17165" y="3142"/>
                  </a:lnTo>
                  <a:lnTo>
                    <a:pt x="17165" y="3178"/>
                  </a:lnTo>
                  <a:lnTo>
                    <a:pt x="17165" y="3214"/>
                  </a:lnTo>
                  <a:lnTo>
                    <a:pt x="17165" y="3228"/>
                  </a:lnTo>
                  <a:lnTo>
                    <a:pt x="17194" y="3228"/>
                  </a:lnTo>
                  <a:lnTo>
                    <a:pt x="17243" y="3249"/>
                  </a:lnTo>
                  <a:lnTo>
                    <a:pt x="17292" y="3249"/>
                  </a:lnTo>
                  <a:lnTo>
                    <a:pt x="17341" y="3249"/>
                  </a:lnTo>
                  <a:lnTo>
                    <a:pt x="17360" y="3264"/>
                  </a:lnTo>
                  <a:lnTo>
                    <a:pt x="17409" y="3264"/>
                  </a:lnTo>
                  <a:lnTo>
                    <a:pt x="17409" y="3285"/>
                  </a:lnTo>
                  <a:lnTo>
                    <a:pt x="17409" y="3299"/>
                  </a:lnTo>
                  <a:lnTo>
                    <a:pt x="17389" y="3321"/>
                  </a:lnTo>
                  <a:lnTo>
                    <a:pt x="17311" y="3321"/>
                  </a:lnTo>
                  <a:lnTo>
                    <a:pt x="17262" y="3335"/>
                  </a:lnTo>
                  <a:lnTo>
                    <a:pt x="17243" y="3357"/>
                  </a:lnTo>
                  <a:lnTo>
                    <a:pt x="17243" y="3371"/>
                  </a:lnTo>
                  <a:lnTo>
                    <a:pt x="17262" y="3371"/>
                  </a:lnTo>
                  <a:lnTo>
                    <a:pt x="17292" y="3392"/>
                  </a:lnTo>
                  <a:lnTo>
                    <a:pt x="17341" y="3414"/>
                  </a:lnTo>
                  <a:lnTo>
                    <a:pt x="17360" y="3414"/>
                  </a:lnTo>
                  <a:lnTo>
                    <a:pt x="17341" y="3414"/>
                  </a:lnTo>
                  <a:lnTo>
                    <a:pt x="17292" y="3414"/>
                  </a:lnTo>
                  <a:lnTo>
                    <a:pt x="17243" y="3428"/>
                  </a:lnTo>
                  <a:lnTo>
                    <a:pt x="17214" y="3450"/>
                  </a:lnTo>
                  <a:lnTo>
                    <a:pt x="17165" y="3464"/>
                  </a:lnTo>
                  <a:lnTo>
                    <a:pt x="17145" y="3485"/>
                  </a:lnTo>
                  <a:lnTo>
                    <a:pt x="17145" y="3500"/>
                  </a:lnTo>
                  <a:lnTo>
                    <a:pt x="17165" y="3536"/>
                  </a:lnTo>
                  <a:lnTo>
                    <a:pt x="17214" y="3557"/>
                  </a:lnTo>
                  <a:lnTo>
                    <a:pt x="17262" y="3571"/>
                  </a:lnTo>
                  <a:lnTo>
                    <a:pt x="17311" y="3593"/>
                  </a:lnTo>
                  <a:lnTo>
                    <a:pt x="17389" y="3593"/>
                  </a:lnTo>
                  <a:lnTo>
                    <a:pt x="17438" y="3593"/>
                  </a:lnTo>
                  <a:lnTo>
                    <a:pt x="17487" y="3571"/>
                  </a:lnTo>
                  <a:lnTo>
                    <a:pt x="17507" y="3557"/>
                  </a:lnTo>
                  <a:lnTo>
                    <a:pt x="17536" y="3536"/>
                  </a:lnTo>
                  <a:lnTo>
                    <a:pt x="17565" y="3521"/>
                  </a:lnTo>
                  <a:lnTo>
                    <a:pt x="17585" y="3500"/>
                  </a:lnTo>
                  <a:lnTo>
                    <a:pt x="17585" y="3485"/>
                  </a:lnTo>
                  <a:lnTo>
                    <a:pt x="17614" y="3464"/>
                  </a:lnTo>
                  <a:lnTo>
                    <a:pt x="17634" y="3464"/>
                  </a:lnTo>
                  <a:lnTo>
                    <a:pt x="17663" y="3464"/>
                  </a:lnTo>
                  <a:lnTo>
                    <a:pt x="17682" y="3450"/>
                  </a:lnTo>
                  <a:lnTo>
                    <a:pt x="17731" y="3485"/>
                  </a:lnTo>
                  <a:lnTo>
                    <a:pt x="17731" y="3536"/>
                  </a:lnTo>
                  <a:lnTo>
                    <a:pt x="17731" y="3607"/>
                  </a:lnTo>
                  <a:lnTo>
                    <a:pt x="17712" y="3664"/>
                  </a:lnTo>
                  <a:lnTo>
                    <a:pt x="17682" y="3679"/>
                  </a:lnTo>
                  <a:lnTo>
                    <a:pt x="17634" y="3679"/>
                  </a:lnTo>
                  <a:lnTo>
                    <a:pt x="17614" y="3700"/>
                  </a:lnTo>
                  <a:lnTo>
                    <a:pt x="17565" y="3715"/>
                  </a:lnTo>
                  <a:lnTo>
                    <a:pt x="17507" y="3736"/>
                  </a:lnTo>
                  <a:lnTo>
                    <a:pt x="17458" y="3772"/>
                  </a:lnTo>
                  <a:lnTo>
                    <a:pt x="17438" y="3786"/>
                  </a:lnTo>
                  <a:lnTo>
                    <a:pt x="17389" y="3808"/>
                  </a:lnTo>
                  <a:lnTo>
                    <a:pt x="17360" y="3843"/>
                  </a:lnTo>
                  <a:lnTo>
                    <a:pt x="17360" y="3901"/>
                  </a:lnTo>
                  <a:lnTo>
                    <a:pt x="17341" y="3972"/>
                  </a:lnTo>
                  <a:lnTo>
                    <a:pt x="17311" y="4044"/>
                  </a:lnTo>
                  <a:lnTo>
                    <a:pt x="17311" y="4094"/>
                  </a:lnTo>
                  <a:lnTo>
                    <a:pt x="17311" y="4165"/>
                  </a:lnTo>
                  <a:lnTo>
                    <a:pt x="17341" y="4201"/>
                  </a:lnTo>
                  <a:lnTo>
                    <a:pt x="17341" y="4244"/>
                  </a:lnTo>
                  <a:lnTo>
                    <a:pt x="17360" y="4280"/>
                  </a:lnTo>
                  <a:lnTo>
                    <a:pt x="17409" y="4294"/>
                  </a:lnTo>
                  <a:lnTo>
                    <a:pt x="17458" y="4330"/>
                  </a:lnTo>
                  <a:lnTo>
                    <a:pt x="17507" y="4351"/>
                  </a:lnTo>
                  <a:lnTo>
                    <a:pt x="17536" y="4387"/>
                  </a:lnTo>
                  <a:lnTo>
                    <a:pt x="17585" y="4423"/>
                  </a:lnTo>
                  <a:lnTo>
                    <a:pt x="17614" y="4473"/>
                  </a:lnTo>
                  <a:lnTo>
                    <a:pt x="17614" y="4509"/>
                  </a:lnTo>
                  <a:lnTo>
                    <a:pt x="17614" y="4566"/>
                  </a:lnTo>
                  <a:lnTo>
                    <a:pt x="17634" y="4602"/>
                  </a:lnTo>
                  <a:lnTo>
                    <a:pt x="17682" y="4638"/>
                  </a:lnTo>
                  <a:lnTo>
                    <a:pt x="17731" y="4674"/>
                  </a:lnTo>
                  <a:lnTo>
                    <a:pt x="17780" y="4709"/>
                  </a:lnTo>
                  <a:lnTo>
                    <a:pt x="17829" y="4731"/>
                  </a:lnTo>
                  <a:lnTo>
                    <a:pt x="17907" y="4767"/>
                  </a:lnTo>
                  <a:lnTo>
                    <a:pt x="17956" y="4802"/>
                  </a:lnTo>
                  <a:lnTo>
                    <a:pt x="18005" y="4817"/>
                  </a:lnTo>
                  <a:lnTo>
                    <a:pt x="18054" y="4852"/>
                  </a:lnTo>
                  <a:lnTo>
                    <a:pt x="18132" y="4888"/>
                  </a:lnTo>
                  <a:lnTo>
                    <a:pt x="18200" y="4946"/>
                  </a:lnTo>
                  <a:lnTo>
                    <a:pt x="18278" y="4960"/>
                  </a:lnTo>
                  <a:lnTo>
                    <a:pt x="18376" y="4996"/>
                  </a:lnTo>
                  <a:lnTo>
                    <a:pt x="18445" y="4996"/>
                  </a:lnTo>
                  <a:lnTo>
                    <a:pt x="18523" y="4996"/>
                  </a:lnTo>
                  <a:lnTo>
                    <a:pt x="18591" y="4981"/>
                  </a:lnTo>
                  <a:lnTo>
                    <a:pt x="18640" y="4981"/>
                  </a:lnTo>
                  <a:lnTo>
                    <a:pt x="18699" y="4981"/>
                  </a:lnTo>
                  <a:lnTo>
                    <a:pt x="18747" y="4981"/>
                  </a:lnTo>
                  <a:lnTo>
                    <a:pt x="18796" y="4996"/>
                  </a:lnTo>
                  <a:lnTo>
                    <a:pt x="18816" y="5017"/>
                  </a:lnTo>
                  <a:lnTo>
                    <a:pt x="18845" y="5031"/>
                  </a:lnTo>
                  <a:lnTo>
                    <a:pt x="18865" y="5053"/>
                  </a:lnTo>
                  <a:lnTo>
                    <a:pt x="18865" y="5067"/>
                  </a:lnTo>
                  <a:lnTo>
                    <a:pt x="18894" y="5067"/>
                  </a:lnTo>
                  <a:lnTo>
                    <a:pt x="18913" y="5089"/>
                  </a:lnTo>
                  <a:lnTo>
                    <a:pt x="18943" y="5089"/>
                  </a:lnTo>
                  <a:lnTo>
                    <a:pt x="18992" y="5089"/>
                  </a:lnTo>
                  <a:lnTo>
                    <a:pt x="19040" y="5089"/>
                  </a:lnTo>
                  <a:lnTo>
                    <a:pt x="19089" y="5089"/>
                  </a:lnTo>
                  <a:lnTo>
                    <a:pt x="19109" y="5089"/>
                  </a:lnTo>
                  <a:lnTo>
                    <a:pt x="19187" y="5067"/>
                  </a:lnTo>
                  <a:lnTo>
                    <a:pt x="19207" y="5067"/>
                  </a:lnTo>
                  <a:lnTo>
                    <a:pt x="19255" y="5053"/>
                  </a:lnTo>
                  <a:lnTo>
                    <a:pt x="19314" y="5031"/>
                  </a:lnTo>
                  <a:lnTo>
                    <a:pt x="19334" y="5017"/>
                  </a:lnTo>
                  <a:lnTo>
                    <a:pt x="19363" y="4996"/>
                  </a:lnTo>
                  <a:lnTo>
                    <a:pt x="19382" y="4960"/>
                  </a:lnTo>
                  <a:lnTo>
                    <a:pt x="19382" y="4946"/>
                  </a:lnTo>
                  <a:lnTo>
                    <a:pt x="19382" y="4874"/>
                  </a:lnTo>
                  <a:lnTo>
                    <a:pt x="19382" y="4817"/>
                  </a:lnTo>
                  <a:lnTo>
                    <a:pt x="19382" y="4781"/>
                  </a:lnTo>
                  <a:lnTo>
                    <a:pt x="19382" y="4767"/>
                  </a:lnTo>
                  <a:lnTo>
                    <a:pt x="19382" y="4731"/>
                  </a:lnTo>
                  <a:lnTo>
                    <a:pt x="19412" y="4709"/>
                  </a:lnTo>
                  <a:lnTo>
                    <a:pt x="19431" y="4695"/>
                  </a:lnTo>
                  <a:lnTo>
                    <a:pt x="19461" y="4674"/>
                  </a:lnTo>
                  <a:lnTo>
                    <a:pt x="19480" y="4638"/>
                  </a:lnTo>
                  <a:lnTo>
                    <a:pt x="19461" y="4581"/>
                  </a:lnTo>
                  <a:lnTo>
                    <a:pt x="19431" y="4530"/>
                  </a:lnTo>
                  <a:lnTo>
                    <a:pt x="19431" y="4495"/>
                  </a:lnTo>
                  <a:lnTo>
                    <a:pt x="19461" y="4473"/>
                  </a:lnTo>
                  <a:lnTo>
                    <a:pt x="19480" y="4437"/>
                  </a:lnTo>
                  <a:lnTo>
                    <a:pt x="19529" y="4402"/>
                  </a:lnTo>
                  <a:lnTo>
                    <a:pt x="19578" y="4351"/>
                  </a:lnTo>
                  <a:lnTo>
                    <a:pt x="19607" y="4294"/>
                  </a:lnTo>
                  <a:lnTo>
                    <a:pt x="19627" y="4244"/>
                  </a:lnTo>
                  <a:lnTo>
                    <a:pt x="19656" y="4187"/>
                  </a:lnTo>
                  <a:lnTo>
                    <a:pt x="19627" y="4151"/>
                  </a:lnTo>
                  <a:lnTo>
                    <a:pt x="19627" y="4094"/>
                  </a:lnTo>
                  <a:lnTo>
                    <a:pt x="19656" y="4044"/>
                  </a:lnTo>
                  <a:lnTo>
                    <a:pt x="19675" y="4008"/>
                  </a:lnTo>
                  <a:lnTo>
                    <a:pt x="19754" y="3951"/>
                  </a:lnTo>
                  <a:lnTo>
                    <a:pt x="19802" y="3901"/>
                  </a:lnTo>
                  <a:lnTo>
                    <a:pt x="19881" y="3865"/>
                  </a:lnTo>
                  <a:lnTo>
                    <a:pt x="19949" y="3829"/>
                  </a:lnTo>
                  <a:lnTo>
                    <a:pt x="19998" y="3808"/>
                  </a:lnTo>
                  <a:lnTo>
                    <a:pt x="20047" y="3786"/>
                  </a:lnTo>
                  <a:lnTo>
                    <a:pt x="20096" y="3772"/>
                  </a:lnTo>
                  <a:lnTo>
                    <a:pt x="20174" y="3750"/>
                  </a:lnTo>
                  <a:lnTo>
                    <a:pt x="20242" y="3700"/>
                  </a:lnTo>
                  <a:lnTo>
                    <a:pt x="20320" y="3664"/>
                  </a:lnTo>
                  <a:lnTo>
                    <a:pt x="20389" y="3593"/>
                  </a:lnTo>
                  <a:lnTo>
                    <a:pt x="20447" y="3536"/>
                  </a:lnTo>
                  <a:lnTo>
                    <a:pt x="20496" y="3464"/>
                  </a:lnTo>
                  <a:lnTo>
                    <a:pt x="20516" y="3392"/>
                  </a:lnTo>
                  <a:lnTo>
                    <a:pt x="20564" y="3335"/>
                  </a:lnTo>
                  <a:lnTo>
                    <a:pt x="20594" y="3299"/>
                  </a:lnTo>
                  <a:lnTo>
                    <a:pt x="20594" y="3264"/>
                  </a:lnTo>
                  <a:lnTo>
                    <a:pt x="20643" y="3249"/>
                  </a:lnTo>
                  <a:lnTo>
                    <a:pt x="20691" y="3228"/>
                  </a:lnTo>
                  <a:lnTo>
                    <a:pt x="20740" y="3214"/>
                  </a:lnTo>
                  <a:lnTo>
                    <a:pt x="20760" y="3192"/>
                  </a:lnTo>
                  <a:lnTo>
                    <a:pt x="20809" y="3178"/>
                  </a:lnTo>
                  <a:lnTo>
                    <a:pt x="20858" y="3142"/>
                  </a:lnTo>
                  <a:lnTo>
                    <a:pt x="20906" y="3106"/>
                  </a:lnTo>
                  <a:lnTo>
                    <a:pt x="20985" y="3070"/>
                  </a:lnTo>
                  <a:lnTo>
                    <a:pt x="21063" y="3035"/>
                  </a:lnTo>
                  <a:lnTo>
                    <a:pt x="21131" y="2977"/>
                  </a:lnTo>
                  <a:lnTo>
                    <a:pt x="21209" y="2942"/>
                  </a:lnTo>
                  <a:lnTo>
                    <a:pt x="21258" y="2884"/>
                  </a:lnTo>
                  <a:lnTo>
                    <a:pt x="21326" y="2834"/>
                  </a:lnTo>
                  <a:lnTo>
                    <a:pt x="21405" y="2798"/>
                  </a:lnTo>
                  <a:lnTo>
                    <a:pt x="21453" y="2763"/>
                  </a:lnTo>
                  <a:lnTo>
                    <a:pt x="21473" y="2705"/>
                  </a:lnTo>
                  <a:lnTo>
                    <a:pt x="21522" y="2691"/>
                  </a:lnTo>
                  <a:lnTo>
                    <a:pt x="21522" y="2655"/>
                  </a:lnTo>
                  <a:lnTo>
                    <a:pt x="21551" y="2634"/>
                  </a:lnTo>
                  <a:lnTo>
                    <a:pt x="21522" y="2619"/>
                  </a:lnTo>
                  <a:lnTo>
                    <a:pt x="21453" y="2598"/>
                  </a:lnTo>
                  <a:lnTo>
                    <a:pt x="21375" y="2598"/>
                  </a:lnTo>
                  <a:lnTo>
                    <a:pt x="21278" y="2619"/>
                  </a:lnTo>
                  <a:lnTo>
                    <a:pt x="21180" y="2634"/>
                  </a:lnTo>
                  <a:lnTo>
                    <a:pt x="21112" y="2655"/>
                  </a:lnTo>
                  <a:lnTo>
                    <a:pt x="21004" y="2691"/>
                  </a:lnTo>
                  <a:lnTo>
                    <a:pt x="20936" y="2727"/>
                  </a:lnTo>
                  <a:lnTo>
                    <a:pt x="20906" y="2741"/>
                  </a:lnTo>
                  <a:lnTo>
                    <a:pt x="20906" y="2727"/>
                  </a:lnTo>
                  <a:lnTo>
                    <a:pt x="20936" y="2705"/>
                  </a:lnTo>
                  <a:lnTo>
                    <a:pt x="20955" y="2691"/>
                  </a:lnTo>
                  <a:lnTo>
                    <a:pt x="20955" y="2655"/>
                  </a:lnTo>
                  <a:lnTo>
                    <a:pt x="20936" y="2619"/>
                  </a:lnTo>
                  <a:lnTo>
                    <a:pt x="20887" y="2619"/>
                  </a:lnTo>
                  <a:lnTo>
                    <a:pt x="20789" y="2619"/>
                  </a:lnTo>
                  <a:lnTo>
                    <a:pt x="20760" y="2634"/>
                  </a:lnTo>
                  <a:lnTo>
                    <a:pt x="20760" y="2619"/>
                  </a:lnTo>
                  <a:lnTo>
                    <a:pt x="20809" y="2598"/>
                  </a:lnTo>
                  <a:lnTo>
                    <a:pt x="20906" y="2562"/>
                  </a:lnTo>
                  <a:lnTo>
                    <a:pt x="21004" y="2548"/>
                  </a:lnTo>
                  <a:lnTo>
                    <a:pt x="21082" y="2526"/>
                  </a:lnTo>
                  <a:lnTo>
                    <a:pt x="21160" y="2505"/>
                  </a:lnTo>
                  <a:lnTo>
                    <a:pt x="21209" y="2526"/>
                  </a:lnTo>
                  <a:lnTo>
                    <a:pt x="21229" y="2526"/>
                  </a:lnTo>
                  <a:lnTo>
                    <a:pt x="21278" y="2548"/>
                  </a:lnTo>
                  <a:lnTo>
                    <a:pt x="21326" y="2526"/>
                  </a:lnTo>
                  <a:lnTo>
                    <a:pt x="21375" y="2526"/>
                  </a:lnTo>
                  <a:lnTo>
                    <a:pt x="21424" y="2505"/>
                  </a:lnTo>
                  <a:lnTo>
                    <a:pt x="21473" y="2469"/>
                  </a:lnTo>
                  <a:lnTo>
                    <a:pt x="21502" y="2455"/>
                  </a:lnTo>
                  <a:lnTo>
                    <a:pt x="21502" y="2419"/>
                  </a:lnTo>
                  <a:lnTo>
                    <a:pt x="21473" y="2383"/>
                  </a:lnTo>
                  <a:lnTo>
                    <a:pt x="21453" y="2362"/>
                  </a:lnTo>
                  <a:lnTo>
                    <a:pt x="21424" y="2348"/>
                  </a:lnTo>
                  <a:lnTo>
                    <a:pt x="21375" y="2326"/>
                  </a:lnTo>
                  <a:lnTo>
                    <a:pt x="21326" y="2326"/>
                  </a:lnTo>
                  <a:lnTo>
                    <a:pt x="21258" y="2312"/>
                  </a:lnTo>
                  <a:lnTo>
                    <a:pt x="21180" y="2312"/>
                  </a:lnTo>
                  <a:lnTo>
                    <a:pt x="21112" y="2312"/>
                  </a:lnTo>
                  <a:lnTo>
                    <a:pt x="21033" y="2312"/>
                  </a:lnTo>
                  <a:lnTo>
                    <a:pt x="20955" y="2312"/>
                  </a:lnTo>
                  <a:lnTo>
                    <a:pt x="20906" y="2312"/>
                  </a:lnTo>
                  <a:lnTo>
                    <a:pt x="20887" y="2326"/>
                  </a:lnTo>
                  <a:lnTo>
                    <a:pt x="20858" y="2326"/>
                  </a:lnTo>
                  <a:lnTo>
                    <a:pt x="20858" y="2312"/>
                  </a:lnTo>
                  <a:lnTo>
                    <a:pt x="20887" y="2290"/>
                  </a:lnTo>
                  <a:lnTo>
                    <a:pt x="20936" y="2276"/>
                  </a:lnTo>
                  <a:lnTo>
                    <a:pt x="20985" y="2276"/>
                  </a:lnTo>
                  <a:lnTo>
                    <a:pt x="21033" y="2276"/>
                  </a:lnTo>
                  <a:lnTo>
                    <a:pt x="21082" y="2276"/>
                  </a:lnTo>
                  <a:lnTo>
                    <a:pt x="21112" y="2254"/>
                  </a:lnTo>
                  <a:lnTo>
                    <a:pt x="21112" y="2240"/>
                  </a:lnTo>
                  <a:lnTo>
                    <a:pt x="21063" y="2219"/>
                  </a:lnTo>
                  <a:lnTo>
                    <a:pt x="21004" y="2204"/>
                  </a:lnTo>
                  <a:lnTo>
                    <a:pt x="20955" y="2183"/>
                  </a:lnTo>
                  <a:lnTo>
                    <a:pt x="20906" y="2169"/>
                  </a:lnTo>
                  <a:lnTo>
                    <a:pt x="20858" y="2169"/>
                  </a:lnTo>
                  <a:lnTo>
                    <a:pt x="20838" y="2147"/>
                  </a:lnTo>
                  <a:lnTo>
                    <a:pt x="20838" y="2133"/>
                  </a:lnTo>
                  <a:lnTo>
                    <a:pt x="20887" y="2111"/>
                  </a:lnTo>
                  <a:lnTo>
                    <a:pt x="20936" y="2090"/>
                  </a:lnTo>
                  <a:lnTo>
                    <a:pt x="20985" y="2076"/>
                  </a:lnTo>
                  <a:lnTo>
                    <a:pt x="21004" y="2040"/>
                  </a:lnTo>
                  <a:lnTo>
                    <a:pt x="21033" y="2018"/>
                  </a:lnTo>
                  <a:lnTo>
                    <a:pt x="21063" y="1983"/>
                  </a:lnTo>
                  <a:lnTo>
                    <a:pt x="21063" y="1968"/>
                  </a:lnTo>
                  <a:lnTo>
                    <a:pt x="21033" y="1947"/>
                  </a:lnTo>
                  <a:lnTo>
                    <a:pt x="21033" y="1932"/>
                  </a:lnTo>
                  <a:lnTo>
                    <a:pt x="21004" y="1911"/>
                  </a:lnTo>
                  <a:lnTo>
                    <a:pt x="21004" y="1897"/>
                  </a:lnTo>
                  <a:lnTo>
                    <a:pt x="21004" y="1861"/>
                  </a:lnTo>
                  <a:lnTo>
                    <a:pt x="21033" y="1839"/>
                  </a:lnTo>
                  <a:lnTo>
                    <a:pt x="21033" y="1825"/>
                  </a:lnTo>
                  <a:lnTo>
                    <a:pt x="21033" y="1804"/>
                  </a:lnTo>
                  <a:lnTo>
                    <a:pt x="21004" y="1789"/>
                  </a:lnTo>
                  <a:lnTo>
                    <a:pt x="20985" y="1789"/>
                  </a:lnTo>
                  <a:lnTo>
                    <a:pt x="20936" y="1768"/>
                  </a:lnTo>
                  <a:lnTo>
                    <a:pt x="20906" y="1753"/>
                  </a:lnTo>
                  <a:lnTo>
                    <a:pt x="20906" y="1732"/>
                  </a:lnTo>
                  <a:lnTo>
                    <a:pt x="20906" y="1718"/>
                  </a:lnTo>
                  <a:lnTo>
                    <a:pt x="20906" y="1696"/>
                  </a:lnTo>
                  <a:lnTo>
                    <a:pt x="20887" y="1675"/>
                  </a:lnTo>
                  <a:lnTo>
                    <a:pt x="20838" y="1675"/>
                  </a:lnTo>
                  <a:lnTo>
                    <a:pt x="20789" y="1660"/>
                  </a:lnTo>
                  <a:lnTo>
                    <a:pt x="20711" y="1660"/>
                  </a:lnTo>
                  <a:lnTo>
                    <a:pt x="20643" y="1639"/>
                  </a:lnTo>
                  <a:lnTo>
                    <a:pt x="20564" y="1639"/>
                  </a:lnTo>
                  <a:lnTo>
                    <a:pt x="20516" y="1625"/>
                  </a:lnTo>
                  <a:lnTo>
                    <a:pt x="20467" y="1603"/>
                  </a:lnTo>
                  <a:lnTo>
                    <a:pt x="20467" y="1567"/>
                  </a:lnTo>
                  <a:lnTo>
                    <a:pt x="20516" y="1553"/>
                  </a:lnTo>
                  <a:lnTo>
                    <a:pt x="20564" y="1517"/>
                  </a:lnTo>
                  <a:lnTo>
                    <a:pt x="20594" y="1482"/>
                  </a:lnTo>
                  <a:lnTo>
                    <a:pt x="20613" y="1460"/>
                  </a:lnTo>
                  <a:lnTo>
                    <a:pt x="20594" y="1446"/>
                  </a:lnTo>
                  <a:lnTo>
                    <a:pt x="20564" y="1446"/>
                  </a:lnTo>
                  <a:lnTo>
                    <a:pt x="20545" y="1424"/>
                  </a:lnTo>
                  <a:lnTo>
                    <a:pt x="20496" y="1446"/>
                  </a:lnTo>
                  <a:lnTo>
                    <a:pt x="20447" y="1446"/>
                  </a:lnTo>
                  <a:lnTo>
                    <a:pt x="20389" y="1446"/>
                  </a:lnTo>
                  <a:lnTo>
                    <a:pt x="20369" y="1446"/>
                  </a:lnTo>
                  <a:lnTo>
                    <a:pt x="20340" y="1424"/>
                  </a:lnTo>
                  <a:lnTo>
                    <a:pt x="20340" y="1410"/>
                  </a:lnTo>
                  <a:lnTo>
                    <a:pt x="20320" y="1410"/>
                  </a:lnTo>
                  <a:lnTo>
                    <a:pt x="20291" y="1388"/>
                  </a:lnTo>
                  <a:lnTo>
                    <a:pt x="20271" y="1388"/>
                  </a:lnTo>
                  <a:lnTo>
                    <a:pt x="20223" y="1388"/>
                  </a:lnTo>
                  <a:lnTo>
                    <a:pt x="20144" y="1388"/>
                  </a:lnTo>
                  <a:lnTo>
                    <a:pt x="20076" y="1317"/>
                  </a:lnTo>
                  <a:lnTo>
                    <a:pt x="20047" y="1245"/>
                  </a:lnTo>
                  <a:lnTo>
                    <a:pt x="20027" y="1152"/>
                  </a:lnTo>
                  <a:lnTo>
                    <a:pt x="20027" y="1102"/>
                  </a:lnTo>
                  <a:lnTo>
                    <a:pt x="20027" y="1045"/>
                  </a:lnTo>
                  <a:lnTo>
                    <a:pt x="20027" y="1009"/>
                  </a:lnTo>
                  <a:lnTo>
                    <a:pt x="19998" y="959"/>
                  </a:lnTo>
                  <a:lnTo>
                    <a:pt x="19978" y="923"/>
                  </a:lnTo>
                  <a:lnTo>
                    <a:pt x="19978" y="866"/>
                  </a:lnTo>
                  <a:lnTo>
                    <a:pt x="19998" y="794"/>
                  </a:lnTo>
                  <a:lnTo>
                    <a:pt x="19998" y="737"/>
                  </a:lnTo>
                  <a:lnTo>
                    <a:pt x="19998" y="723"/>
                  </a:lnTo>
                  <a:lnTo>
                    <a:pt x="19978" y="701"/>
                  </a:lnTo>
                  <a:lnTo>
                    <a:pt x="19949" y="701"/>
                  </a:lnTo>
                  <a:lnTo>
                    <a:pt x="19929" y="687"/>
                  </a:lnTo>
                  <a:lnTo>
                    <a:pt x="19881" y="687"/>
                  </a:lnTo>
                  <a:lnTo>
                    <a:pt x="19851" y="701"/>
                  </a:lnTo>
                  <a:lnTo>
                    <a:pt x="19822" y="701"/>
                  </a:lnTo>
                  <a:lnTo>
                    <a:pt x="19802" y="701"/>
                  </a:lnTo>
                  <a:lnTo>
                    <a:pt x="19754" y="723"/>
                  </a:lnTo>
                  <a:lnTo>
                    <a:pt x="19705" y="737"/>
                  </a:lnTo>
                  <a:lnTo>
                    <a:pt x="19675" y="759"/>
                  </a:lnTo>
                  <a:lnTo>
                    <a:pt x="19656" y="794"/>
                  </a:lnTo>
                  <a:lnTo>
                    <a:pt x="19627" y="809"/>
                  </a:lnTo>
                  <a:lnTo>
                    <a:pt x="19607" y="830"/>
                  </a:lnTo>
                  <a:lnTo>
                    <a:pt x="19578" y="866"/>
                  </a:lnTo>
                  <a:lnTo>
                    <a:pt x="19578" y="887"/>
                  </a:lnTo>
                  <a:lnTo>
                    <a:pt x="19558" y="923"/>
                  </a:lnTo>
                  <a:lnTo>
                    <a:pt x="19529" y="938"/>
                  </a:lnTo>
                  <a:lnTo>
                    <a:pt x="19509" y="938"/>
                  </a:lnTo>
                  <a:lnTo>
                    <a:pt x="19480" y="938"/>
                  </a:lnTo>
                  <a:lnTo>
                    <a:pt x="19461" y="959"/>
                  </a:lnTo>
                  <a:lnTo>
                    <a:pt x="19461" y="938"/>
                  </a:lnTo>
                  <a:lnTo>
                    <a:pt x="19431" y="938"/>
                  </a:lnTo>
                  <a:lnTo>
                    <a:pt x="19412" y="923"/>
                  </a:lnTo>
                  <a:lnTo>
                    <a:pt x="19382" y="902"/>
                  </a:lnTo>
                  <a:lnTo>
                    <a:pt x="19363" y="902"/>
                  </a:lnTo>
                  <a:lnTo>
                    <a:pt x="19334" y="902"/>
                  </a:lnTo>
                  <a:lnTo>
                    <a:pt x="19314" y="923"/>
                  </a:lnTo>
                  <a:lnTo>
                    <a:pt x="19285" y="938"/>
                  </a:lnTo>
                  <a:lnTo>
                    <a:pt x="19255" y="959"/>
                  </a:lnTo>
                  <a:lnTo>
                    <a:pt x="19236" y="973"/>
                  </a:lnTo>
                  <a:lnTo>
                    <a:pt x="19187" y="1009"/>
                  </a:lnTo>
                  <a:lnTo>
                    <a:pt x="19187" y="995"/>
                  </a:lnTo>
                  <a:lnTo>
                    <a:pt x="19187" y="973"/>
                  </a:lnTo>
                  <a:lnTo>
                    <a:pt x="19187" y="959"/>
                  </a:lnTo>
                  <a:lnTo>
                    <a:pt x="19158" y="938"/>
                  </a:lnTo>
                  <a:lnTo>
                    <a:pt x="19089" y="938"/>
                  </a:lnTo>
                  <a:lnTo>
                    <a:pt x="19011" y="959"/>
                  </a:lnTo>
                  <a:lnTo>
                    <a:pt x="19011" y="938"/>
                  </a:lnTo>
                  <a:lnTo>
                    <a:pt x="19060" y="923"/>
                  </a:lnTo>
                  <a:lnTo>
                    <a:pt x="19089" y="887"/>
                  </a:lnTo>
                  <a:lnTo>
                    <a:pt x="19138" y="852"/>
                  </a:lnTo>
                  <a:lnTo>
                    <a:pt x="19158" y="830"/>
                  </a:lnTo>
                  <a:lnTo>
                    <a:pt x="19187" y="794"/>
                  </a:lnTo>
                  <a:lnTo>
                    <a:pt x="19158" y="773"/>
                  </a:lnTo>
                  <a:lnTo>
                    <a:pt x="19089" y="773"/>
                  </a:lnTo>
                  <a:lnTo>
                    <a:pt x="19040" y="794"/>
                  </a:lnTo>
                  <a:lnTo>
                    <a:pt x="18992" y="794"/>
                  </a:lnTo>
                  <a:lnTo>
                    <a:pt x="18943" y="794"/>
                  </a:lnTo>
                  <a:lnTo>
                    <a:pt x="18894" y="773"/>
                  </a:lnTo>
                  <a:lnTo>
                    <a:pt x="18865" y="773"/>
                  </a:lnTo>
                  <a:lnTo>
                    <a:pt x="18816" y="773"/>
                  </a:lnTo>
                  <a:lnTo>
                    <a:pt x="18796" y="773"/>
                  </a:lnTo>
                  <a:lnTo>
                    <a:pt x="18747" y="773"/>
                  </a:lnTo>
                  <a:lnTo>
                    <a:pt x="18718" y="773"/>
                  </a:lnTo>
                  <a:lnTo>
                    <a:pt x="18699" y="794"/>
                  </a:lnTo>
                  <a:lnTo>
                    <a:pt x="18669" y="794"/>
                  </a:lnTo>
                  <a:lnTo>
                    <a:pt x="18620" y="794"/>
                  </a:lnTo>
                  <a:lnTo>
                    <a:pt x="18542" y="830"/>
                  </a:lnTo>
                  <a:lnTo>
                    <a:pt x="18445" y="866"/>
                  </a:lnTo>
                  <a:lnTo>
                    <a:pt x="18327" y="902"/>
                  </a:lnTo>
                  <a:lnTo>
                    <a:pt x="18230" y="923"/>
                  </a:lnTo>
                  <a:lnTo>
                    <a:pt x="18103" y="959"/>
                  </a:lnTo>
                  <a:lnTo>
                    <a:pt x="18024" y="995"/>
                  </a:lnTo>
                  <a:lnTo>
                    <a:pt x="17956" y="1031"/>
                  </a:lnTo>
                  <a:lnTo>
                    <a:pt x="17927" y="1066"/>
                  </a:lnTo>
                  <a:lnTo>
                    <a:pt x="17907" y="1081"/>
                  </a:lnTo>
                  <a:lnTo>
                    <a:pt x="17878" y="1117"/>
                  </a:lnTo>
                  <a:lnTo>
                    <a:pt x="17878" y="1138"/>
                  </a:lnTo>
                  <a:lnTo>
                    <a:pt x="17858" y="1152"/>
                  </a:lnTo>
                  <a:lnTo>
                    <a:pt x="17829" y="1174"/>
                  </a:lnTo>
                  <a:lnTo>
                    <a:pt x="17780" y="1188"/>
                  </a:lnTo>
                  <a:lnTo>
                    <a:pt x="17731" y="1188"/>
                  </a:lnTo>
                  <a:lnTo>
                    <a:pt x="17663" y="1188"/>
                  </a:lnTo>
                  <a:lnTo>
                    <a:pt x="17585" y="1210"/>
                  </a:lnTo>
                  <a:lnTo>
                    <a:pt x="17507" y="1210"/>
                  </a:lnTo>
                  <a:lnTo>
                    <a:pt x="17409" y="1245"/>
                  </a:lnTo>
                  <a:lnTo>
                    <a:pt x="17341" y="1260"/>
                  </a:lnTo>
                  <a:lnTo>
                    <a:pt x="17262" y="1303"/>
                  </a:lnTo>
                  <a:lnTo>
                    <a:pt x="17194" y="1317"/>
                  </a:lnTo>
                  <a:lnTo>
                    <a:pt x="17145" y="1353"/>
                  </a:lnTo>
                  <a:lnTo>
                    <a:pt x="17116" y="1374"/>
                  </a:lnTo>
                  <a:lnTo>
                    <a:pt x="17096" y="1410"/>
                  </a:lnTo>
                  <a:lnTo>
                    <a:pt x="17047" y="1446"/>
                  </a:lnTo>
                  <a:lnTo>
                    <a:pt x="16969" y="1482"/>
                  </a:lnTo>
                  <a:lnTo>
                    <a:pt x="16872" y="1517"/>
                  </a:lnTo>
                  <a:lnTo>
                    <a:pt x="16793" y="1553"/>
                  </a:lnTo>
                  <a:lnTo>
                    <a:pt x="16725" y="1589"/>
                  </a:lnTo>
                  <a:lnTo>
                    <a:pt x="16676" y="1639"/>
                  </a:lnTo>
                  <a:lnTo>
                    <a:pt x="16647" y="1675"/>
                  </a:lnTo>
                  <a:lnTo>
                    <a:pt x="16647" y="1718"/>
                  </a:lnTo>
                  <a:lnTo>
                    <a:pt x="16627" y="1768"/>
                  </a:lnTo>
                  <a:lnTo>
                    <a:pt x="16579" y="1804"/>
                  </a:lnTo>
                  <a:lnTo>
                    <a:pt x="16530" y="1825"/>
                  </a:lnTo>
                  <a:lnTo>
                    <a:pt x="16452" y="1861"/>
                  </a:lnTo>
                  <a:lnTo>
                    <a:pt x="16383" y="1875"/>
                  </a:lnTo>
                  <a:lnTo>
                    <a:pt x="16305" y="1897"/>
                  </a:lnTo>
                  <a:lnTo>
                    <a:pt x="16207" y="1911"/>
                  </a:lnTo>
                  <a:lnTo>
                    <a:pt x="16129" y="1932"/>
                  </a:lnTo>
                  <a:lnTo>
                    <a:pt x="16080" y="1947"/>
                  </a:lnTo>
                  <a:lnTo>
                    <a:pt x="16012" y="1983"/>
                  </a:lnTo>
                  <a:lnTo>
                    <a:pt x="15983" y="2004"/>
                  </a:lnTo>
                  <a:lnTo>
                    <a:pt x="15963" y="2018"/>
                  </a:lnTo>
                  <a:lnTo>
                    <a:pt x="15963" y="2054"/>
                  </a:lnTo>
                  <a:lnTo>
                    <a:pt x="15963" y="2076"/>
                  </a:lnTo>
                  <a:lnTo>
                    <a:pt x="15983" y="2111"/>
                  </a:lnTo>
                  <a:close/>
                  <a:moveTo>
                    <a:pt x="12290" y="1138"/>
                  </a:moveTo>
                  <a:lnTo>
                    <a:pt x="12290" y="1138"/>
                  </a:lnTo>
                  <a:lnTo>
                    <a:pt x="12319" y="1138"/>
                  </a:lnTo>
                  <a:lnTo>
                    <a:pt x="12339" y="1174"/>
                  </a:lnTo>
                  <a:lnTo>
                    <a:pt x="12417" y="1188"/>
                  </a:lnTo>
                  <a:lnTo>
                    <a:pt x="12485" y="1188"/>
                  </a:lnTo>
                  <a:lnTo>
                    <a:pt x="12534" y="1152"/>
                  </a:lnTo>
                  <a:lnTo>
                    <a:pt x="12583" y="1138"/>
                  </a:lnTo>
                  <a:lnTo>
                    <a:pt x="12612" y="1117"/>
                  </a:lnTo>
                  <a:lnTo>
                    <a:pt x="12632" y="1102"/>
                  </a:lnTo>
                  <a:lnTo>
                    <a:pt x="12661" y="1117"/>
                  </a:lnTo>
                  <a:lnTo>
                    <a:pt x="12710" y="1138"/>
                  </a:lnTo>
                  <a:lnTo>
                    <a:pt x="12759" y="1174"/>
                  </a:lnTo>
                  <a:lnTo>
                    <a:pt x="12808" y="1210"/>
                  </a:lnTo>
                  <a:lnTo>
                    <a:pt x="12856" y="1245"/>
                  </a:lnTo>
                  <a:lnTo>
                    <a:pt x="12856" y="1260"/>
                  </a:lnTo>
                  <a:lnTo>
                    <a:pt x="12808" y="1245"/>
                  </a:lnTo>
                  <a:lnTo>
                    <a:pt x="12759" y="1224"/>
                  </a:lnTo>
                  <a:lnTo>
                    <a:pt x="12681" y="1210"/>
                  </a:lnTo>
                  <a:lnTo>
                    <a:pt x="12661" y="1224"/>
                  </a:lnTo>
                  <a:lnTo>
                    <a:pt x="12661" y="1260"/>
                  </a:lnTo>
                  <a:lnTo>
                    <a:pt x="12661" y="1303"/>
                  </a:lnTo>
                  <a:lnTo>
                    <a:pt x="12710" y="1317"/>
                  </a:lnTo>
                  <a:lnTo>
                    <a:pt x="12729" y="1353"/>
                  </a:lnTo>
                  <a:lnTo>
                    <a:pt x="12729" y="1388"/>
                  </a:lnTo>
                  <a:lnTo>
                    <a:pt x="12710" y="1410"/>
                  </a:lnTo>
                  <a:lnTo>
                    <a:pt x="12661" y="1424"/>
                  </a:lnTo>
                  <a:lnTo>
                    <a:pt x="12632" y="1446"/>
                  </a:lnTo>
                  <a:lnTo>
                    <a:pt x="12612" y="1460"/>
                  </a:lnTo>
                  <a:lnTo>
                    <a:pt x="12632" y="1496"/>
                  </a:lnTo>
                  <a:lnTo>
                    <a:pt x="12661" y="1532"/>
                  </a:lnTo>
                  <a:lnTo>
                    <a:pt x="12681" y="1532"/>
                  </a:lnTo>
                  <a:lnTo>
                    <a:pt x="12759" y="1532"/>
                  </a:lnTo>
                  <a:lnTo>
                    <a:pt x="12827" y="1532"/>
                  </a:lnTo>
                  <a:lnTo>
                    <a:pt x="12905" y="1532"/>
                  </a:lnTo>
                  <a:lnTo>
                    <a:pt x="12954" y="1532"/>
                  </a:lnTo>
                  <a:lnTo>
                    <a:pt x="13003" y="1517"/>
                  </a:lnTo>
                  <a:lnTo>
                    <a:pt x="13052" y="1496"/>
                  </a:lnTo>
                  <a:lnTo>
                    <a:pt x="13101" y="1482"/>
                  </a:lnTo>
                  <a:lnTo>
                    <a:pt x="13150" y="1460"/>
                  </a:lnTo>
                  <a:lnTo>
                    <a:pt x="13198" y="1460"/>
                  </a:lnTo>
                  <a:lnTo>
                    <a:pt x="13247" y="1482"/>
                  </a:lnTo>
                  <a:lnTo>
                    <a:pt x="13277" y="1482"/>
                  </a:lnTo>
                  <a:lnTo>
                    <a:pt x="13325" y="1482"/>
                  </a:lnTo>
                  <a:lnTo>
                    <a:pt x="13345" y="1460"/>
                  </a:lnTo>
                  <a:lnTo>
                    <a:pt x="13394" y="1424"/>
                  </a:lnTo>
                  <a:lnTo>
                    <a:pt x="13423" y="1410"/>
                  </a:lnTo>
                  <a:lnTo>
                    <a:pt x="13452" y="1388"/>
                  </a:lnTo>
                  <a:lnTo>
                    <a:pt x="13423" y="1353"/>
                  </a:lnTo>
                  <a:lnTo>
                    <a:pt x="13374" y="1338"/>
                  </a:lnTo>
                  <a:lnTo>
                    <a:pt x="13296" y="1317"/>
                  </a:lnTo>
                  <a:lnTo>
                    <a:pt x="13277" y="1303"/>
                  </a:lnTo>
                  <a:lnTo>
                    <a:pt x="13247" y="1281"/>
                  </a:lnTo>
                  <a:lnTo>
                    <a:pt x="13277" y="1260"/>
                  </a:lnTo>
                  <a:lnTo>
                    <a:pt x="13325" y="1245"/>
                  </a:lnTo>
                  <a:lnTo>
                    <a:pt x="13325" y="1224"/>
                  </a:lnTo>
                  <a:lnTo>
                    <a:pt x="13345" y="1188"/>
                  </a:lnTo>
                  <a:lnTo>
                    <a:pt x="13325" y="1152"/>
                  </a:lnTo>
                  <a:lnTo>
                    <a:pt x="13325" y="1138"/>
                  </a:lnTo>
                  <a:lnTo>
                    <a:pt x="13325" y="1117"/>
                  </a:lnTo>
                  <a:lnTo>
                    <a:pt x="13325" y="1102"/>
                  </a:lnTo>
                  <a:lnTo>
                    <a:pt x="13345" y="1081"/>
                  </a:lnTo>
                  <a:lnTo>
                    <a:pt x="13394" y="1031"/>
                  </a:lnTo>
                  <a:lnTo>
                    <a:pt x="13452" y="973"/>
                  </a:lnTo>
                  <a:lnTo>
                    <a:pt x="13423" y="923"/>
                  </a:lnTo>
                  <a:lnTo>
                    <a:pt x="13345" y="887"/>
                  </a:lnTo>
                  <a:lnTo>
                    <a:pt x="13277" y="852"/>
                  </a:lnTo>
                  <a:lnTo>
                    <a:pt x="13228" y="830"/>
                  </a:lnTo>
                  <a:lnTo>
                    <a:pt x="13228" y="794"/>
                  </a:lnTo>
                  <a:lnTo>
                    <a:pt x="13277" y="773"/>
                  </a:lnTo>
                  <a:lnTo>
                    <a:pt x="13345" y="737"/>
                  </a:lnTo>
                  <a:lnTo>
                    <a:pt x="13394" y="701"/>
                  </a:lnTo>
                  <a:lnTo>
                    <a:pt x="13423" y="651"/>
                  </a:lnTo>
                  <a:lnTo>
                    <a:pt x="13423" y="616"/>
                  </a:lnTo>
                  <a:lnTo>
                    <a:pt x="13423" y="558"/>
                  </a:lnTo>
                  <a:lnTo>
                    <a:pt x="13423" y="508"/>
                  </a:lnTo>
                  <a:lnTo>
                    <a:pt x="13423" y="472"/>
                  </a:lnTo>
                  <a:lnTo>
                    <a:pt x="13452" y="394"/>
                  </a:lnTo>
                  <a:lnTo>
                    <a:pt x="13452" y="344"/>
                  </a:lnTo>
                  <a:lnTo>
                    <a:pt x="13472" y="286"/>
                  </a:lnTo>
                  <a:lnTo>
                    <a:pt x="13452" y="272"/>
                  </a:lnTo>
                  <a:lnTo>
                    <a:pt x="13423" y="250"/>
                  </a:lnTo>
                  <a:lnTo>
                    <a:pt x="13374" y="272"/>
                  </a:lnTo>
                  <a:lnTo>
                    <a:pt x="13345" y="250"/>
                  </a:lnTo>
                  <a:lnTo>
                    <a:pt x="13374" y="215"/>
                  </a:lnTo>
                  <a:lnTo>
                    <a:pt x="13423" y="165"/>
                  </a:lnTo>
                  <a:lnTo>
                    <a:pt x="13452" y="129"/>
                  </a:lnTo>
                  <a:lnTo>
                    <a:pt x="13452" y="72"/>
                  </a:lnTo>
                  <a:lnTo>
                    <a:pt x="13452" y="36"/>
                  </a:lnTo>
                  <a:lnTo>
                    <a:pt x="13423" y="36"/>
                  </a:lnTo>
                  <a:lnTo>
                    <a:pt x="13394" y="36"/>
                  </a:lnTo>
                  <a:lnTo>
                    <a:pt x="13374" y="36"/>
                  </a:lnTo>
                  <a:lnTo>
                    <a:pt x="13345" y="36"/>
                  </a:lnTo>
                  <a:lnTo>
                    <a:pt x="13296" y="21"/>
                  </a:lnTo>
                  <a:lnTo>
                    <a:pt x="13247" y="21"/>
                  </a:lnTo>
                  <a:lnTo>
                    <a:pt x="13228" y="0"/>
                  </a:lnTo>
                  <a:lnTo>
                    <a:pt x="13198" y="0"/>
                  </a:lnTo>
                  <a:lnTo>
                    <a:pt x="13179" y="21"/>
                  </a:lnTo>
                  <a:lnTo>
                    <a:pt x="13150" y="36"/>
                  </a:lnTo>
                  <a:lnTo>
                    <a:pt x="13101" y="36"/>
                  </a:lnTo>
                  <a:lnTo>
                    <a:pt x="13052" y="36"/>
                  </a:lnTo>
                  <a:lnTo>
                    <a:pt x="13032" y="36"/>
                  </a:lnTo>
                  <a:lnTo>
                    <a:pt x="12983" y="57"/>
                  </a:lnTo>
                  <a:lnTo>
                    <a:pt x="12954" y="57"/>
                  </a:lnTo>
                  <a:lnTo>
                    <a:pt x="12935" y="57"/>
                  </a:lnTo>
                  <a:lnTo>
                    <a:pt x="12935" y="72"/>
                  </a:lnTo>
                  <a:lnTo>
                    <a:pt x="12905" y="93"/>
                  </a:lnTo>
                  <a:lnTo>
                    <a:pt x="12886" y="93"/>
                  </a:lnTo>
                  <a:lnTo>
                    <a:pt x="12856" y="93"/>
                  </a:lnTo>
                  <a:lnTo>
                    <a:pt x="12808" y="107"/>
                  </a:lnTo>
                  <a:lnTo>
                    <a:pt x="12729" y="129"/>
                  </a:lnTo>
                  <a:lnTo>
                    <a:pt x="12710" y="143"/>
                  </a:lnTo>
                  <a:lnTo>
                    <a:pt x="12661" y="179"/>
                  </a:lnTo>
                  <a:lnTo>
                    <a:pt x="12632" y="215"/>
                  </a:lnTo>
                  <a:lnTo>
                    <a:pt x="12632" y="250"/>
                  </a:lnTo>
                  <a:lnTo>
                    <a:pt x="12632" y="272"/>
                  </a:lnTo>
                  <a:lnTo>
                    <a:pt x="12632" y="286"/>
                  </a:lnTo>
                  <a:lnTo>
                    <a:pt x="12612" y="286"/>
                  </a:lnTo>
                  <a:lnTo>
                    <a:pt x="12563" y="308"/>
                  </a:lnTo>
                  <a:lnTo>
                    <a:pt x="12515" y="308"/>
                  </a:lnTo>
                  <a:lnTo>
                    <a:pt x="12485" y="322"/>
                  </a:lnTo>
                  <a:lnTo>
                    <a:pt x="12466" y="344"/>
                  </a:lnTo>
                  <a:lnTo>
                    <a:pt x="12436" y="358"/>
                  </a:lnTo>
                  <a:lnTo>
                    <a:pt x="12417" y="379"/>
                  </a:lnTo>
                  <a:lnTo>
                    <a:pt x="12388" y="394"/>
                  </a:lnTo>
                  <a:lnTo>
                    <a:pt x="12368" y="415"/>
                  </a:lnTo>
                  <a:lnTo>
                    <a:pt x="12339" y="437"/>
                  </a:lnTo>
                  <a:lnTo>
                    <a:pt x="12319" y="472"/>
                  </a:lnTo>
                  <a:lnTo>
                    <a:pt x="12319" y="508"/>
                  </a:lnTo>
                  <a:lnTo>
                    <a:pt x="12368" y="544"/>
                  </a:lnTo>
                  <a:lnTo>
                    <a:pt x="12388" y="580"/>
                  </a:lnTo>
                  <a:lnTo>
                    <a:pt x="12417" y="616"/>
                  </a:lnTo>
                  <a:lnTo>
                    <a:pt x="12417" y="630"/>
                  </a:lnTo>
                  <a:lnTo>
                    <a:pt x="12388" y="651"/>
                  </a:lnTo>
                  <a:lnTo>
                    <a:pt x="12388" y="687"/>
                  </a:lnTo>
                  <a:lnTo>
                    <a:pt x="12368" y="687"/>
                  </a:lnTo>
                  <a:lnTo>
                    <a:pt x="12339" y="666"/>
                  </a:lnTo>
                  <a:lnTo>
                    <a:pt x="12319" y="630"/>
                  </a:lnTo>
                  <a:lnTo>
                    <a:pt x="12290" y="594"/>
                  </a:lnTo>
                  <a:lnTo>
                    <a:pt x="12270" y="558"/>
                  </a:lnTo>
                  <a:lnTo>
                    <a:pt x="12241" y="544"/>
                  </a:lnTo>
                  <a:lnTo>
                    <a:pt x="12212" y="558"/>
                  </a:lnTo>
                  <a:lnTo>
                    <a:pt x="12192" y="580"/>
                  </a:lnTo>
                  <a:lnTo>
                    <a:pt x="12163" y="616"/>
                  </a:lnTo>
                  <a:lnTo>
                    <a:pt x="12143" y="630"/>
                  </a:lnTo>
                  <a:lnTo>
                    <a:pt x="12114" y="666"/>
                  </a:lnTo>
                  <a:lnTo>
                    <a:pt x="12114" y="701"/>
                  </a:lnTo>
                  <a:lnTo>
                    <a:pt x="12094" y="773"/>
                  </a:lnTo>
                  <a:lnTo>
                    <a:pt x="12065" y="830"/>
                  </a:lnTo>
                  <a:lnTo>
                    <a:pt x="12065" y="866"/>
                  </a:lnTo>
                  <a:lnTo>
                    <a:pt x="12065" y="902"/>
                  </a:lnTo>
                  <a:lnTo>
                    <a:pt x="12094" y="938"/>
                  </a:lnTo>
                  <a:lnTo>
                    <a:pt x="12143" y="959"/>
                  </a:lnTo>
                  <a:lnTo>
                    <a:pt x="12163" y="959"/>
                  </a:lnTo>
                  <a:lnTo>
                    <a:pt x="12212" y="959"/>
                  </a:lnTo>
                  <a:lnTo>
                    <a:pt x="12241" y="973"/>
                  </a:lnTo>
                  <a:lnTo>
                    <a:pt x="12270" y="959"/>
                  </a:lnTo>
                  <a:lnTo>
                    <a:pt x="12290" y="959"/>
                  </a:lnTo>
                  <a:lnTo>
                    <a:pt x="12290" y="973"/>
                  </a:lnTo>
                  <a:lnTo>
                    <a:pt x="12270" y="1009"/>
                  </a:lnTo>
                  <a:lnTo>
                    <a:pt x="12241" y="1031"/>
                  </a:lnTo>
                  <a:lnTo>
                    <a:pt x="12241" y="1045"/>
                  </a:lnTo>
                  <a:lnTo>
                    <a:pt x="12290" y="1138"/>
                  </a:lnTo>
                  <a:close/>
                  <a:moveTo>
                    <a:pt x="18230" y="7179"/>
                  </a:moveTo>
                  <a:lnTo>
                    <a:pt x="17976" y="7329"/>
                  </a:lnTo>
                  <a:lnTo>
                    <a:pt x="17712" y="7637"/>
                  </a:lnTo>
                  <a:lnTo>
                    <a:pt x="17663" y="7744"/>
                  </a:lnTo>
                  <a:lnTo>
                    <a:pt x="17663" y="7887"/>
                  </a:lnTo>
                  <a:lnTo>
                    <a:pt x="17810" y="7851"/>
                  </a:lnTo>
                  <a:lnTo>
                    <a:pt x="18073" y="7887"/>
                  </a:lnTo>
                  <a:lnTo>
                    <a:pt x="18230" y="7959"/>
                  </a:lnTo>
                  <a:lnTo>
                    <a:pt x="18376" y="7923"/>
                  </a:lnTo>
                  <a:lnTo>
                    <a:pt x="18493" y="8030"/>
                  </a:lnTo>
                  <a:lnTo>
                    <a:pt x="18699" y="7994"/>
                  </a:lnTo>
                  <a:lnTo>
                    <a:pt x="18699" y="7851"/>
                  </a:lnTo>
                  <a:lnTo>
                    <a:pt x="18591" y="7672"/>
                  </a:lnTo>
                  <a:lnTo>
                    <a:pt x="18181" y="7522"/>
                  </a:lnTo>
                  <a:lnTo>
                    <a:pt x="18132" y="7450"/>
                  </a:lnTo>
                  <a:lnTo>
                    <a:pt x="18230" y="7293"/>
                  </a:lnTo>
                  <a:lnTo>
                    <a:pt x="18230" y="7179"/>
                  </a:lnTo>
                  <a:close/>
                  <a:moveTo>
                    <a:pt x="12290" y="1768"/>
                  </a:moveTo>
                  <a:lnTo>
                    <a:pt x="12290" y="1753"/>
                  </a:lnTo>
                  <a:lnTo>
                    <a:pt x="12270" y="1753"/>
                  </a:lnTo>
                  <a:lnTo>
                    <a:pt x="12241" y="1768"/>
                  </a:lnTo>
                  <a:lnTo>
                    <a:pt x="12290" y="1768"/>
                  </a:lnTo>
                  <a:close/>
                  <a:moveTo>
                    <a:pt x="12094" y="1567"/>
                  </a:moveTo>
                  <a:lnTo>
                    <a:pt x="12143" y="1567"/>
                  </a:lnTo>
                  <a:lnTo>
                    <a:pt x="12212" y="1603"/>
                  </a:lnTo>
                  <a:lnTo>
                    <a:pt x="12241" y="1625"/>
                  </a:lnTo>
                  <a:lnTo>
                    <a:pt x="12270" y="1625"/>
                  </a:lnTo>
                  <a:lnTo>
                    <a:pt x="12319" y="1603"/>
                  </a:lnTo>
                  <a:lnTo>
                    <a:pt x="12368" y="1603"/>
                  </a:lnTo>
                  <a:lnTo>
                    <a:pt x="12388" y="1625"/>
                  </a:lnTo>
                  <a:lnTo>
                    <a:pt x="12417" y="1639"/>
                  </a:lnTo>
                  <a:lnTo>
                    <a:pt x="12417" y="1675"/>
                  </a:lnTo>
                  <a:lnTo>
                    <a:pt x="12436" y="1696"/>
                  </a:lnTo>
                  <a:lnTo>
                    <a:pt x="12436" y="1718"/>
                  </a:lnTo>
                  <a:lnTo>
                    <a:pt x="12436" y="1753"/>
                  </a:lnTo>
                  <a:lnTo>
                    <a:pt x="12436" y="1804"/>
                  </a:lnTo>
                  <a:lnTo>
                    <a:pt x="12436" y="1839"/>
                  </a:lnTo>
                  <a:lnTo>
                    <a:pt x="12466" y="1875"/>
                  </a:lnTo>
                  <a:lnTo>
                    <a:pt x="12515" y="1897"/>
                  </a:lnTo>
                  <a:lnTo>
                    <a:pt x="12534" y="1911"/>
                  </a:lnTo>
                  <a:lnTo>
                    <a:pt x="12583" y="1932"/>
                  </a:lnTo>
                  <a:lnTo>
                    <a:pt x="12612" y="1932"/>
                  </a:lnTo>
                  <a:lnTo>
                    <a:pt x="12661" y="1932"/>
                  </a:lnTo>
                  <a:lnTo>
                    <a:pt x="12710" y="1947"/>
                  </a:lnTo>
                  <a:lnTo>
                    <a:pt x="12759" y="1947"/>
                  </a:lnTo>
                  <a:lnTo>
                    <a:pt x="12808" y="1932"/>
                  </a:lnTo>
                  <a:lnTo>
                    <a:pt x="12827" y="1932"/>
                  </a:lnTo>
                  <a:lnTo>
                    <a:pt x="12886" y="1932"/>
                  </a:lnTo>
                  <a:lnTo>
                    <a:pt x="12905" y="1911"/>
                  </a:lnTo>
                  <a:lnTo>
                    <a:pt x="12935" y="1911"/>
                  </a:lnTo>
                  <a:lnTo>
                    <a:pt x="12983" y="1911"/>
                  </a:lnTo>
                  <a:lnTo>
                    <a:pt x="13003" y="1911"/>
                  </a:lnTo>
                  <a:lnTo>
                    <a:pt x="13052" y="1911"/>
                  </a:lnTo>
                  <a:lnTo>
                    <a:pt x="13101" y="1897"/>
                  </a:lnTo>
                  <a:lnTo>
                    <a:pt x="13130" y="1897"/>
                  </a:lnTo>
                  <a:lnTo>
                    <a:pt x="13150" y="1897"/>
                  </a:lnTo>
                  <a:lnTo>
                    <a:pt x="13179" y="1861"/>
                  </a:lnTo>
                  <a:lnTo>
                    <a:pt x="13198" y="1861"/>
                  </a:lnTo>
                  <a:lnTo>
                    <a:pt x="13228" y="1861"/>
                  </a:lnTo>
                  <a:lnTo>
                    <a:pt x="13277" y="1875"/>
                  </a:lnTo>
                  <a:lnTo>
                    <a:pt x="13325" y="1875"/>
                  </a:lnTo>
                  <a:lnTo>
                    <a:pt x="13345" y="1861"/>
                  </a:lnTo>
                  <a:lnTo>
                    <a:pt x="13394" y="1861"/>
                  </a:lnTo>
                  <a:lnTo>
                    <a:pt x="13423" y="1825"/>
                  </a:lnTo>
                  <a:lnTo>
                    <a:pt x="13472" y="1804"/>
                  </a:lnTo>
                  <a:lnTo>
                    <a:pt x="13472" y="1789"/>
                  </a:lnTo>
                  <a:lnTo>
                    <a:pt x="13472" y="1753"/>
                  </a:lnTo>
                  <a:lnTo>
                    <a:pt x="13472" y="1718"/>
                  </a:lnTo>
                  <a:lnTo>
                    <a:pt x="13452" y="1675"/>
                  </a:lnTo>
                  <a:lnTo>
                    <a:pt x="13423" y="1660"/>
                  </a:lnTo>
                  <a:lnTo>
                    <a:pt x="13394" y="1639"/>
                  </a:lnTo>
                  <a:lnTo>
                    <a:pt x="13345" y="1625"/>
                  </a:lnTo>
                  <a:lnTo>
                    <a:pt x="13296" y="1603"/>
                  </a:lnTo>
                  <a:lnTo>
                    <a:pt x="13247" y="1603"/>
                  </a:lnTo>
                  <a:lnTo>
                    <a:pt x="13228" y="1589"/>
                  </a:lnTo>
                  <a:lnTo>
                    <a:pt x="13130" y="1603"/>
                  </a:lnTo>
                  <a:lnTo>
                    <a:pt x="13101" y="1603"/>
                  </a:lnTo>
                  <a:lnTo>
                    <a:pt x="13052" y="1639"/>
                  </a:lnTo>
                  <a:lnTo>
                    <a:pt x="13032" y="1660"/>
                  </a:lnTo>
                  <a:lnTo>
                    <a:pt x="13003" y="1675"/>
                  </a:lnTo>
                  <a:lnTo>
                    <a:pt x="12954" y="1718"/>
                  </a:lnTo>
                  <a:lnTo>
                    <a:pt x="12935" y="1718"/>
                  </a:lnTo>
                  <a:lnTo>
                    <a:pt x="12905" y="1718"/>
                  </a:lnTo>
                  <a:lnTo>
                    <a:pt x="12827" y="1718"/>
                  </a:lnTo>
                  <a:lnTo>
                    <a:pt x="12759" y="1718"/>
                  </a:lnTo>
                  <a:lnTo>
                    <a:pt x="12710" y="1718"/>
                  </a:lnTo>
                  <a:lnTo>
                    <a:pt x="12681" y="1696"/>
                  </a:lnTo>
                  <a:lnTo>
                    <a:pt x="12661" y="1660"/>
                  </a:lnTo>
                  <a:lnTo>
                    <a:pt x="12632" y="1625"/>
                  </a:lnTo>
                  <a:lnTo>
                    <a:pt x="12583" y="1603"/>
                  </a:lnTo>
                  <a:lnTo>
                    <a:pt x="12563" y="1553"/>
                  </a:lnTo>
                  <a:lnTo>
                    <a:pt x="12534" y="1532"/>
                  </a:lnTo>
                  <a:lnTo>
                    <a:pt x="12534" y="1517"/>
                  </a:lnTo>
                  <a:lnTo>
                    <a:pt x="12515" y="1517"/>
                  </a:lnTo>
                  <a:lnTo>
                    <a:pt x="12094" y="1567"/>
                  </a:lnTo>
                  <a:close/>
                  <a:moveTo>
                    <a:pt x="12417" y="1553"/>
                  </a:moveTo>
                  <a:lnTo>
                    <a:pt x="12388" y="1553"/>
                  </a:lnTo>
                  <a:lnTo>
                    <a:pt x="12417" y="1553"/>
                  </a:lnTo>
                  <a:close/>
                  <a:moveTo>
                    <a:pt x="13716" y="12954"/>
                  </a:moveTo>
                  <a:lnTo>
                    <a:pt x="13716" y="12954"/>
                  </a:lnTo>
                  <a:lnTo>
                    <a:pt x="13716" y="12904"/>
                  </a:lnTo>
                  <a:lnTo>
                    <a:pt x="13697" y="12868"/>
                  </a:lnTo>
                  <a:lnTo>
                    <a:pt x="13667" y="12847"/>
                  </a:lnTo>
                  <a:lnTo>
                    <a:pt x="13716" y="12432"/>
                  </a:lnTo>
                  <a:lnTo>
                    <a:pt x="13452" y="12396"/>
                  </a:lnTo>
                  <a:lnTo>
                    <a:pt x="13150" y="12360"/>
                  </a:lnTo>
                  <a:lnTo>
                    <a:pt x="13081" y="12346"/>
                  </a:lnTo>
                  <a:lnTo>
                    <a:pt x="13003" y="12324"/>
                  </a:lnTo>
                  <a:lnTo>
                    <a:pt x="12983" y="12324"/>
                  </a:lnTo>
                  <a:lnTo>
                    <a:pt x="12856" y="12310"/>
                  </a:lnTo>
                  <a:lnTo>
                    <a:pt x="12778" y="12289"/>
                  </a:lnTo>
                  <a:lnTo>
                    <a:pt x="12778" y="12124"/>
                  </a:lnTo>
                  <a:lnTo>
                    <a:pt x="12729" y="12088"/>
                  </a:lnTo>
                  <a:lnTo>
                    <a:pt x="12905" y="12017"/>
                  </a:lnTo>
                  <a:lnTo>
                    <a:pt x="13052" y="11945"/>
                  </a:lnTo>
                  <a:lnTo>
                    <a:pt x="13150" y="11659"/>
                  </a:lnTo>
                  <a:lnTo>
                    <a:pt x="12534" y="11730"/>
                  </a:lnTo>
                  <a:lnTo>
                    <a:pt x="12290" y="11981"/>
                  </a:lnTo>
                  <a:lnTo>
                    <a:pt x="11870" y="12017"/>
                  </a:lnTo>
                  <a:lnTo>
                    <a:pt x="11450" y="11659"/>
                  </a:lnTo>
                  <a:lnTo>
                    <a:pt x="11401" y="11172"/>
                  </a:lnTo>
                  <a:lnTo>
                    <a:pt x="11528" y="11065"/>
                  </a:lnTo>
                  <a:lnTo>
                    <a:pt x="11499" y="11065"/>
                  </a:lnTo>
                  <a:lnTo>
                    <a:pt x="11499" y="10807"/>
                  </a:lnTo>
                  <a:lnTo>
                    <a:pt x="11723" y="10664"/>
                  </a:lnTo>
                  <a:lnTo>
                    <a:pt x="11870" y="10535"/>
                  </a:lnTo>
                  <a:lnTo>
                    <a:pt x="12388" y="10571"/>
                  </a:lnTo>
                  <a:lnTo>
                    <a:pt x="12681" y="10571"/>
                  </a:lnTo>
                  <a:lnTo>
                    <a:pt x="13101" y="10499"/>
                  </a:lnTo>
                  <a:lnTo>
                    <a:pt x="13345" y="10499"/>
                  </a:lnTo>
                  <a:lnTo>
                    <a:pt x="13599" y="10464"/>
                  </a:lnTo>
                  <a:lnTo>
                    <a:pt x="13667" y="10664"/>
                  </a:lnTo>
                  <a:lnTo>
                    <a:pt x="13765" y="10915"/>
                  </a:lnTo>
                  <a:lnTo>
                    <a:pt x="14087" y="11136"/>
                  </a:lnTo>
                  <a:lnTo>
                    <a:pt x="14234" y="11172"/>
                  </a:lnTo>
                  <a:lnTo>
                    <a:pt x="14185" y="10807"/>
                  </a:lnTo>
                  <a:lnTo>
                    <a:pt x="13960" y="10392"/>
                  </a:lnTo>
                  <a:lnTo>
                    <a:pt x="14234" y="10177"/>
                  </a:lnTo>
                  <a:lnTo>
                    <a:pt x="14478" y="10106"/>
                  </a:lnTo>
                  <a:lnTo>
                    <a:pt x="14947" y="9784"/>
                  </a:lnTo>
                  <a:lnTo>
                    <a:pt x="14898" y="9548"/>
                  </a:lnTo>
                  <a:lnTo>
                    <a:pt x="14849" y="9333"/>
                  </a:lnTo>
                  <a:lnTo>
                    <a:pt x="14996" y="9404"/>
                  </a:lnTo>
                  <a:lnTo>
                    <a:pt x="15045" y="9369"/>
                  </a:lnTo>
                  <a:lnTo>
                    <a:pt x="14996" y="9218"/>
                  </a:lnTo>
                  <a:lnTo>
                    <a:pt x="15094" y="9218"/>
                  </a:lnTo>
                  <a:lnTo>
                    <a:pt x="15250" y="9183"/>
                  </a:lnTo>
                  <a:lnTo>
                    <a:pt x="15348" y="9004"/>
                  </a:lnTo>
                  <a:lnTo>
                    <a:pt x="15563" y="8968"/>
                  </a:lnTo>
                  <a:lnTo>
                    <a:pt x="15865" y="8839"/>
                  </a:lnTo>
                  <a:lnTo>
                    <a:pt x="15865" y="8553"/>
                  </a:lnTo>
                  <a:lnTo>
                    <a:pt x="16383" y="8374"/>
                  </a:lnTo>
                  <a:lnTo>
                    <a:pt x="16276" y="7994"/>
                  </a:lnTo>
                  <a:lnTo>
                    <a:pt x="16383" y="8374"/>
                  </a:lnTo>
                  <a:lnTo>
                    <a:pt x="16598" y="8266"/>
                  </a:lnTo>
                  <a:lnTo>
                    <a:pt x="16745" y="8302"/>
                  </a:lnTo>
                  <a:lnTo>
                    <a:pt x="16647" y="8410"/>
                  </a:lnTo>
                  <a:lnTo>
                    <a:pt x="16745" y="8553"/>
                  </a:lnTo>
                  <a:lnTo>
                    <a:pt x="17194" y="8302"/>
                  </a:lnTo>
                  <a:lnTo>
                    <a:pt x="17360" y="8138"/>
                  </a:lnTo>
                  <a:lnTo>
                    <a:pt x="16891" y="8102"/>
                  </a:lnTo>
                  <a:lnTo>
                    <a:pt x="16696" y="7887"/>
                  </a:lnTo>
                  <a:lnTo>
                    <a:pt x="16842" y="7780"/>
                  </a:lnTo>
                  <a:lnTo>
                    <a:pt x="16891" y="7637"/>
                  </a:lnTo>
                  <a:lnTo>
                    <a:pt x="16178" y="7744"/>
                  </a:lnTo>
                  <a:lnTo>
                    <a:pt x="15817" y="7959"/>
                  </a:lnTo>
                  <a:lnTo>
                    <a:pt x="15983" y="7708"/>
                  </a:lnTo>
                  <a:lnTo>
                    <a:pt x="16325" y="7558"/>
                  </a:lnTo>
                  <a:lnTo>
                    <a:pt x="16530" y="7400"/>
                  </a:lnTo>
                  <a:lnTo>
                    <a:pt x="17145" y="7436"/>
                  </a:lnTo>
                  <a:lnTo>
                    <a:pt x="17614" y="7400"/>
                  </a:lnTo>
                  <a:lnTo>
                    <a:pt x="17976" y="7221"/>
                  </a:lnTo>
                  <a:lnTo>
                    <a:pt x="18230" y="7071"/>
                  </a:lnTo>
                  <a:lnTo>
                    <a:pt x="18024" y="6713"/>
                  </a:lnTo>
                  <a:lnTo>
                    <a:pt x="17976" y="6513"/>
                  </a:lnTo>
                  <a:lnTo>
                    <a:pt x="17311" y="6262"/>
                  </a:lnTo>
                  <a:lnTo>
                    <a:pt x="17311" y="6119"/>
                  </a:lnTo>
                  <a:lnTo>
                    <a:pt x="16745" y="5339"/>
                  </a:lnTo>
                  <a:lnTo>
                    <a:pt x="16598" y="5668"/>
                  </a:lnTo>
                  <a:lnTo>
                    <a:pt x="16227" y="5740"/>
                  </a:lnTo>
                  <a:lnTo>
                    <a:pt x="16129" y="5668"/>
                  </a:lnTo>
                  <a:lnTo>
                    <a:pt x="15983" y="5668"/>
                  </a:lnTo>
                  <a:lnTo>
                    <a:pt x="15983" y="5146"/>
                  </a:lnTo>
                  <a:lnTo>
                    <a:pt x="15660" y="5110"/>
                  </a:lnTo>
                  <a:lnTo>
                    <a:pt x="15416" y="4852"/>
                  </a:lnTo>
                  <a:lnTo>
                    <a:pt x="15142" y="4888"/>
                  </a:lnTo>
                  <a:lnTo>
                    <a:pt x="14849" y="4817"/>
                  </a:lnTo>
                  <a:lnTo>
                    <a:pt x="14654" y="4852"/>
                  </a:lnTo>
                  <a:lnTo>
                    <a:pt x="14654" y="5031"/>
                  </a:lnTo>
                  <a:lnTo>
                    <a:pt x="14654" y="5232"/>
                  </a:lnTo>
                  <a:lnTo>
                    <a:pt x="14605" y="5633"/>
                  </a:lnTo>
                  <a:lnTo>
                    <a:pt x="14527" y="5776"/>
                  </a:lnTo>
                  <a:lnTo>
                    <a:pt x="14849" y="6227"/>
                  </a:lnTo>
                  <a:lnTo>
                    <a:pt x="14332" y="6549"/>
                  </a:lnTo>
                  <a:lnTo>
                    <a:pt x="14429" y="7107"/>
                  </a:lnTo>
                  <a:lnTo>
                    <a:pt x="14234" y="7221"/>
                  </a:lnTo>
                  <a:lnTo>
                    <a:pt x="14039" y="7143"/>
                  </a:lnTo>
                  <a:lnTo>
                    <a:pt x="13912" y="6477"/>
                  </a:lnTo>
                  <a:lnTo>
                    <a:pt x="13394" y="6441"/>
                  </a:lnTo>
                  <a:lnTo>
                    <a:pt x="12436" y="6048"/>
                  </a:lnTo>
                  <a:lnTo>
                    <a:pt x="12241" y="6048"/>
                  </a:lnTo>
                  <a:lnTo>
                    <a:pt x="12065" y="5704"/>
                  </a:lnTo>
                  <a:lnTo>
                    <a:pt x="11919" y="5597"/>
                  </a:lnTo>
                  <a:lnTo>
                    <a:pt x="12339" y="4709"/>
                  </a:lnTo>
                  <a:lnTo>
                    <a:pt x="12583" y="4509"/>
                  </a:lnTo>
                  <a:lnTo>
                    <a:pt x="12856" y="4402"/>
                  </a:lnTo>
                  <a:lnTo>
                    <a:pt x="13003" y="4402"/>
                  </a:lnTo>
                  <a:lnTo>
                    <a:pt x="13150" y="4044"/>
                  </a:lnTo>
                  <a:lnTo>
                    <a:pt x="13247" y="3750"/>
                  </a:lnTo>
                  <a:lnTo>
                    <a:pt x="13765" y="3664"/>
                  </a:lnTo>
                  <a:lnTo>
                    <a:pt x="14039" y="3521"/>
                  </a:lnTo>
                  <a:lnTo>
                    <a:pt x="13863" y="3192"/>
                  </a:lnTo>
                  <a:lnTo>
                    <a:pt x="13990" y="2977"/>
                  </a:lnTo>
                  <a:lnTo>
                    <a:pt x="13794" y="2813"/>
                  </a:lnTo>
                  <a:lnTo>
                    <a:pt x="13814" y="2813"/>
                  </a:lnTo>
                  <a:lnTo>
                    <a:pt x="13843" y="2798"/>
                  </a:lnTo>
                  <a:lnTo>
                    <a:pt x="13863" y="2777"/>
                  </a:lnTo>
                  <a:lnTo>
                    <a:pt x="13892" y="2777"/>
                  </a:lnTo>
                  <a:lnTo>
                    <a:pt x="13912" y="2777"/>
                  </a:lnTo>
                  <a:lnTo>
                    <a:pt x="13990" y="2777"/>
                  </a:lnTo>
                  <a:lnTo>
                    <a:pt x="14068" y="2777"/>
                  </a:lnTo>
                  <a:lnTo>
                    <a:pt x="14087" y="2763"/>
                  </a:lnTo>
                  <a:lnTo>
                    <a:pt x="14087" y="2741"/>
                  </a:lnTo>
                  <a:lnTo>
                    <a:pt x="14039" y="2691"/>
                  </a:lnTo>
                  <a:lnTo>
                    <a:pt x="14039" y="2670"/>
                  </a:lnTo>
                  <a:lnTo>
                    <a:pt x="14068" y="2670"/>
                  </a:lnTo>
                  <a:lnTo>
                    <a:pt x="14117" y="2691"/>
                  </a:lnTo>
                  <a:lnTo>
                    <a:pt x="14185" y="2705"/>
                  </a:lnTo>
                  <a:lnTo>
                    <a:pt x="14214" y="2727"/>
                  </a:lnTo>
                  <a:lnTo>
                    <a:pt x="14234" y="2741"/>
                  </a:lnTo>
                  <a:lnTo>
                    <a:pt x="14283" y="2763"/>
                  </a:lnTo>
                  <a:lnTo>
                    <a:pt x="14332" y="2777"/>
                  </a:lnTo>
                  <a:lnTo>
                    <a:pt x="14380" y="2813"/>
                  </a:lnTo>
                  <a:lnTo>
                    <a:pt x="14429" y="2834"/>
                  </a:lnTo>
                  <a:lnTo>
                    <a:pt x="14507" y="2849"/>
                  </a:lnTo>
                  <a:lnTo>
                    <a:pt x="14556" y="2870"/>
                  </a:lnTo>
                  <a:lnTo>
                    <a:pt x="14605" y="2884"/>
                  </a:lnTo>
                  <a:lnTo>
                    <a:pt x="14654" y="2906"/>
                  </a:lnTo>
                  <a:lnTo>
                    <a:pt x="14703" y="2906"/>
                  </a:lnTo>
                  <a:lnTo>
                    <a:pt x="14752" y="2942"/>
                  </a:lnTo>
                  <a:lnTo>
                    <a:pt x="14801" y="2956"/>
                  </a:lnTo>
                  <a:lnTo>
                    <a:pt x="14879" y="2999"/>
                  </a:lnTo>
                  <a:lnTo>
                    <a:pt x="14928" y="3035"/>
                  </a:lnTo>
                  <a:lnTo>
                    <a:pt x="14996" y="3085"/>
                  </a:lnTo>
                  <a:lnTo>
                    <a:pt x="15074" y="3156"/>
                  </a:lnTo>
                  <a:lnTo>
                    <a:pt x="15094" y="3214"/>
                  </a:lnTo>
                  <a:lnTo>
                    <a:pt x="15025" y="3264"/>
                  </a:lnTo>
                  <a:lnTo>
                    <a:pt x="14947" y="3335"/>
                  </a:lnTo>
                  <a:lnTo>
                    <a:pt x="14928" y="3414"/>
                  </a:lnTo>
                  <a:lnTo>
                    <a:pt x="14947" y="3428"/>
                  </a:lnTo>
                  <a:lnTo>
                    <a:pt x="15025" y="3450"/>
                  </a:lnTo>
                  <a:lnTo>
                    <a:pt x="15074" y="3485"/>
                  </a:lnTo>
                  <a:lnTo>
                    <a:pt x="15094" y="3500"/>
                  </a:lnTo>
                  <a:lnTo>
                    <a:pt x="15074" y="3536"/>
                  </a:lnTo>
                  <a:lnTo>
                    <a:pt x="14996" y="3571"/>
                  </a:lnTo>
                  <a:lnTo>
                    <a:pt x="14928" y="3607"/>
                  </a:lnTo>
                  <a:lnTo>
                    <a:pt x="14898" y="3643"/>
                  </a:lnTo>
                  <a:lnTo>
                    <a:pt x="14849" y="3643"/>
                  </a:lnTo>
                  <a:lnTo>
                    <a:pt x="14830" y="3643"/>
                  </a:lnTo>
                  <a:lnTo>
                    <a:pt x="14801" y="3643"/>
                  </a:lnTo>
                  <a:lnTo>
                    <a:pt x="14781" y="3643"/>
                  </a:lnTo>
                  <a:lnTo>
                    <a:pt x="14732" y="3664"/>
                  </a:lnTo>
                  <a:lnTo>
                    <a:pt x="14654" y="3679"/>
                  </a:lnTo>
                  <a:lnTo>
                    <a:pt x="14605" y="3715"/>
                  </a:lnTo>
                  <a:lnTo>
                    <a:pt x="14576" y="3736"/>
                  </a:lnTo>
                  <a:lnTo>
                    <a:pt x="14576" y="3750"/>
                  </a:lnTo>
                  <a:lnTo>
                    <a:pt x="14605" y="3772"/>
                  </a:lnTo>
                  <a:lnTo>
                    <a:pt x="14634" y="3786"/>
                  </a:lnTo>
                  <a:lnTo>
                    <a:pt x="14654" y="3808"/>
                  </a:lnTo>
                  <a:lnTo>
                    <a:pt x="14683" y="3829"/>
                  </a:lnTo>
                  <a:lnTo>
                    <a:pt x="14732" y="3843"/>
                  </a:lnTo>
                  <a:lnTo>
                    <a:pt x="14781" y="3865"/>
                  </a:lnTo>
                  <a:lnTo>
                    <a:pt x="14830" y="3865"/>
                  </a:lnTo>
                  <a:lnTo>
                    <a:pt x="14879" y="3843"/>
                  </a:lnTo>
                  <a:lnTo>
                    <a:pt x="14928" y="3808"/>
                  </a:lnTo>
                  <a:lnTo>
                    <a:pt x="14947" y="3786"/>
                  </a:lnTo>
                  <a:lnTo>
                    <a:pt x="14996" y="3772"/>
                  </a:lnTo>
                  <a:lnTo>
                    <a:pt x="15045" y="3772"/>
                  </a:lnTo>
                  <a:lnTo>
                    <a:pt x="15123" y="3750"/>
                  </a:lnTo>
                  <a:lnTo>
                    <a:pt x="15201" y="3715"/>
                  </a:lnTo>
                  <a:lnTo>
                    <a:pt x="15250" y="3715"/>
                  </a:lnTo>
                  <a:lnTo>
                    <a:pt x="15269" y="3715"/>
                  </a:lnTo>
                  <a:lnTo>
                    <a:pt x="15299" y="3736"/>
                  </a:lnTo>
                  <a:lnTo>
                    <a:pt x="15318" y="3750"/>
                  </a:lnTo>
                  <a:lnTo>
                    <a:pt x="15348" y="3750"/>
                  </a:lnTo>
                  <a:lnTo>
                    <a:pt x="15367" y="3772"/>
                  </a:lnTo>
                  <a:lnTo>
                    <a:pt x="15396" y="3786"/>
                  </a:lnTo>
                  <a:lnTo>
                    <a:pt x="15416" y="3786"/>
                  </a:lnTo>
                  <a:lnTo>
                    <a:pt x="15465" y="3808"/>
                  </a:lnTo>
                  <a:lnTo>
                    <a:pt x="15514" y="3808"/>
                  </a:lnTo>
                  <a:lnTo>
                    <a:pt x="15563" y="3829"/>
                  </a:lnTo>
                  <a:lnTo>
                    <a:pt x="15660" y="3829"/>
                  </a:lnTo>
                  <a:lnTo>
                    <a:pt x="15690" y="3865"/>
                  </a:lnTo>
                  <a:lnTo>
                    <a:pt x="15690" y="3879"/>
                  </a:lnTo>
                  <a:lnTo>
                    <a:pt x="15709" y="3915"/>
                  </a:lnTo>
                  <a:lnTo>
                    <a:pt x="15738" y="3915"/>
                  </a:lnTo>
                  <a:lnTo>
                    <a:pt x="15787" y="3936"/>
                  </a:lnTo>
                  <a:lnTo>
                    <a:pt x="15817" y="3936"/>
                  </a:lnTo>
                  <a:lnTo>
                    <a:pt x="15836" y="3936"/>
                  </a:lnTo>
                  <a:lnTo>
                    <a:pt x="15865" y="3915"/>
                  </a:lnTo>
                  <a:lnTo>
                    <a:pt x="15914" y="3915"/>
                  </a:lnTo>
                  <a:lnTo>
                    <a:pt x="15934" y="3915"/>
                  </a:lnTo>
                  <a:lnTo>
                    <a:pt x="15963" y="3915"/>
                  </a:lnTo>
                  <a:lnTo>
                    <a:pt x="16012" y="3915"/>
                  </a:lnTo>
                  <a:lnTo>
                    <a:pt x="16031" y="3915"/>
                  </a:lnTo>
                  <a:lnTo>
                    <a:pt x="16061" y="3936"/>
                  </a:lnTo>
                  <a:lnTo>
                    <a:pt x="16110" y="3936"/>
                  </a:lnTo>
                  <a:lnTo>
                    <a:pt x="16129" y="3936"/>
                  </a:lnTo>
                  <a:lnTo>
                    <a:pt x="16158" y="3915"/>
                  </a:lnTo>
                  <a:lnTo>
                    <a:pt x="16207" y="3915"/>
                  </a:lnTo>
                  <a:lnTo>
                    <a:pt x="16256" y="3915"/>
                  </a:lnTo>
                  <a:lnTo>
                    <a:pt x="16305" y="3901"/>
                  </a:lnTo>
                  <a:lnTo>
                    <a:pt x="16325" y="3901"/>
                  </a:lnTo>
                  <a:lnTo>
                    <a:pt x="16354" y="3901"/>
                  </a:lnTo>
                  <a:lnTo>
                    <a:pt x="16403" y="3901"/>
                  </a:lnTo>
                  <a:lnTo>
                    <a:pt x="16432" y="3901"/>
                  </a:lnTo>
                  <a:lnTo>
                    <a:pt x="16452" y="3901"/>
                  </a:lnTo>
                  <a:lnTo>
                    <a:pt x="16481" y="3901"/>
                  </a:lnTo>
                  <a:lnTo>
                    <a:pt x="16530" y="3901"/>
                  </a:lnTo>
                  <a:lnTo>
                    <a:pt x="16579" y="3901"/>
                  </a:lnTo>
                  <a:lnTo>
                    <a:pt x="16598" y="3879"/>
                  </a:lnTo>
                  <a:lnTo>
                    <a:pt x="16579" y="3865"/>
                  </a:lnTo>
                  <a:lnTo>
                    <a:pt x="16579" y="3843"/>
                  </a:lnTo>
                  <a:lnTo>
                    <a:pt x="16530" y="3829"/>
                  </a:lnTo>
                  <a:lnTo>
                    <a:pt x="16481" y="3808"/>
                  </a:lnTo>
                  <a:lnTo>
                    <a:pt x="16403" y="3786"/>
                  </a:lnTo>
                  <a:lnTo>
                    <a:pt x="16383" y="3786"/>
                  </a:lnTo>
                  <a:lnTo>
                    <a:pt x="16354" y="3772"/>
                  </a:lnTo>
                  <a:lnTo>
                    <a:pt x="16325" y="3750"/>
                  </a:lnTo>
                  <a:lnTo>
                    <a:pt x="16305" y="3750"/>
                  </a:lnTo>
                  <a:lnTo>
                    <a:pt x="16276" y="3750"/>
                  </a:lnTo>
                  <a:lnTo>
                    <a:pt x="16256" y="3750"/>
                  </a:lnTo>
                  <a:lnTo>
                    <a:pt x="16227" y="3750"/>
                  </a:lnTo>
                  <a:lnTo>
                    <a:pt x="16178" y="3736"/>
                  </a:lnTo>
                  <a:lnTo>
                    <a:pt x="16129" y="3715"/>
                  </a:lnTo>
                  <a:lnTo>
                    <a:pt x="16031" y="3700"/>
                  </a:lnTo>
                  <a:lnTo>
                    <a:pt x="15983" y="3679"/>
                  </a:lnTo>
                  <a:lnTo>
                    <a:pt x="15963" y="3664"/>
                  </a:lnTo>
                  <a:lnTo>
                    <a:pt x="15963" y="3643"/>
                  </a:lnTo>
                  <a:lnTo>
                    <a:pt x="15983" y="3643"/>
                  </a:lnTo>
                  <a:lnTo>
                    <a:pt x="16012" y="3643"/>
                  </a:lnTo>
                  <a:lnTo>
                    <a:pt x="16061" y="3643"/>
                  </a:lnTo>
                  <a:lnTo>
                    <a:pt x="16110" y="3664"/>
                  </a:lnTo>
                  <a:lnTo>
                    <a:pt x="16129" y="3664"/>
                  </a:lnTo>
                  <a:lnTo>
                    <a:pt x="16178" y="3679"/>
                  </a:lnTo>
                  <a:lnTo>
                    <a:pt x="16207" y="3679"/>
                  </a:lnTo>
                  <a:lnTo>
                    <a:pt x="16256" y="3679"/>
                  </a:lnTo>
                  <a:lnTo>
                    <a:pt x="16276" y="3715"/>
                  </a:lnTo>
                  <a:lnTo>
                    <a:pt x="16325" y="3715"/>
                  </a:lnTo>
                  <a:lnTo>
                    <a:pt x="16383" y="3700"/>
                  </a:lnTo>
                  <a:lnTo>
                    <a:pt x="16481" y="3679"/>
                  </a:lnTo>
                  <a:lnTo>
                    <a:pt x="16549" y="3679"/>
                  </a:lnTo>
                  <a:lnTo>
                    <a:pt x="16579" y="3715"/>
                  </a:lnTo>
                  <a:lnTo>
                    <a:pt x="16598" y="3715"/>
                  </a:lnTo>
                  <a:lnTo>
                    <a:pt x="16647" y="3736"/>
                  </a:lnTo>
                  <a:lnTo>
                    <a:pt x="16676" y="3750"/>
                  </a:lnTo>
                  <a:lnTo>
                    <a:pt x="16676" y="3736"/>
                  </a:lnTo>
                  <a:lnTo>
                    <a:pt x="16647" y="3715"/>
                  </a:lnTo>
                  <a:lnTo>
                    <a:pt x="16627" y="3679"/>
                  </a:lnTo>
                  <a:lnTo>
                    <a:pt x="16598" y="3679"/>
                  </a:lnTo>
                  <a:lnTo>
                    <a:pt x="16598" y="3643"/>
                  </a:lnTo>
                  <a:lnTo>
                    <a:pt x="16579" y="3629"/>
                  </a:lnTo>
                  <a:lnTo>
                    <a:pt x="16549" y="3593"/>
                  </a:lnTo>
                  <a:lnTo>
                    <a:pt x="16530" y="3536"/>
                  </a:lnTo>
                  <a:lnTo>
                    <a:pt x="16530" y="3521"/>
                  </a:lnTo>
                  <a:lnTo>
                    <a:pt x="16530" y="3500"/>
                  </a:lnTo>
                  <a:lnTo>
                    <a:pt x="16530" y="3485"/>
                  </a:lnTo>
                  <a:lnTo>
                    <a:pt x="16500" y="3450"/>
                  </a:lnTo>
                  <a:lnTo>
                    <a:pt x="16432" y="3428"/>
                  </a:lnTo>
                  <a:lnTo>
                    <a:pt x="16383" y="3428"/>
                  </a:lnTo>
                  <a:lnTo>
                    <a:pt x="16325" y="3414"/>
                  </a:lnTo>
                  <a:lnTo>
                    <a:pt x="16305" y="3371"/>
                  </a:lnTo>
                  <a:lnTo>
                    <a:pt x="16256" y="3357"/>
                  </a:lnTo>
                  <a:lnTo>
                    <a:pt x="16207" y="3357"/>
                  </a:lnTo>
                  <a:lnTo>
                    <a:pt x="16129" y="3335"/>
                  </a:lnTo>
                  <a:lnTo>
                    <a:pt x="16080" y="3335"/>
                  </a:lnTo>
                  <a:lnTo>
                    <a:pt x="16061" y="3335"/>
                  </a:lnTo>
                  <a:lnTo>
                    <a:pt x="16012" y="3321"/>
                  </a:lnTo>
                  <a:lnTo>
                    <a:pt x="15963" y="3299"/>
                  </a:lnTo>
                  <a:lnTo>
                    <a:pt x="15934" y="3285"/>
                  </a:lnTo>
                  <a:lnTo>
                    <a:pt x="15885" y="3285"/>
                  </a:lnTo>
                  <a:lnTo>
                    <a:pt x="15865" y="3249"/>
                  </a:lnTo>
                  <a:lnTo>
                    <a:pt x="15836" y="3228"/>
                  </a:lnTo>
                  <a:lnTo>
                    <a:pt x="15787" y="3192"/>
                  </a:lnTo>
                  <a:lnTo>
                    <a:pt x="15768" y="3156"/>
                  </a:lnTo>
                  <a:lnTo>
                    <a:pt x="15738" y="3142"/>
                  </a:lnTo>
                  <a:lnTo>
                    <a:pt x="15738" y="3106"/>
                  </a:lnTo>
                  <a:lnTo>
                    <a:pt x="15768" y="3085"/>
                  </a:lnTo>
                  <a:lnTo>
                    <a:pt x="15817" y="3085"/>
                  </a:lnTo>
                  <a:lnTo>
                    <a:pt x="15865" y="3085"/>
                  </a:lnTo>
                  <a:lnTo>
                    <a:pt x="15934" y="3106"/>
                  </a:lnTo>
                  <a:lnTo>
                    <a:pt x="15983" y="3120"/>
                  </a:lnTo>
                  <a:lnTo>
                    <a:pt x="16012" y="3120"/>
                  </a:lnTo>
                  <a:lnTo>
                    <a:pt x="16061" y="3142"/>
                  </a:lnTo>
                  <a:lnTo>
                    <a:pt x="16110" y="3156"/>
                  </a:lnTo>
                  <a:lnTo>
                    <a:pt x="16158" y="3178"/>
                  </a:lnTo>
                  <a:lnTo>
                    <a:pt x="16207" y="3192"/>
                  </a:lnTo>
                  <a:lnTo>
                    <a:pt x="16256" y="3214"/>
                  </a:lnTo>
                  <a:lnTo>
                    <a:pt x="16305" y="3228"/>
                  </a:lnTo>
                  <a:lnTo>
                    <a:pt x="16325" y="3228"/>
                  </a:lnTo>
                  <a:lnTo>
                    <a:pt x="16383" y="3214"/>
                  </a:lnTo>
                  <a:lnTo>
                    <a:pt x="16403" y="3178"/>
                  </a:lnTo>
                  <a:lnTo>
                    <a:pt x="16403" y="3156"/>
                  </a:lnTo>
                  <a:lnTo>
                    <a:pt x="16383" y="3120"/>
                  </a:lnTo>
                  <a:lnTo>
                    <a:pt x="16325" y="3106"/>
                  </a:lnTo>
                  <a:lnTo>
                    <a:pt x="16276" y="3085"/>
                  </a:lnTo>
                  <a:lnTo>
                    <a:pt x="16276" y="3070"/>
                  </a:lnTo>
                  <a:lnTo>
                    <a:pt x="16276" y="3049"/>
                  </a:lnTo>
                  <a:lnTo>
                    <a:pt x="16305" y="3035"/>
                  </a:lnTo>
                  <a:lnTo>
                    <a:pt x="16325" y="3035"/>
                  </a:lnTo>
                  <a:lnTo>
                    <a:pt x="16354" y="3013"/>
                  </a:lnTo>
                  <a:lnTo>
                    <a:pt x="16383" y="2999"/>
                  </a:lnTo>
                  <a:lnTo>
                    <a:pt x="16383" y="2977"/>
                  </a:lnTo>
                  <a:lnTo>
                    <a:pt x="16354" y="2956"/>
                  </a:lnTo>
                  <a:lnTo>
                    <a:pt x="16325" y="2920"/>
                  </a:lnTo>
                  <a:lnTo>
                    <a:pt x="16305" y="2906"/>
                  </a:lnTo>
                  <a:lnTo>
                    <a:pt x="16256" y="2906"/>
                  </a:lnTo>
                  <a:lnTo>
                    <a:pt x="16256" y="2884"/>
                  </a:lnTo>
                  <a:lnTo>
                    <a:pt x="16305" y="2870"/>
                  </a:lnTo>
                  <a:lnTo>
                    <a:pt x="16354" y="2849"/>
                  </a:lnTo>
                  <a:lnTo>
                    <a:pt x="16383" y="2813"/>
                  </a:lnTo>
                  <a:lnTo>
                    <a:pt x="16354" y="2798"/>
                  </a:lnTo>
                  <a:lnTo>
                    <a:pt x="16305" y="2777"/>
                  </a:lnTo>
                  <a:lnTo>
                    <a:pt x="16227" y="2763"/>
                  </a:lnTo>
                  <a:lnTo>
                    <a:pt x="16158" y="2763"/>
                  </a:lnTo>
                  <a:lnTo>
                    <a:pt x="16110" y="2763"/>
                  </a:lnTo>
                  <a:lnTo>
                    <a:pt x="16061" y="2763"/>
                  </a:lnTo>
                  <a:lnTo>
                    <a:pt x="16012" y="2777"/>
                  </a:lnTo>
                  <a:lnTo>
                    <a:pt x="15983" y="2777"/>
                  </a:lnTo>
                  <a:lnTo>
                    <a:pt x="15963" y="2777"/>
                  </a:lnTo>
                  <a:lnTo>
                    <a:pt x="15934" y="2763"/>
                  </a:lnTo>
                  <a:lnTo>
                    <a:pt x="15963" y="2741"/>
                  </a:lnTo>
                  <a:lnTo>
                    <a:pt x="15934" y="2741"/>
                  </a:lnTo>
                  <a:lnTo>
                    <a:pt x="15914" y="2727"/>
                  </a:lnTo>
                  <a:lnTo>
                    <a:pt x="15885" y="2727"/>
                  </a:lnTo>
                  <a:lnTo>
                    <a:pt x="15836" y="2727"/>
                  </a:lnTo>
                  <a:lnTo>
                    <a:pt x="15787" y="2727"/>
                  </a:lnTo>
                  <a:lnTo>
                    <a:pt x="15738" y="2705"/>
                  </a:lnTo>
                  <a:lnTo>
                    <a:pt x="15690" y="2705"/>
                  </a:lnTo>
                  <a:lnTo>
                    <a:pt x="15660" y="2705"/>
                  </a:lnTo>
                  <a:lnTo>
                    <a:pt x="15611" y="2691"/>
                  </a:lnTo>
                  <a:lnTo>
                    <a:pt x="15611" y="2705"/>
                  </a:lnTo>
                  <a:lnTo>
                    <a:pt x="15641" y="2727"/>
                  </a:lnTo>
                  <a:lnTo>
                    <a:pt x="15660" y="2763"/>
                  </a:lnTo>
                  <a:lnTo>
                    <a:pt x="15641" y="2763"/>
                  </a:lnTo>
                  <a:lnTo>
                    <a:pt x="15592" y="2763"/>
                  </a:lnTo>
                  <a:lnTo>
                    <a:pt x="15543" y="2727"/>
                  </a:lnTo>
                  <a:lnTo>
                    <a:pt x="15465" y="2691"/>
                  </a:lnTo>
                  <a:lnTo>
                    <a:pt x="15416" y="2670"/>
                  </a:lnTo>
                  <a:lnTo>
                    <a:pt x="15396" y="2670"/>
                  </a:lnTo>
                  <a:lnTo>
                    <a:pt x="15318" y="2691"/>
                  </a:lnTo>
                  <a:lnTo>
                    <a:pt x="15269" y="2670"/>
                  </a:lnTo>
                  <a:lnTo>
                    <a:pt x="15221" y="2655"/>
                  </a:lnTo>
                  <a:lnTo>
                    <a:pt x="15221" y="2619"/>
                  </a:lnTo>
                  <a:lnTo>
                    <a:pt x="15250" y="2598"/>
                  </a:lnTo>
                  <a:lnTo>
                    <a:pt x="15250" y="2584"/>
                  </a:lnTo>
                  <a:lnTo>
                    <a:pt x="15250" y="2562"/>
                  </a:lnTo>
                  <a:lnTo>
                    <a:pt x="15269" y="2548"/>
                  </a:lnTo>
                  <a:lnTo>
                    <a:pt x="15299" y="2548"/>
                  </a:lnTo>
                  <a:lnTo>
                    <a:pt x="15318" y="2548"/>
                  </a:lnTo>
                  <a:lnTo>
                    <a:pt x="15318" y="2526"/>
                  </a:lnTo>
                  <a:lnTo>
                    <a:pt x="15250" y="2505"/>
                  </a:lnTo>
                  <a:lnTo>
                    <a:pt x="15201" y="2505"/>
                  </a:lnTo>
                  <a:lnTo>
                    <a:pt x="15172" y="2469"/>
                  </a:lnTo>
                  <a:lnTo>
                    <a:pt x="15201" y="2455"/>
                  </a:lnTo>
                  <a:lnTo>
                    <a:pt x="15250" y="2455"/>
                  </a:lnTo>
                  <a:lnTo>
                    <a:pt x="15221" y="2455"/>
                  </a:lnTo>
                  <a:lnTo>
                    <a:pt x="15201" y="2433"/>
                  </a:lnTo>
                  <a:lnTo>
                    <a:pt x="15172" y="2398"/>
                  </a:lnTo>
                  <a:lnTo>
                    <a:pt x="15123" y="2383"/>
                  </a:lnTo>
                  <a:lnTo>
                    <a:pt x="15094" y="2383"/>
                  </a:lnTo>
                  <a:lnTo>
                    <a:pt x="15045" y="2383"/>
                  </a:lnTo>
                  <a:lnTo>
                    <a:pt x="15025" y="2383"/>
                  </a:lnTo>
                  <a:lnTo>
                    <a:pt x="15045" y="2362"/>
                  </a:lnTo>
                  <a:lnTo>
                    <a:pt x="15045" y="2348"/>
                  </a:lnTo>
                  <a:lnTo>
                    <a:pt x="15025" y="2326"/>
                  </a:lnTo>
                  <a:lnTo>
                    <a:pt x="14976" y="2326"/>
                  </a:lnTo>
                  <a:lnTo>
                    <a:pt x="14928" y="2326"/>
                  </a:lnTo>
                  <a:lnTo>
                    <a:pt x="14849" y="2326"/>
                  </a:lnTo>
                  <a:lnTo>
                    <a:pt x="14801" y="2326"/>
                  </a:lnTo>
                  <a:lnTo>
                    <a:pt x="14752" y="2326"/>
                  </a:lnTo>
                  <a:lnTo>
                    <a:pt x="14683" y="2312"/>
                  </a:lnTo>
                  <a:lnTo>
                    <a:pt x="14654" y="2312"/>
                  </a:lnTo>
                  <a:lnTo>
                    <a:pt x="14654" y="2290"/>
                  </a:lnTo>
                  <a:lnTo>
                    <a:pt x="14634" y="2276"/>
                  </a:lnTo>
                  <a:lnTo>
                    <a:pt x="14576" y="2254"/>
                  </a:lnTo>
                  <a:lnTo>
                    <a:pt x="14507" y="2254"/>
                  </a:lnTo>
                  <a:lnTo>
                    <a:pt x="14459" y="2276"/>
                  </a:lnTo>
                  <a:lnTo>
                    <a:pt x="14410" y="2312"/>
                  </a:lnTo>
                  <a:lnTo>
                    <a:pt x="14380" y="2326"/>
                  </a:lnTo>
                  <a:lnTo>
                    <a:pt x="14332" y="2326"/>
                  </a:lnTo>
                  <a:lnTo>
                    <a:pt x="14283" y="2290"/>
                  </a:lnTo>
                  <a:lnTo>
                    <a:pt x="14263" y="2276"/>
                  </a:lnTo>
                  <a:lnTo>
                    <a:pt x="14234" y="2240"/>
                  </a:lnTo>
                  <a:lnTo>
                    <a:pt x="14214" y="2219"/>
                  </a:lnTo>
                  <a:lnTo>
                    <a:pt x="14166" y="2183"/>
                  </a:lnTo>
                  <a:lnTo>
                    <a:pt x="14087" y="2147"/>
                  </a:lnTo>
                  <a:lnTo>
                    <a:pt x="14019" y="2133"/>
                  </a:lnTo>
                  <a:lnTo>
                    <a:pt x="13960" y="2133"/>
                  </a:lnTo>
                  <a:lnTo>
                    <a:pt x="13941" y="2147"/>
                  </a:lnTo>
                  <a:lnTo>
                    <a:pt x="13863" y="2169"/>
                  </a:lnTo>
                  <a:lnTo>
                    <a:pt x="13814" y="2183"/>
                  </a:lnTo>
                  <a:lnTo>
                    <a:pt x="13814" y="2204"/>
                  </a:lnTo>
                  <a:lnTo>
                    <a:pt x="13814" y="2240"/>
                  </a:lnTo>
                  <a:lnTo>
                    <a:pt x="13765" y="2254"/>
                  </a:lnTo>
                  <a:lnTo>
                    <a:pt x="13716" y="2290"/>
                  </a:lnTo>
                  <a:lnTo>
                    <a:pt x="13648" y="2290"/>
                  </a:lnTo>
                  <a:lnTo>
                    <a:pt x="13618" y="2290"/>
                  </a:lnTo>
                  <a:lnTo>
                    <a:pt x="13599" y="2254"/>
                  </a:lnTo>
                  <a:lnTo>
                    <a:pt x="13599" y="2219"/>
                  </a:lnTo>
                  <a:lnTo>
                    <a:pt x="13570" y="2183"/>
                  </a:lnTo>
                  <a:lnTo>
                    <a:pt x="13570" y="2169"/>
                  </a:lnTo>
                  <a:lnTo>
                    <a:pt x="13550" y="2133"/>
                  </a:lnTo>
                  <a:lnTo>
                    <a:pt x="13521" y="2090"/>
                  </a:lnTo>
                  <a:lnTo>
                    <a:pt x="13501" y="2076"/>
                  </a:lnTo>
                  <a:lnTo>
                    <a:pt x="13423" y="2040"/>
                  </a:lnTo>
                  <a:lnTo>
                    <a:pt x="13345" y="2040"/>
                  </a:lnTo>
                  <a:lnTo>
                    <a:pt x="13277" y="2054"/>
                  </a:lnTo>
                  <a:lnTo>
                    <a:pt x="13228" y="2090"/>
                  </a:lnTo>
                  <a:lnTo>
                    <a:pt x="13198" y="2169"/>
                  </a:lnTo>
                  <a:lnTo>
                    <a:pt x="13179" y="2240"/>
                  </a:lnTo>
                  <a:lnTo>
                    <a:pt x="13179" y="2326"/>
                  </a:lnTo>
                  <a:lnTo>
                    <a:pt x="13228" y="2455"/>
                  </a:lnTo>
                  <a:lnTo>
                    <a:pt x="13277" y="2548"/>
                  </a:lnTo>
                  <a:lnTo>
                    <a:pt x="13247" y="2526"/>
                  </a:lnTo>
                  <a:lnTo>
                    <a:pt x="13228" y="2505"/>
                  </a:lnTo>
                  <a:lnTo>
                    <a:pt x="13179" y="2469"/>
                  </a:lnTo>
                  <a:lnTo>
                    <a:pt x="13130" y="2419"/>
                  </a:lnTo>
                  <a:lnTo>
                    <a:pt x="13101" y="2362"/>
                  </a:lnTo>
                  <a:lnTo>
                    <a:pt x="13081" y="2312"/>
                  </a:lnTo>
                  <a:lnTo>
                    <a:pt x="13081" y="2219"/>
                  </a:lnTo>
                  <a:lnTo>
                    <a:pt x="13130" y="2133"/>
                  </a:lnTo>
                  <a:lnTo>
                    <a:pt x="13130" y="2076"/>
                  </a:lnTo>
                  <a:lnTo>
                    <a:pt x="13101" y="2054"/>
                  </a:lnTo>
                  <a:lnTo>
                    <a:pt x="13052" y="2054"/>
                  </a:lnTo>
                  <a:lnTo>
                    <a:pt x="13003" y="2054"/>
                  </a:lnTo>
                  <a:lnTo>
                    <a:pt x="12935" y="2076"/>
                  </a:lnTo>
                  <a:lnTo>
                    <a:pt x="12856" y="2133"/>
                  </a:lnTo>
                  <a:lnTo>
                    <a:pt x="12808" y="2219"/>
                  </a:lnTo>
                  <a:lnTo>
                    <a:pt x="12778" y="2326"/>
                  </a:lnTo>
                  <a:lnTo>
                    <a:pt x="12778" y="2398"/>
                  </a:lnTo>
                  <a:lnTo>
                    <a:pt x="12778" y="2433"/>
                  </a:lnTo>
                  <a:lnTo>
                    <a:pt x="12778" y="2469"/>
                  </a:lnTo>
                  <a:lnTo>
                    <a:pt x="12778" y="2548"/>
                  </a:lnTo>
                  <a:lnTo>
                    <a:pt x="12778" y="2584"/>
                  </a:lnTo>
                  <a:lnTo>
                    <a:pt x="12808" y="2598"/>
                  </a:lnTo>
                  <a:lnTo>
                    <a:pt x="12856" y="2619"/>
                  </a:lnTo>
                  <a:lnTo>
                    <a:pt x="12886" y="2619"/>
                  </a:lnTo>
                  <a:lnTo>
                    <a:pt x="12905" y="2619"/>
                  </a:lnTo>
                  <a:lnTo>
                    <a:pt x="12983" y="2634"/>
                  </a:lnTo>
                  <a:lnTo>
                    <a:pt x="13032" y="2655"/>
                  </a:lnTo>
                  <a:lnTo>
                    <a:pt x="13081" y="2655"/>
                  </a:lnTo>
                  <a:lnTo>
                    <a:pt x="13101" y="2670"/>
                  </a:lnTo>
                  <a:lnTo>
                    <a:pt x="13081" y="2691"/>
                  </a:lnTo>
                  <a:lnTo>
                    <a:pt x="13032" y="2691"/>
                  </a:lnTo>
                  <a:lnTo>
                    <a:pt x="13003" y="2691"/>
                  </a:lnTo>
                  <a:lnTo>
                    <a:pt x="12954" y="2691"/>
                  </a:lnTo>
                  <a:lnTo>
                    <a:pt x="12905" y="2705"/>
                  </a:lnTo>
                  <a:lnTo>
                    <a:pt x="12856" y="2727"/>
                  </a:lnTo>
                  <a:lnTo>
                    <a:pt x="12856" y="2741"/>
                  </a:lnTo>
                  <a:lnTo>
                    <a:pt x="12886" y="2763"/>
                  </a:lnTo>
                  <a:lnTo>
                    <a:pt x="12905" y="2763"/>
                  </a:lnTo>
                  <a:lnTo>
                    <a:pt x="12954" y="2777"/>
                  </a:lnTo>
                  <a:lnTo>
                    <a:pt x="13003" y="2798"/>
                  </a:lnTo>
                  <a:lnTo>
                    <a:pt x="13032" y="2813"/>
                  </a:lnTo>
                  <a:lnTo>
                    <a:pt x="13081" y="2834"/>
                  </a:lnTo>
                  <a:lnTo>
                    <a:pt x="13101" y="2834"/>
                  </a:lnTo>
                  <a:lnTo>
                    <a:pt x="13150" y="2834"/>
                  </a:lnTo>
                  <a:lnTo>
                    <a:pt x="13198" y="2813"/>
                  </a:lnTo>
                  <a:lnTo>
                    <a:pt x="13247" y="2798"/>
                  </a:lnTo>
                  <a:lnTo>
                    <a:pt x="13277" y="2813"/>
                  </a:lnTo>
                  <a:lnTo>
                    <a:pt x="13296" y="2834"/>
                  </a:lnTo>
                  <a:lnTo>
                    <a:pt x="13394" y="2849"/>
                  </a:lnTo>
                  <a:lnTo>
                    <a:pt x="13423" y="2849"/>
                  </a:lnTo>
                  <a:lnTo>
                    <a:pt x="13345" y="3120"/>
                  </a:lnTo>
                  <a:lnTo>
                    <a:pt x="13052" y="3450"/>
                  </a:lnTo>
                  <a:lnTo>
                    <a:pt x="12954" y="3049"/>
                  </a:lnTo>
                  <a:lnTo>
                    <a:pt x="12778" y="2884"/>
                  </a:lnTo>
                  <a:lnTo>
                    <a:pt x="12583" y="3085"/>
                  </a:lnTo>
                  <a:lnTo>
                    <a:pt x="12485" y="2884"/>
                  </a:lnTo>
                  <a:lnTo>
                    <a:pt x="12290" y="2634"/>
                  </a:lnTo>
                  <a:lnTo>
                    <a:pt x="12192" y="2312"/>
                  </a:lnTo>
                  <a:lnTo>
                    <a:pt x="11870" y="1932"/>
                  </a:lnTo>
                  <a:lnTo>
                    <a:pt x="11626" y="2455"/>
                  </a:lnTo>
                  <a:lnTo>
                    <a:pt x="11626" y="2634"/>
                  </a:lnTo>
                  <a:lnTo>
                    <a:pt x="11967" y="2849"/>
                  </a:lnTo>
                  <a:lnTo>
                    <a:pt x="12016" y="3085"/>
                  </a:lnTo>
                  <a:lnTo>
                    <a:pt x="11772" y="3264"/>
                  </a:lnTo>
                  <a:lnTo>
                    <a:pt x="11626" y="3192"/>
                  </a:lnTo>
                  <a:lnTo>
                    <a:pt x="11577" y="3192"/>
                  </a:lnTo>
                  <a:lnTo>
                    <a:pt x="11577" y="3178"/>
                  </a:lnTo>
                  <a:lnTo>
                    <a:pt x="11596" y="3142"/>
                  </a:lnTo>
                  <a:lnTo>
                    <a:pt x="11577" y="3106"/>
                  </a:lnTo>
                  <a:lnTo>
                    <a:pt x="11577" y="3070"/>
                  </a:lnTo>
                  <a:lnTo>
                    <a:pt x="11547" y="3035"/>
                  </a:lnTo>
                  <a:lnTo>
                    <a:pt x="11577" y="3035"/>
                  </a:lnTo>
                  <a:lnTo>
                    <a:pt x="11596" y="3035"/>
                  </a:lnTo>
                  <a:lnTo>
                    <a:pt x="11626" y="3035"/>
                  </a:lnTo>
                  <a:lnTo>
                    <a:pt x="11645" y="3035"/>
                  </a:lnTo>
                  <a:lnTo>
                    <a:pt x="11674" y="3035"/>
                  </a:lnTo>
                  <a:lnTo>
                    <a:pt x="11704" y="2999"/>
                  </a:lnTo>
                  <a:lnTo>
                    <a:pt x="11723" y="2956"/>
                  </a:lnTo>
                  <a:lnTo>
                    <a:pt x="11704" y="2920"/>
                  </a:lnTo>
                  <a:lnTo>
                    <a:pt x="11645" y="2906"/>
                  </a:lnTo>
                  <a:lnTo>
                    <a:pt x="11626" y="2884"/>
                  </a:lnTo>
                  <a:lnTo>
                    <a:pt x="11577" y="2884"/>
                  </a:lnTo>
                  <a:lnTo>
                    <a:pt x="11528" y="2849"/>
                  </a:lnTo>
                  <a:lnTo>
                    <a:pt x="11479" y="2834"/>
                  </a:lnTo>
                  <a:lnTo>
                    <a:pt x="11430" y="2798"/>
                  </a:lnTo>
                  <a:lnTo>
                    <a:pt x="11401" y="2777"/>
                  </a:lnTo>
                  <a:lnTo>
                    <a:pt x="11381" y="2741"/>
                  </a:lnTo>
                  <a:lnTo>
                    <a:pt x="11352" y="2705"/>
                  </a:lnTo>
                  <a:lnTo>
                    <a:pt x="11352" y="2670"/>
                  </a:lnTo>
                  <a:lnTo>
                    <a:pt x="11352" y="2655"/>
                  </a:lnTo>
                  <a:lnTo>
                    <a:pt x="11381" y="2634"/>
                  </a:lnTo>
                  <a:lnTo>
                    <a:pt x="11381" y="2598"/>
                  </a:lnTo>
                  <a:lnTo>
                    <a:pt x="11352" y="2548"/>
                  </a:lnTo>
                  <a:lnTo>
                    <a:pt x="11352" y="2505"/>
                  </a:lnTo>
                  <a:lnTo>
                    <a:pt x="11332" y="2455"/>
                  </a:lnTo>
                  <a:lnTo>
                    <a:pt x="11332" y="2419"/>
                  </a:lnTo>
                  <a:lnTo>
                    <a:pt x="11303" y="2383"/>
                  </a:lnTo>
                  <a:lnTo>
                    <a:pt x="11303" y="2348"/>
                  </a:lnTo>
                  <a:lnTo>
                    <a:pt x="11332" y="2326"/>
                  </a:lnTo>
                  <a:lnTo>
                    <a:pt x="11352" y="2312"/>
                  </a:lnTo>
                  <a:lnTo>
                    <a:pt x="11381" y="2312"/>
                  </a:lnTo>
                  <a:lnTo>
                    <a:pt x="11401" y="2276"/>
                  </a:lnTo>
                  <a:lnTo>
                    <a:pt x="11450" y="2219"/>
                  </a:lnTo>
                  <a:lnTo>
                    <a:pt x="11450" y="2204"/>
                  </a:lnTo>
                  <a:lnTo>
                    <a:pt x="11450" y="2183"/>
                  </a:lnTo>
                  <a:lnTo>
                    <a:pt x="11430" y="2169"/>
                  </a:lnTo>
                  <a:lnTo>
                    <a:pt x="11381" y="2147"/>
                  </a:lnTo>
                  <a:lnTo>
                    <a:pt x="11352" y="2147"/>
                  </a:lnTo>
                  <a:lnTo>
                    <a:pt x="11303" y="2147"/>
                  </a:lnTo>
                  <a:lnTo>
                    <a:pt x="11254" y="2147"/>
                  </a:lnTo>
                  <a:lnTo>
                    <a:pt x="11205" y="2147"/>
                  </a:lnTo>
                  <a:lnTo>
                    <a:pt x="11157" y="2169"/>
                  </a:lnTo>
                  <a:lnTo>
                    <a:pt x="11186" y="2183"/>
                  </a:lnTo>
                  <a:lnTo>
                    <a:pt x="11205" y="2204"/>
                  </a:lnTo>
                  <a:lnTo>
                    <a:pt x="11235" y="2219"/>
                  </a:lnTo>
                  <a:lnTo>
                    <a:pt x="11254" y="2240"/>
                  </a:lnTo>
                  <a:lnTo>
                    <a:pt x="11235" y="2240"/>
                  </a:lnTo>
                  <a:lnTo>
                    <a:pt x="11205" y="2254"/>
                  </a:lnTo>
                  <a:lnTo>
                    <a:pt x="11186" y="2240"/>
                  </a:lnTo>
                  <a:lnTo>
                    <a:pt x="11157" y="2219"/>
                  </a:lnTo>
                  <a:lnTo>
                    <a:pt x="11108" y="2219"/>
                  </a:lnTo>
                  <a:lnTo>
                    <a:pt x="11078" y="2240"/>
                  </a:lnTo>
                  <a:lnTo>
                    <a:pt x="11059" y="2254"/>
                  </a:lnTo>
                  <a:lnTo>
                    <a:pt x="11059" y="2290"/>
                  </a:lnTo>
                  <a:lnTo>
                    <a:pt x="11059" y="2312"/>
                  </a:lnTo>
                  <a:lnTo>
                    <a:pt x="11078" y="2348"/>
                  </a:lnTo>
                  <a:lnTo>
                    <a:pt x="11108" y="2362"/>
                  </a:lnTo>
                  <a:lnTo>
                    <a:pt x="11078" y="2398"/>
                  </a:lnTo>
                  <a:lnTo>
                    <a:pt x="11059" y="2433"/>
                  </a:lnTo>
                  <a:lnTo>
                    <a:pt x="11059" y="2491"/>
                  </a:lnTo>
                  <a:lnTo>
                    <a:pt x="11030" y="2526"/>
                  </a:lnTo>
                  <a:lnTo>
                    <a:pt x="11010" y="2505"/>
                  </a:lnTo>
                  <a:lnTo>
                    <a:pt x="10981" y="2455"/>
                  </a:lnTo>
                  <a:lnTo>
                    <a:pt x="10981" y="2398"/>
                  </a:lnTo>
                  <a:lnTo>
                    <a:pt x="10981" y="2348"/>
                  </a:lnTo>
                  <a:lnTo>
                    <a:pt x="10932" y="2312"/>
                  </a:lnTo>
                  <a:lnTo>
                    <a:pt x="10912" y="2290"/>
                  </a:lnTo>
                  <a:lnTo>
                    <a:pt x="10864" y="2254"/>
                  </a:lnTo>
                  <a:lnTo>
                    <a:pt x="10834" y="2254"/>
                  </a:lnTo>
                  <a:lnTo>
                    <a:pt x="10834" y="2276"/>
                  </a:lnTo>
                  <a:lnTo>
                    <a:pt x="10864" y="2312"/>
                  </a:lnTo>
                  <a:lnTo>
                    <a:pt x="10864" y="2348"/>
                  </a:lnTo>
                  <a:lnTo>
                    <a:pt x="10834" y="2348"/>
                  </a:lnTo>
                  <a:lnTo>
                    <a:pt x="10785" y="2348"/>
                  </a:lnTo>
                  <a:lnTo>
                    <a:pt x="10736" y="2326"/>
                  </a:lnTo>
                  <a:lnTo>
                    <a:pt x="10688" y="2290"/>
                  </a:lnTo>
                  <a:lnTo>
                    <a:pt x="10668" y="2254"/>
                  </a:lnTo>
                  <a:lnTo>
                    <a:pt x="10668" y="2240"/>
                  </a:lnTo>
                  <a:lnTo>
                    <a:pt x="10619" y="2240"/>
                  </a:lnTo>
                  <a:lnTo>
                    <a:pt x="10570" y="2254"/>
                  </a:lnTo>
                  <a:lnTo>
                    <a:pt x="10541" y="2254"/>
                  </a:lnTo>
                  <a:lnTo>
                    <a:pt x="10522" y="2240"/>
                  </a:lnTo>
                  <a:lnTo>
                    <a:pt x="10541" y="2219"/>
                  </a:lnTo>
                  <a:lnTo>
                    <a:pt x="10570" y="2169"/>
                  </a:lnTo>
                  <a:lnTo>
                    <a:pt x="10570" y="2147"/>
                  </a:lnTo>
                  <a:lnTo>
                    <a:pt x="10522" y="2133"/>
                  </a:lnTo>
                  <a:lnTo>
                    <a:pt x="10463" y="2147"/>
                  </a:lnTo>
                  <a:lnTo>
                    <a:pt x="10395" y="2147"/>
                  </a:lnTo>
                  <a:lnTo>
                    <a:pt x="10316" y="2169"/>
                  </a:lnTo>
                  <a:lnTo>
                    <a:pt x="10268" y="2169"/>
                  </a:lnTo>
                  <a:lnTo>
                    <a:pt x="10248" y="2183"/>
                  </a:lnTo>
                  <a:lnTo>
                    <a:pt x="10199" y="2183"/>
                  </a:lnTo>
                  <a:lnTo>
                    <a:pt x="10150" y="2204"/>
                  </a:lnTo>
                  <a:lnTo>
                    <a:pt x="10121" y="2219"/>
                  </a:lnTo>
                  <a:lnTo>
                    <a:pt x="10121" y="2254"/>
                  </a:lnTo>
                  <a:lnTo>
                    <a:pt x="10101" y="2290"/>
                  </a:lnTo>
                  <a:lnTo>
                    <a:pt x="10053" y="2312"/>
                  </a:lnTo>
                  <a:lnTo>
                    <a:pt x="10004" y="2312"/>
                  </a:lnTo>
                  <a:lnTo>
                    <a:pt x="9974" y="2326"/>
                  </a:lnTo>
                  <a:lnTo>
                    <a:pt x="9974" y="2362"/>
                  </a:lnTo>
                  <a:lnTo>
                    <a:pt x="10004" y="2383"/>
                  </a:lnTo>
                  <a:lnTo>
                    <a:pt x="10053" y="2419"/>
                  </a:lnTo>
                  <a:lnTo>
                    <a:pt x="10101" y="2455"/>
                  </a:lnTo>
                  <a:lnTo>
                    <a:pt x="10121" y="2469"/>
                  </a:lnTo>
                  <a:lnTo>
                    <a:pt x="10150" y="2469"/>
                  </a:lnTo>
                  <a:lnTo>
                    <a:pt x="10150" y="2505"/>
                  </a:lnTo>
                  <a:lnTo>
                    <a:pt x="10150" y="2526"/>
                  </a:lnTo>
                  <a:lnTo>
                    <a:pt x="10101" y="2548"/>
                  </a:lnTo>
                  <a:lnTo>
                    <a:pt x="10023" y="2526"/>
                  </a:lnTo>
                  <a:lnTo>
                    <a:pt x="9974" y="2548"/>
                  </a:lnTo>
                  <a:lnTo>
                    <a:pt x="9974" y="2562"/>
                  </a:lnTo>
                  <a:lnTo>
                    <a:pt x="9974" y="2584"/>
                  </a:lnTo>
                  <a:lnTo>
                    <a:pt x="9974" y="2619"/>
                  </a:lnTo>
                  <a:lnTo>
                    <a:pt x="10004" y="2655"/>
                  </a:lnTo>
                  <a:lnTo>
                    <a:pt x="10023" y="2670"/>
                  </a:lnTo>
                  <a:lnTo>
                    <a:pt x="10072" y="2670"/>
                  </a:lnTo>
                  <a:lnTo>
                    <a:pt x="10121" y="2670"/>
                  </a:lnTo>
                  <a:lnTo>
                    <a:pt x="10199" y="2670"/>
                  </a:lnTo>
                  <a:lnTo>
                    <a:pt x="10268" y="2691"/>
                  </a:lnTo>
                  <a:lnTo>
                    <a:pt x="10297" y="2691"/>
                  </a:lnTo>
                  <a:lnTo>
                    <a:pt x="10346" y="2691"/>
                  </a:lnTo>
                  <a:lnTo>
                    <a:pt x="10443" y="2705"/>
                  </a:lnTo>
                  <a:lnTo>
                    <a:pt x="10522" y="2727"/>
                  </a:lnTo>
                  <a:lnTo>
                    <a:pt x="10570" y="2763"/>
                  </a:lnTo>
                  <a:lnTo>
                    <a:pt x="10570" y="2798"/>
                  </a:lnTo>
                  <a:lnTo>
                    <a:pt x="10541" y="2834"/>
                  </a:lnTo>
                  <a:lnTo>
                    <a:pt x="10541" y="2849"/>
                  </a:lnTo>
                  <a:lnTo>
                    <a:pt x="10522" y="2849"/>
                  </a:lnTo>
                  <a:lnTo>
                    <a:pt x="10463" y="2834"/>
                  </a:lnTo>
                  <a:lnTo>
                    <a:pt x="10414" y="2834"/>
                  </a:lnTo>
                  <a:lnTo>
                    <a:pt x="10346" y="2813"/>
                  </a:lnTo>
                  <a:lnTo>
                    <a:pt x="10297" y="2777"/>
                  </a:lnTo>
                  <a:lnTo>
                    <a:pt x="10248" y="2777"/>
                  </a:lnTo>
                  <a:lnTo>
                    <a:pt x="10199" y="2763"/>
                  </a:lnTo>
                  <a:lnTo>
                    <a:pt x="10150" y="2741"/>
                  </a:lnTo>
                  <a:lnTo>
                    <a:pt x="10101" y="2741"/>
                  </a:lnTo>
                  <a:lnTo>
                    <a:pt x="10023" y="2741"/>
                  </a:lnTo>
                  <a:lnTo>
                    <a:pt x="9974" y="2741"/>
                  </a:lnTo>
                  <a:lnTo>
                    <a:pt x="9955" y="2741"/>
                  </a:lnTo>
                  <a:lnTo>
                    <a:pt x="9955" y="2777"/>
                  </a:lnTo>
                  <a:lnTo>
                    <a:pt x="9955" y="2813"/>
                  </a:lnTo>
                  <a:lnTo>
                    <a:pt x="9955" y="2849"/>
                  </a:lnTo>
                  <a:lnTo>
                    <a:pt x="9955" y="2884"/>
                  </a:lnTo>
                  <a:lnTo>
                    <a:pt x="9974" y="2906"/>
                  </a:lnTo>
                  <a:lnTo>
                    <a:pt x="10023" y="2906"/>
                  </a:lnTo>
                  <a:lnTo>
                    <a:pt x="10072" y="2920"/>
                  </a:lnTo>
                  <a:lnTo>
                    <a:pt x="10121" y="2956"/>
                  </a:lnTo>
                  <a:lnTo>
                    <a:pt x="10199" y="2999"/>
                  </a:lnTo>
                  <a:lnTo>
                    <a:pt x="10248" y="3035"/>
                  </a:lnTo>
                  <a:lnTo>
                    <a:pt x="10248" y="3070"/>
                  </a:lnTo>
                  <a:lnTo>
                    <a:pt x="10268" y="3106"/>
                  </a:lnTo>
                  <a:lnTo>
                    <a:pt x="10268" y="3142"/>
                  </a:lnTo>
                  <a:lnTo>
                    <a:pt x="10297" y="3156"/>
                  </a:lnTo>
                  <a:lnTo>
                    <a:pt x="10316" y="3156"/>
                  </a:lnTo>
                  <a:lnTo>
                    <a:pt x="10346" y="3156"/>
                  </a:lnTo>
                  <a:lnTo>
                    <a:pt x="10395" y="3178"/>
                  </a:lnTo>
                  <a:lnTo>
                    <a:pt x="10414" y="3178"/>
                  </a:lnTo>
                  <a:lnTo>
                    <a:pt x="10463" y="3192"/>
                  </a:lnTo>
                  <a:lnTo>
                    <a:pt x="10492" y="3192"/>
                  </a:lnTo>
                  <a:lnTo>
                    <a:pt x="10522" y="3192"/>
                  </a:lnTo>
                  <a:lnTo>
                    <a:pt x="10541" y="3192"/>
                  </a:lnTo>
                  <a:lnTo>
                    <a:pt x="10590" y="3192"/>
                  </a:lnTo>
                  <a:lnTo>
                    <a:pt x="10619" y="3178"/>
                  </a:lnTo>
                  <a:lnTo>
                    <a:pt x="10688" y="3178"/>
                  </a:lnTo>
                  <a:lnTo>
                    <a:pt x="10766" y="3156"/>
                  </a:lnTo>
                  <a:lnTo>
                    <a:pt x="10815" y="3142"/>
                  </a:lnTo>
                  <a:lnTo>
                    <a:pt x="10883" y="3142"/>
                  </a:lnTo>
                  <a:lnTo>
                    <a:pt x="10932" y="3120"/>
                  </a:lnTo>
                  <a:lnTo>
                    <a:pt x="10981" y="3106"/>
                  </a:lnTo>
                  <a:lnTo>
                    <a:pt x="11030" y="3070"/>
                  </a:lnTo>
                  <a:lnTo>
                    <a:pt x="11059" y="3049"/>
                  </a:lnTo>
                  <a:lnTo>
                    <a:pt x="11078" y="3070"/>
                  </a:lnTo>
                  <a:lnTo>
                    <a:pt x="11108" y="3070"/>
                  </a:lnTo>
                  <a:lnTo>
                    <a:pt x="11157" y="3106"/>
                  </a:lnTo>
                  <a:lnTo>
                    <a:pt x="11186" y="3106"/>
                  </a:lnTo>
                  <a:lnTo>
                    <a:pt x="11205" y="3142"/>
                  </a:lnTo>
                  <a:lnTo>
                    <a:pt x="11254" y="3156"/>
                  </a:lnTo>
                  <a:lnTo>
                    <a:pt x="11303" y="3178"/>
                  </a:lnTo>
                  <a:lnTo>
                    <a:pt x="11332" y="3214"/>
                  </a:lnTo>
                  <a:lnTo>
                    <a:pt x="11401" y="3228"/>
                  </a:lnTo>
                  <a:lnTo>
                    <a:pt x="11303" y="3371"/>
                  </a:lnTo>
                  <a:lnTo>
                    <a:pt x="10961" y="3299"/>
                  </a:lnTo>
                  <a:lnTo>
                    <a:pt x="10443" y="3299"/>
                  </a:lnTo>
                  <a:lnTo>
                    <a:pt x="10150" y="3156"/>
                  </a:lnTo>
                  <a:lnTo>
                    <a:pt x="9681" y="3228"/>
                  </a:lnTo>
                  <a:lnTo>
                    <a:pt x="9730" y="3335"/>
                  </a:lnTo>
                  <a:lnTo>
                    <a:pt x="9779" y="3557"/>
                  </a:lnTo>
                  <a:lnTo>
                    <a:pt x="9633" y="3521"/>
                  </a:lnTo>
                  <a:lnTo>
                    <a:pt x="9359" y="3299"/>
                  </a:lnTo>
                  <a:lnTo>
                    <a:pt x="8822" y="3371"/>
                  </a:lnTo>
                  <a:lnTo>
                    <a:pt x="8548" y="3228"/>
                  </a:lnTo>
                  <a:lnTo>
                    <a:pt x="8646" y="3085"/>
                  </a:lnTo>
                  <a:lnTo>
                    <a:pt x="8304" y="3013"/>
                  </a:lnTo>
                  <a:lnTo>
                    <a:pt x="7884" y="2849"/>
                  </a:lnTo>
                  <a:lnTo>
                    <a:pt x="7317" y="2741"/>
                  </a:lnTo>
                  <a:lnTo>
                    <a:pt x="6966" y="2813"/>
                  </a:lnTo>
                  <a:lnTo>
                    <a:pt x="6604" y="2526"/>
                  </a:lnTo>
                  <a:lnTo>
                    <a:pt x="5637" y="2849"/>
                  </a:lnTo>
                  <a:lnTo>
                    <a:pt x="5373" y="3049"/>
                  </a:lnTo>
                  <a:lnTo>
                    <a:pt x="4973" y="2977"/>
                  </a:lnTo>
                  <a:lnTo>
                    <a:pt x="4709" y="2777"/>
                  </a:lnTo>
                  <a:lnTo>
                    <a:pt x="4406" y="2705"/>
                  </a:lnTo>
                  <a:lnTo>
                    <a:pt x="4289" y="2705"/>
                  </a:lnTo>
                  <a:lnTo>
                    <a:pt x="4142" y="2598"/>
                  </a:lnTo>
                  <a:lnTo>
                    <a:pt x="3673" y="2634"/>
                  </a:lnTo>
                  <a:lnTo>
                    <a:pt x="3009" y="2419"/>
                  </a:lnTo>
                  <a:lnTo>
                    <a:pt x="2706" y="2455"/>
                  </a:lnTo>
                  <a:lnTo>
                    <a:pt x="2462" y="2348"/>
                  </a:lnTo>
                  <a:lnTo>
                    <a:pt x="2393" y="2219"/>
                  </a:lnTo>
                  <a:lnTo>
                    <a:pt x="1944" y="2111"/>
                  </a:lnTo>
                  <a:lnTo>
                    <a:pt x="1671" y="2254"/>
                  </a:lnTo>
                  <a:lnTo>
                    <a:pt x="1280" y="2383"/>
                  </a:lnTo>
                  <a:lnTo>
                    <a:pt x="957" y="2526"/>
                  </a:lnTo>
                  <a:lnTo>
                    <a:pt x="762" y="2884"/>
                  </a:lnTo>
                  <a:lnTo>
                    <a:pt x="342" y="2956"/>
                  </a:lnTo>
                  <a:lnTo>
                    <a:pt x="342" y="3192"/>
                  </a:lnTo>
                  <a:lnTo>
                    <a:pt x="664" y="3485"/>
                  </a:lnTo>
                  <a:lnTo>
                    <a:pt x="957" y="3593"/>
                  </a:lnTo>
                  <a:lnTo>
                    <a:pt x="957" y="3736"/>
                  </a:lnTo>
                  <a:lnTo>
                    <a:pt x="762" y="3808"/>
                  </a:lnTo>
                  <a:lnTo>
                    <a:pt x="488" y="3736"/>
                  </a:lnTo>
                  <a:lnTo>
                    <a:pt x="0" y="4008"/>
                  </a:lnTo>
                  <a:lnTo>
                    <a:pt x="147" y="4115"/>
                  </a:lnTo>
                  <a:lnTo>
                    <a:pt x="342" y="4258"/>
                  </a:lnTo>
                  <a:lnTo>
                    <a:pt x="811" y="4258"/>
                  </a:lnTo>
                  <a:lnTo>
                    <a:pt x="1153" y="4294"/>
                  </a:lnTo>
                  <a:lnTo>
                    <a:pt x="1006" y="4545"/>
                  </a:lnTo>
                  <a:lnTo>
                    <a:pt x="615" y="4674"/>
                  </a:lnTo>
                  <a:lnTo>
                    <a:pt x="293" y="4817"/>
                  </a:lnTo>
                  <a:lnTo>
                    <a:pt x="244" y="4996"/>
                  </a:lnTo>
                  <a:lnTo>
                    <a:pt x="615" y="5182"/>
                  </a:lnTo>
                  <a:lnTo>
                    <a:pt x="664" y="5375"/>
                  </a:lnTo>
                  <a:lnTo>
                    <a:pt x="909" y="5447"/>
                  </a:lnTo>
                  <a:lnTo>
                    <a:pt x="957" y="5704"/>
                  </a:lnTo>
                  <a:lnTo>
                    <a:pt x="1329" y="5668"/>
                  </a:lnTo>
                  <a:lnTo>
                    <a:pt x="1778" y="5668"/>
                  </a:lnTo>
                  <a:lnTo>
                    <a:pt x="1524" y="6012"/>
                  </a:lnTo>
                  <a:lnTo>
                    <a:pt x="762" y="6477"/>
                  </a:lnTo>
                  <a:lnTo>
                    <a:pt x="1622" y="6155"/>
                  </a:lnTo>
                  <a:lnTo>
                    <a:pt x="2286" y="5633"/>
                  </a:lnTo>
                  <a:lnTo>
                    <a:pt x="2237" y="5525"/>
                  </a:lnTo>
                  <a:lnTo>
                    <a:pt x="2657" y="5146"/>
                  </a:lnTo>
                  <a:lnTo>
                    <a:pt x="2755" y="5303"/>
                  </a:lnTo>
                  <a:lnTo>
                    <a:pt x="2804" y="5482"/>
                  </a:lnTo>
                  <a:lnTo>
                    <a:pt x="3126" y="5303"/>
                  </a:lnTo>
                  <a:lnTo>
                    <a:pt x="3468" y="5146"/>
                  </a:lnTo>
                  <a:lnTo>
                    <a:pt x="3624" y="5232"/>
                  </a:lnTo>
                  <a:lnTo>
                    <a:pt x="4406" y="5339"/>
                  </a:lnTo>
                  <a:lnTo>
                    <a:pt x="4924" y="5525"/>
                  </a:lnTo>
                  <a:lnTo>
                    <a:pt x="5324" y="5375"/>
                  </a:lnTo>
                  <a:lnTo>
                    <a:pt x="5891" y="6119"/>
                  </a:lnTo>
                  <a:lnTo>
                    <a:pt x="6252" y="6298"/>
                  </a:lnTo>
                  <a:lnTo>
                    <a:pt x="6204" y="6584"/>
                  </a:lnTo>
                  <a:lnTo>
                    <a:pt x="6350" y="6821"/>
                  </a:lnTo>
                  <a:lnTo>
                    <a:pt x="6751" y="7221"/>
                  </a:lnTo>
                  <a:lnTo>
                    <a:pt x="7317" y="7486"/>
                  </a:lnTo>
                  <a:lnTo>
                    <a:pt x="7366" y="7672"/>
                  </a:lnTo>
                  <a:lnTo>
                    <a:pt x="7415" y="7887"/>
                  </a:lnTo>
                  <a:lnTo>
                    <a:pt x="7268" y="7959"/>
                  </a:lnTo>
                  <a:lnTo>
                    <a:pt x="7317" y="7816"/>
                  </a:lnTo>
                  <a:lnTo>
                    <a:pt x="7024" y="7744"/>
                  </a:lnTo>
                  <a:lnTo>
                    <a:pt x="7171" y="8138"/>
                  </a:lnTo>
                  <a:lnTo>
                    <a:pt x="7122" y="8445"/>
                  </a:lnTo>
                  <a:lnTo>
                    <a:pt x="7024" y="8732"/>
                  </a:lnTo>
                  <a:lnTo>
                    <a:pt x="7122" y="8968"/>
                  </a:lnTo>
                  <a:lnTo>
                    <a:pt x="7122" y="9111"/>
                  </a:lnTo>
                  <a:lnTo>
                    <a:pt x="7366" y="9476"/>
                  </a:lnTo>
                  <a:lnTo>
                    <a:pt x="7561" y="9726"/>
                  </a:lnTo>
                  <a:lnTo>
                    <a:pt x="7737" y="9927"/>
                  </a:lnTo>
                  <a:lnTo>
                    <a:pt x="8177" y="10142"/>
                  </a:lnTo>
                  <a:lnTo>
                    <a:pt x="8226" y="10213"/>
                  </a:lnTo>
                  <a:lnTo>
                    <a:pt x="8255" y="10213"/>
                  </a:lnTo>
                  <a:lnTo>
                    <a:pt x="8548" y="10614"/>
                  </a:lnTo>
                  <a:lnTo>
                    <a:pt x="8744" y="10843"/>
                  </a:lnTo>
                  <a:lnTo>
                    <a:pt x="8695" y="10915"/>
                  </a:lnTo>
                  <a:lnTo>
                    <a:pt x="9066" y="11101"/>
                  </a:lnTo>
                  <a:lnTo>
                    <a:pt x="9115" y="11280"/>
                  </a:lnTo>
                  <a:lnTo>
                    <a:pt x="9261" y="11351"/>
                  </a:lnTo>
                  <a:lnTo>
                    <a:pt x="9457" y="11494"/>
                  </a:lnTo>
                  <a:lnTo>
                    <a:pt x="9535" y="11387"/>
                  </a:lnTo>
                  <a:lnTo>
                    <a:pt x="9310" y="11280"/>
                  </a:lnTo>
                  <a:lnTo>
                    <a:pt x="9115" y="10950"/>
                  </a:lnTo>
                  <a:lnTo>
                    <a:pt x="8744" y="10571"/>
                  </a:lnTo>
                  <a:lnTo>
                    <a:pt x="8646" y="10356"/>
                  </a:lnTo>
                  <a:lnTo>
                    <a:pt x="8919" y="10428"/>
                  </a:lnTo>
                  <a:lnTo>
                    <a:pt x="9164" y="10807"/>
                  </a:lnTo>
                  <a:lnTo>
                    <a:pt x="9261" y="10915"/>
                  </a:lnTo>
                  <a:lnTo>
                    <a:pt x="9535" y="11029"/>
                  </a:lnTo>
                  <a:lnTo>
                    <a:pt x="9535" y="11136"/>
                  </a:lnTo>
                  <a:lnTo>
                    <a:pt x="9730" y="11208"/>
                  </a:lnTo>
                  <a:lnTo>
                    <a:pt x="9828" y="11315"/>
                  </a:lnTo>
                  <a:lnTo>
                    <a:pt x="10072" y="11494"/>
                  </a:lnTo>
                  <a:lnTo>
                    <a:pt x="10121" y="11766"/>
                  </a:lnTo>
                  <a:lnTo>
                    <a:pt x="10121" y="11874"/>
                  </a:lnTo>
                  <a:lnTo>
                    <a:pt x="10785" y="12160"/>
                  </a:lnTo>
                  <a:lnTo>
                    <a:pt x="11108" y="12289"/>
                  </a:lnTo>
                  <a:lnTo>
                    <a:pt x="11674" y="12396"/>
                  </a:lnTo>
                  <a:lnTo>
                    <a:pt x="11821" y="12360"/>
                  </a:lnTo>
                  <a:lnTo>
                    <a:pt x="11967" y="12360"/>
                  </a:lnTo>
                  <a:lnTo>
                    <a:pt x="12212" y="12503"/>
                  </a:lnTo>
                  <a:lnTo>
                    <a:pt x="12270" y="12561"/>
                  </a:lnTo>
                  <a:lnTo>
                    <a:pt x="12583" y="12596"/>
                  </a:lnTo>
                  <a:lnTo>
                    <a:pt x="12729" y="12561"/>
                  </a:lnTo>
                  <a:lnTo>
                    <a:pt x="12729" y="12539"/>
                  </a:lnTo>
                  <a:lnTo>
                    <a:pt x="13003" y="12647"/>
                  </a:lnTo>
                  <a:lnTo>
                    <a:pt x="13296" y="12561"/>
                  </a:lnTo>
                  <a:lnTo>
                    <a:pt x="12983" y="12647"/>
                  </a:lnTo>
                  <a:lnTo>
                    <a:pt x="13247" y="12954"/>
                  </a:lnTo>
                  <a:lnTo>
                    <a:pt x="13345" y="13026"/>
                  </a:lnTo>
                  <a:lnTo>
                    <a:pt x="13814" y="13248"/>
                  </a:lnTo>
                  <a:lnTo>
                    <a:pt x="13863" y="13097"/>
                  </a:lnTo>
                  <a:lnTo>
                    <a:pt x="13716" y="12954"/>
                  </a:lnTo>
                  <a:close/>
                  <a:moveTo>
                    <a:pt x="12388" y="12324"/>
                  </a:moveTo>
                  <a:lnTo>
                    <a:pt x="12388" y="12324"/>
                  </a:lnTo>
                  <a:lnTo>
                    <a:pt x="12515" y="12324"/>
                  </a:lnTo>
                  <a:lnTo>
                    <a:pt x="12534" y="12324"/>
                  </a:lnTo>
                  <a:lnTo>
                    <a:pt x="12388" y="12324"/>
                  </a:lnTo>
                  <a:close/>
                  <a:moveTo>
                    <a:pt x="15563" y="12110"/>
                  </a:moveTo>
                  <a:lnTo>
                    <a:pt x="15768" y="12110"/>
                  </a:lnTo>
                  <a:lnTo>
                    <a:pt x="15914" y="12017"/>
                  </a:lnTo>
                  <a:lnTo>
                    <a:pt x="16325" y="12074"/>
                  </a:lnTo>
                  <a:lnTo>
                    <a:pt x="16129" y="11981"/>
                  </a:lnTo>
                  <a:lnTo>
                    <a:pt x="15817" y="11874"/>
                  </a:lnTo>
                  <a:lnTo>
                    <a:pt x="15416" y="11874"/>
                  </a:lnTo>
                  <a:lnTo>
                    <a:pt x="15416" y="11945"/>
                  </a:lnTo>
                  <a:lnTo>
                    <a:pt x="15201" y="11981"/>
                  </a:lnTo>
                  <a:lnTo>
                    <a:pt x="15465" y="12074"/>
                  </a:lnTo>
                  <a:lnTo>
                    <a:pt x="15563" y="12110"/>
                  </a:lnTo>
                  <a:close/>
                  <a:moveTo>
                    <a:pt x="14849" y="11695"/>
                  </a:moveTo>
                  <a:lnTo>
                    <a:pt x="14849" y="11695"/>
                  </a:lnTo>
                  <a:lnTo>
                    <a:pt x="14781" y="11623"/>
                  </a:lnTo>
                  <a:lnTo>
                    <a:pt x="14752" y="11587"/>
                  </a:lnTo>
                  <a:lnTo>
                    <a:pt x="14380" y="11480"/>
                  </a:lnTo>
                  <a:lnTo>
                    <a:pt x="13814" y="11480"/>
                  </a:lnTo>
                  <a:lnTo>
                    <a:pt x="13501" y="11516"/>
                  </a:lnTo>
                  <a:lnTo>
                    <a:pt x="13394" y="11587"/>
                  </a:lnTo>
                  <a:lnTo>
                    <a:pt x="13648" y="11623"/>
                  </a:lnTo>
                  <a:lnTo>
                    <a:pt x="13863" y="11623"/>
                  </a:lnTo>
                  <a:lnTo>
                    <a:pt x="14166" y="11623"/>
                  </a:lnTo>
                  <a:lnTo>
                    <a:pt x="14478" y="11659"/>
                  </a:lnTo>
                  <a:lnTo>
                    <a:pt x="14576" y="11766"/>
                  </a:lnTo>
                  <a:lnTo>
                    <a:pt x="14683" y="11838"/>
                  </a:lnTo>
                  <a:lnTo>
                    <a:pt x="15094" y="11838"/>
                  </a:lnTo>
                  <a:lnTo>
                    <a:pt x="15172" y="11838"/>
                  </a:lnTo>
                  <a:lnTo>
                    <a:pt x="15201" y="11816"/>
                  </a:lnTo>
                  <a:lnTo>
                    <a:pt x="15201" y="11802"/>
                  </a:lnTo>
                  <a:lnTo>
                    <a:pt x="15094" y="11730"/>
                  </a:lnTo>
                  <a:lnTo>
                    <a:pt x="15025" y="11730"/>
                  </a:lnTo>
                  <a:lnTo>
                    <a:pt x="14928" y="11709"/>
                  </a:lnTo>
                  <a:lnTo>
                    <a:pt x="14849" y="11695"/>
                  </a:lnTo>
                  <a:close/>
                  <a:moveTo>
                    <a:pt x="16647" y="12289"/>
                  </a:moveTo>
                  <a:lnTo>
                    <a:pt x="16891" y="12324"/>
                  </a:lnTo>
                  <a:lnTo>
                    <a:pt x="16891" y="12231"/>
                  </a:lnTo>
                  <a:lnTo>
                    <a:pt x="16676" y="12231"/>
                  </a:lnTo>
                  <a:lnTo>
                    <a:pt x="16647" y="12289"/>
                  </a:lnTo>
                  <a:close/>
                  <a:moveTo>
                    <a:pt x="14185" y="13319"/>
                  </a:moveTo>
                  <a:lnTo>
                    <a:pt x="14185" y="13319"/>
                  </a:lnTo>
                  <a:lnTo>
                    <a:pt x="14332" y="13212"/>
                  </a:lnTo>
                  <a:lnTo>
                    <a:pt x="14527" y="13248"/>
                  </a:lnTo>
                  <a:lnTo>
                    <a:pt x="14576" y="13355"/>
                  </a:lnTo>
                  <a:lnTo>
                    <a:pt x="14732" y="13248"/>
                  </a:lnTo>
                  <a:lnTo>
                    <a:pt x="14527" y="13140"/>
                  </a:lnTo>
                  <a:lnTo>
                    <a:pt x="14283" y="13140"/>
                  </a:lnTo>
                  <a:lnTo>
                    <a:pt x="14117" y="13155"/>
                  </a:lnTo>
                  <a:lnTo>
                    <a:pt x="13990" y="13155"/>
                  </a:lnTo>
                  <a:lnTo>
                    <a:pt x="13912" y="13140"/>
                  </a:lnTo>
                  <a:lnTo>
                    <a:pt x="13863" y="13140"/>
                  </a:lnTo>
                  <a:lnTo>
                    <a:pt x="13863" y="13097"/>
                  </a:lnTo>
                  <a:lnTo>
                    <a:pt x="13814" y="13248"/>
                  </a:lnTo>
                  <a:lnTo>
                    <a:pt x="14019" y="13391"/>
                  </a:lnTo>
                  <a:lnTo>
                    <a:pt x="14117" y="13391"/>
                  </a:lnTo>
                  <a:lnTo>
                    <a:pt x="14185" y="13319"/>
                  </a:lnTo>
                  <a:close/>
                  <a:moveTo>
                    <a:pt x="21502" y="14837"/>
                  </a:moveTo>
                  <a:lnTo>
                    <a:pt x="21502" y="14837"/>
                  </a:lnTo>
                  <a:lnTo>
                    <a:pt x="21180" y="14758"/>
                  </a:lnTo>
                  <a:lnTo>
                    <a:pt x="20740" y="14579"/>
                  </a:lnTo>
                  <a:lnTo>
                    <a:pt x="20223" y="14543"/>
                  </a:lnTo>
                  <a:lnTo>
                    <a:pt x="20076" y="14507"/>
                  </a:lnTo>
                  <a:lnTo>
                    <a:pt x="19949" y="14400"/>
                  </a:lnTo>
                  <a:lnTo>
                    <a:pt x="19558" y="14293"/>
                  </a:lnTo>
                  <a:lnTo>
                    <a:pt x="19187" y="14128"/>
                  </a:lnTo>
                  <a:lnTo>
                    <a:pt x="19138" y="13985"/>
                  </a:lnTo>
                  <a:lnTo>
                    <a:pt x="18992" y="13699"/>
                  </a:lnTo>
                  <a:lnTo>
                    <a:pt x="18943" y="13699"/>
                  </a:lnTo>
                  <a:lnTo>
                    <a:pt x="18591" y="13548"/>
                  </a:lnTo>
                  <a:lnTo>
                    <a:pt x="18474" y="13548"/>
                  </a:lnTo>
                  <a:lnTo>
                    <a:pt x="18474" y="13570"/>
                  </a:lnTo>
                  <a:lnTo>
                    <a:pt x="18474" y="13548"/>
                  </a:lnTo>
                  <a:lnTo>
                    <a:pt x="18054" y="13513"/>
                  </a:lnTo>
                  <a:lnTo>
                    <a:pt x="18054" y="13477"/>
                  </a:lnTo>
                  <a:lnTo>
                    <a:pt x="18054" y="13513"/>
                  </a:lnTo>
                  <a:lnTo>
                    <a:pt x="18054" y="13462"/>
                  </a:lnTo>
                  <a:lnTo>
                    <a:pt x="17858" y="13427"/>
                  </a:lnTo>
                  <a:lnTo>
                    <a:pt x="17810" y="13319"/>
                  </a:lnTo>
                  <a:lnTo>
                    <a:pt x="17614" y="13212"/>
                  </a:lnTo>
                  <a:lnTo>
                    <a:pt x="17565" y="13212"/>
                  </a:lnTo>
                  <a:lnTo>
                    <a:pt x="17409" y="13176"/>
                  </a:lnTo>
                  <a:lnTo>
                    <a:pt x="17360" y="13097"/>
                  </a:lnTo>
                  <a:lnTo>
                    <a:pt x="17047" y="12990"/>
                  </a:lnTo>
                  <a:lnTo>
                    <a:pt x="16549" y="13026"/>
                  </a:lnTo>
                  <a:lnTo>
                    <a:pt x="16276" y="12990"/>
                  </a:lnTo>
                  <a:lnTo>
                    <a:pt x="16227" y="12918"/>
                  </a:lnTo>
                  <a:lnTo>
                    <a:pt x="15983" y="12883"/>
                  </a:lnTo>
                  <a:lnTo>
                    <a:pt x="15709" y="12918"/>
                  </a:lnTo>
                  <a:lnTo>
                    <a:pt x="15690" y="12904"/>
                  </a:lnTo>
                  <a:lnTo>
                    <a:pt x="15690" y="12868"/>
                  </a:lnTo>
                  <a:lnTo>
                    <a:pt x="15660" y="12811"/>
                  </a:lnTo>
                  <a:lnTo>
                    <a:pt x="15543" y="12847"/>
                  </a:lnTo>
                  <a:lnTo>
                    <a:pt x="15660" y="12811"/>
                  </a:lnTo>
                  <a:lnTo>
                    <a:pt x="15660" y="12775"/>
                  </a:lnTo>
                  <a:lnTo>
                    <a:pt x="15299" y="12847"/>
                  </a:lnTo>
                  <a:lnTo>
                    <a:pt x="15094" y="12918"/>
                  </a:lnTo>
                  <a:lnTo>
                    <a:pt x="14996" y="13097"/>
                  </a:lnTo>
                  <a:lnTo>
                    <a:pt x="14898" y="13140"/>
                  </a:lnTo>
                  <a:lnTo>
                    <a:pt x="14732" y="13248"/>
                  </a:lnTo>
                  <a:lnTo>
                    <a:pt x="14576" y="13355"/>
                  </a:lnTo>
                  <a:lnTo>
                    <a:pt x="14634" y="13441"/>
                  </a:lnTo>
                  <a:lnTo>
                    <a:pt x="14683" y="13627"/>
                  </a:lnTo>
                  <a:lnTo>
                    <a:pt x="14683" y="13734"/>
                  </a:lnTo>
                  <a:lnTo>
                    <a:pt x="14732" y="13878"/>
                  </a:lnTo>
                  <a:lnTo>
                    <a:pt x="14527" y="13985"/>
                  </a:lnTo>
                  <a:lnTo>
                    <a:pt x="14429" y="14056"/>
                  </a:lnTo>
                  <a:lnTo>
                    <a:pt x="14380" y="14128"/>
                  </a:lnTo>
                  <a:lnTo>
                    <a:pt x="14166" y="14472"/>
                  </a:lnTo>
                  <a:lnTo>
                    <a:pt x="14283" y="14615"/>
                  </a:lnTo>
                  <a:lnTo>
                    <a:pt x="14166" y="14650"/>
                  </a:lnTo>
                  <a:lnTo>
                    <a:pt x="14185" y="14650"/>
                  </a:lnTo>
                  <a:lnTo>
                    <a:pt x="14019" y="14722"/>
                  </a:lnTo>
                  <a:lnTo>
                    <a:pt x="14185" y="14980"/>
                  </a:lnTo>
                  <a:lnTo>
                    <a:pt x="14478" y="15359"/>
                  </a:lnTo>
                  <a:lnTo>
                    <a:pt x="14801" y="15824"/>
                  </a:lnTo>
                  <a:lnTo>
                    <a:pt x="14801" y="15896"/>
                  </a:lnTo>
                  <a:lnTo>
                    <a:pt x="15885" y="16347"/>
                  </a:lnTo>
                  <a:lnTo>
                    <a:pt x="15934" y="16347"/>
                  </a:lnTo>
                  <a:lnTo>
                    <a:pt x="15934" y="16332"/>
                  </a:lnTo>
                  <a:lnTo>
                    <a:pt x="15963" y="16311"/>
                  </a:lnTo>
                  <a:lnTo>
                    <a:pt x="16110" y="16418"/>
                  </a:lnTo>
                  <a:lnTo>
                    <a:pt x="16110" y="16440"/>
                  </a:lnTo>
                  <a:lnTo>
                    <a:pt x="16061" y="16569"/>
                  </a:lnTo>
                  <a:lnTo>
                    <a:pt x="16276" y="16833"/>
                  </a:lnTo>
                  <a:lnTo>
                    <a:pt x="16325" y="16905"/>
                  </a:lnTo>
                  <a:lnTo>
                    <a:pt x="16383" y="16869"/>
                  </a:lnTo>
                  <a:lnTo>
                    <a:pt x="16383" y="16891"/>
                  </a:lnTo>
                  <a:lnTo>
                    <a:pt x="16325" y="16905"/>
                  </a:lnTo>
                  <a:lnTo>
                    <a:pt x="16383" y="16948"/>
                  </a:lnTo>
                  <a:lnTo>
                    <a:pt x="16325" y="17091"/>
                  </a:lnTo>
                  <a:lnTo>
                    <a:pt x="16178" y="17213"/>
                  </a:lnTo>
                  <a:lnTo>
                    <a:pt x="16178" y="17435"/>
                  </a:lnTo>
                  <a:lnTo>
                    <a:pt x="16080" y="17578"/>
                  </a:lnTo>
                  <a:lnTo>
                    <a:pt x="15914" y="18064"/>
                  </a:lnTo>
                  <a:lnTo>
                    <a:pt x="15963" y="18422"/>
                  </a:lnTo>
                  <a:lnTo>
                    <a:pt x="15660" y="18909"/>
                  </a:lnTo>
                  <a:lnTo>
                    <a:pt x="15611" y="19417"/>
                  </a:lnTo>
                  <a:lnTo>
                    <a:pt x="15611" y="19689"/>
                  </a:lnTo>
                  <a:lnTo>
                    <a:pt x="15563" y="19940"/>
                  </a:lnTo>
                  <a:lnTo>
                    <a:pt x="15660" y="20083"/>
                  </a:lnTo>
                  <a:lnTo>
                    <a:pt x="15514" y="20677"/>
                  </a:lnTo>
                  <a:lnTo>
                    <a:pt x="15348" y="20934"/>
                  </a:lnTo>
                  <a:lnTo>
                    <a:pt x="15416" y="21113"/>
                  </a:lnTo>
                  <a:lnTo>
                    <a:pt x="15563" y="21350"/>
                  </a:lnTo>
                  <a:lnTo>
                    <a:pt x="16383" y="21600"/>
                  </a:lnTo>
                  <a:lnTo>
                    <a:pt x="16178" y="21457"/>
                  </a:lnTo>
                  <a:lnTo>
                    <a:pt x="16158" y="21421"/>
                  </a:lnTo>
                  <a:lnTo>
                    <a:pt x="16403" y="21600"/>
                  </a:lnTo>
                  <a:lnTo>
                    <a:pt x="16129" y="21185"/>
                  </a:lnTo>
                  <a:lnTo>
                    <a:pt x="16325" y="20949"/>
                  </a:lnTo>
                  <a:lnTo>
                    <a:pt x="16549" y="20713"/>
                  </a:lnTo>
                  <a:lnTo>
                    <a:pt x="16627" y="20484"/>
                  </a:lnTo>
                  <a:lnTo>
                    <a:pt x="16500" y="20376"/>
                  </a:lnTo>
                  <a:lnTo>
                    <a:pt x="16481" y="20212"/>
                  </a:lnTo>
                  <a:lnTo>
                    <a:pt x="16823" y="19904"/>
                  </a:lnTo>
                  <a:lnTo>
                    <a:pt x="16999" y="19618"/>
                  </a:lnTo>
                  <a:lnTo>
                    <a:pt x="16872" y="19510"/>
                  </a:lnTo>
                  <a:lnTo>
                    <a:pt x="17116" y="19431"/>
                  </a:lnTo>
                  <a:lnTo>
                    <a:pt x="17389" y="19131"/>
                  </a:lnTo>
                  <a:lnTo>
                    <a:pt x="17858" y="19002"/>
                  </a:lnTo>
                  <a:lnTo>
                    <a:pt x="18054" y="18909"/>
                  </a:lnTo>
                  <a:lnTo>
                    <a:pt x="18132" y="18644"/>
                  </a:lnTo>
                  <a:lnTo>
                    <a:pt x="17976" y="18565"/>
                  </a:lnTo>
                  <a:lnTo>
                    <a:pt x="17976" y="18494"/>
                  </a:lnTo>
                  <a:lnTo>
                    <a:pt x="18073" y="18565"/>
                  </a:lnTo>
                  <a:lnTo>
                    <a:pt x="18327" y="18601"/>
                  </a:lnTo>
                  <a:lnTo>
                    <a:pt x="18572" y="18458"/>
                  </a:lnTo>
                  <a:lnTo>
                    <a:pt x="18620" y="18386"/>
                  </a:lnTo>
                  <a:lnTo>
                    <a:pt x="18591" y="18315"/>
                  </a:lnTo>
                  <a:lnTo>
                    <a:pt x="18620" y="18386"/>
                  </a:lnTo>
                  <a:lnTo>
                    <a:pt x="18699" y="18265"/>
                  </a:lnTo>
                  <a:lnTo>
                    <a:pt x="18894" y="18115"/>
                  </a:lnTo>
                  <a:lnTo>
                    <a:pt x="19138" y="17936"/>
                  </a:lnTo>
                  <a:lnTo>
                    <a:pt x="19363" y="17449"/>
                  </a:lnTo>
                  <a:lnTo>
                    <a:pt x="19509" y="17234"/>
                  </a:lnTo>
                  <a:lnTo>
                    <a:pt x="20076" y="16984"/>
                  </a:lnTo>
                  <a:lnTo>
                    <a:pt x="20418" y="16948"/>
                  </a:lnTo>
                  <a:lnTo>
                    <a:pt x="20516" y="16905"/>
                  </a:lnTo>
                  <a:lnTo>
                    <a:pt x="20613" y="16762"/>
                  </a:lnTo>
                  <a:lnTo>
                    <a:pt x="20691" y="16604"/>
                  </a:lnTo>
                  <a:lnTo>
                    <a:pt x="20838" y="16418"/>
                  </a:lnTo>
                  <a:lnTo>
                    <a:pt x="20887" y="16347"/>
                  </a:lnTo>
                  <a:lnTo>
                    <a:pt x="20936" y="15717"/>
                  </a:lnTo>
                  <a:lnTo>
                    <a:pt x="21082" y="15681"/>
                  </a:lnTo>
                  <a:lnTo>
                    <a:pt x="21600" y="15209"/>
                  </a:lnTo>
                  <a:lnTo>
                    <a:pt x="21600" y="15101"/>
                  </a:lnTo>
                  <a:lnTo>
                    <a:pt x="21502" y="14837"/>
                  </a:lnTo>
                  <a:close/>
                  <a:moveTo>
                    <a:pt x="14068" y="4058"/>
                  </a:moveTo>
                  <a:lnTo>
                    <a:pt x="14117" y="4080"/>
                  </a:lnTo>
                  <a:lnTo>
                    <a:pt x="14136" y="4080"/>
                  </a:lnTo>
                  <a:lnTo>
                    <a:pt x="14166" y="4094"/>
                  </a:lnTo>
                  <a:lnTo>
                    <a:pt x="14214" y="4115"/>
                  </a:lnTo>
                  <a:lnTo>
                    <a:pt x="14234" y="4115"/>
                  </a:lnTo>
                  <a:lnTo>
                    <a:pt x="14283" y="4130"/>
                  </a:lnTo>
                  <a:lnTo>
                    <a:pt x="14332" y="4130"/>
                  </a:lnTo>
                  <a:lnTo>
                    <a:pt x="14361" y="4151"/>
                  </a:lnTo>
                  <a:lnTo>
                    <a:pt x="14380" y="4151"/>
                  </a:lnTo>
                  <a:lnTo>
                    <a:pt x="14410" y="4130"/>
                  </a:lnTo>
                  <a:lnTo>
                    <a:pt x="14410" y="4115"/>
                  </a:lnTo>
                  <a:lnTo>
                    <a:pt x="14429" y="4115"/>
                  </a:lnTo>
                  <a:lnTo>
                    <a:pt x="14459" y="4080"/>
                  </a:lnTo>
                  <a:lnTo>
                    <a:pt x="14478" y="4058"/>
                  </a:lnTo>
                  <a:lnTo>
                    <a:pt x="14459" y="4044"/>
                  </a:lnTo>
                  <a:lnTo>
                    <a:pt x="14410" y="4044"/>
                  </a:lnTo>
                  <a:lnTo>
                    <a:pt x="14380" y="4022"/>
                  </a:lnTo>
                  <a:lnTo>
                    <a:pt x="14234" y="4022"/>
                  </a:lnTo>
                  <a:lnTo>
                    <a:pt x="14214" y="4008"/>
                  </a:lnTo>
                  <a:lnTo>
                    <a:pt x="14185" y="3972"/>
                  </a:lnTo>
                  <a:lnTo>
                    <a:pt x="14166" y="3936"/>
                  </a:lnTo>
                  <a:lnTo>
                    <a:pt x="14136" y="3901"/>
                  </a:lnTo>
                  <a:lnTo>
                    <a:pt x="14087" y="3901"/>
                  </a:lnTo>
                  <a:lnTo>
                    <a:pt x="14019" y="3879"/>
                  </a:lnTo>
                  <a:lnTo>
                    <a:pt x="13960" y="3865"/>
                  </a:lnTo>
                  <a:lnTo>
                    <a:pt x="13912" y="3865"/>
                  </a:lnTo>
                  <a:lnTo>
                    <a:pt x="13863" y="3865"/>
                  </a:lnTo>
                  <a:lnTo>
                    <a:pt x="13843" y="3865"/>
                  </a:lnTo>
                  <a:lnTo>
                    <a:pt x="13814" y="3879"/>
                  </a:lnTo>
                  <a:lnTo>
                    <a:pt x="13794" y="3901"/>
                  </a:lnTo>
                  <a:lnTo>
                    <a:pt x="13765" y="3901"/>
                  </a:lnTo>
                  <a:lnTo>
                    <a:pt x="13765" y="3879"/>
                  </a:lnTo>
                  <a:lnTo>
                    <a:pt x="13745" y="3829"/>
                  </a:lnTo>
                  <a:lnTo>
                    <a:pt x="13716" y="3786"/>
                  </a:lnTo>
                  <a:lnTo>
                    <a:pt x="13697" y="3772"/>
                  </a:lnTo>
                  <a:lnTo>
                    <a:pt x="13667" y="3750"/>
                  </a:lnTo>
                  <a:lnTo>
                    <a:pt x="13618" y="3750"/>
                  </a:lnTo>
                  <a:lnTo>
                    <a:pt x="13599" y="3750"/>
                  </a:lnTo>
                  <a:lnTo>
                    <a:pt x="13599" y="3786"/>
                  </a:lnTo>
                  <a:lnTo>
                    <a:pt x="13599" y="3829"/>
                  </a:lnTo>
                  <a:lnTo>
                    <a:pt x="13599" y="3879"/>
                  </a:lnTo>
                  <a:lnTo>
                    <a:pt x="13599" y="3915"/>
                  </a:lnTo>
                  <a:lnTo>
                    <a:pt x="13599" y="3936"/>
                  </a:lnTo>
                  <a:lnTo>
                    <a:pt x="13618" y="3951"/>
                  </a:lnTo>
                  <a:lnTo>
                    <a:pt x="13618" y="3972"/>
                  </a:lnTo>
                  <a:lnTo>
                    <a:pt x="13618" y="4008"/>
                  </a:lnTo>
                  <a:lnTo>
                    <a:pt x="13618" y="4044"/>
                  </a:lnTo>
                  <a:lnTo>
                    <a:pt x="13618" y="4080"/>
                  </a:lnTo>
                  <a:lnTo>
                    <a:pt x="13648" y="4115"/>
                  </a:lnTo>
                  <a:lnTo>
                    <a:pt x="13648" y="4130"/>
                  </a:lnTo>
                  <a:lnTo>
                    <a:pt x="13618" y="4130"/>
                  </a:lnTo>
                  <a:lnTo>
                    <a:pt x="13599" y="4151"/>
                  </a:lnTo>
                  <a:lnTo>
                    <a:pt x="13570" y="4187"/>
                  </a:lnTo>
                  <a:lnTo>
                    <a:pt x="13550" y="4201"/>
                  </a:lnTo>
                  <a:lnTo>
                    <a:pt x="13521" y="4223"/>
                  </a:lnTo>
                  <a:lnTo>
                    <a:pt x="13550" y="4244"/>
                  </a:lnTo>
                  <a:lnTo>
                    <a:pt x="13599" y="4244"/>
                  </a:lnTo>
                  <a:lnTo>
                    <a:pt x="13648" y="4223"/>
                  </a:lnTo>
                  <a:lnTo>
                    <a:pt x="13667" y="4223"/>
                  </a:lnTo>
                  <a:lnTo>
                    <a:pt x="13697" y="4223"/>
                  </a:lnTo>
                  <a:lnTo>
                    <a:pt x="13745" y="4223"/>
                  </a:lnTo>
                  <a:lnTo>
                    <a:pt x="13765" y="4223"/>
                  </a:lnTo>
                  <a:lnTo>
                    <a:pt x="13794" y="4244"/>
                  </a:lnTo>
                  <a:lnTo>
                    <a:pt x="13814" y="4280"/>
                  </a:lnTo>
                  <a:lnTo>
                    <a:pt x="13814" y="4294"/>
                  </a:lnTo>
                  <a:lnTo>
                    <a:pt x="13843" y="4316"/>
                  </a:lnTo>
                  <a:lnTo>
                    <a:pt x="13863" y="4316"/>
                  </a:lnTo>
                  <a:lnTo>
                    <a:pt x="13912" y="4294"/>
                  </a:lnTo>
                  <a:lnTo>
                    <a:pt x="13912" y="4280"/>
                  </a:lnTo>
                  <a:lnTo>
                    <a:pt x="13941" y="4258"/>
                  </a:lnTo>
                  <a:lnTo>
                    <a:pt x="13941" y="4244"/>
                  </a:lnTo>
                  <a:lnTo>
                    <a:pt x="13960" y="4223"/>
                  </a:lnTo>
                  <a:lnTo>
                    <a:pt x="14019" y="4201"/>
                  </a:lnTo>
                  <a:lnTo>
                    <a:pt x="14039" y="4187"/>
                  </a:lnTo>
                  <a:lnTo>
                    <a:pt x="14039" y="4151"/>
                  </a:lnTo>
                  <a:lnTo>
                    <a:pt x="14039" y="4115"/>
                  </a:lnTo>
                  <a:lnTo>
                    <a:pt x="14019" y="4080"/>
                  </a:lnTo>
                  <a:lnTo>
                    <a:pt x="14039" y="4058"/>
                  </a:lnTo>
                  <a:lnTo>
                    <a:pt x="14068" y="4058"/>
                  </a:lnTo>
                  <a:close/>
                  <a:moveTo>
                    <a:pt x="9437" y="2147"/>
                  </a:moveTo>
                  <a:lnTo>
                    <a:pt x="9457" y="2169"/>
                  </a:lnTo>
                  <a:lnTo>
                    <a:pt x="9486" y="2219"/>
                  </a:lnTo>
                  <a:lnTo>
                    <a:pt x="9506" y="2312"/>
                  </a:lnTo>
                  <a:lnTo>
                    <a:pt x="9506" y="2362"/>
                  </a:lnTo>
                  <a:lnTo>
                    <a:pt x="9506" y="2398"/>
                  </a:lnTo>
                  <a:lnTo>
                    <a:pt x="9554" y="2419"/>
                  </a:lnTo>
                  <a:lnTo>
                    <a:pt x="9603" y="2398"/>
                  </a:lnTo>
                  <a:lnTo>
                    <a:pt x="9633" y="2383"/>
                  </a:lnTo>
                  <a:lnTo>
                    <a:pt x="9652" y="2362"/>
                  </a:lnTo>
                  <a:lnTo>
                    <a:pt x="9681" y="2383"/>
                  </a:lnTo>
                  <a:lnTo>
                    <a:pt x="9730" y="2398"/>
                  </a:lnTo>
                  <a:lnTo>
                    <a:pt x="9750" y="2419"/>
                  </a:lnTo>
                  <a:lnTo>
                    <a:pt x="9799" y="2398"/>
                  </a:lnTo>
                  <a:lnTo>
                    <a:pt x="9828" y="2362"/>
                  </a:lnTo>
                  <a:lnTo>
                    <a:pt x="9877" y="2312"/>
                  </a:lnTo>
                  <a:lnTo>
                    <a:pt x="9926" y="2290"/>
                  </a:lnTo>
                  <a:lnTo>
                    <a:pt x="10004" y="2276"/>
                  </a:lnTo>
                  <a:lnTo>
                    <a:pt x="10023" y="2254"/>
                  </a:lnTo>
                  <a:lnTo>
                    <a:pt x="10023" y="2219"/>
                  </a:lnTo>
                  <a:lnTo>
                    <a:pt x="10023" y="2183"/>
                  </a:lnTo>
                  <a:lnTo>
                    <a:pt x="10053" y="2183"/>
                  </a:lnTo>
                  <a:lnTo>
                    <a:pt x="10150" y="2169"/>
                  </a:lnTo>
                  <a:lnTo>
                    <a:pt x="10199" y="2147"/>
                  </a:lnTo>
                  <a:lnTo>
                    <a:pt x="10248" y="2147"/>
                  </a:lnTo>
                  <a:lnTo>
                    <a:pt x="10297" y="2133"/>
                  </a:lnTo>
                  <a:lnTo>
                    <a:pt x="10346" y="2111"/>
                  </a:lnTo>
                  <a:lnTo>
                    <a:pt x="10395" y="2111"/>
                  </a:lnTo>
                  <a:lnTo>
                    <a:pt x="10414" y="2090"/>
                  </a:lnTo>
                  <a:lnTo>
                    <a:pt x="10414" y="2076"/>
                  </a:lnTo>
                  <a:lnTo>
                    <a:pt x="10443" y="2054"/>
                  </a:lnTo>
                  <a:lnTo>
                    <a:pt x="10414" y="2040"/>
                  </a:lnTo>
                  <a:lnTo>
                    <a:pt x="10414" y="1983"/>
                  </a:lnTo>
                  <a:lnTo>
                    <a:pt x="10395" y="1932"/>
                  </a:lnTo>
                  <a:lnTo>
                    <a:pt x="10346" y="1897"/>
                  </a:lnTo>
                  <a:lnTo>
                    <a:pt x="10316" y="1875"/>
                  </a:lnTo>
                  <a:lnTo>
                    <a:pt x="10297" y="1875"/>
                  </a:lnTo>
                  <a:lnTo>
                    <a:pt x="10248" y="1875"/>
                  </a:lnTo>
                  <a:lnTo>
                    <a:pt x="10219" y="1875"/>
                  </a:lnTo>
                  <a:lnTo>
                    <a:pt x="10199" y="1839"/>
                  </a:lnTo>
                  <a:lnTo>
                    <a:pt x="10170" y="1825"/>
                  </a:lnTo>
                  <a:lnTo>
                    <a:pt x="10150" y="1789"/>
                  </a:lnTo>
                  <a:lnTo>
                    <a:pt x="10072" y="1768"/>
                  </a:lnTo>
                  <a:lnTo>
                    <a:pt x="10023" y="1768"/>
                  </a:lnTo>
                  <a:lnTo>
                    <a:pt x="9974" y="1768"/>
                  </a:lnTo>
                  <a:lnTo>
                    <a:pt x="9955" y="1753"/>
                  </a:lnTo>
                  <a:lnTo>
                    <a:pt x="9926" y="1732"/>
                  </a:lnTo>
                  <a:lnTo>
                    <a:pt x="9877" y="1732"/>
                  </a:lnTo>
                  <a:lnTo>
                    <a:pt x="9847" y="1718"/>
                  </a:lnTo>
                  <a:lnTo>
                    <a:pt x="9828" y="1732"/>
                  </a:lnTo>
                  <a:lnTo>
                    <a:pt x="9828" y="1753"/>
                  </a:lnTo>
                  <a:lnTo>
                    <a:pt x="9828" y="1789"/>
                  </a:lnTo>
                  <a:lnTo>
                    <a:pt x="9799" y="1825"/>
                  </a:lnTo>
                  <a:lnTo>
                    <a:pt x="9799" y="1839"/>
                  </a:lnTo>
                  <a:lnTo>
                    <a:pt x="9750" y="1861"/>
                  </a:lnTo>
                  <a:lnTo>
                    <a:pt x="9701" y="1911"/>
                  </a:lnTo>
                  <a:lnTo>
                    <a:pt x="9633" y="1947"/>
                  </a:lnTo>
                  <a:lnTo>
                    <a:pt x="9603" y="1983"/>
                  </a:lnTo>
                  <a:lnTo>
                    <a:pt x="9554" y="2018"/>
                  </a:lnTo>
                  <a:lnTo>
                    <a:pt x="9486" y="2054"/>
                  </a:lnTo>
                  <a:lnTo>
                    <a:pt x="9437" y="2111"/>
                  </a:lnTo>
                  <a:lnTo>
                    <a:pt x="9408" y="2147"/>
                  </a:lnTo>
                  <a:lnTo>
                    <a:pt x="9437" y="2147"/>
                  </a:lnTo>
                  <a:close/>
                  <a:moveTo>
                    <a:pt x="14634" y="3536"/>
                  </a:moveTo>
                  <a:lnTo>
                    <a:pt x="14634" y="3536"/>
                  </a:lnTo>
                  <a:lnTo>
                    <a:pt x="14634" y="3521"/>
                  </a:lnTo>
                  <a:lnTo>
                    <a:pt x="14634" y="3500"/>
                  </a:lnTo>
                  <a:lnTo>
                    <a:pt x="14605" y="3500"/>
                  </a:lnTo>
                  <a:lnTo>
                    <a:pt x="14605" y="3521"/>
                  </a:lnTo>
                  <a:lnTo>
                    <a:pt x="14634" y="3536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286933" y="2065011"/>
            <a:ext cx="28448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MAP</a:t>
            </a:r>
          </a:p>
          <a:p>
            <a:pPr algn="ctr"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INFOGRAPHICS</a:t>
            </a:r>
          </a:p>
        </p:txBody>
      </p:sp>
      <p:sp>
        <p:nvSpPr>
          <p:cNvPr id="9" name="7 CuadroTexto"/>
          <p:cNvSpPr txBox="1"/>
          <p:nvPr/>
        </p:nvSpPr>
        <p:spPr>
          <a:xfrm>
            <a:off x="1253067" y="2611679"/>
            <a:ext cx="2912882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29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63953" y="1564544"/>
            <a:ext cx="4292674" cy="3799365"/>
            <a:chOff x="2603500" y="3666083"/>
            <a:chExt cx="10121900" cy="8958704"/>
          </a:xfrm>
          <a:solidFill>
            <a:schemeClr val="bg2">
              <a:lumMod val="90000"/>
            </a:schemeClr>
          </a:solidFill>
        </p:grpSpPr>
        <p:sp>
          <p:nvSpPr>
            <p:cNvPr id="4" name="Shape 1448"/>
            <p:cNvSpPr/>
            <p:nvPr/>
          </p:nvSpPr>
          <p:spPr>
            <a:xfrm>
              <a:off x="5521066" y="9600548"/>
              <a:ext cx="1868285" cy="2038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56" y="9533"/>
                  </a:moveTo>
                  <a:lnTo>
                    <a:pt x="19959" y="8852"/>
                  </a:lnTo>
                  <a:lnTo>
                    <a:pt x="20428" y="7490"/>
                  </a:lnTo>
                  <a:lnTo>
                    <a:pt x="21366" y="6809"/>
                  </a:lnTo>
                  <a:lnTo>
                    <a:pt x="21600" y="6355"/>
                  </a:lnTo>
                  <a:lnTo>
                    <a:pt x="20662" y="5674"/>
                  </a:lnTo>
                  <a:lnTo>
                    <a:pt x="19491" y="5674"/>
                  </a:lnTo>
                  <a:lnTo>
                    <a:pt x="18514" y="6355"/>
                  </a:lnTo>
                  <a:lnTo>
                    <a:pt x="17811" y="7263"/>
                  </a:lnTo>
                  <a:lnTo>
                    <a:pt x="16874" y="7263"/>
                  </a:lnTo>
                  <a:lnTo>
                    <a:pt x="15936" y="7263"/>
                  </a:lnTo>
                  <a:lnTo>
                    <a:pt x="15233" y="6809"/>
                  </a:lnTo>
                  <a:lnTo>
                    <a:pt x="14764" y="6809"/>
                  </a:lnTo>
                  <a:lnTo>
                    <a:pt x="14296" y="7490"/>
                  </a:lnTo>
                  <a:lnTo>
                    <a:pt x="13827" y="7490"/>
                  </a:lnTo>
                  <a:lnTo>
                    <a:pt x="12890" y="7263"/>
                  </a:lnTo>
                  <a:lnTo>
                    <a:pt x="11249" y="7036"/>
                  </a:lnTo>
                  <a:lnTo>
                    <a:pt x="8906" y="5901"/>
                  </a:lnTo>
                  <a:lnTo>
                    <a:pt x="9609" y="4539"/>
                  </a:lnTo>
                  <a:lnTo>
                    <a:pt x="8437" y="4085"/>
                  </a:lnTo>
                  <a:lnTo>
                    <a:pt x="7968" y="3177"/>
                  </a:lnTo>
                  <a:lnTo>
                    <a:pt x="8437" y="2496"/>
                  </a:lnTo>
                  <a:lnTo>
                    <a:pt x="8203" y="1816"/>
                  </a:lnTo>
                  <a:lnTo>
                    <a:pt x="9140" y="454"/>
                  </a:lnTo>
                  <a:lnTo>
                    <a:pt x="8906" y="0"/>
                  </a:lnTo>
                  <a:lnTo>
                    <a:pt x="7499" y="0"/>
                  </a:lnTo>
                  <a:lnTo>
                    <a:pt x="6562" y="0"/>
                  </a:lnTo>
                  <a:lnTo>
                    <a:pt x="6796" y="227"/>
                  </a:lnTo>
                  <a:lnTo>
                    <a:pt x="7031" y="454"/>
                  </a:lnTo>
                  <a:lnTo>
                    <a:pt x="4453" y="908"/>
                  </a:lnTo>
                  <a:lnTo>
                    <a:pt x="4453" y="2043"/>
                  </a:lnTo>
                  <a:lnTo>
                    <a:pt x="5156" y="2496"/>
                  </a:lnTo>
                  <a:lnTo>
                    <a:pt x="4687" y="3632"/>
                  </a:lnTo>
                  <a:lnTo>
                    <a:pt x="4218" y="4539"/>
                  </a:lnTo>
                  <a:lnTo>
                    <a:pt x="2812" y="6582"/>
                  </a:lnTo>
                  <a:lnTo>
                    <a:pt x="1875" y="6582"/>
                  </a:lnTo>
                  <a:lnTo>
                    <a:pt x="1172" y="7263"/>
                  </a:lnTo>
                  <a:lnTo>
                    <a:pt x="1640" y="8171"/>
                  </a:lnTo>
                  <a:lnTo>
                    <a:pt x="2343" y="9079"/>
                  </a:lnTo>
                  <a:lnTo>
                    <a:pt x="1406" y="9533"/>
                  </a:lnTo>
                  <a:lnTo>
                    <a:pt x="469" y="9760"/>
                  </a:lnTo>
                  <a:lnTo>
                    <a:pt x="0" y="9987"/>
                  </a:lnTo>
                  <a:lnTo>
                    <a:pt x="937" y="11121"/>
                  </a:lnTo>
                  <a:lnTo>
                    <a:pt x="1640" y="12029"/>
                  </a:lnTo>
                  <a:lnTo>
                    <a:pt x="3047" y="11121"/>
                  </a:lnTo>
                  <a:lnTo>
                    <a:pt x="3515" y="15434"/>
                  </a:lnTo>
                  <a:lnTo>
                    <a:pt x="4218" y="17288"/>
                  </a:lnTo>
                  <a:lnTo>
                    <a:pt x="5390" y="19331"/>
                  </a:lnTo>
                  <a:lnTo>
                    <a:pt x="6093" y="20465"/>
                  </a:lnTo>
                  <a:lnTo>
                    <a:pt x="6796" y="21600"/>
                  </a:lnTo>
                  <a:lnTo>
                    <a:pt x="7499" y="20919"/>
                  </a:lnTo>
                  <a:lnTo>
                    <a:pt x="8437" y="19784"/>
                  </a:lnTo>
                  <a:lnTo>
                    <a:pt x="8671" y="18877"/>
                  </a:lnTo>
                  <a:lnTo>
                    <a:pt x="8906" y="17288"/>
                  </a:lnTo>
                  <a:lnTo>
                    <a:pt x="9140" y="15888"/>
                  </a:lnTo>
                  <a:lnTo>
                    <a:pt x="10780" y="14526"/>
                  </a:lnTo>
                  <a:lnTo>
                    <a:pt x="12421" y="13391"/>
                  </a:lnTo>
                  <a:lnTo>
                    <a:pt x="13358" y="12484"/>
                  </a:lnTo>
                  <a:lnTo>
                    <a:pt x="14061" y="11348"/>
                  </a:lnTo>
                  <a:lnTo>
                    <a:pt x="15233" y="11121"/>
                  </a:lnTo>
                  <a:lnTo>
                    <a:pt x="14764" y="9306"/>
                  </a:lnTo>
                  <a:lnTo>
                    <a:pt x="14530" y="8852"/>
                  </a:lnTo>
                  <a:lnTo>
                    <a:pt x="14764" y="8625"/>
                  </a:lnTo>
                  <a:lnTo>
                    <a:pt x="14999" y="8171"/>
                  </a:lnTo>
                  <a:lnTo>
                    <a:pt x="15702" y="8171"/>
                  </a:lnTo>
                  <a:lnTo>
                    <a:pt x="16405" y="8625"/>
                  </a:lnTo>
                  <a:lnTo>
                    <a:pt x="17811" y="8852"/>
                  </a:lnTo>
                  <a:lnTo>
                    <a:pt x="17577" y="9306"/>
                  </a:lnTo>
                  <a:lnTo>
                    <a:pt x="17342" y="9760"/>
                  </a:lnTo>
                  <a:lnTo>
                    <a:pt x="18045" y="9987"/>
                  </a:lnTo>
                  <a:lnTo>
                    <a:pt x="17811" y="10895"/>
                  </a:lnTo>
                  <a:lnTo>
                    <a:pt x="18045" y="11575"/>
                  </a:lnTo>
                  <a:lnTo>
                    <a:pt x="18514" y="10668"/>
                  </a:lnTo>
                  <a:cubicBezTo>
                    <a:pt x="18514" y="10668"/>
                    <a:pt x="19256" y="9533"/>
                    <a:pt x="19256" y="953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" name="Shape 1449"/>
            <p:cNvSpPr/>
            <p:nvPr/>
          </p:nvSpPr>
          <p:spPr>
            <a:xfrm>
              <a:off x="5907215" y="7898858"/>
              <a:ext cx="3893609" cy="2875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6" y="3862"/>
                  </a:moveTo>
                  <a:lnTo>
                    <a:pt x="20236" y="3862"/>
                  </a:lnTo>
                  <a:lnTo>
                    <a:pt x="20008" y="3207"/>
                  </a:lnTo>
                  <a:lnTo>
                    <a:pt x="19099" y="2880"/>
                  </a:lnTo>
                  <a:lnTo>
                    <a:pt x="18008" y="0"/>
                  </a:lnTo>
                  <a:lnTo>
                    <a:pt x="16962" y="0"/>
                  </a:lnTo>
                  <a:lnTo>
                    <a:pt x="16643" y="785"/>
                  </a:lnTo>
                  <a:lnTo>
                    <a:pt x="15961" y="2553"/>
                  </a:lnTo>
                  <a:lnTo>
                    <a:pt x="15279" y="2553"/>
                  </a:lnTo>
                  <a:lnTo>
                    <a:pt x="15188" y="2880"/>
                  </a:lnTo>
                  <a:lnTo>
                    <a:pt x="15188" y="2946"/>
                  </a:lnTo>
                  <a:lnTo>
                    <a:pt x="15234" y="2946"/>
                  </a:lnTo>
                  <a:lnTo>
                    <a:pt x="15279" y="2946"/>
                  </a:lnTo>
                  <a:lnTo>
                    <a:pt x="15279" y="3011"/>
                  </a:lnTo>
                  <a:lnTo>
                    <a:pt x="15325" y="3011"/>
                  </a:lnTo>
                  <a:lnTo>
                    <a:pt x="15370" y="3011"/>
                  </a:lnTo>
                  <a:lnTo>
                    <a:pt x="15370" y="3076"/>
                  </a:lnTo>
                  <a:lnTo>
                    <a:pt x="15416" y="3076"/>
                  </a:lnTo>
                  <a:lnTo>
                    <a:pt x="15370" y="3076"/>
                  </a:lnTo>
                  <a:lnTo>
                    <a:pt x="15370" y="3011"/>
                  </a:lnTo>
                  <a:lnTo>
                    <a:pt x="15325" y="3011"/>
                  </a:lnTo>
                  <a:lnTo>
                    <a:pt x="15279" y="3011"/>
                  </a:lnTo>
                  <a:lnTo>
                    <a:pt x="15279" y="2946"/>
                  </a:lnTo>
                  <a:lnTo>
                    <a:pt x="15234" y="2946"/>
                  </a:lnTo>
                  <a:lnTo>
                    <a:pt x="15188" y="2946"/>
                  </a:lnTo>
                  <a:lnTo>
                    <a:pt x="15188" y="2880"/>
                  </a:lnTo>
                  <a:lnTo>
                    <a:pt x="14961" y="3535"/>
                  </a:lnTo>
                  <a:lnTo>
                    <a:pt x="14961" y="4320"/>
                  </a:lnTo>
                  <a:lnTo>
                    <a:pt x="15961" y="4516"/>
                  </a:lnTo>
                  <a:lnTo>
                    <a:pt x="16189" y="5171"/>
                  </a:lnTo>
                  <a:lnTo>
                    <a:pt x="15188" y="5629"/>
                  </a:lnTo>
                  <a:lnTo>
                    <a:pt x="14370" y="6153"/>
                  </a:lnTo>
                  <a:lnTo>
                    <a:pt x="13597" y="6611"/>
                  </a:lnTo>
                  <a:lnTo>
                    <a:pt x="13369" y="7724"/>
                  </a:lnTo>
                  <a:lnTo>
                    <a:pt x="12141" y="7920"/>
                  </a:lnTo>
                  <a:lnTo>
                    <a:pt x="10914" y="9033"/>
                  </a:lnTo>
                  <a:lnTo>
                    <a:pt x="9777" y="8247"/>
                  </a:lnTo>
                  <a:lnTo>
                    <a:pt x="8413" y="8051"/>
                  </a:lnTo>
                  <a:lnTo>
                    <a:pt x="7412" y="6611"/>
                  </a:lnTo>
                  <a:lnTo>
                    <a:pt x="5957" y="5956"/>
                  </a:lnTo>
                  <a:lnTo>
                    <a:pt x="5821" y="4320"/>
                  </a:lnTo>
                  <a:lnTo>
                    <a:pt x="5139" y="3862"/>
                  </a:lnTo>
                  <a:lnTo>
                    <a:pt x="5048" y="3731"/>
                  </a:lnTo>
                  <a:lnTo>
                    <a:pt x="5002" y="3796"/>
                  </a:lnTo>
                  <a:lnTo>
                    <a:pt x="4957" y="3927"/>
                  </a:lnTo>
                  <a:lnTo>
                    <a:pt x="4957" y="3993"/>
                  </a:lnTo>
                  <a:lnTo>
                    <a:pt x="4957" y="4058"/>
                  </a:lnTo>
                  <a:lnTo>
                    <a:pt x="4957" y="3993"/>
                  </a:lnTo>
                  <a:lnTo>
                    <a:pt x="4957" y="3927"/>
                  </a:lnTo>
                  <a:lnTo>
                    <a:pt x="5048" y="3731"/>
                  </a:lnTo>
                  <a:lnTo>
                    <a:pt x="4957" y="3535"/>
                  </a:lnTo>
                  <a:lnTo>
                    <a:pt x="4729" y="3731"/>
                  </a:lnTo>
                  <a:lnTo>
                    <a:pt x="4729" y="4058"/>
                  </a:lnTo>
                  <a:lnTo>
                    <a:pt x="4729" y="3731"/>
                  </a:lnTo>
                  <a:lnTo>
                    <a:pt x="4365" y="3862"/>
                  </a:lnTo>
                  <a:lnTo>
                    <a:pt x="4138" y="4844"/>
                  </a:lnTo>
                  <a:lnTo>
                    <a:pt x="3229" y="4647"/>
                  </a:lnTo>
                  <a:lnTo>
                    <a:pt x="3001" y="6284"/>
                  </a:lnTo>
                  <a:lnTo>
                    <a:pt x="2228" y="6480"/>
                  </a:lnTo>
                  <a:lnTo>
                    <a:pt x="2001" y="8378"/>
                  </a:lnTo>
                  <a:lnTo>
                    <a:pt x="1546" y="9033"/>
                  </a:lnTo>
                  <a:lnTo>
                    <a:pt x="1000" y="9687"/>
                  </a:lnTo>
                  <a:lnTo>
                    <a:pt x="91" y="10015"/>
                  </a:lnTo>
                  <a:lnTo>
                    <a:pt x="0" y="10669"/>
                  </a:lnTo>
                  <a:lnTo>
                    <a:pt x="227" y="10931"/>
                  </a:lnTo>
                  <a:lnTo>
                    <a:pt x="318" y="11454"/>
                  </a:lnTo>
                  <a:lnTo>
                    <a:pt x="91" y="11585"/>
                  </a:lnTo>
                  <a:lnTo>
                    <a:pt x="318" y="11913"/>
                  </a:lnTo>
                  <a:lnTo>
                    <a:pt x="682" y="12109"/>
                  </a:lnTo>
                  <a:lnTo>
                    <a:pt x="1000" y="12764"/>
                  </a:lnTo>
                  <a:lnTo>
                    <a:pt x="1455" y="12764"/>
                  </a:lnTo>
                  <a:lnTo>
                    <a:pt x="2137" y="12764"/>
                  </a:lnTo>
                  <a:lnTo>
                    <a:pt x="2228" y="13026"/>
                  </a:lnTo>
                  <a:lnTo>
                    <a:pt x="1773" y="14007"/>
                  </a:lnTo>
                  <a:lnTo>
                    <a:pt x="1910" y="14531"/>
                  </a:lnTo>
                  <a:lnTo>
                    <a:pt x="1682" y="14989"/>
                  </a:lnTo>
                  <a:lnTo>
                    <a:pt x="1910" y="15644"/>
                  </a:lnTo>
                  <a:lnTo>
                    <a:pt x="2456" y="15971"/>
                  </a:lnTo>
                  <a:lnTo>
                    <a:pt x="2365" y="16102"/>
                  </a:lnTo>
                  <a:lnTo>
                    <a:pt x="2592" y="16102"/>
                  </a:lnTo>
                  <a:lnTo>
                    <a:pt x="3365" y="16626"/>
                  </a:lnTo>
                  <a:lnTo>
                    <a:pt x="4047" y="17084"/>
                  </a:lnTo>
                  <a:lnTo>
                    <a:pt x="4729" y="17280"/>
                  </a:lnTo>
                  <a:lnTo>
                    <a:pt x="4957" y="17542"/>
                  </a:lnTo>
                  <a:lnTo>
                    <a:pt x="5139" y="17542"/>
                  </a:lnTo>
                  <a:lnTo>
                    <a:pt x="5502" y="17869"/>
                  </a:lnTo>
                  <a:lnTo>
                    <a:pt x="5957" y="17869"/>
                  </a:lnTo>
                  <a:lnTo>
                    <a:pt x="6412" y="17869"/>
                  </a:lnTo>
                  <a:lnTo>
                    <a:pt x="6730" y="17280"/>
                  </a:lnTo>
                  <a:lnTo>
                    <a:pt x="7185" y="16756"/>
                  </a:lnTo>
                  <a:lnTo>
                    <a:pt x="7731" y="16756"/>
                  </a:lnTo>
                  <a:lnTo>
                    <a:pt x="8185" y="17280"/>
                  </a:lnTo>
                  <a:lnTo>
                    <a:pt x="8413" y="17280"/>
                  </a:lnTo>
                  <a:lnTo>
                    <a:pt x="8640" y="17411"/>
                  </a:lnTo>
                  <a:lnTo>
                    <a:pt x="8776" y="18196"/>
                  </a:lnTo>
                  <a:lnTo>
                    <a:pt x="8549" y="19178"/>
                  </a:lnTo>
                  <a:lnTo>
                    <a:pt x="8549" y="19505"/>
                  </a:lnTo>
                  <a:lnTo>
                    <a:pt x="8867" y="19637"/>
                  </a:lnTo>
                  <a:lnTo>
                    <a:pt x="9095" y="20160"/>
                  </a:lnTo>
                  <a:lnTo>
                    <a:pt x="9095" y="20487"/>
                  </a:lnTo>
                  <a:lnTo>
                    <a:pt x="9640" y="20815"/>
                  </a:lnTo>
                  <a:lnTo>
                    <a:pt x="9549" y="20946"/>
                  </a:lnTo>
                  <a:lnTo>
                    <a:pt x="10095" y="20815"/>
                  </a:lnTo>
                  <a:lnTo>
                    <a:pt x="10232" y="20160"/>
                  </a:lnTo>
                  <a:lnTo>
                    <a:pt x="11368" y="20160"/>
                  </a:lnTo>
                  <a:lnTo>
                    <a:pt x="11778" y="20618"/>
                  </a:lnTo>
                  <a:lnTo>
                    <a:pt x="11914" y="21142"/>
                  </a:lnTo>
                  <a:lnTo>
                    <a:pt x="12141" y="20946"/>
                  </a:lnTo>
                  <a:lnTo>
                    <a:pt x="12915" y="21600"/>
                  </a:lnTo>
                  <a:lnTo>
                    <a:pt x="12915" y="21142"/>
                  </a:lnTo>
                  <a:lnTo>
                    <a:pt x="13824" y="20618"/>
                  </a:lnTo>
                  <a:lnTo>
                    <a:pt x="13915" y="20487"/>
                  </a:lnTo>
                  <a:lnTo>
                    <a:pt x="14142" y="20291"/>
                  </a:lnTo>
                  <a:lnTo>
                    <a:pt x="14370" y="20487"/>
                  </a:lnTo>
                  <a:lnTo>
                    <a:pt x="14824" y="20160"/>
                  </a:lnTo>
                  <a:lnTo>
                    <a:pt x="15416" y="19637"/>
                  </a:lnTo>
                  <a:lnTo>
                    <a:pt x="15961" y="19047"/>
                  </a:lnTo>
                  <a:lnTo>
                    <a:pt x="16189" y="18393"/>
                  </a:lnTo>
                  <a:lnTo>
                    <a:pt x="16507" y="17738"/>
                  </a:lnTo>
                  <a:lnTo>
                    <a:pt x="16871" y="16756"/>
                  </a:lnTo>
                  <a:lnTo>
                    <a:pt x="16871" y="16298"/>
                  </a:lnTo>
                  <a:lnTo>
                    <a:pt x="16734" y="15971"/>
                  </a:lnTo>
                  <a:lnTo>
                    <a:pt x="16871" y="15447"/>
                  </a:lnTo>
                  <a:lnTo>
                    <a:pt x="16734" y="14858"/>
                  </a:lnTo>
                  <a:lnTo>
                    <a:pt x="16189" y="13222"/>
                  </a:lnTo>
                  <a:lnTo>
                    <a:pt x="16280" y="13026"/>
                  </a:lnTo>
                  <a:lnTo>
                    <a:pt x="16734" y="12240"/>
                  </a:lnTo>
                  <a:lnTo>
                    <a:pt x="17098" y="12109"/>
                  </a:lnTo>
                  <a:lnTo>
                    <a:pt x="17144" y="12044"/>
                  </a:lnTo>
                  <a:lnTo>
                    <a:pt x="17144" y="11913"/>
                  </a:lnTo>
                  <a:lnTo>
                    <a:pt x="17098" y="11782"/>
                  </a:lnTo>
                  <a:lnTo>
                    <a:pt x="16507" y="11585"/>
                  </a:lnTo>
                  <a:lnTo>
                    <a:pt x="16189" y="11782"/>
                  </a:lnTo>
                  <a:lnTo>
                    <a:pt x="15961" y="11585"/>
                  </a:lnTo>
                  <a:lnTo>
                    <a:pt x="15734" y="11127"/>
                  </a:lnTo>
                  <a:lnTo>
                    <a:pt x="15507" y="10800"/>
                  </a:lnTo>
                  <a:lnTo>
                    <a:pt x="16052" y="10473"/>
                  </a:lnTo>
                  <a:lnTo>
                    <a:pt x="16416" y="10015"/>
                  </a:lnTo>
                  <a:lnTo>
                    <a:pt x="16962" y="9491"/>
                  </a:lnTo>
                  <a:lnTo>
                    <a:pt x="17189" y="9491"/>
                  </a:lnTo>
                  <a:lnTo>
                    <a:pt x="16871" y="10146"/>
                  </a:lnTo>
                  <a:lnTo>
                    <a:pt x="17098" y="10473"/>
                  </a:lnTo>
                  <a:lnTo>
                    <a:pt x="17325" y="10342"/>
                  </a:lnTo>
                  <a:lnTo>
                    <a:pt x="17871" y="10015"/>
                  </a:lnTo>
                  <a:lnTo>
                    <a:pt x="18008" y="9294"/>
                  </a:lnTo>
                  <a:lnTo>
                    <a:pt x="18326" y="8902"/>
                  </a:lnTo>
                  <a:lnTo>
                    <a:pt x="18644" y="9229"/>
                  </a:lnTo>
                  <a:lnTo>
                    <a:pt x="18599" y="8575"/>
                  </a:lnTo>
                  <a:lnTo>
                    <a:pt x="19053" y="8182"/>
                  </a:lnTo>
                  <a:lnTo>
                    <a:pt x="19645" y="8313"/>
                  </a:lnTo>
                  <a:lnTo>
                    <a:pt x="19917" y="8051"/>
                  </a:lnTo>
                  <a:lnTo>
                    <a:pt x="20236" y="8247"/>
                  </a:lnTo>
                  <a:lnTo>
                    <a:pt x="20463" y="6480"/>
                  </a:lnTo>
                  <a:lnTo>
                    <a:pt x="21009" y="6284"/>
                  </a:lnTo>
                  <a:lnTo>
                    <a:pt x="21600" y="3862"/>
                  </a:lnTo>
                  <a:cubicBezTo>
                    <a:pt x="21600" y="3862"/>
                    <a:pt x="20236" y="3862"/>
                    <a:pt x="20236" y="3862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" name="Shape 1450"/>
            <p:cNvSpPr/>
            <p:nvPr/>
          </p:nvSpPr>
          <p:spPr>
            <a:xfrm>
              <a:off x="4591450" y="4009282"/>
              <a:ext cx="1125556" cy="1527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14" y="21600"/>
                  </a:moveTo>
                  <a:lnTo>
                    <a:pt x="6171" y="20082"/>
                  </a:lnTo>
                  <a:lnTo>
                    <a:pt x="5014" y="16440"/>
                  </a:lnTo>
                  <a:lnTo>
                    <a:pt x="6171" y="14265"/>
                  </a:lnTo>
                  <a:lnTo>
                    <a:pt x="9257" y="9105"/>
                  </a:lnTo>
                  <a:lnTo>
                    <a:pt x="12343" y="7588"/>
                  </a:lnTo>
                  <a:lnTo>
                    <a:pt x="14271" y="5767"/>
                  </a:lnTo>
                  <a:lnTo>
                    <a:pt x="16200" y="4856"/>
                  </a:lnTo>
                  <a:lnTo>
                    <a:pt x="18900" y="3642"/>
                  </a:lnTo>
                  <a:lnTo>
                    <a:pt x="21600" y="1518"/>
                  </a:lnTo>
                  <a:lnTo>
                    <a:pt x="21214" y="304"/>
                  </a:lnTo>
                  <a:lnTo>
                    <a:pt x="18900" y="0"/>
                  </a:lnTo>
                  <a:lnTo>
                    <a:pt x="17357" y="1214"/>
                  </a:lnTo>
                  <a:lnTo>
                    <a:pt x="16200" y="2125"/>
                  </a:lnTo>
                  <a:lnTo>
                    <a:pt x="14271" y="2428"/>
                  </a:lnTo>
                  <a:lnTo>
                    <a:pt x="11957" y="2428"/>
                  </a:lnTo>
                  <a:lnTo>
                    <a:pt x="11186" y="3035"/>
                  </a:lnTo>
                  <a:lnTo>
                    <a:pt x="10414" y="3946"/>
                  </a:lnTo>
                  <a:lnTo>
                    <a:pt x="7328" y="6374"/>
                  </a:lnTo>
                  <a:lnTo>
                    <a:pt x="5786" y="6981"/>
                  </a:lnTo>
                  <a:lnTo>
                    <a:pt x="5400" y="8498"/>
                  </a:lnTo>
                  <a:lnTo>
                    <a:pt x="4243" y="9409"/>
                  </a:lnTo>
                  <a:lnTo>
                    <a:pt x="2700" y="10926"/>
                  </a:lnTo>
                  <a:lnTo>
                    <a:pt x="2700" y="12141"/>
                  </a:lnTo>
                  <a:lnTo>
                    <a:pt x="1929" y="13658"/>
                  </a:lnTo>
                  <a:lnTo>
                    <a:pt x="771" y="14923"/>
                  </a:lnTo>
                  <a:lnTo>
                    <a:pt x="1157" y="16440"/>
                  </a:lnTo>
                  <a:lnTo>
                    <a:pt x="0" y="17654"/>
                  </a:lnTo>
                  <a:lnTo>
                    <a:pt x="1157" y="19779"/>
                  </a:lnTo>
                  <a:lnTo>
                    <a:pt x="3086" y="20386"/>
                  </a:lnTo>
                  <a:lnTo>
                    <a:pt x="3471" y="20993"/>
                  </a:lnTo>
                  <a:lnTo>
                    <a:pt x="4629" y="21296"/>
                  </a:lnTo>
                  <a:cubicBezTo>
                    <a:pt x="4629" y="21296"/>
                    <a:pt x="7714" y="21600"/>
                    <a:pt x="7714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" name="Shape 1451"/>
            <p:cNvSpPr/>
            <p:nvPr/>
          </p:nvSpPr>
          <p:spPr>
            <a:xfrm>
              <a:off x="7351696" y="11817034"/>
              <a:ext cx="621681" cy="726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787" y="0"/>
                    <a:pt x="2787" y="0"/>
                    <a:pt x="2787" y="0"/>
                  </a:cubicBezTo>
                  <a:cubicBezTo>
                    <a:pt x="5574" y="3811"/>
                    <a:pt x="5574" y="3811"/>
                    <a:pt x="5574" y="3811"/>
                  </a:cubicBezTo>
                  <a:cubicBezTo>
                    <a:pt x="7664" y="5083"/>
                    <a:pt x="7664" y="5083"/>
                    <a:pt x="7664" y="5083"/>
                  </a:cubicBezTo>
                  <a:cubicBezTo>
                    <a:pt x="11148" y="6354"/>
                    <a:pt x="11148" y="6354"/>
                    <a:pt x="11148" y="6354"/>
                  </a:cubicBezTo>
                  <a:cubicBezTo>
                    <a:pt x="16722" y="10800"/>
                    <a:pt x="16722" y="10800"/>
                    <a:pt x="16722" y="10800"/>
                  </a:cubicBezTo>
                  <a:cubicBezTo>
                    <a:pt x="18116" y="12705"/>
                    <a:pt x="18116" y="12705"/>
                    <a:pt x="18116" y="12705"/>
                  </a:cubicBezTo>
                  <a:cubicBezTo>
                    <a:pt x="20903" y="15883"/>
                    <a:pt x="20903" y="15883"/>
                    <a:pt x="20903" y="15883"/>
                  </a:cubicBezTo>
                  <a:cubicBezTo>
                    <a:pt x="21600" y="19695"/>
                    <a:pt x="21600" y="19695"/>
                    <a:pt x="21600" y="19695"/>
                  </a:cubicBezTo>
                  <a:cubicBezTo>
                    <a:pt x="18813" y="21600"/>
                    <a:pt x="18813" y="21600"/>
                    <a:pt x="18813" y="21600"/>
                  </a:cubicBezTo>
                  <a:cubicBezTo>
                    <a:pt x="14632" y="18424"/>
                    <a:pt x="14632" y="18424"/>
                    <a:pt x="14632" y="18424"/>
                  </a:cubicBezTo>
                  <a:cubicBezTo>
                    <a:pt x="10452" y="16518"/>
                    <a:pt x="10452" y="16518"/>
                    <a:pt x="10452" y="16518"/>
                  </a:cubicBezTo>
                  <a:cubicBezTo>
                    <a:pt x="8361" y="11435"/>
                    <a:pt x="8361" y="11435"/>
                    <a:pt x="8361" y="11435"/>
                  </a:cubicBezTo>
                  <a:cubicBezTo>
                    <a:pt x="6271" y="10165"/>
                    <a:pt x="6271" y="10165"/>
                    <a:pt x="6271" y="10165"/>
                  </a:cubicBezTo>
                  <a:cubicBezTo>
                    <a:pt x="6271" y="10165"/>
                    <a:pt x="4877" y="8259"/>
                    <a:pt x="4181" y="7624"/>
                  </a:cubicBezTo>
                  <a:cubicBezTo>
                    <a:pt x="2787" y="6988"/>
                    <a:pt x="697" y="5083"/>
                    <a:pt x="697" y="5083"/>
                  </a:cubicBezTo>
                  <a:cubicBezTo>
                    <a:pt x="697" y="5083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" name="Shape 1452"/>
            <p:cNvSpPr/>
            <p:nvPr/>
          </p:nvSpPr>
          <p:spPr>
            <a:xfrm>
              <a:off x="7351696" y="11817034"/>
              <a:ext cx="621681" cy="726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787" y="0"/>
                    <a:pt x="2787" y="0"/>
                    <a:pt x="2787" y="0"/>
                  </a:cubicBezTo>
                  <a:cubicBezTo>
                    <a:pt x="5574" y="3811"/>
                    <a:pt x="5574" y="3811"/>
                    <a:pt x="5574" y="3811"/>
                  </a:cubicBezTo>
                  <a:cubicBezTo>
                    <a:pt x="7664" y="5083"/>
                    <a:pt x="7664" y="5083"/>
                    <a:pt x="7664" y="5083"/>
                  </a:cubicBezTo>
                  <a:cubicBezTo>
                    <a:pt x="11148" y="6354"/>
                    <a:pt x="11148" y="6354"/>
                    <a:pt x="11148" y="6354"/>
                  </a:cubicBezTo>
                  <a:cubicBezTo>
                    <a:pt x="16722" y="10800"/>
                    <a:pt x="16722" y="10800"/>
                    <a:pt x="16722" y="10800"/>
                  </a:cubicBezTo>
                  <a:cubicBezTo>
                    <a:pt x="18116" y="12705"/>
                    <a:pt x="18116" y="12705"/>
                    <a:pt x="18116" y="12705"/>
                  </a:cubicBezTo>
                  <a:cubicBezTo>
                    <a:pt x="20903" y="15883"/>
                    <a:pt x="20903" y="15883"/>
                    <a:pt x="20903" y="15883"/>
                  </a:cubicBezTo>
                  <a:cubicBezTo>
                    <a:pt x="21600" y="19695"/>
                    <a:pt x="21600" y="19695"/>
                    <a:pt x="21600" y="19695"/>
                  </a:cubicBezTo>
                  <a:cubicBezTo>
                    <a:pt x="18813" y="21600"/>
                    <a:pt x="18813" y="21600"/>
                    <a:pt x="18813" y="21600"/>
                  </a:cubicBezTo>
                  <a:cubicBezTo>
                    <a:pt x="14632" y="18424"/>
                    <a:pt x="14632" y="18424"/>
                    <a:pt x="14632" y="18424"/>
                  </a:cubicBezTo>
                  <a:cubicBezTo>
                    <a:pt x="10452" y="16518"/>
                    <a:pt x="10452" y="16518"/>
                    <a:pt x="10452" y="16518"/>
                  </a:cubicBezTo>
                  <a:cubicBezTo>
                    <a:pt x="8361" y="11435"/>
                    <a:pt x="8361" y="11435"/>
                    <a:pt x="8361" y="11435"/>
                  </a:cubicBezTo>
                  <a:cubicBezTo>
                    <a:pt x="6271" y="10165"/>
                    <a:pt x="6271" y="10165"/>
                    <a:pt x="6271" y="10165"/>
                  </a:cubicBezTo>
                  <a:cubicBezTo>
                    <a:pt x="6271" y="10165"/>
                    <a:pt x="4877" y="8259"/>
                    <a:pt x="4181" y="7624"/>
                  </a:cubicBezTo>
                  <a:cubicBezTo>
                    <a:pt x="2787" y="6988"/>
                    <a:pt x="697" y="5083"/>
                    <a:pt x="697" y="5083"/>
                  </a:cubicBezTo>
                  <a:cubicBezTo>
                    <a:pt x="697" y="5083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" name="Shape 1453"/>
            <p:cNvSpPr/>
            <p:nvPr/>
          </p:nvSpPr>
          <p:spPr>
            <a:xfrm>
              <a:off x="8195503" y="11688336"/>
              <a:ext cx="588959" cy="729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" y="17788"/>
                  </a:moveTo>
                  <a:lnTo>
                    <a:pt x="0" y="15247"/>
                  </a:lnTo>
                  <a:lnTo>
                    <a:pt x="0" y="11435"/>
                  </a:lnTo>
                  <a:lnTo>
                    <a:pt x="1490" y="9529"/>
                  </a:lnTo>
                  <a:lnTo>
                    <a:pt x="4469" y="8894"/>
                  </a:lnTo>
                  <a:lnTo>
                    <a:pt x="7449" y="6988"/>
                  </a:lnTo>
                  <a:lnTo>
                    <a:pt x="11917" y="2541"/>
                  </a:lnTo>
                  <a:lnTo>
                    <a:pt x="17131" y="0"/>
                  </a:lnTo>
                  <a:lnTo>
                    <a:pt x="20110" y="1270"/>
                  </a:lnTo>
                  <a:lnTo>
                    <a:pt x="21600" y="3176"/>
                  </a:lnTo>
                  <a:lnTo>
                    <a:pt x="19365" y="5082"/>
                  </a:lnTo>
                  <a:lnTo>
                    <a:pt x="18620" y="6988"/>
                  </a:lnTo>
                  <a:lnTo>
                    <a:pt x="19365" y="9529"/>
                  </a:lnTo>
                  <a:lnTo>
                    <a:pt x="21600" y="11435"/>
                  </a:lnTo>
                  <a:lnTo>
                    <a:pt x="19365" y="12706"/>
                  </a:lnTo>
                  <a:lnTo>
                    <a:pt x="18620" y="13977"/>
                  </a:lnTo>
                  <a:lnTo>
                    <a:pt x="17131" y="15882"/>
                  </a:lnTo>
                  <a:lnTo>
                    <a:pt x="15641" y="17788"/>
                  </a:lnTo>
                  <a:lnTo>
                    <a:pt x="14152" y="20964"/>
                  </a:lnTo>
                  <a:lnTo>
                    <a:pt x="11172" y="21600"/>
                  </a:lnTo>
                  <a:lnTo>
                    <a:pt x="8938" y="20329"/>
                  </a:lnTo>
                  <a:lnTo>
                    <a:pt x="5214" y="20329"/>
                  </a:lnTo>
                  <a:lnTo>
                    <a:pt x="2979" y="20329"/>
                  </a:lnTo>
                  <a:cubicBezTo>
                    <a:pt x="2979" y="20329"/>
                    <a:pt x="1490" y="17788"/>
                    <a:pt x="1490" y="1778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" name="Shape 1454"/>
            <p:cNvSpPr/>
            <p:nvPr/>
          </p:nvSpPr>
          <p:spPr>
            <a:xfrm>
              <a:off x="8195503" y="11688336"/>
              <a:ext cx="588959" cy="729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" y="17788"/>
                  </a:moveTo>
                  <a:lnTo>
                    <a:pt x="0" y="15247"/>
                  </a:lnTo>
                  <a:lnTo>
                    <a:pt x="0" y="11435"/>
                  </a:lnTo>
                  <a:lnTo>
                    <a:pt x="1490" y="9529"/>
                  </a:lnTo>
                  <a:lnTo>
                    <a:pt x="4469" y="8894"/>
                  </a:lnTo>
                  <a:lnTo>
                    <a:pt x="7449" y="6988"/>
                  </a:lnTo>
                  <a:lnTo>
                    <a:pt x="11917" y="2541"/>
                  </a:lnTo>
                  <a:lnTo>
                    <a:pt x="17131" y="0"/>
                  </a:lnTo>
                  <a:lnTo>
                    <a:pt x="20110" y="1270"/>
                  </a:lnTo>
                  <a:lnTo>
                    <a:pt x="21600" y="3176"/>
                  </a:lnTo>
                  <a:lnTo>
                    <a:pt x="19365" y="5082"/>
                  </a:lnTo>
                  <a:lnTo>
                    <a:pt x="18620" y="6988"/>
                  </a:lnTo>
                  <a:lnTo>
                    <a:pt x="19365" y="9529"/>
                  </a:lnTo>
                  <a:lnTo>
                    <a:pt x="21600" y="11435"/>
                  </a:lnTo>
                  <a:lnTo>
                    <a:pt x="19365" y="12705"/>
                  </a:lnTo>
                  <a:lnTo>
                    <a:pt x="18620" y="13977"/>
                  </a:lnTo>
                  <a:lnTo>
                    <a:pt x="17131" y="15882"/>
                  </a:lnTo>
                  <a:lnTo>
                    <a:pt x="15641" y="17788"/>
                  </a:lnTo>
                  <a:lnTo>
                    <a:pt x="14152" y="20964"/>
                  </a:lnTo>
                  <a:lnTo>
                    <a:pt x="11172" y="21600"/>
                  </a:lnTo>
                  <a:lnTo>
                    <a:pt x="8938" y="20329"/>
                  </a:lnTo>
                  <a:lnTo>
                    <a:pt x="5214" y="20329"/>
                  </a:lnTo>
                  <a:lnTo>
                    <a:pt x="2979" y="20329"/>
                  </a:lnTo>
                  <a:cubicBezTo>
                    <a:pt x="2979" y="20329"/>
                    <a:pt x="1490" y="17788"/>
                    <a:pt x="1490" y="1778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1" name="Shape 1455"/>
            <p:cNvSpPr/>
            <p:nvPr/>
          </p:nvSpPr>
          <p:spPr>
            <a:xfrm>
              <a:off x="8796177" y="12074435"/>
              <a:ext cx="363175" cy="47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99" y="20618"/>
                  </a:moveTo>
                  <a:lnTo>
                    <a:pt x="2399" y="17673"/>
                  </a:lnTo>
                  <a:lnTo>
                    <a:pt x="0" y="13746"/>
                  </a:lnTo>
                  <a:lnTo>
                    <a:pt x="1200" y="10801"/>
                  </a:lnTo>
                  <a:lnTo>
                    <a:pt x="4800" y="3928"/>
                  </a:lnTo>
                  <a:lnTo>
                    <a:pt x="7199" y="1964"/>
                  </a:lnTo>
                  <a:lnTo>
                    <a:pt x="13199" y="983"/>
                  </a:lnTo>
                  <a:lnTo>
                    <a:pt x="21600" y="0"/>
                  </a:lnTo>
                  <a:lnTo>
                    <a:pt x="21600" y="1964"/>
                  </a:lnTo>
                  <a:lnTo>
                    <a:pt x="18000" y="1964"/>
                  </a:lnTo>
                  <a:lnTo>
                    <a:pt x="10800" y="3928"/>
                  </a:lnTo>
                  <a:lnTo>
                    <a:pt x="8401" y="6872"/>
                  </a:lnTo>
                  <a:lnTo>
                    <a:pt x="16800" y="6872"/>
                  </a:lnTo>
                  <a:lnTo>
                    <a:pt x="18000" y="9818"/>
                  </a:lnTo>
                  <a:lnTo>
                    <a:pt x="15601" y="10801"/>
                  </a:lnTo>
                  <a:lnTo>
                    <a:pt x="13199" y="12764"/>
                  </a:lnTo>
                  <a:lnTo>
                    <a:pt x="18000" y="16691"/>
                  </a:lnTo>
                  <a:lnTo>
                    <a:pt x="19201" y="20618"/>
                  </a:lnTo>
                  <a:lnTo>
                    <a:pt x="14400" y="20618"/>
                  </a:lnTo>
                  <a:lnTo>
                    <a:pt x="10800" y="17673"/>
                  </a:lnTo>
                  <a:lnTo>
                    <a:pt x="7199" y="13746"/>
                  </a:lnTo>
                  <a:lnTo>
                    <a:pt x="7199" y="18655"/>
                  </a:lnTo>
                  <a:lnTo>
                    <a:pt x="7199" y="21600"/>
                  </a:lnTo>
                  <a:cubicBezTo>
                    <a:pt x="7199" y="21600"/>
                    <a:pt x="2399" y="20618"/>
                    <a:pt x="2399" y="2061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2" name="Shape 1456"/>
            <p:cNvSpPr/>
            <p:nvPr/>
          </p:nvSpPr>
          <p:spPr>
            <a:xfrm>
              <a:off x="8796177" y="12074435"/>
              <a:ext cx="363175" cy="47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99" y="20618"/>
                  </a:moveTo>
                  <a:lnTo>
                    <a:pt x="2399" y="17673"/>
                  </a:lnTo>
                  <a:lnTo>
                    <a:pt x="0" y="13746"/>
                  </a:lnTo>
                  <a:lnTo>
                    <a:pt x="1200" y="10801"/>
                  </a:lnTo>
                  <a:lnTo>
                    <a:pt x="4800" y="3928"/>
                  </a:lnTo>
                  <a:lnTo>
                    <a:pt x="7199" y="1964"/>
                  </a:lnTo>
                  <a:lnTo>
                    <a:pt x="13199" y="983"/>
                  </a:lnTo>
                  <a:lnTo>
                    <a:pt x="21600" y="0"/>
                  </a:lnTo>
                  <a:lnTo>
                    <a:pt x="21600" y="1964"/>
                  </a:lnTo>
                  <a:lnTo>
                    <a:pt x="18000" y="1964"/>
                  </a:lnTo>
                  <a:lnTo>
                    <a:pt x="10800" y="3928"/>
                  </a:lnTo>
                  <a:lnTo>
                    <a:pt x="8401" y="6872"/>
                  </a:lnTo>
                  <a:lnTo>
                    <a:pt x="16800" y="6872"/>
                  </a:lnTo>
                  <a:lnTo>
                    <a:pt x="18000" y="9818"/>
                  </a:lnTo>
                  <a:lnTo>
                    <a:pt x="15601" y="10801"/>
                  </a:lnTo>
                  <a:lnTo>
                    <a:pt x="13199" y="12764"/>
                  </a:lnTo>
                  <a:lnTo>
                    <a:pt x="18000" y="16691"/>
                  </a:lnTo>
                  <a:lnTo>
                    <a:pt x="19201" y="20618"/>
                  </a:lnTo>
                  <a:lnTo>
                    <a:pt x="14400" y="20618"/>
                  </a:lnTo>
                  <a:lnTo>
                    <a:pt x="10800" y="17673"/>
                  </a:lnTo>
                  <a:lnTo>
                    <a:pt x="7199" y="13746"/>
                  </a:lnTo>
                  <a:lnTo>
                    <a:pt x="7199" y="18655"/>
                  </a:lnTo>
                  <a:lnTo>
                    <a:pt x="7199" y="21600"/>
                  </a:lnTo>
                  <a:cubicBezTo>
                    <a:pt x="7199" y="21600"/>
                    <a:pt x="2399" y="20618"/>
                    <a:pt x="2399" y="2061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3" name="Shape 1459"/>
            <p:cNvSpPr/>
            <p:nvPr/>
          </p:nvSpPr>
          <p:spPr>
            <a:xfrm>
              <a:off x="4477035" y="10387044"/>
              <a:ext cx="307574" cy="212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21" y="17279"/>
                  </a:moveTo>
                  <a:lnTo>
                    <a:pt x="15841" y="21600"/>
                  </a:lnTo>
                  <a:lnTo>
                    <a:pt x="18720" y="10800"/>
                  </a:lnTo>
                  <a:lnTo>
                    <a:pt x="21600" y="8641"/>
                  </a:lnTo>
                  <a:lnTo>
                    <a:pt x="20160" y="0"/>
                  </a:lnTo>
                  <a:lnTo>
                    <a:pt x="7199" y="6479"/>
                  </a:lnTo>
                  <a:lnTo>
                    <a:pt x="1440" y="2162"/>
                  </a:lnTo>
                  <a:lnTo>
                    <a:pt x="0" y="8641"/>
                  </a:lnTo>
                  <a:cubicBezTo>
                    <a:pt x="0" y="8641"/>
                    <a:pt x="4321" y="17279"/>
                    <a:pt x="4321" y="1727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4" name="Shape 1460"/>
            <p:cNvSpPr/>
            <p:nvPr/>
          </p:nvSpPr>
          <p:spPr>
            <a:xfrm>
              <a:off x="4519941" y="10458543"/>
              <a:ext cx="484252" cy="598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00" y="4628"/>
                  </a:moveTo>
                  <a:cubicBezTo>
                    <a:pt x="9000" y="4628"/>
                    <a:pt x="9000" y="4628"/>
                    <a:pt x="9000" y="4628"/>
                  </a:cubicBezTo>
                  <a:cubicBezTo>
                    <a:pt x="8100" y="10028"/>
                    <a:pt x="8100" y="10028"/>
                    <a:pt x="8100" y="10028"/>
                  </a:cubicBezTo>
                  <a:cubicBezTo>
                    <a:pt x="3600" y="13114"/>
                    <a:pt x="3600" y="13114"/>
                    <a:pt x="3600" y="13114"/>
                  </a:cubicBezTo>
                  <a:cubicBezTo>
                    <a:pt x="3600" y="13114"/>
                    <a:pt x="2700" y="13886"/>
                    <a:pt x="0" y="13886"/>
                  </a:cubicBezTo>
                  <a:cubicBezTo>
                    <a:pt x="900" y="16199"/>
                    <a:pt x="900" y="16199"/>
                    <a:pt x="900" y="16199"/>
                  </a:cubicBezTo>
                  <a:cubicBezTo>
                    <a:pt x="3600" y="21600"/>
                    <a:pt x="3600" y="21600"/>
                    <a:pt x="3600" y="21600"/>
                  </a:cubicBezTo>
                  <a:cubicBezTo>
                    <a:pt x="9900" y="17742"/>
                    <a:pt x="9900" y="17742"/>
                    <a:pt x="9900" y="17742"/>
                  </a:cubicBezTo>
                  <a:cubicBezTo>
                    <a:pt x="15300" y="11571"/>
                    <a:pt x="15300" y="11571"/>
                    <a:pt x="15300" y="11571"/>
                  </a:cubicBezTo>
                  <a:cubicBezTo>
                    <a:pt x="18000" y="8486"/>
                    <a:pt x="18000" y="8486"/>
                    <a:pt x="18000" y="8486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14400" y="771"/>
                    <a:pt x="14400" y="771"/>
                    <a:pt x="14400" y="771"/>
                  </a:cubicBezTo>
                  <a:cubicBezTo>
                    <a:pt x="11700" y="0"/>
                    <a:pt x="11700" y="0"/>
                    <a:pt x="11700" y="0"/>
                  </a:cubicBezTo>
                  <a:cubicBezTo>
                    <a:pt x="9900" y="771"/>
                    <a:pt x="9900" y="771"/>
                    <a:pt x="9900" y="771"/>
                  </a:cubicBezTo>
                  <a:cubicBezTo>
                    <a:pt x="9900" y="771"/>
                    <a:pt x="8100" y="4628"/>
                    <a:pt x="8100" y="462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5" name="Shape 1461"/>
            <p:cNvSpPr/>
            <p:nvPr/>
          </p:nvSpPr>
          <p:spPr>
            <a:xfrm>
              <a:off x="3904963" y="10844642"/>
              <a:ext cx="687115" cy="454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58" y="0"/>
                  </a:moveTo>
                  <a:cubicBezTo>
                    <a:pt x="15882" y="2059"/>
                    <a:pt x="11435" y="3087"/>
                    <a:pt x="11435" y="4115"/>
                  </a:cubicBezTo>
                  <a:cubicBezTo>
                    <a:pt x="10165" y="5143"/>
                    <a:pt x="8894" y="7201"/>
                    <a:pt x="8894" y="7201"/>
                  </a:cubicBezTo>
                  <a:cubicBezTo>
                    <a:pt x="1905" y="7201"/>
                    <a:pt x="1905" y="7201"/>
                    <a:pt x="1905" y="7201"/>
                  </a:cubicBezTo>
                  <a:cubicBezTo>
                    <a:pt x="0" y="8229"/>
                    <a:pt x="0" y="8229"/>
                    <a:pt x="0" y="8229"/>
                  </a:cubicBezTo>
                  <a:cubicBezTo>
                    <a:pt x="635" y="12343"/>
                    <a:pt x="635" y="12343"/>
                    <a:pt x="635" y="12343"/>
                  </a:cubicBezTo>
                  <a:cubicBezTo>
                    <a:pt x="3177" y="21600"/>
                    <a:pt x="3177" y="21600"/>
                    <a:pt x="3177" y="21600"/>
                  </a:cubicBezTo>
                  <a:cubicBezTo>
                    <a:pt x="7624" y="19542"/>
                    <a:pt x="7624" y="19542"/>
                    <a:pt x="7624" y="19542"/>
                  </a:cubicBezTo>
                  <a:cubicBezTo>
                    <a:pt x="9530" y="19542"/>
                    <a:pt x="9530" y="19542"/>
                    <a:pt x="9530" y="19542"/>
                  </a:cubicBezTo>
                  <a:cubicBezTo>
                    <a:pt x="12070" y="15429"/>
                    <a:pt x="12070" y="15429"/>
                    <a:pt x="12070" y="15429"/>
                  </a:cubicBezTo>
                  <a:cubicBezTo>
                    <a:pt x="15882" y="13371"/>
                    <a:pt x="15882" y="13371"/>
                    <a:pt x="15882" y="13371"/>
                  </a:cubicBezTo>
                  <a:cubicBezTo>
                    <a:pt x="21600" y="10286"/>
                    <a:pt x="21600" y="10286"/>
                    <a:pt x="21600" y="10286"/>
                  </a:cubicBezTo>
                  <a:cubicBezTo>
                    <a:pt x="19694" y="3087"/>
                    <a:pt x="19694" y="3087"/>
                    <a:pt x="19694" y="3087"/>
                  </a:cubicBezTo>
                  <a:cubicBezTo>
                    <a:pt x="19694" y="3087"/>
                    <a:pt x="19058" y="0"/>
                    <a:pt x="19058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6" name="Shape 1462"/>
            <p:cNvSpPr/>
            <p:nvPr/>
          </p:nvSpPr>
          <p:spPr>
            <a:xfrm>
              <a:off x="4005076" y="9257349"/>
              <a:ext cx="1213894" cy="1171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80" y="14923"/>
                  </a:moveTo>
                  <a:lnTo>
                    <a:pt x="19080" y="14923"/>
                  </a:lnTo>
                  <a:cubicBezTo>
                    <a:pt x="19800" y="12567"/>
                    <a:pt x="19800" y="12567"/>
                    <a:pt x="19800" y="12567"/>
                  </a:cubicBezTo>
                  <a:cubicBezTo>
                    <a:pt x="18360" y="11782"/>
                    <a:pt x="18360" y="11782"/>
                    <a:pt x="18360" y="11782"/>
                  </a:cubicBezTo>
                  <a:cubicBezTo>
                    <a:pt x="18360" y="9818"/>
                    <a:pt x="18360" y="9818"/>
                    <a:pt x="18360" y="9818"/>
                  </a:cubicBezTo>
                  <a:cubicBezTo>
                    <a:pt x="18720" y="8247"/>
                    <a:pt x="18720" y="8247"/>
                    <a:pt x="18720" y="8247"/>
                  </a:cubicBezTo>
                  <a:cubicBezTo>
                    <a:pt x="19080" y="4713"/>
                    <a:pt x="19080" y="4713"/>
                    <a:pt x="19080" y="4713"/>
                  </a:cubicBezTo>
                  <a:cubicBezTo>
                    <a:pt x="17640" y="4320"/>
                    <a:pt x="17640" y="4320"/>
                    <a:pt x="17640" y="4320"/>
                  </a:cubicBezTo>
                  <a:cubicBezTo>
                    <a:pt x="16200" y="3142"/>
                    <a:pt x="16200" y="3142"/>
                    <a:pt x="16200" y="3142"/>
                  </a:cubicBezTo>
                  <a:cubicBezTo>
                    <a:pt x="14400" y="1964"/>
                    <a:pt x="14400" y="1964"/>
                    <a:pt x="14400" y="1964"/>
                  </a:cubicBezTo>
                  <a:cubicBezTo>
                    <a:pt x="12960" y="2356"/>
                    <a:pt x="12960" y="2356"/>
                    <a:pt x="12960" y="2356"/>
                  </a:cubicBezTo>
                  <a:cubicBezTo>
                    <a:pt x="11160" y="3142"/>
                    <a:pt x="11160" y="3142"/>
                    <a:pt x="11160" y="3142"/>
                  </a:cubicBezTo>
                  <a:cubicBezTo>
                    <a:pt x="10800" y="3927"/>
                    <a:pt x="10800" y="3927"/>
                    <a:pt x="10800" y="3927"/>
                  </a:cubicBezTo>
                  <a:cubicBezTo>
                    <a:pt x="9360" y="4320"/>
                    <a:pt x="9360" y="4320"/>
                    <a:pt x="9360" y="4320"/>
                  </a:cubicBezTo>
                  <a:cubicBezTo>
                    <a:pt x="7920" y="4320"/>
                    <a:pt x="7920" y="4320"/>
                    <a:pt x="7920" y="4320"/>
                  </a:cubicBezTo>
                  <a:cubicBezTo>
                    <a:pt x="6840" y="3535"/>
                    <a:pt x="6840" y="3535"/>
                    <a:pt x="6840" y="3535"/>
                  </a:cubicBezTo>
                  <a:cubicBezTo>
                    <a:pt x="5400" y="3535"/>
                    <a:pt x="5400" y="3535"/>
                    <a:pt x="5400" y="3535"/>
                  </a:cubicBezTo>
                  <a:cubicBezTo>
                    <a:pt x="5400" y="2356"/>
                    <a:pt x="5400" y="2356"/>
                    <a:pt x="5400" y="2356"/>
                  </a:cubicBezTo>
                  <a:cubicBezTo>
                    <a:pt x="4320" y="1571"/>
                    <a:pt x="4320" y="1571"/>
                    <a:pt x="4320" y="1571"/>
                  </a:cubicBezTo>
                  <a:cubicBezTo>
                    <a:pt x="4320" y="785"/>
                    <a:pt x="4320" y="785"/>
                    <a:pt x="4320" y="785"/>
                  </a:cubicBezTo>
                  <a:cubicBezTo>
                    <a:pt x="3600" y="0"/>
                    <a:pt x="3600" y="0"/>
                    <a:pt x="3600" y="0"/>
                  </a:cubicBezTo>
                  <a:cubicBezTo>
                    <a:pt x="2160" y="1178"/>
                    <a:pt x="2160" y="1178"/>
                    <a:pt x="2160" y="1178"/>
                  </a:cubicBezTo>
                  <a:cubicBezTo>
                    <a:pt x="1080" y="785"/>
                    <a:pt x="1080" y="785"/>
                    <a:pt x="1080" y="7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356"/>
                    <a:pt x="0" y="2749"/>
                  </a:cubicBezTo>
                  <a:lnTo>
                    <a:pt x="360" y="3927"/>
                  </a:lnTo>
                  <a:cubicBezTo>
                    <a:pt x="1800" y="6284"/>
                    <a:pt x="1800" y="6284"/>
                    <a:pt x="1800" y="6284"/>
                  </a:cubicBezTo>
                  <a:cubicBezTo>
                    <a:pt x="1440" y="7854"/>
                    <a:pt x="1440" y="7854"/>
                    <a:pt x="1440" y="7854"/>
                  </a:cubicBezTo>
                  <a:cubicBezTo>
                    <a:pt x="1440" y="9425"/>
                    <a:pt x="1440" y="9425"/>
                    <a:pt x="1440" y="9425"/>
                  </a:cubicBezTo>
                  <a:cubicBezTo>
                    <a:pt x="3600" y="11389"/>
                    <a:pt x="3600" y="11389"/>
                    <a:pt x="3600" y="11389"/>
                  </a:cubicBezTo>
                  <a:cubicBezTo>
                    <a:pt x="4320" y="13353"/>
                    <a:pt x="4320" y="13353"/>
                    <a:pt x="4320" y="13353"/>
                  </a:cubicBezTo>
                  <a:cubicBezTo>
                    <a:pt x="5040" y="14923"/>
                    <a:pt x="5040" y="14923"/>
                    <a:pt x="5040" y="14923"/>
                  </a:cubicBezTo>
                  <a:cubicBezTo>
                    <a:pt x="5400" y="14138"/>
                    <a:pt x="5400" y="14138"/>
                    <a:pt x="5400" y="14138"/>
                  </a:cubicBezTo>
                  <a:cubicBezTo>
                    <a:pt x="6840" y="15316"/>
                    <a:pt x="6840" y="15316"/>
                    <a:pt x="6840" y="15316"/>
                  </a:cubicBezTo>
                  <a:cubicBezTo>
                    <a:pt x="8280" y="17280"/>
                    <a:pt x="8280" y="17280"/>
                    <a:pt x="8280" y="17280"/>
                  </a:cubicBezTo>
                  <a:cubicBezTo>
                    <a:pt x="10080" y="18851"/>
                    <a:pt x="10080" y="18851"/>
                    <a:pt x="10080" y="18851"/>
                  </a:cubicBezTo>
                  <a:cubicBezTo>
                    <a:pt x="12240" y="19243"/>
                    <a:pt x="12240" y="19243"/>
                    <a:pt x="12240" y="19243"/>
                  </a:cubicBezTo>
                  <a:cubicBezTo>
                    <a:pt x="14040" y="18851"/>
                    <a:pt x="14040" y="18851"/>
                    <a:pt x="14040" y="18851"/>
                  </a:cubicBezTo>
                  <a:cubicBezTo>
                    <a:pt x="15120" y="20421"/>
                    <a:pt x="15120" y="20421"/>
                    <a:pt x="15120" y="20421"/>
                  </a:cubicBezTo>
                  <a:cubicBezTo>
                    <a:pt x="19080" y="21600"/>
                    <a:pt x="19080" y="21600"/>
                    <a:pt x="19080" y="21600"/>
                  </a:cubicBezTo>
                  <a:cubicBezTo>
                    <a:pt x="19800" y="21600"/>
                    <a:pt x="19800" y="21600"/>
                    <a:pt x="19800" y="21600"/>
                  </a:cubicBezTo>
                  <a:cubicBezTo>
                    <a:pt x="19800" y="20029"/>
                    <a:pt x="19800" y="20029"/>
                    <a:pt x="19800" y="20029"/>
                  </a:cubicBezTo>
                  <a:cubicBezTo>
                    <a:pt x="21600" y="19243"/>
                    <a:pt x="21600" y="19243"/>
                    <a:pt x="21600" y="19243"/>
                  </a:cubicBezTo>
                  <a:cubicBezTo>
                    <a:pt x="21240" y="18065"/>
                    <a:pt x="21240" y="18065"/>
                    <a:pt x="21240" y="18065"/>
                  </a:cubicBezTo>
                  <a:cubicBezTo>
                    <a:pt x="20880" y="17280"/>
                    <a:pt x="20880" y="17280"/>
                    <a:pt x="20880" y="17280"/>
                  </a:cubicBezTo>
                  <a:cubicBezTo>
                    <a:pt x="19440" y="15709"/>
                    <a:pt x="19440" y="15709"/>
                    <a:pt x="19440" y="15709"/>
                  </a:cubicBezTo>
                  <a:cubicBezTo>
                    <a:pt x="19080" y="14923"/>
                    <a:pt x="19080" y="14923"/>
                    <a:pt x="19080" y="14923"/>
                  </a:cubicBezTo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7" name="Shape 1463"/>
            <p:cNvSpPr/>
            <p:nvPr/>
          </p:nvSpPr>
          <p:spPr>
            <a:xfrm>
              <a:off x="5077710" y="9486149"/>
              <a:ext cx="1053572" cy="1043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31" y="20718"/>
                  </a:moveTo>
                  <a:cubicBezTo>
                    <a:pt x="13292" y="19837"/>
                    <a:pt x="13292" y="19837"/>
                    <a:pt x="13292" y="19837"/>
                  </a:cubicBezTo>
                  <a:cubicBezTo>
                    <a:pt x="12046" y="18074"/>
                    <a:pt x="12046" y="18074"/>
                    <a:pt x="12046" y="18074"/>
                  </a:cubicBezTo>
                  <a:cubicBezTo>
                    <a:pt x="11215" y="16310"/>
                    <a:pt x="11215" y="16310"/>
                    <a:pt x="11215" y="16310"/>
                  </a:cubicBezTo>
                  <a:cubicBezTo>
                    <a:pt x="12461" y="14988"/>
                    <a:pt x="12461" y="14988"/>
                    <a:pt x="12461" y="14988"/>
                  </a:cubicBezTo>
                  <a:cubicBezTo>
                    <a:pt x="14123" y="14988"/>
                    <a:pt x="14123" y="14988"/>
                    <a:pt x="14123" y="14988"/>
                  </a:cubicBezTo>
                  <a:cubicBezTo>
                    <a:pt x="16615" y="11021"/>
                    <a:pt x="16615" y="11021"/>
                    <a:pt x="16615" y="11021"/>
                  </a:cubicBezTo>
                  <a:cubicBezTo>
                    <a:pt x="17446" y="9257"/>
                    <a:pt x="17446" y="9257"/>
                    <a:pt x="17446" y="9257"/>
                  </a:cubicBezTo>
                  <a:cubicBezTo>
                    <a:pt x="18277" y="7054"/>
                    <a:pt x="18277" y="7054"/>
                    <a:pt x="18277" y="7054"/>
                  </a:cubicBezTo>
                  <a:cubicBezTo>
                    <a:pt x="17031" y="6171"/>
                    <a:pt x="17031" y="6171"/>
                    <a:pt x="17031" y="6171"/>
                  </a:cubicBezTo>
                  <a:cubicBezTo>
                    <a:pt x="17031" y="3968"/>
                    <a:pt x="17031" y="3968"/>
                    <a:pt x="17031" y="3968"/>
                  </a:cubicBezTo>
                  <a:cubicBezTo>
                    <a:pt x="21600" y="3086"/>
                    <a:pt x="21600" y="3086"/>
                    <a:pt x="21600" y="3086"/>
                  </a:cubicBezTo>
                  <a:cubicBezTo>
                    <a:pt x="21185" y="2645"/>
                    <a:pt x="21185" y="2645"/>
                    <a:pt x="21185" y="2645"/>
                  </a:cubicBezTo>
                  <a:cubicBezTo>
                    <a:pt x="19523" y="441"/>
                    <a:pt x="19523" y="441"/>
                    <a:pt x="19523" y="441"/>
                  </a:cubicBezTo>
                  <a:cubicBezTo>
                    <a:pt x="18277" y="0"/>
                    <a:pt x="18277" y="0"/>
                    <a:pt x="18277" y="0"/>
                  </a:cubicBezTo>
                  <a:cubicBezTo>
                    <a:pt x="15369" y="441"/>
                    <a:pt x="15369" y="441"/>
                    <a:pt x="15369" y="441"/>
                  </a:cubicBezTo>
                  <a:cubicBezTo>
                    <a:pt x="13292" y="1323"/>
                    <a:pt x="13292" y="1323"/>
                    <a:pt x="13292" y="1323"/>
                  </a:cubicBezTo>
                  <a:cubicBezTo>
                    <a:pt x="13292" y="2645"/>
                    <a:pt x="13292" y="2645"/>
                    <a:pt x="13292" y="2645"/>
                  </a:cubicBezTo>
                  <a:cubicBezTo>
                    <a:pt x="13292" y="2645"/>
                    <a:pt x="12877" y="4849"/>
                    <a:pt x="12461" y="4849"/>
                  </a:cubicBezTo>
                  <a:lnTo>
                    <a:pt x="11631" y="5290"/>
                  </a:lnTo>
                  <a:cubicBezTo>
                    <a:pt x="11631" y="6171"/>
                    <a:pt x="11631" y="6171"/>
                    <a:pt x="11631" y="6171"/>
                  </a:cubicBezTo>
                  <a:cubicBezTo>
                    <a:pt x="11215" y="6612"/>
                    <a:pt x="11215" y="6612"/>
                    <a:pt x="11215" y="6612"/>
                  </a:cubicBezTo>
                  <a:cubicBezTo>
                    <a:pt x="10800" y="8376"/>
                    <a:pt x="10800" y="8376"/>
                    <a:pt x="10800" y="8376"/>
                  </a:cubicBezTo>
                  <a:cubicBezTo>
                    <a:pt x="10800" y="8376"/>
                    <a:pt x="8723" y="9257"/>
                    <a:pt x="8308" y="9257"/>
                  </a:cubicBezTo>
                  <a:lnTo>
                    <a:pt x="7061" y="10139"/>
                  </a:lnTo>
                  <a:cubicBezTo>
                    <a:pt x="5815" y="12343"/>
                    <a:pt x="5815" y="12343"/>
                    <a:pt x="5815" y="12343"/>
                  </a:cubicBezTo>
                  <a:cubicBezTo>
                    <a:pt x="5815" y="12343"/>
                    <a:pt x="3738" y="12343"/>
                    <a:pt x="3323" y="12343"/>
                  </a:cubicBezTo>
                  <a:cubicBezTo>
                    <a:pt x="2908" y="12343"/>
                    <a:pt x="1661" y="11902"/>
                    <a:pt x="1661" y="11902"/>
                  </a:cubicBezTo>
                  <a:cubicBezTo>
                    <a:pt x="0" y="11902"/>
                    <a:pt x="0" y="11902"/>
                    <a:pt x="0" y="11902"/>
                  </a:cubicBezTo>
                  <a:cubicBezTo>
                    <a:pt x="415" y="12784"/>
                    <a:pt x="415" y="12784"/>
                    <a:pt x="415" y="12784"/>
                  </a:cubicBezTo>
                  <a:cubicBezTo>
                    <a:pt x="2077" y="14547"/>
                    <a:pt x="2077" y="14547"/>
                    <a:pt x="2077" y="14547"/>
                  </a:cubicBezTo>
                  <a:cubicBezTo>
                    <a:pt x="2492" y="15429"/>
                    <a:pt x="2492" y="15429"/>
                    <a:pt x="2492" y="15429"/>
                  </a:cubicBezTo>
                  <a:cubicBezTo>
                    <a:pt x="2908" y="16751"/>
                    <a:pt x="2908" y="16751"/>
                    <a:pt x="2908" y="16751"/>
                  </a:cubicBezTo>
                  <a:cubicBezTo>
                    <a:pt x="831" y="17633"/>
                    <a:pt x="831" y="17633"/>
                    <a:pt x="831" y="17633"/>
                  </a:cubicBezTo>
                  <a:cubicBezTo>
                    <a:pt x="831" y="19396"/>
                    <a:pt x="831" y="19396"/>
                    <a:pt x="831" y="19396"/>
                  </a:cubicBezTo>
                  <a:cubicBezTo>
                    <a:pt x="2908" y="18955"/>
                    <a:pt x="2908" y="18955"/>
                    <a:pt x="2908" y="18955"/>
                  </a:cubicBezTo>
                  <a:cubicBezTo>
                    <a:pt x="7477" y="18955"/>
                    <a:pt x="7477" y="18955"/>
                    <a:pt x="7477" y="18955"/>
                  </a:cubicBezTo>
                  <a:cubicBezTo>
                    <a:pt x="9139" y="21600"/>
                    <a:pt x="9139" y="21600"/>
                    <a:pt x="9139" y="21600"/>
                  </a:cubicBezTo>
                  <a:cubicBezTo>
                    <a:pt x="9969" y="21160"/>
                    <a:pt x="9969" y="21160"/>
                    <a:pt x="9969" y="21160"/>
                  </a:cubicBezTo>
                  <a:cubicBezTo>
                    <a:pt x="9969" y="21160"/>
                    <a:pt x="11631" y="20718"/>
                    <a:pt x="11631" y="2071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8" name="Shape 1464"/>
            <p:cNvSpPr/>
            <p:nvPr/>
          </p:nvSpPr>
          <p:spPr>
            <a:xfrm>
              <a:off x="5034805" y="9357449"/>
              <a:ext cx="932508" cy="723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22" y="1906"/>
                  </a:moveTo>
                  <a:cubicBezTo>
                    <a:pt x="17843" y="2542"/>
                    <a:pt x="17843" y="2542"/>
                    <a:pt x="17843" y="2542"/>
                  </a:cubicBezTo>
                  <a:cubicBezTo>
                    <a:pt x="16435" y="2542"/>
                    <a:pt x="16435" y="2542"/>
                    <a:pt x="16435" y="2542"/>
                  </a:cubicBezTo>
                  <a:cubicBezTo>
                    <a:pt x="15965" y="635"/>
                    <a:pt x="15965" y="635"/>
                    <a:pt x="15965" y="635"/>
                  </a:cubicBezTo>
                  <a:cubicBezTo>
                    <a:pt x="15496" y="0"/>
                    <a:pt x="15496" y="0"/>
                    <a:pt x="15496" y="0"/>
                  </a:cubicBezTo>
                  <a:cubicBezTo>
                    <a:pt x="14087" y="1906"/>
                    <a:pt x="14087" y="1906"/>
                    <a:pt x="14087" y="1906"/>
                  </a:cubicBezTo>
                  <a:cubicBezTo>
                    <a:pt x="13148" y="3177"/>
                    <a:pt x="13148" y="3177"/>
                    <a:pt x="13148" y="3177"/>
                  </a:cubicBezTo>
                  <a:cubicBezTo>
                    <a:pt x="11270" y="3812"/>
                    <a:pt x="11270" y="3812"/>
                    <a:pt x="11270" y="3812"/>
                  </a:cubicBezTo>
                  <a:cubicBezTo>
                    <a:pt x="10331" y="2542"/>
                    <a:pt x="10331" y="2542"/>
                    <a:pt x="10331" y="2542"/>
                  </a:cubicBezTo>
                  <a:cubicBezTo>
                    <a:pt x="8922" y="2542"/>
                    <a:pt x="8922" y="2542"/>
                    <a:pt x="8922" y="2542"/>
                  </a:cubicBezTo>
                  <a:cubicBezTo>
                    <a:pt x="7044" y="1906"/>
                    <a:pt x="7044" y="1906"/>
                    <a:pt x="7044" y="1906"/>
                  </a:cubicBezTo>
                  <a:cubicBezTo>
                    <a:pt x="6574" y="5082"/>
                    <a:pt x="6574" y="5082"/>
                    <a:pt x="6574" y="5082"/>
                  </a:cubicBezTo>
                  <a:cubicBezTo>
                    <a:pt x="4226" y="6353"/>
                    <a:pt x="4226" y="6353"/>
                    <a:pt x="4226" y="6353"/>
                  </a:cubicBezTo>
                  <a:cubicBezTo>
                    <a:pt x="3287" y="7624"/>
                    <a:pt x="3287" y="7624"/>
                    <a:pt x="3287" y="7624"/>
                  </a:cubicBezTo>
                  <a:cubicBezTo>
                    <a:pt x="1878" y="6988"/>
                    <a:pt x="1878" y="6988"/>
                    <a:pt x="1878" y="6988"/>
                  </a:cubicBezTo>
                  <a:cubicBezTo>
                    <a:pt x="939" y="6353"/>
                    <a:pt x="939" y="6353"/>
                    <a:pt x="939" y="6353"/>
                  </a:cubicBezTo>
                  <a:cubicBezTo>
                    <a:pt x="470" y="10165"/>
                    <a:pt x="470" y="10165"/>
                    <a:pt x="470" y="10165"/>
                  </a:cubicBezTo>
                  <a:cubicBezTo>
                    <a:pt x="0" y="12706"/>
                    <a:pt x="0" y="12706"/>
                    <a:pt x="0" y="12706"/>
                  </a:cubicBezTo>
                  <a:cubicBezTo>
                    <a:pt x="0" y="15883"/>
                    <a:pt x="0" y="15883"/>
                    <a:pt x="0" y="15883"/>
                  </a:cubicBezTo>
                  <a:cubicBezTo>
                    <a:pt x="1878" y="17153"/>
                    <a:pt x="1878" y="17153"/>
                    <a:pt x="1878" y="17153"/>
                  </a:cubicBezTo>
                  <a:cubicBezTo>
                    <a:pt x="939" y="20965"/>
                    <a:pt x="939" y="20965"/>
                    <a:pt x="939" y="20965"/>
                  </a:cubicBezTo>
                  <a:cubicBezTo>
                    <a:pt x="2818" y="20965"/>
                    <a:pt x="2818" y="20965"/>
                    <a:pt x="2818" y="20965"/>
                  </a:cubicBezTo>
                  <a:cubicBezTo>
                    <a:pt x="2818" y="20965"/>
                    <a:pt x="4226" y="21600"/>
                    <a:pt x="4696" y="21600"/>
                  </a:cubicBezTo>
                  <a:cubicBezTo>
                    <a:pt x="5166" y="21600"/>
                    <a:pt x="7513" y="21600"/>
                    <a:pt x="7513" y="21600"/>
                  </a:cubicBezTo>
                  <a:cubicBezTo>
                    <a:pt x="8922" y="18423"/>
                    <a:pt x="8922" y="18423"/>
                    <a:pt x="8922" y="18423"/>
                  </a:cubicBezTo>
                  <a:lnTo>
                    <a:pt x="10331" y="17153"/>
                  </a:lnTo>
                  <a:cubicBezTo>
                    <a:pt x="10800" y="17153"/>
                    <a:pt x="13148" y="15883"/>
                    <a:pt x="13148" y="15883"/>
                  </a:cubicBezTo>
                  <a:cubicBezTo>
                    <a:pt x="13618" y="13341"/>
                    <a:pt x="13618" y="13341"/>
                    <a:pt x="13618" y="13341"/>
                  </a:cubicBezTo>
                  <a:cubicBezTo>
                    <a:pt x="14087" y="12706"/>
                    <a:pt x="14087" y="12706"/>
                    <a:pt x="14087" y="12706"/>
                  </a:cubicBezTo>
                  <a:cubicBezTo>
                    <a:pt x="14087" y="11435"/>
                    <a:pt x="14087" y="11435"/>
                    <a:pt x="14087" y="11435"/>
                  </a:cubicBezTo>
                  <a:lnTo>
                    <a:pt x="15026" y="10800"/>
                  </a:lnTo>
                  <a:cubicBezTo>
                    <a:pt x="15496" y="10800"/>
                    <a:pt x="15965" y="7624"/>
                    <a:pt x="15965" y="7624"/>
                  </a:cubicBezTo>
                  <a:cubicBezTo>
                    <a:pt x="15965" y="5718"/>
                    <a:pt x="15965" y="5718"/>
                    <a:pt x="15965" y="5718"/>
                  </a:cubicBezTo>
                  <a:cubicBezTo>
                    <a:pt x="18313" y="4447"/>
                    <a:pt x="18313" y="4447"/>
                    <a:pt x="18313" y="4447"/>
                  </a:cubicBezTo>
                  <a:cubicBezTo>
                    <a:pt x="21600" y="3812"/>
                    <a:pt x="21600" y="3812"/>
                    <a:pt x="21600" y="3812"/>
                  </a:cubicBezTo>
                  <a:cubicBezTo>
                    <a:pt x="20661" y="1906"/>
                    <a:pt x="20661" y="1906"/>
                    <a:pt x="20661" y="1906"/>
                  </a:cubicBezTo>
                  <a:cubicBezTo>
                    <a:pt x="20661" y="1906"/>
                    <a:pt x="19722" y="1906"/>
                    <a:pt x="19722" y="190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814387">
                <a:lnSpc>
                  <a:spcPct val="90000"/>
                </a:lnSpc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9" name="Shape 1465"/>
            <p:cNvSpPr/>
            <p:nvPr/>
          </p:nvSpPr>
          <p:spPr>
            <a:xfrm>
              <a:off x="2932441" y="3666083"/>
              <a:ext cx="9792959" cy="556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55" y="10551"/>
                  </a:moveTo>
                  <a:cubicBezTo>
                    <a:pt x="21600" y="7975"/>
                    <a:pt x="21600" y="7975"/>
                    <a:pt x="21600" y="7975"/>
                  </a:cubicBezTo>
                  <a:cubicBezTo>
                    <a:pt x="21466" y="7892"/>
                    <a:pt x="21466" y="7892"/>
                    <a:pt x="21466" y="7892"/>
                  </a:cubicBezTo>
                  <a:cubicBezTo>
                    <a:pt x="21376" y="7809"/>
                    <a:pt x="21376" y="7809"/>
                    <a:pt x="21376" y="7809"/>
                  </a:cubicBezTo>
                  <a:lnTo>
                    <a:pt x="21198" y="7477"/>
                  </a:lnTo>
                  <a:cubicBezTo>
                    <a:pt x="21153" y="7394"/>
                    <a:pt x="21019" y="7394"/>
                    <a:pt x="21019" y="7394"/>
                  </a:cubicBezTo>
                  <a:cubicBezTo>
                    <a:pt x="20706" y="7311"/>
                    <a:pt x="20706" y="7311"/>
                    <a:pt x="20706" y="7311"/>
                  </a:cubicBezTo>
                  <a:cubicBezTo>
                    <a:pt x="20527" y="7228"/>
                    <a:pt x="20527" y="7228"/>
                    <a:pt x="20527" y="7228"/>
                  </a:cubicBezTo>
                  <a:cubicBezTo>
                    <a:pt x="20393" y="7228"/>
                    <a:pt x="20393" y="7228"/>
                    <a:pt x="20393" y="7228"/>
                  </a:cubicBezTo>
                  <a:cubicBezTo>
                    <a:pt x="20303" y="7228"/>
                    <a:pt x="20303" y="7228"/>
                    <a:pt x="20303" y="7228"/>
                  </a:cubicBezTo>
                  <a:cubicBezTo>
                    <a:pt x="20348" y="7892"/>
                    <a:pt x="20348" y="7892"/>
                    <a:pt x="20348" y="7892"/>
                  </a:cubicBezTo>
                  <a:lnTo>
                    <a:pt x="20169" y="8058"/>
                  </a:lnTo>
                  <a:cubicBezTo>
                    <a:pt x="20124" y="8058"/>
                    <a:pt x="20035" y="7809"/>
                    <a:pt x="20035" y="7809"/>
                  </a:cubicBezTo>
                  <a:cubicBezTo>
                    <a:pt x="19901" y="7560"/>
                    <a:pt x="19901" y="7560"/>
                    <a:pt x="19901" y="7560"/>
                  </a:cubicBezTo>
                  <a:cubicBezTo>
                    <a:pt x="19901" y="7394"/>
                    <a:pt x="19901" y="7394"/>
                    <a:pt x="19901" y="7394"/>
                  </a:cubicBezTo>
                  <a:cubicBezTo>
                    <a:pt x="19677" y="7394"/>
                    <a:pt x="19677" y="7394"/>
                    <a:pt x="19677" y="7394"/>
                  </a:cubicBezTo>
                  <a:cubicBezTo>
                    <a:pt x="19543" y="7477"/>
                    <a:pt x="19543" y="7477"/>
                    <a:pt x="19543" y="7477"/>
                  </a:cubicBezTo>
                  <a:cubicBezTo>
                    <a:pt x="19275" y="7394"/>
                    <a:pt x="19275" y="7394"/>
                    <a:pt x="19275" y="7394"/>
                  </a:cubicBezTo>
                  <a:cubicBezTo>
                    <a:pt x="19051" y="7394"/>
                    <a:pt x="19051" y="7394"/>
                    <a:pt x="19051" y="7394"/>
                  </a:cubicBezTo>
                  <a:cubicBezTo>
                    <a:pt x="18917" y="7477"/>
                    <a:pt x="18917" y="7477"/>
                    <a:pt x="18917" y="7477"/>
                  </a:cubicBezTo>
                  <a:cubicBezTo>
                    <a:pt x="18738" y="7228"/>
                    <a:pt x="18738" y="7228"/>
                    <a:pt x="18738" y="7228"/>
                  </a:cubicBezTo>
                  <a:cubicBezTo>
                    <a:pt x="18738" y="6646"/>
                    <a:pt x="18738" y="6646"/>
                    <a:pt x="18738" y="6646"/>
                  </a:cubicBezTo>
                  <a:cubicBezTo>
                    <a:pt x="18470" y="6397"/>
                    <a:pt x="18470" y="6397"/>
                    <a:pt x="18470" y="6397"/>
                  </a:cubicBezTo>
                  <a:cubicBezTo>
                    <a:pt x="18022" y="6397"/>
                    <a:pt x="18022" y="6397"/>
                    <a:pt x="18022" y="6397"/>
                  </a:cubicBezTo>
                  <a:cubicBezTo>
                    <a:pt x="17620" y="6397"/>
                    <a:pt x="17620" y="6397"/>
                    <a:pt x="17620" y="6397"/>
                  </a:cubicBezTo>
                  <a:cubicBezTo>
                    <a:pt x="17575" y="6231"/>
                    <a:pt x="17575" y="6231"/>
                    <a:pt x="17575" y="6231"/>
                  </a:cubicBezTo>
                  <a:cubicBezTo>
                    <a:pt x="17530" y="5981"/>
                    <a:pt x="17530" y="5981"/>
                    <a:pt x="17530" y="5981"/>
                  </a:cubicBezTo>
                  <a:cubicBezTo>
                    <a:pt x="17262" y="5732"/>
                    <a:pt x="17262" y="5732"/>
                    <a:pt x="17262" y="5732"/>
                  </a:cubicBezTo>
                  <a:cubicBezTo>
                    <a:pt x="17262" y="5317"/>
                    <a:pt x="17262" y="5317"/>
                    <a:pt x="17262" y="5317"/>
                  </a:cubicBezTo>
                  <a:cubicBezTo>
                    <a:pt x="16189" y="4902"/>
                    <a:pt x="16189" y="4902"/>
                    <a:pt x="16189" y="4902"/>
                  </a:cubicBezTo>
                  <a:cubicBezTo>
                    <a:pt x="16144" y="5068"/>
                    <a:pt x="16144" y="5068"/>
                    <a:pt x="16144" y="5068"/>
                  </a:cubicBezTo>
                  <a:cubicBezTo>
                    <a:pt x="15920" y="5400"/>
                    <a:pt x="15920" y="5400"/>
                    <a:pt x="15920" y="5400"/>
                  </a:cubicBezTo>
                  <a:cubicBezTo>
                    <a:pt x="15965" y="5898"/>
                    <a:pt x="15965" y="5898"/>
                    <a:pt x="15965" y="5898"/>
                  </a:cubicBezTo>
                  <a:cubicBezTo>
                    <a:pt x="15697" y="6065"/>
                    <a:pt x="15697" y="6065"/>
                    <a:pt x="15697" y="6065"/>
                  </a:cubicBezTo>
                  <a:cubicBezTo>
                    <a:pt x="15518" y="5981"/>
                    <a:pt x="15518" y="5981"/>
                    <a:pt x="15518" y="5981"/>
                  </a:cubicBezTo>
                  <a:cubicBezTo>
                    <a:pt x="15294" y="5815"/>
                    <a:pt x="15294" y="5815"/>
                    <a:pt x="15294" y="5815"/>
                  </a:cubicBezTo>
                  <a:cubicBezTo>
                    <a:pt x="15205" y="5981"/>
                    <a:pt x="15205" y="5981"/>
                    <a:pt x="15205" y="5981"/>
                  </a:cubicBezTo>
                  <a:cubicBezTo>
                    <a:pt x="15026" y="5898"/>
                    <a:pt x="15026" y="5898"/>
                    <a:pt x="15026" y="5898"/>
                  </a:cubicBezTo>
                  <a:cubicBezTo>
                    <a:pt x="14847" y="5649"/>
                    <a:pt x="14847" y="5649"/>
                    <a:pt x="14847" y="5649"/>
                  </a:cubicBezTo>
                  <a:cubicBezTo>
                    <a:pt x="14802" y="6148"/>
                    <a:pt x="14802" y="6148"/>
                    <a:pt x="14802" y="6148"/>
                  </a:cubicBezTo>
                  <a:cubicBezTo>
                    <a:pt x="14668" y="6480"/>
                    <a:pt x="14668" y="6480"/>
                    <a:pt x="14668" y="6480"/>
                  </a:cubicBezTo>
                  <a:cubicBezTo>
                    <a:pt x="14445" y="6065"/>
                    <a:pt x="14445" y="6065"/>
                    <a:pt x="14445" y="6065"/>
                  </a:cubicBezTo>
                  <a:cubicBezTo>
                    <a:pt x="14311" y="5566"/>
                    <a:pt x="14311" y="5566"/>
                    <a:pt x="14311" y="5566"/>
                  </a:cubicBezTo>
                  <a:cubicBezTo>
                    <a:pt x="14445" y="4985"/>
                    <a:pt x="14445" y="4985"/>
                    <a:pt x="14445" y="4985"/>
                  </a:cubicBezTo>
                  <a:cubicBezTo>
                    <a:pt x="14445" y="4735"/>
                    <a:pt x="14445" y="4735"/>
                    <a:pt x="14445" y="4735"/>
                  </a:cubicBezTo>
                  <a:cubicBezTo>
                    <a:pt x="14311" y="4320"/>
                    <a:pt x="14311" y="4320"/>
                    <a:pt x="14311" y="4320"/>
                  </a:cubicBezTo>
                  <a:cubicBezTo>
                    <a:pt x="14132" y="4237"/>
                    <a:pt x="14132" y="4237"/>
                    <a:pt x="14132" y="4237"/>
                  </a:cubicBezTo>
                  <a:cubicBezTo>
                    <a:pt x="13953" y="4237"/>
                    <a:pt x="13953" y="4237"/>
                    <a:pt x="13953" y="4237"/>
                  </a:cubicBezTo>
                  <a:cubicBezTo>
                    <a:pt x="13863" y="4071"/>
                    <a:pt x="13863" y="4071"/>
                    <a:pt x="13863" y="4071"/>
                  </a:cubicBezTo>
                  <a:cubicBezTo>
                    <a:pt x="13684" y="3822"/>
                    <a:pt x="13684" y="3822"/>
                    <a:pt x="13684" y="3822"/>
                  </a:cubicBezTo>
                  <a:cubicBezTo>
                    <a:pt x="13550" y="4154"/>
                    <a:pt x="13550" y="4154"/>
                    <a:pt x="13550" y="4154"/>
                  </a:cubicBezTo>
                  <a:cubicBezTo>
                    <a:pt x="13461" y="4569"/>
                    <a:pt x="13461" y="4569"/>
                    <a:pt x="13461" y="4569"/>
                  </a:cubicBezTo>
                  <a:cubicBezTo>
                    <a:pt x="13058" y="4569"/>
                    <a:pt x="13058" y="4569"/>
                    <a:pt x="13058" y="4569"/>
                  </a:cubicBezTo>
                  <a:cubicBezTo>
                    <a:pt x="12835" y="4403"/>
                    <a:pt x="12835" y="4403"/>
                    <a:pt x="12835" y="4403"/>
                  </a:cubicBezTo>
                  <a:cubicBezTo>
                    <a:pt x="12790" y="4071"/>
                    <a:pt x="12790" y="4071"/>
                    <a:pt x="12790" y="4071"/>
                  </a:cubicBezTo>
                  <a:cubicBezTo>
                    <a:pt x="12388" y="4071"/>
                    <a:pt x="12388" y="4071"/>
                    <a:pt x="12388" y="4071"/>
                  </a:cubicBezTo>
                  <a:cubicBezTo>
                    <a:pt x="12164" y="4320"/>
                    <a:pt x="12164" y="4320"/>
                    <a:pt x="12164" y="4320"/>
                  </a:cubicBezTo>
                  <a:cubicBezTo>
                    <a:pt x="12119" y="4071"/>
                    <a:pt x="12119" y="4071"/>
                    <a:pt x="12119" y="4071"/>
                  </a:cubicBezTo>
                  <a:cubicBezTo>
                    <a:pt x="11985" y="3738"/>
                    <a:pt x="11985" y="3738"/>
                    <a:pt x="11985" y="3738"/>
                  </a:cubicBezTo>
                  <a:cubicBezTo>
                    <a:pt x="11806" y="3655"/>
                    <a:pt x="11806" y="3655"/>
                    <a:pt x="11806" y="3655"/>
                  </a:cubicBezTo>
                  <a:cubicBezTo>
                    <a:pt x="11583" y="4071"/>
                    <a:pt x="11583" y="4071"/>
                    <a:pt x="11583" y="4071"/>
                  </a:cubicBezTo>
                  <a:cubicBezTo>
                    <a:pt x="11314" y="4320"/>
                    <a:pt x="11314" y="4320"/>
                    <a:pt x="11314" y="4320"/>
                  </a:cubicBezTo>
                  <a:cubicBezTo>
                    <a:pt x="11046" y="4735"/>
                    <a:pt x="11046" y="4735"/>
                    <a:pt x="11046" y="4735"/>
                  </a:cubicBezTo>
                  <a:cubicBezTo>
                    <a:pt x="11225" y="4237"/>
                    <a:pt x="11225" y="4237"/>
                    <a:pt x="11225" y="4237"/>
                  </a:cubicBezTo>
                  <a:cubicBezTo>
                    <a:pt x="11404" y="3988"/>
                    <a:pt x="11404" y="3988"/>
                    <a:pt x="11404" y="3988"/>
                  </a:cubicBezTo>
                  <a:cubicBezTo>
                    <a:pt x="11717" y="3240"/>
                    <a:pt x="11717" y="3240"/>
                    <a:pt x="11717" y="3240"/>
                  </a:cubicBezTo>
                  <a:cubicBezTo>
                    <a:pt x="11896" y="2908"/>
                    <a:pt x="11896" y="2908"/>
                    <a:pt x="11896" y="2908"/>
                  </a:cubicBezTo>
                  <a:cubicBezTo>
                    <a:pt x="12075" y="2409"/>
                    <a:pt x="12075" y="2409"/>
                    <a:pt x="12075" y="2409"/>
                  </a:cubicBezTo>
                  <a:cubicBezTo>
                    <a:pt x="11985" y="1578"/>
                    <a:pt x="11985" y="1578"/>
                    <a:pt x="11985" y="1578"/>
                  </a:cubicBezTo>
                  <a:cubicBezTo>
                    <a:pt x="11627" y="997"/>
                    <a:pt x="11627" y="997"/>
                    <a:pt x="11627" y="997"/>
                  </a:cubicBezTo>
                  <a:cubicBezTo>
                    <a:pt x="11359" y="914"/>
                    <a:pt x="11359" y="914"/>
                    <a:pt x="11359" y="914"/>
                  </a:cubicBezTo>
                  <a:cubicBezTo>
                    <a:pt x="11359" y="665"/>
                    <a:pt x="11359" y="665"/>
                    <a:pt x="11359" y="665"/>
                  </a:cubicBezTo>
                  <a:cubicBezTo>
                    <a:pt x="11135" y="83"/>
                    <a:pt x="11135" y="83"/>
                    <a:pt x="11135" y="83"/>
                  </a:cubicBezTo>
                  <a:cubicBezTo>
                    <a:pt x="11135" y="83"/>
                    <a:pt x="10822" y="0"/>
                    <a:pt x="10778" y="0"/>
                  </a:cubicBezTo>
                  <a:cubicBezTo>
                    <a:pt x="10778" y="83"/>
                    <a:pt x="10420" y="748"/>
                    <a:pt x="10420" y="748"/>
                  </a:cubicBezTo>
                  <a:cubicBezTo>
                    <a:pt x="10330" y="1329"/>
                    <a:pt x="10330" y="1329"/>
                    <a:pt x="10330" y="1329"/>
                  </a:cubicBezTo>
                  <a:cubicBezTo>
                    <a:pt x="9928" y="1828"/>
                    <a:pt x="9928" y="1828"/>
                    <a:pt x="9928" y="1828"/>
                  </a:cubicBezTo>
                  <a:cubicBezTo>
                    <a:pt x="9660" y="1578"/>
                    <a:pt x="9660" y="1578"/>
                    <a:pt x="9660" y="1578"/>
                  </a:cubicBezTo>
                  <a:cubicBezTo>
                    <a:pt x="9212" y="1911"/>
                    <a:pt x="9212" y="1911"/>
                    <a:pt x="9212" y="1911"/>
                  </a:cubicBezTo>
                  <a:cubicBezTo>
                    <a:pt x="8720" y="2409"/>
                    <a:pt x="8720" y="2409"/>
                    <a:pt x="8720" y="2409"/>
                  </a:cubicBezTo>
                  <a:cubicBezTo>
                    <a:pt x="8497" y="2908"/>
                    <a:pt x="8497" y="2908"/>
                    <a:pt x="8497" y="2908"/>
                  </a:cubicBezTo>
                  <a:cubicBezTo>
                    <a:pt x="8497" y="2908"/>
                    <a:pt x="8452" y="3822"/>
                    <a:pt x="8407" y="3822"/>
                  </a:cubicBezTo>
                  <a:cubicBezTo>
                    <a:pt x="8363" y="3822"/>
                    <a:pt x="7692" y="4154"/>
                    <a:pt x="7692" y="4154"/>
                  </a:cubicBezTo>
                  <a:cubicBezTo>
                    <a:pt x="7558" y="4486"/>
                    <a:pt x="7558" y="4486"/>
                    <a:pt x="7558" y="4486"/>
                  </a:cubicBezTo>
                  <a:cubicBezTo>
                    <a:pt x="7558" y="4486"/>
                    <a:pt x="7647" y="5234"/>
                    <a:pt x="7602" y="5317"/>
                  </a:cubicBezTo>
                  <a:lnTo>
                    <a:pt x="7468" y="5234"/>
                  </a:lnTo>
                  <a:cubicBezTo>
                    <a:pt x="7245" y="5068"/>
                    <a:pt x="7245" y="5068"/>
                    <a:pt x="7245" y="5068"/>
                  </a:cubicBezTo>
                  <a:cubicBezTo>
                    <a:pt x="7245" y="5068"/>
                    <a:pt x="7155" y="5400"/>
                    <a:pt x="7066" y="5483"/>
                  </a:cubicBezTo>
                  <a:cubicBezTo>
                    <a:pt x="6932" y="5566"/>
                    <a:pt x="6932" y="5151"/>
                    <a:pt x="6932" y="5151"/>
                  </a:cubicBezTo>
                  <a:cubicBezTo>
                    <a:pt x="6798" y="4902"/>
                    <a:pt x="6798" y="4902"/>
                    <a:pt x="6798" y="4902"/>
                  </a:cubicBezTo>
                  <a:cubicBezTo>
                    <a:pt x="6708" y="4902"/>
                    <a:pt x="6708" y="4902"/>
                    <a:pt x="6708" y="4902"/>
                  </a:cubicBezTo>
                  <a:cubicBezTo>
                    <a:pt x="6619" y="5400"/>
                    <a:pt x="6619" y="5400"/>
                    <a:pt x="6619" y="5400"/>
                  </a:cubicBezTo>
                  <a:lnTo>
                    <a:pt x="6619" y="5815"/>
                  </a:lnTo>
                  <a:cubicBezTo>
                    <a:pt x="6663" y="5898"/>
                    <a:pt x="6619" y="6563"/>
                    <a:pt x="6619" y="6563"/>
                  </a:cubicBezTo>
                  <a:cubicBezTo>
                    <a:pt x="6485" y="6646"/>
                    <a:pt x="6485" y="6646"/>
                    <a:pt x="6485" y="6646"/>
                  </a:cubicBezTo>
                  <a:cubicBezTo>
                    <a:pt x="6395" y="6314"/>
                    <a:pt x="6395" y="6314"/>
                    <a:pt x="6395" y="6314"/>
                  </a:cubicBezTo>
                  <a:cubicBezTo>
                    <a:pt x="6485" y="5649"/>
                    <a:pt x="6485" y="5649"/>
                    <a:pt x="6485" y="5649"/>
                  </a:cubicBezTo>
                  <a:cubicBezTo>
                    <a:pt x="6440" y="5234"/>
                    <a:pt x="6440" y="5234"/>
                    <a:pt x="6440" y="5234"/>
                  </a:cubicBezTo>
                  <a:cubicBezTo>
                    <a:pt x="6395" y="4818"/>
                    <a:pt x="6395" y="4818"/>
                    <a:pt x="6395" y="4818"/>
                  </a:cubicBezTo>
                  <a:cubicBezTo>
                    <a:pt x="6127" y="4652"/>
                    <a:pt x="6127" y="4652"/>
                    <a:pt x="6127" y="4652"/>
                  </a:cubicBezTo>
                  <a:cubicBezTo>
                    <a:pt x="5858" y="4652"/>
                    <a:pt x="5858" y="4652"/>
                    <a:pt x="5858" y="4652"/>
                  </a:cubicBezTo>
                  <a:cubicBezTo>
                    <a:pt x="5724" y="5815"/>
                    <a:pt x="5724" y="5815"/>
                    <a:pt x="5724" y="5815"/>
                  </a:cubicBezTo>
                  <a:cubicBezTo>
                    <a:pt x="5590" y="6065"/>
                    <a:pt x="5590" y="6065"/>
                    <a:pt x="5590" y="6065"/>
                  </a:cubicBezTo>
                  <a:cubicBezTo>
                    <a:pt x="5501" y="6314"/>
                    <a:pt x="5501" y="6314"/>
                    <a:pt x="5501" y="6314"/>
                  </a:cubicBezTo>
                  <a:cubicBezTo>
                    <a:pt x="5635" y="6729"/>
                    <a:pt x="5635" y="6729"/>
                    <a:pt x="5635" y="6729"/>
                  </a:cubicBezTo>
                  <a:cubicBezTo>
                    <a:pt x="5590" y="7145"/>
                    <a:pt x="5590" y="7145"/>
                    <a:pt x="5590" y="7145"/>
                  </a:cubicBezTo>
                  <a:cubicBezTo>
                    <a:pt x="5635" y="7311"/>
                    <a:pt x="5635" y="7311"/>
                    <a:pt x="5635" y="7311"/>
                  </a:cubicBezTo>
                  <a:cubicBezTo>
                    <a:pt x="5903" y="7809"/>
                    <a:pt x="5903" y="7809"/>
                    <a:pt x="5903" y="7809"/>
                  </a:cubicBezTo>
                  <a:cubicBezTo>
                    <a:pt x="5724" y="8391"/>
                    <a:pt x="5724" y="8391"/>
                    <a:pt x="5724" y="8391"/>
                  </a:cubicBezTo>
                  <a:cubicBezTo>
                    <a:pt x="5411" y="7809"/>
                    <a:pt x="5411" y="7809"/>
                    <a:pt x="5411" y="7809"/>
                  </a:cubicBezTo>
                  <a:cubicBezTo>
                    <a:pt x="5053" y="7311"/>
                    <a:pt x="5053" y="7311"/>
                    <a:pt x="5053" y="7311"/>
                  </a:cubicBezTo>
                  <a:cubicBezTo>
                    <a:pt x="4830" y="7311"/>
                    <a:pt x="4830" y="7311"/>
                    <a:pt x="4830" y="7311"/>
                  </a:cubicBezTo>
                  <a:cubicBezTo>
                    <a:pt x="4606" y="7311"/>
                    <a:pt x="4606" y="7311"/>
                    <a:pt x="4606" y="7311"/>
                  </a:cubicBezTo>
                  <a:cubicBezTo>
                    <a:pt x="4651" y="7892"/>
                    <a:pt x="4651" y="7892"/>
                    <a:pt x="4651" y="7892"/>
                  </a:cubicBezTo>
                  <a:cubicBezTo>
                    <a:pt x="4562" y="7975"/>
                    <a:pt x="4562" y="7975"/>
                    <a:pt x="4562" y="7975"/>
                  </a:cubicBezTo>
                  <a:cubicBezTo>
                    <a:pt x="4383" y="7892"/>
                    <a:pt x="4383" y="7892"/>
                    <a:pt x="4383" y="7892"/>
                  </a:cubicBezTo>
                  <a:cubicBezTo>
                    <a:pt x="4159" y="8058"/>
                    <a:pt x="4159" y="8058"/>
                    <a:pt x="4159" y="8058"/>
                  </a:cubicBezTo>
                  <a:cubicBezTo>
                    <a:pt x="3980" y="8142"/>
                    <a:pt x="3980" y="8142"/>
                    <a:pt x="3980" y="8142"/>
                  </a:cubicBezTo>
                  <a:cubicBezTo>
                    <a:pt x="3801" y="8225"/>
                    <a:pt x="3801" y="8225"/>
                    <a:pt x="3801" y="8225"/>
                  </a:cubicBezTo>
                  <a:cubicBezTo>
                    <a:pt x="3712" y="8058"/>
                    <a:pt x="3712" y="8058"/>
                    <a:pt x="3712" y="8058"/>
                  </a:cubicBezTo>
                  <a:cubicBezTo>
                    <a:pt x="3533" y="8142"/>
                    <a:pt x="3533" y="8142"/>
                    <a:pt x="3533" y="8142"/>
                  </a:cubicBezTo>
                  <a:cubicBezTo>
                    <a:pt x="3265" y="8474"/>
                    <a:pt x="3265" y="8474"/>
                    <a:pt x="3265" y="8474"/>
                  </a:cubicBezTo>
                  <a:cubicBezTo>
                    <a:pt x="2952" y="8806"/>
                    <a:pt x="2952" y="8806"/>
                    <a:pt x="2952" y="8806"/>
                  </a:cubicBezTo>
                  <a:cubicBezTo>
                    <a:pt x="2862" y="8889"/>
                    <a:pt x="2862" y="8889"/>
                    <a:pt x="2862" y="8889"/>
                  </a:cubicBezTo>
                  <a:cubicBezTo>
                    <a:pt x="2773" y="9305"/>
                    <a:pt x="2773" y="9305"/>
                    <a:pt x="2773" y="9305"/>
                  </a:cubicBezTo>
                  <a:cubicBezTo>
                    <a:pt x="2639" y="9305"/>
                    <a:pt x="2639" y="9305"/>
                    <a:pt x="2639" y="9305"/>
                  </a:cubicBezTo>
                  <a:cubicBezTo>
                    <a:pt x="2504" y="9055"/>
                    <a:pt x="2504" y="9055"/>
                    <a:pt x="2504" y="9055"/>
                  </a:cubicBezTo>
                  <a:cubicBezTo>
                    <a:pt x="2549" y="8806"/>
                    <a:pt x="2549" y="8806"/>
                    <a:pt x="2549" y="8806"/>
                  </a:cubicBezTo>
                  <a:cubicBezTo>
                    <a:pt x="2683" y="8640"/>
                    <a:pt x="2683" y="8640"/>
                    <a:pt x="2683" y="8640"/>
                  </a:cubicBezTo>
                  <a:cubicBezTo>
                    <a:pt x="2639" y="8308"/>
                    <a:pt x="2639" y="8308"/>
                    <a:pt x="2639" y="8308"/>
                  </a:cubicBezTo>
                  <a:cubicBezTo>
                    <a:pt x="2460" y="8225"/>
                    <a:pt x="2460" y="8225"/>
                    <a:pt x="2460" y="8225"/>
                  </a:cubicBezTo>
                  <a:cubicBezTo>
                    <a:pt x="2370" y="8225"/>
                    <a:pt x="2370" y="8225"/>
                    <a:pt x="2370" y="8225"/>
                  </a:cubicBezTo>
                  <a:cubicBezTo>
                    <a:pt x="2236" y="8142"/>
                    <a:pt x="2236" y="8142"/>
                    <a:pt x="2236" y="8142"/>
                  </a:cubicBezTo>
                  <a:cubicBezTo>
                    <a:pt x="2325" y="8474"/>
                    <a:pt x="2325" y="8474"/>
                    <a:pt x="2325" y="8474"/>
                  </a:cubicBezTo>
                  <a:cubicBezTo>
                    <a:pt x="2325" y="9055"/>
                    <a:pt x="2325" y="9055"/>
                    <a:pt x="2325" y="9055"/>
                  </a:cubicBezTo>
                  <a:cubicBezTo>
                    <a:pt x="2415" y="9305"/>
                    <a:pt x="2415" y="9305"/>
                    <a:pt x="2415" y="9305"/>
                  </a:cubicBezTo>
                  <a:cubicBezTo>
                    <a:pt x="2325" y="9803"/>
                    <a:pt x="2325" y="9803"/>
                    <a:pt x="2325" y="9803"/>
                  </a:cubicBezTo>
                  <a:cubicBezTo>
                    <a:pt x="2191" y="9637"/>
                    <a:pt x="2191" y="9637"/>
                    <a:pt x="2191" y="9637"/>
                  </a:cubicBezTo>
                  <a:cubicBezTo>
                    <a:pt x="2057" y="9637"/>
                    <a:pt x="2057" y="9637"/>
                    <a:pt x="2057" y="9637"/>
                  </a:cubicBezTo>
                  <a:cubicBezTo>
                    <a:pt x="1923" y="9803"/>
                    <a:pt x="1923" y="9803"/>
                    <a:pt x="1923" y="9803"/>
                  </a:cubicBezTo>
                  <a:cubicBezTo>
                    <a:pt x="1789" y="10052"/>
                    <a:pt x="1789" y="10052"/>
                    <a:pt x="1789" y="10052"/>
                  </a:cubicBezTo>
                  <a:cubicBezTo>
                    <a:pt x="1699" y="10218"/>
                    <a:pt x="1699" y="10218"/>
                    <a:pt x="1699" y="10218"/>
                  </a:cubicBezTo>
                  <a:cubicBezTo>
                    <a:pt x="1834" y="10800"/>
                    <a:pt x="1834" y="10800"/>
                    <a:pt x="1834" y="10800"/>
                  </a:cubicBezTo>
                  <a:lnTo>
                    <a:pt x="1744" y="10717"/>
                  </a:lnTo>
                  <a:cubicBezTo>
                    <a:pt x="1699" y="10634"/>
                    <a:pt x="1476" y="10634"/>
                    <a:pt x="1476" y="10634"/>
                  </a:cubicBezTo>
                  <a:cubicBezTo>
                    <a:pt x="1342" y="10551"/>
                    <a:pt x="1342" y="10551"/>
                    <a:pt x="1342" y="10551"/>
                  </a:cubicBezTo>
                  <a:cubicBezTo>
                    <a:pt x="1342" y="10717"/>
                    <a:pt x="1342" y="10717"/>
                    <a:pt x="1342" y="10717"/>
                  </a:cubicBezTo>
                  <a:cubicBezTo>
                    <a:pt x="1431" y="10966"/>
                    <a:pt x="1431" y="10966"/>
                    <a:pt x="1431" y="10966"/>
                  </a:cubicBezTo>
                  <a:cubicBezTo>
                    <a:pt x="1476" y="11215"/>
                    <a:pt x="1476" y="11215"/>
                    <a:pt x="1476" y="11215"/>
                  </a:cubicBezTo>
                  <a:cubicBezTo>
                    <a:pt x="1386" y="11298"/>
                    <a:pt x="1386" y="11298"/>
                    <a:pt x="1386" y="11298"/>
                  </a:cubicBezTo>
                  <a:cubicBezTo>
                    <a:pt x="1163" y="11049"/>
                    <a:pt x="1163" y="11049"/>
                    <a:pt x="1163" y="11049"/>
                  </a:cubicBezTo>
                  <a:cubicBezTo>
                    <a:pt x="1029" y="10800"/>
                    <a:pt x="1029" y="10800"/>
                    <a:pt x="1029" y="10800"/>
                  </a:cubicBezTo>
                  <a:cubicBezTo>
                    <a:pt x="1029" y="10634"/>
                    <a:pt x="1029" y="10634"/>
                    <a:pt x="1029" y="10634"/>
                  </a:cubicBezTo>
                  <a:cubicBezTo>
                    <a:pt x="939" y="10218"/>
                    <a:pt x="939" y="10218"/>
                    <a:pt x="939" y="10218"/>
                  </a:cubicBezTo>
                  <a:cubicBezTo>
                    <a:pt x="1029" y="10052"/>
                    <a:pt x="1029" y="10052"/>
                    <a:pt x="1029" y="10052"/>
                  </a:cubicBezTo>
                  <a:cubicBezTo>
                    <a:pt x="1029" y="9803"/>
                    <a:pt x="1029" y="9803"/>
                    <a:pt x="1029" y="9803"/>
                  </a:cubicBezTo>
                  <a:cubicBezTo>
                    <a:pt x="850" y="9637"/>
                    <a:pt x="850" y="9637"/>
                    <a:pt x="850" y="9637"/>
                  </a:cubicBezTo>
                  <a:cubicBezTo>
                    <a:pt x="671" y="9388"/>
                    <a:pt x="671" y="9388"/>
                    <a:pt x="671" y="9388"/>
                  </a:cubicBezTo>
                  <a:cubicBezTo>
                    <a:pt x="626" y="9222"/>
                    <a:pt x="626" y="9222"/>
                    <a:pt x="626" y="9222"/>
                  </a:cubicBezTo>
                  <a:cubicBezTo>
                    <a:pt x="716" y="9222"/>
                    <a:pt x="716" y="9222"/>
                    <a:pt x="716" y="9222"/>
                  </a:cubicBezTo>
                  <a:cubicBezTo>
                    <a:pt x="805" y="9305"/>
                    <a:pt x="805" y="9305"/>
                    <a:pt x="805" y="9305"/>
                  </a:cubicBezTo>
                  <a:lnTo>
                    <a:pt x="984" y="9388"/>
                  </a:lnTo>
                  <a:cubicBezTo>
                    <a:pt x="1029" y="9388"/>
                    <a:pt x="1073" y="9637"/>
                    <a:pt x="1073" y="9637"/>
                  </a:cubicBezTo>
                  <a:cubicBezTo>
                    <a:pt x="1386" y="9803"/>
                    <a:pt x="1386" y="9803"/>
                    <a:pt x="1386" y="9803"/>
                  </a:cubicBezTo>
                  <a:cubicBezTo>
                    <a:pt x="1699" y="9720"/>
                    <a:pt x="1699" y="9720"/>
                    <a:pt x="1699" y="9720"/>
                  </a:cubicBezTo>
                  <a:cubicBezTo>
                    <a:pt x="1878" y="9471"/>
                    <a:pt x="1878" y="9471"/>
                    <a:pt x="1878" y="9471"/>
                  </a:cubicBezTo>
                  <a:cubicBezTo>
                    <a:pt x="1923" y="9055"/>
                    <a:pt x="1923" y="9055"/>
                    <a:pt x="1923" y="9055"/>
                  </a:cubicBezTo>
                  <a:cubicBezTo>
                    <a:pt x="1610" y="8391"/>
                    <a:pt x="1610" y="8391"/>
                    <a:pt x="1610" y="8391"/>
                  </a:cubicBezTo>
                  <a:cubicBezTo>
                    <a:pt x="1342" y="8058"/>
                    <a:pt x="1342" y="8058"/>
                    <a:pt x="1342" y="8058"/>
                  </a:cubicBezTo>
                  <a:cubicBezTo>
                    <a:pt x="1163" y="7726"/>
                    <a:pt x="1163" y="7726"/>
                    <a:pt x="1163" y="7726"/>
                  </a:cubicBezTo>
                  <a:cubicBezTo>
                    <a:pt x="894" y="7560"/>
                    <a:pt x="894" y="7560"/>
                    <a:pt x="894" y="7560"/>
                  </a:cubicBezTo>
                  <a:cubicBezTo>
                    <a:pt x="760" y="7477"/>
                    <a:pt x="760" y="7477"/>
                    <a:pt x="760" y="7477"/>
                  </a:cubicBezTo>
                  <a:cubicBezTo>
                    <a:pt x="760" y="7228"/>
                    <a:pt x="760" y="7228"/>
                    <a:pt x="760" y="7228"/>
                  </a:cubicBezTo>
                  <a:cubicBezTo>
                    <a:pt x="581" y="7228"/>
                    <a:pt x="581" y="7228"/>
                    <a:pt x="581" y="7228"/>
                  </a:cubicBezTo>
                  <a:cubicBezTo>
                    <a:pt x="447" y="7228"/>
                    <a:pt x="447" y="7228"/>
                    <a:pt x="447" y="7228"/>
                  </a:cubicBezTo>
                  <a:cubicBezTo>
                    <a:pt x="403" y="7228"/>
                    <a:pt x="403" y="7228"/>
                    <a:pt x="403" y="7228"/>
                  </a:cubicBezTo>
                  <a:cubicBezTo>
                    <a:pt x="358" y="7394"/>
                    <a:pt x="358" y="7394"/>
                    <a:pt x="358" y="7394"/>
                  </a:cubicBezTo>
                  <a:cubicBezTo>
                    <a:pt x="179" y="7726"/>
                    <a:pt x="179" y="7726"/>
                    <a:pt x="179" y="7726"/>
                  </a:cubicBezTo>
                  <a:cubicBezTo>
                    <a:pt x="179" y="7809"/>
                    <a:pt x="179" y="7809"/>
                    <a:pt x="179" y="7809"/>
                  </a:cubicBezTo>
                  <a:cubicBezTo>
                    <a:pt x="134" y="7892"/>
                    <a:pt x="134" y="7892"/>
                    <a:pt x="134" y="7892"/>
                  </a:cubicBezTo>
                  <a:cubicBezTo>
                    <a:pt x="134" y="7975"/>
                    <a:pt x="134" y="7975"/>
                    <a:pt x="134" y="7975"/>
                  </a:cubicBezTo>
                  <a:cubicBezTo>
                    <a:pt x="89" y="8225"/>
                    <a:pt x="89" y="8225"/>
                    <a:pt x="89" y="8225"/>
                  </a:cubicBezTo>
                  <a:cubicBezTo>
                    <a:pt x="134" y="8308"/>
                    <a:pt x="134" y="8308"/>
                    <a:pt x="134" y="8308"/>
                  </a:cubicBezTo>
                  <a:cubicBezTo>
                    <a:pt x="268" y="8474"/>
                    <a:pt x="268" y="8474"/>
                    <a:pt x="268" y="8474"/>
                  </a:cubicBezTo>
                  <a:cubicBezTo>
                    <a:pt x="358" y="8889"/>
                    <a:pt x="358" y="8889"/>
                    <a:pt x="358" y="8889"/>
                  </a:cubicBezTo>
                  <a:cubicBezTo>
                    <a:pt x="179" y="9305"/>
                    <a:pt x="179" y="9305"/>
                    <a:pt x="179" y="9305"/>
                  </a:cubicBezTo>
                  <a:cubicBezTo>
                    <a:pt x="358" y="10135"/>
                    <a:pt x="358" y="10135"/>
                    <a:pt x="358" y="10135"/>
                  </a:cubicBezTo>
                  <a:cubicBezTo>
                    <a:pt x="268" y="10301"/>
                    <a:pt x="268" y="10301"/>
                    <a:pt x="268" y="10301"/>
                  </a:cubicBezTo>
                  <a:cubicBezTo>
                    <a:pt x="313" y="10468"/>
                    <a:pt x="313" y="10468"/>
                    <a:pt x="313" y="10468"/>
                  </a:cubicBezTo>
                  <a:cubicBezTo>
                    <a:pt x="268" y="10551"/>
                    <a:pt x="268" y="10551"/>
                    <a:pt x="268" y="10551"/>
                  </a:cubicBezTo>
                  <a:cubicBezTo>
                    <a:pt x="358" y="10717"/>
                    <a:pt x="358" y="10717"/>
                    <a:pt x="358" y="10717"/>
                  </a:cubicBezTo>
                  <a:lnTo>
                    <a:pt x="313" y="10883"/>
                  </a:lnTo>
                  <a:cubicBezTo>
                    <a:pt x="358" y="10883"/>
                    <a:pt x="403" y="11049"/>
                    <a:pt x="403" y="11049"/>
                  </a:cubicBezTo>
                  <a:cubicBezTo>
                    <a:pt x="358" y="11381"/>
                    <a:pt x="358" y="11381"/>
                    <a:pt x="358" y="11381"/>
                  </a:cubicBezTo>
                  <a:cubicBezTo>
                    <a:pt x="447" y="11631"/>
                    <a:pt x="447" y="11631"/>
                    <a:pt x="447" y="11631"/>
                  </a:cubicBezTo>
                  <a:cubicBezTo>
                    <a:pt x="537" y="11714"/>
                    <a:pt x="537" y="11714"/>
                    <a:pt x="537" y="11714"/>
                  </a:cubicBezTo>
                  <a:cubicBezTo>
                    <a:pt x="492" y="11880"/>
                    <a:pt x="492" y="11880"/>
                    <a:pt x="492" y="11880"/>
                  </a:cubicBezTo>
                  <a:cubicBezTo>
                    <a:pt x="0" y="13043"/>
                    <a:pt x="0" y="13043"/>
                    <a:pt x="0" y="13043"/>
                  </a:cubicBezTo>
                  <a:cubicBezTo>
                    <a:pt x="89" y="13043"/>
                    <a:pt x="89" y="13043"/>
                    <a:pt x="89" y="13043"/>
                  </a:cubicBezTo>
                  <a:cubicBezTo>
                    <a:pt x="179" y="13126"/>
                    <a:pt x="179" y="13126"/>
                    <a:pt x="179" y="13126"/>
                  </a:cubicBezTo>
                  <a:cubicBezTo>
                    <a:pt x="179" y="13542"/>
                    <a:pt x="179" y="13542"/>
                    <a:pt x="179" y="13542"/>
                  </a:cubicBezTo>
                  <a:cubicBezTo>
                    <a:pt x="45" y="13542"/>
                    <a:pt x="45" y="13542"/>
                    <a:pt x="45" y="13542"/>
                  </a:cubicBezTo>
                  <a:cubicBezTo>
                    <a:pt x="89" y="13625"/>
                    <a:pt x="89" y="13625"/>
                    <a:pt x="89" y="13625"/>
                  </a:cubicBezTo>
                  <a:cubicBezTo>
                    <a:pt x="45" y="13957"/>
                    <a:pt x="45" y="13957"/>
                    <a:pt x="45" y="13957"/>
                  </a:cubicBezTo>
                  <a:cubicBezTo>
                    <a:pt x="45" y="14206"/>
                    <a:pt x="45" y="14206"/>
                    <a:pt x="45" y="14206"/>
                  </a:cubicBezTo>
                  <a:cubicBezTo>
                    <a:pt x="0" y="14788"/>
                    <a:pt x="0" y="14788"/>
                    <a:pt x="0" y="14788"/>
                  </a:cubicBezTo>
                  <a:cubicBezTo>
                    <a:pt x="89" y="15203"/>
                    <a:pt x="89" y="15203"/>
                    <a:pt x="89" y="15203"/>
                  </a:cubicBezTo>
                  <a:cubicBezTo>
                    <a:pt x="268" y="15369"/>
                    <a:pt x="268" y="15369"/>
                    <a:pt x="268" y="15369"/>
                  </a:cubicBezTo>
                  <a:cubicBezTo>
                    <a:pt x="403" y="15452"/>
                    <a:pt x="403" y="15452"/>
                    <a:pt x="403" y="15452"/>
                  </a:cubicBezTo>
                  <a:cubicBezTo>
                    <a:pt x="581" y="16200"/>
                    <a:pt x="581" y="16200"/>
                    <a:pt x="581" y="16200"/>
                  </a:cubicBezTo>
                  <a:cubicBezTo>
                    <a:pt x="716" y="16366"/>
                    <a:pt x="716" y="16366"/>
                    <a:pt x="716" y="16366"/>
                  </a:cubicBezTo>
                  <a:cubicBezTo>
                    <a:pt x="671" y="16532"/>
                    <a:pt x="671" y="16532"/>
                    <a:pt x="671" y="16532"/>
                  </a:cubicBezTo>
                  <a:cubicBezTo>
                    <a:pt x="537" y="16698"/>
                    <a:pt x="537" y="16698"/>
                    <a:pt x="537" y="16698"/>
                  </a:cubicBezTo>
                  <a:cubicBezTo>
                    <a:pt x="581" y="16948"/>
                    <a:pt x="581" y="16948"/>
                    <a:pt x="581" y="16948"/>
                  </a:cubicBezTo>
                  <a:cubicBezTo>
                    <a:pt x="671" y="17031"/>
                    <a:pt x="671" y="17031"/>
                    <a:pt x="671" y="17031"/>
                  </a:cubicBezTo>
                  <a:cubicBezTo>
                    <a:pt x="805" y="17031"/>
                    <a:pt x="805" y="17031"/>
                    <a:pt x="805" y="17031"/>
                  </a:cubicBezTo>
                  <a:cubicBezTo>
                    <a:pt x="939" y="17280"/>
                    <a:pt x="939" y="17280"/>
                    <a:pt x="939" y="17280"/>
                  </a:cubicBezTo>
                  <a:cubicBezTo>
                    <a:pt x="984" y="17363"/>
                    <a:pt x="984" y="17363"/>
                    <a:pt x="984" y="17363"/>
                  </a:cubicBezTo>
                  <a:cubicBezTo>
                    <a:pt x="1521" y="17778"/>
                    <a:pt x="1521" y="17778"/>
                    <a:pt x="1521" y="17778"/>
                  </a:cubicBezTo>
                  <a:cubicBezTo>
                    <a:pt x="1565" y="17778"/>
                    <a:pt x="1565" y="17778"/>
                    <a:pt x="1565" y="17778"/>
                  </a:cubicBezTo>
                  <a:cubicBezTo>
                    <a:pt x="1521" y="18194"/>
                    <a:pt x="1521" y="18194"/>
                    <a:pt x="1521" y="18194"/>
                  </a:cubicBezTo>
                  <a:cubicBezTo>
                    <a:pt x="1431" y="18277"/>
                    <a:pt x="1431" y="18277"/>
                    <a:pt x="1431" y="18277"/>
                  </a:cubicBezTo>
                  <a:cubicBezTo>
                    <a:pt x="1342" y="18526"/>
                    <a:pt x="1342" y="18526"/>
                    <a:pt x="1342" y="18526"/>
                  </a:cubicBezTo>
                  <a:cubicBezTo>
                    <a:pt x="1252" y="18692"/>
                    <a:pt x="1252" y="18692"/>
                    <a:pt x="1252" y="18692"/>
                  </a:cubicBezTo>
                  <a:cubicBezTo>
                    <a:pt x="1386" y="18609"/>
                    <a:pt x="1386" y="18609"/>
                    <a:pt x="1386" y="18609"/>
                  </a:cubicBezTo>
                  <a:cubicBezTo>
                    <a:pt x="1297" y="18942"/>
                    <a:pt x="1297" y="18942"/>
                    <a:pt x="1297" y="18942"/>
                  </a:cubicBezTo>
                  <a:cubicBezTo>
                    <a:pt x="1163" y="19274"/>
                    <a:pt x="1163" y="19274"/>
                    <a:pt x="1163" y="19274"/>
                  </a:cubicBezTo>
                  <a:cubicBezTo>
                    <a:pt x="1297" y="19606"/>
                    <a:pt x="1297" y="19606"/>
                    <a:pt x="1297" y="19606"/>
                  </a:cubicBezTo>
                  <a:cubicBezTo>
                    <a:pt x="1565" y="19855"/>
                    <a:pt x="1565" y="19855"/>
                    <a:pt x="1565" y="19855"/>
                  </a:cubicBezTo>
                  <a:cubicBezTo>
                    <a:pt x="1789" y="20271"/>
                    <a:pt x="1789" y="20271"/>
                    <a:pt x="1789" y="20271"/>
                  </a:cubicBezTo>
                  <a:cubicBezTo>
                    <a:pt x="1789" y="20520"/>
                    <a:pt x="1789" y="20520"/>
                    <a:pt x="1789" y="20520"/>
                  </a:cubicBezTo>
                  <a:cubicBezTo>
                    <a:pt x="1878" y="20603"/>
                    <a:pt x="1878" y="20603"/>
                    <a:pt x="1878" y="20603"/>
                  </a:cubicBezTo>
                  <a:cubicBezTo>
                    <a:pt x="2012" y="20603"/>
                    <a:pt x="2012" y="20603"/>
                    <a:pt x="2012" y="20603"/>
                  </a:cubicBezTo>
                  <a:cubicBezTo>
                    <a:pt x="2102" y="20769"/>
                    <a:pt x="2102" y="20769"/>
                    <a:pt x="2102" y="20769"/>
                  </a:cubicBezTo>
                  <a:cubicBezTo>
                    <a:pt x="2236" y="21185"/>
                    <a:pt x="2236" y="21185"/>
                    <a:pt x="2236" y="21185"/>
                  </a:cubicBezTo>
                  <a:cubicBezTo>
                    <a:pt x="2191" y="21268"/>
                    <a:pt x="2191" y="21268"/>
                    <a:pt x="2191" y="21268"/>
                  </a:cubicBezTo>
                  <a:cubicBezTo>
                    <a:pt x="2325" y="21517"/>
                    <a:pt x="2325" y="21517"/>
                    <a:pt x="2325" y="21517"/>
                  </a:cubicBezTo>
                  <a:cubicBezTo>
                    <a:pt x="2504" y="21517"/>
                    <a:pt x="2504" y="21517"/>
                    <a:pt x="2504" y="21517"/>
                  </a:cubicBezTo>
                  <a:cubicBezTo>
                    <a:pt x="2639" y="21268"/>
                    <a:pt x="2639" y="21268"/>
                    <a:pt x="2639" y="21268"/>
                  </a:cubicBezTo>
                  <a:cubicBezTo>
                    <a:pt x="2728" y="21434"/>
                    <a:pt x="2728" y="21434"/>
                    <a:pt x="2728" y="21434"/>
                  </a:cubicBezTo>
                  <a:cubicBezTo>
                    <a:pt x="2728" y="21600"/>
                    <a:pt x="2728" y="21600"/>
                    <a:pt x="2728" y="21600"/>
                  </a:cubicBezTo>
                  <a:cubicBezTo>
                    <a:pt x="2773" y="21600"/>
                    <a:pt x="2773" y="21600"/>
                    <a:pt x="2773" y="21600"/>
                  </a:cubicBezTo>
                  <a:cubicBezTo>
                    <a:pt x="2862" y="21351"/>
                    <a:pt x="2862" y="21351"/>
                    <a:pt x="2862" y="21351"/>
                  </a:cubicBezTo>
                  <a:cubicBezTo>
                    <a:pt x="2996" y="21018"/>
                    <a:pt x="2996" y="21018"/>
                    <a:pt x="2996" y="21018"/>
                  </a:cubicBezTo>
                  <a:cubicBezTo>
                    <a:pt x="2996" y="21018"/>
                    <a:pt x="2862" y="20271"/>
                    <a:pt x="2817" y="20271"/>
                  </a:cubicBezTo>
                  <a:cubicBezTo>
                    <a:pt x="2773" y="20188"/>
                    <a:pt x="2504" y="19523"/>
                    <a:pt x="2504" y="19523"/>
                  </a:cubicBezTo>
                  <a:cubicBezTo>
                    <a:pt x="2639" y="19025"/>
                    <a:pt x="2639" y="19025"/>
                    <a:pt x="2639" y="19025"/>
                  </a:cubicBezTo>
                  <a:cubicBezTo>
                    <a:pt x="2817" y="18775"/>
                    <a:pt x="2817" y="18775"/>
                    <a:pt x="2817" y="18775"/>
                  </a:cubicBezTo>
                  <a:cubicBezTo>
                    <a:pt x="2817" y="18692"/>
                    <a:pt x="2817" y="18692"/>
                    <a:pt x="2817" y="18692"/>
                  </a:cubicBezTo>
                  <a:cubicBezTo>
                    <a:pt x="2862" y="18775"/>
                    <a:pt x="2862" y="18775"/>
                    <a:pt x="2862" y="18775"/>
                  </a:cubicBezTo>
                  <a:cubicBezTo>
                    <a:pt x="2817" y="18609"/>
                    <a:pt x="2817" y="18609"/>
                    <a:pt x="2817" y="18609"/>
                  </a:cubicBezTo>
                  <a:cubicBezTo>
                    <a:pt x="2683" y="18443"/>
                    <a:pt x="2683" y="18443"/>
                    <a:pt x="2683" y="18443"/>
                  </a:cubicBezTo>
                  <a:cubicBezTo>
                    <a:pt x="2817" y="17778"/>
                    <a:pt x="2817" y="17778"/>
                    <a:pt x="2817" y="17778"/>
                  </a:cubicBezTo>
                  <a:cubicBezTo>
                    <a:pt x="3265" y="17446"/>
                    <a:pt x="3265" y="17446"/>
                    <a:pt x="3265" y="17446"/>
                  </a:cubicBezTo>
                  <a:cubicBezTo>
                    <a:pt x="3667" y="17363"/>
                    <a:pt x="3667" y="17363"/>
                    <a:pt x="3667" y="17363"/>
                  </a:cubicBezTo>
                  <a:cubicBezTo>
                    <a:pt x="3891" y="17612"/>
                    <a:pt x="3891" y="17612"/>
                    <a:pt x="3891" y="17612"/>
                  </a:cubicBezTo>
                  <a:cubicBezTo>
                    <a:pt x="4159" y="17529"/>
                    <a:pt x="4159" y="17529"/>
                    <a:pt x="4159" y="17529"/>
                  </a:cubicBezTo>
                  <a:cubicBezTo>
                    <a:pt x="4472" y="17695"/>
                    <a:pt x="4472" y="17695"/>
                    <a:pt x="4472" y="17695"/>
                  </a:cubicBezTo>
                  <a:cubicBezTo>
                    <a:pt x="4785" y="17529"/>
                    <a:pt x="4785" y="17529"/>
                    <a:pt x="4785" y="17529"/>
                  </a:cubicBezTo>
                  <a:cubicBezTo>
                    <a:pt x="4696" y="17031"/>
                    <a:pt x="4696" y="17031"/>
                    <a:pt x="4696" y="17031"/>
                  </a:cubicBezTo>
                  <a:cubicBezTo>
                    <a:pt x="4875" y="16283"/>
                    <a:pt x="4875" y="16283"/>
                    <a:pt x="4875" y="16283"/>
                  </a:cubicBezTo>
                  <a:cubicBezTo>
                    <a:pt x="5456" y="15868"/>
                    <a:pt x="5456" y="15868"/>
                    <a:pt x="5456" y="15868"/>
                  </a:cubicBezTo>
                  <a:cubicBezTo>
                    <a:pt x="5993" y="15701"/>
                    <a:pt x="5993" y="15701"/>
                    <a:pt x="5993" y="15701"/>
                  </a:cubicBezTo>
                  <a:cubicBezTo>
                    <a:pt x="6350" y="16449"/>
                    <a:pt x="6350" y="16449"/>
                    <a:pt x="6350" y="16449"/>
                  </a:cubicBezTo>
                  <a:cubicBezTo>
                    <a:pt x="6753" y="16200"/>
                    <a:pt x="6753" y="16200"/>
                    <a:pt x="6753" y="16200"/>
                  </a:cubicBezTo>
                  <a:cubicBezTo>
                    <a:pt x="6976" y="16117"/>
                    <a:pt x="6976" y="16117"/>
                    <a:pt x="6976" y="16117"/>
                  </a:cubicBezTo>
                  <a:cubicBezTo>
                    <a:pt x="7155" y="16865"/>
                    <a:pt x="7155" y="16865"/>
                    <a:pt x="7155" y="16865"/>
                  </a:cubicBezTo>
                  <a:cubicBezTo>
                    <a:pt x="7334" y="17612"/>
                    <a:pt x="7334" y="17612"/>
                    <a:pt x="7334" y="17612"/>
                  </a:cubicBezTo>
                  <a:cubicBezTo>
                    <a:pt x="7781" y="17612"/>
                    <a:pt x="7781" y="17612"/>
                    <a:pt x="7781" y="17612"/>
                  </a:cubicBezTo>
                  <a:cubicBezTo>
                    <a:pt x="8139" y="17945"/>
                    <a:pt x="8139" y="17945"/>
                    <a:pt x="8139" y="17945"/>
                  </a:cubicBezTo>
                  <a:cubicBezTo>
                    <a:pt x="8452" y="18028"/>
                    <a:pt x="8452" y="18028"/>
                    <a:pt x="8452" y="18028"/>
                  </a:cubicBezTo>
                  <a:cubicBezTo>
                    <a:pt x="8452" y="18526"/>
                    <a:pt x="8452" y="18526"/>
                    <a:pt x="8452" y="18526"/>
                  </a:cubicBezTo>
                  <a:cubicBezTo>
                    <a:pt x="8542" y="18443"/>
                    <a:pt x="8542" y="18443"/>
                    <a:pt x="8542" y="18443"/>
                  </a:cubicBezTo>
                  <a:cubicBezTo>
                    <a:pt x="8586" y="18526"/>
                    <a:pt x="8586" y="18526"/>
                    <a:pt x="8586" y="18526"/>
                  </a:cubicBezTo>
                  <a:cubicBezTo>
                    <a:pt x="8676" y="18194"/>
                    <a:pt x="8676" y="18194"/>
                    <a:pt x="8676" y="18194"/>
                  </a:cubicBezTo>
                  <a:cubicBezTo>
                    <a:pt x="8989" y="17778"/>
                    <a:pt x="8989" y="17778"/>
                    <a:pt x="8989" y="17778"/>
                  </a:cubicBezTo>
                  <a:cubicBezTo>
                    <a:pt x="9481" y="17695"/>
                    <a:pt x="9481" y="17695"/>
                    <a:pt x="9481" y="17695"/>
                  </a:cubicBezTo>
                  <a:cubicBezTo>
                    <a:pt x="9838" y="18028"/>
                    <a:pt x="9838" y="18028"/>
                    <a:pt x="9838" y="18028"/>
                  </a:cubicBezTo>
                  <a:cubicBezTo>
                    <a:pt x="10017" y="17529"/>
                    <a:pt x="10017" y="17529"/>
                    <a:pt x="10017" y="17529"/>
                  </a:cubicBezTo>
                  <a:cubicBezTo>
                    <a:pt x="10196" y="17114"/>
                    <a:pt x="10196" y="17114"/>
                    <a:pt x="10196" y="17114"/>
                  </a:cubicBezTo>
                  <a:cubicBezTo>
                    <a:pt x="10733" y="17529"/>
                    <a:pt x="10733" y="17529"/>
                    <a:pt x="10733" y="17529"/>
                  </a:cubicBezTo>
                  <a:cubicBezTo>
                    <a:pt x="10867" y="17861"/>
                    <a:pt x="10867" y="17861"/>
                    <a:pt x="10867" y="17861"/>
                  </a:cubicBezTo>
                  <a:cubicBezTo>
                    <a:pt x="11314" y="17861"/>
                    <a:pt x="11314" y="17861"/>
                    <a:pt x="11314" y="17861"/>
                  </a:cubicBezTo>
                  <a:cubicBezTo>
                    <a:pt x="11583" y="18277"/>
                    <a:pt x="11583" y="18277"/>
                    <a:pt x="11583" y="18277"/>
                  </a:cubicBezTo>
                  <a:cubicBezTo>
                    <a:pt x="12298" y="17945"/>
                    <a:pt x="12298" y="17945"/>
                    <a:pt x="12298" y="17945"/>
                  </a:cubicBezTo>
                  <a:cubicBezTo>
                    <a:pt x="12611" y="18111"/>
                    <a:pt x="12611" y="18111"/>
                    <a:pt x="12611" y="18111"/>
                  </a:cubicBezTo>
                  <a:cubicBezTo>
                    <a:pt x="12656" y="17945"/>
                    <a:pt x="12656" y="17945"/>
                    <a:pt x="12656" y="17945"/>
                  </a:cubicBezTo>
                  <a:cubicBezTo>
                    <a:pt x="12924" y="17945"/>
                    <a:pt x="12924" y="17945"/>
                    <a:pt x="12924" y="17945"/>
                  </a:cubicBezTo>
                  <a:cubicBezTo>
                    <a:pt x="13193" y="17031"/>
                    <a:pt x="13193" y="17031"/>
                    <a:pt x="13193" y="17031"/>
                  </a:cubicBezTo>
                  <a:cubicBezTo>
                    <a:pt x="13327" y="16615"/>
                    <a:pt x="13327" y="16615"/>
                    <a:pt x="13327" y="16615"/>
                  </a:cubicBezTo>
                  <a:cubicBezTo>
                    <a:pt x="13729" y="16615"/>
                    <a:pt x="13729" y="16615"/>
                    <a:pt x="13729" y="16615"/>
                  </a:cubicBezTo>
                  <a:cubicBezTo>
                    <a:pt x="14176" y="18111"/>
                    <a:pt x="14176" y="18111"/>
                    <a:pt x="14176" y="18111"/>
                  </a:cubicBezTo>
                  <a:cubicBezTo>
                    <a:pt x="14534" y="18277"/>
                    <a:pt x="14534" y="18277"/>
                    <a:pt x="14534" y="18277"/>
                  </a:cubicBezTo>
                  <a:cubicBezTo>
                    <a:pt x="14624" y="18609"/>
                    <a:pt x="14624" y="18609"/>
                    <a:pt x="14624" y="18609"/>
                  </a:cubicBezTo>
                  <a:cubicBezTo>
                    <a:pt x="15160" y="18526"/>
                    <a:pt x="15160" y="18526"/>
                    <a:pt x="15160" y="18526"/>
                  </a:cubicBezTo>
                  <a:cubicBezTo>
                    <a:pt x="14937" y="19772"/>
                    <a:pt x="14937" y="19772"/>
                    <a:pt x="14937" y="19772"/>
                  </a:cubicBezTo>
                  <a:cubicBezTo>
                    <a:pt x="14713" y="19855"/>
                    <a:pt x="14713" y="19855"/>
                    <a:pt x="14713" y="19855"/>
                  </a:cubicBezTo>
                  <a:cubicBezTo>
                    <a:pt x="14579" y="20769"/>
                    <a:pt x="14579" y="20769"/>
                    <a:pt x="14579" y="20769"/>
                  </a:cubicBezTo>
                  <a:cubicBezTo>
                    <a:pt x="14624" y="20769"/>
                    <a:pt x="14624" y="20769"/>
                    <a:pt x="14624" y="20769"/>
                  </a:cubicBezTo>
                  <a:cubicBezTo>
                    <a:pt x="14713" y="20769"/>
                    <a:pt x="14713" y="20769"/>
                    <a:pt x="14713" y="20769"/>
                  </a:cubicBezTo>
                  <a:cubicBezTo>
                    <a:pt x="14802" y="20686"/>
                    <a:pt x="14802" y="20686"/>
                    <a:pt x="14802" y="20686"/>
                  </a:cubicBezTo>
                  <a:cubicBezTo>
                    <a:pt x="14847" y="20686"/>
                    <a:pt x="14847" y="20686"/>
                    <a:pt x="14847" y="20686"/>
                  </a:cubicBezTo>
                  <a:cubicBezTo>
                    <a:pt x="14981" y="20769"/>
                    <a:pt x="14981" y="20769"/>
                    <a:pt x="14981" y="20769"/>
                  </a:cubicBezTo>
                  <a:cubicBezTo>
                    <a:pt x="15294" y="20354"/>
                    <a:pt x="15294" y="20354"/>
                    <a:pt x="15294" y="20354"/>
                  </a:cubicBezTo>
                  <a:cubicBezTo>
                    <a:pt x="15429" y="20022"/>
                    <a:pt x="15429" y="20022"/>
                    <a:pt x="15429" y="20022"/>
                  </a:cubicBezTo>
                  <a:cubicBezTo>
                    <a:pt x="15786" y="19108"/>
                    <a:pt x="15786" y="19108"/>
                    <a:pt x="15786" y="19108"/>
                  </a:cubicBezTo>
                  <a:cubicBezTo>
                    <a:pt x="15965" y="18526"/>
                    <a:pt x="15965" y="18526"/>
                    <a:pt x="15965" y="18526"/>
                  </a:cubicBezTo>
                  <a:cubicBezTo>
                    <a:pt x="16010" y="17778"/>
                    <a:pt x="16010" y="17778"/>
                    <a:pt x="16010" y="17778"/>
                  </a:cubicBezTo>
                  <a:cubicBezTo>
                    <a:pt x="16099" y="16865"/>
                    <a:pt x="16099" y="16865"/>
                    <a:pt x="16099" y="16865"/>
                  </a:cubicBezTo>
                  <a:cubicBezTo>
                    <a:pt x="16099" y="16532"/>
                    <a:pt x="16099" y="16532"/>
                    <a:pt x="16099" y="16532"/>
                  </a:cubicBezTo>
                  <a:cubicBezTo>
                    <a:pt x="15876" y="16117"/>
                    <a:pt x="15876" y="16117"/>
                    <a:pt x="15876" y="16117"/>
                  </a:cubicBezTo>
                  <a:lnTo>
                    <a:pt x="15607" y="16449"/>
                  </a:lnTo>
                  <a:cubicBezTo>
                    <a:pt x="15563" y="16449"/>
                    <a:pt x="15473" y="16283"/>
                    <a:pt x="15473" y="16283"/>
                  </a:cubicBezTo>
                  <a:cubicBezTo>
                    <a:pt x="15384" y="15951"/>
                    <a:pt x="15384" y="15951"/>
                    <a:pt x="15384" y="15951"/>
                  </a:cubicBezTo>
                  <a:cubicBezTo>
                    <a:pt x="15250" y="15951"/>
                    <a:pt x="15250" y="15951"/>
                    <a:pt x="15250" y="15951"/>
                  </a:cubicBezTo>
                  <a:cubicBezTo>
                    <a:pt x="15384" y="15785"/>
                    <a:pt x="15384" y="15785"/>
                    <a:pt x="15384" y="15785"/>
                  </a:cubicBezTo>
                  <a:cubicBezTo>
                    <a:pt x="15607" y="15369"/>
                    <a:pt x="15607" y="15369"/>
                    <a:pt x="15607" y="15369"/>
                  </a:cubicBezTo>
                  <a:cubicBezTo>
                    <a:pt x="15786" y="14954"/>
                    <a:pt x="15786" y="14954"/>
                    <a:pt x="15786" y="14954"/>
                  </a:cubicBezTo>
                  <a:cubicBezTo>
                    <a:pt x="15831" y="14788"/>
                    <a:pt x="15831" y="14788"/>
                    <a:pt x="15831" y="14788"/>
                  </a:cubicBezTo>
                  <a:cubicBezTo>
                    <a:pt x="16412" y="13708"/>
                    <a:pt x="16412" y="13708"/>
                    <a:pt x="16412" y="13708"/>
                  </a:cubicBezTo>
                  <a:cubicBezTo>
                    <a:pt x="16591" y="13625"/>
                    <a:pt x="16591" y="13625"/>
                    <a:pt x="16591" y="13625"/>
                  </a:cubicBezTo>
                  <a:cubicBezTo>
                    <a:pt x="17039" y="13625"/>
                    <a:pt x="17039" y="13625"/>
                    <a:pt x="17039" y="13625"/>
                  </a:cubicBezTo>
                  <a:cubicBezTo>
                    <a:pt x="17262" y="13542"/>
                    <a:pt x="17262" y="13542"/>
                    <a:pt x="17262" y="13542"/>
                  </a:cubicBezTo>
                  <a:cubicBezTo>
                    <a:pt x="17530" y="13708"/>
                    <a:pt x="17530" y="13708"/>
                    <a:pt x="17530" y="13708"/>
                  </a:cubicBezTo>
                  <a:cubicBezTo>
                    <a:pt x="17530" y="13957"/>
                    <a:pt x="17530" y="13957"/>
                    <a:pt x="17530" y="13957"/>
                  </a:cubicBezTo>
                  <a:cubicBezTo>
                    <a:pt x="17530" y="13957"/>
                    <a:pt x="17888" y="13791"/>
                    <a:pt x="17933" y="13791"/>
                  </a:cubicBezTo>
                  <a:cubicBezTo>
                    <a:pt x="17933" y="13874"/>
                    <a:pt x="18022" y="13791"/>
                    <a:pt x="18022" y="13791"/>
                  </a:cubicBezTo>
                  <a:cubicBezTo>
                    <a:pt x="17978" y="13625"/>
                    <a:pt x="17978" y="13625"/>
                    <a:pt x="17978" y="13625"/>
                  </a:cubicBezTo>
                  <a:cubicBezTo>
                    <a:pt x="18022" y="13209"/>
                    <a:pt x="18022" y="13209"/>
                    <a:pt x="18022" y="13209"/>
                  </a:cubicBezTo>
                  <a:cubicBezTo>
                    <a:pt x="18157" y="12711"/>
                    <a:pt x="18157" y="12711"/>
                    <a:pt x="18157" y="12711"/>
                  </a:cubicBezTo>
                  <a:cubicBezTo>
                    <a:pt x="18380" y="12378"/>
                    <a:pt x="18380" y="12378"/>
                    <a:pt x="18380" y="12378"/>
                  </a:cubicBezTo>
                  <a:cubicBezTo>
                    <a:pt x="18738" y="12462"/>
                    <a:pt x="18738" y="12462"/>
                    <a:pt x="18738" y="12462"/>
                  </a:cubicBezTo>
                  <a:cubicBezTo>
                    <a:pt x="18827" y="12877"/>
                    <a:pt x="18827" y="12877"/>
                    <a:pt x="18827" y="12877"/>
                  </a:cubicBezTo>
                  <a:cubicBezTo>
                    <a:pt x="19051" y="12545"/>
                    <a:pt x="19051" y="12545"/>
                    <a:pt x="19051" y="12545"/>
                  </a:cubicBezTo>
                  <a:cubicBezTo>
                    <a:pt x="19364" y="11963"/>
                    <a:pt x="19364" y="11963"/>
                    <a:pt x="19364" y="11963"/>
                  </a:cubicBezTo>
                  <a:cubicBezTo>
                    <a:pt x="19364" y="12628"/>
                    <a:pt x="19364" y="12628"/>
                    <a:pt x="19364" y="12628"/>
                  </a:cubicBezTo>
                  <a:cubicBezTo>
                    <a:pt x="19096" y="13126"/>
                    <a:pt x="19096" y="13126"/>
                    <a:pt x="19096" y="13126"/>
                  </a:cubicBezTo>
                  <a:cubicBezTo>
                    <a:pt x="18917" y="13292"/>
                    <a:pt x="18917" y="13292"/>
                    <a:pt x="18917" y="13292"/>
                  </a:cubicBezTo>
                  <a:cubicBezTo>
                    <a:pt x="18738" y="13791"/>
                    <a:pt x="18738" y="13791"/>
                    <a:pt x="18738" y="13791"/>
                  </a:cubicBezTo>
                  <a:cubicBezTo>
                    <a:pt x="18604" y="14206"/>
                    <a:pt x="18604" y="14206"/>
                    <a:pt x="18604" y="14206"/>
                  </a:cubicBezTo>
                  <a:cubicBezTo>
                    <a:pt x="18604" y="14206"/>
                    <a:pt x="18380" y="14372"/>
                    <a:pt x="18380" y="14455"/>
                  </a:cubicBezTo>
                  <a:cubicBezTo>
                    <a:pt x="18335" y="14455"/>
                    <a:pt x="18291" y="14538"/>
                    <a:pt x="18291" y="14538"/>
                  </a:cubicBezTo>
                  <a:cubicBezTo>
                    <a:pt x="18112" y="15452"/>
                    <a:pt x="18112" y="15452"/>
                    <a:pt x="18112" y="15452"/>
                  </a:cubicBezTo>
                  <a:cubicBezTo>
                    <a:pt x="18335" y="17446"/>
                    <a:pt x="18335" y="17446"/>
                    <a:pt x="18335" y="17446"/>
                  </a:cubicBezTo>
                  <a:cubicBezTo>
                    <a:pt x="18604" y="16782"/>
                    <a:pt x="18604" y="16782"/>
                    <a:pt x="18604" y="16782"/>
                  </a:cubicBezTo>
                  <a:cubicBezTo>
                    <a:pt x="18693" y="16698"/>
                    <a:pt x="18693" y="16698"/>
                    <a:pt x="18693" y="16698"/>
                  </a:cubicBezTo>
                  <a:cubicBezTo>
                    <a:pt x="18783" y="16283"/>
                    <a:pt x="18783" y="16283"/>
                    <a:pt x="18783" y="16283"/>
                  </a:cubicBezTo>
                  <a:cubicBezTo>
                    <a:pt x="18872" y="16034"/>
                    <a:pt x="18872" y="16034"/>
                    <a:pt x="18872" y="16034"/>
                  </a:cubicBezTo>
                  <a:cubicBezTo>
                    <a:pt x="19051" y="15868"/>
                    <a:pt x="19051" y="15868"/>
                    <a:pt x="19051" y="15868"/>
                  </a:cubicBezTo>
                  <a:cubicBezTo>
                    <a:pt x="19051" y="15452"/>
                    <a:pt x="19051" y="15452"/>
                    <a:pt x="19051" y="15452"/>
                  </a:cubicBezTo>
                  <a:cubicBezTo>
                    <a:pt x="19096" y="15286"/>
                    <a:pt x="19096" y="15286"/>
                    <a:pt x="19096" y="15286"/>
                  </a:cubicBezTo>
                  <a:cubicBezTo>
                    <a:pt x="19185" y="14705"/>
                    <a:pt x="19185" y="14705"/>
                    <a:pt x="19185" y="14705"/>
                  </a:cubicBezTo>
                  <a:cubicBezTo>
                    <a:pt x="19185" y="14538"/>
                    <a:pt x="19185" y="14538"/>
                    <a:pt x="19185" y="14538"/>
                  </a:cubicBezTo>
                  <a:cubicBezTo>
                    <a:pt x="19051" y="14455"/>
                    <a:pt x="19051" y="14455"/>
                    <a:pt x="19051" y="14455"/>
                  </a:cubicBezTo>
                  <a:cubicBezTo>
                    <a:pt x="19230" y="13708"/>
                    <a:pt x="19230" y="13708"/>
                    <a:pt x="19230" y="13708"/>
                  </a:cubicBezTo>
                  <a:cubicBezTo>
                    <a:pt x="19319" y="13458"/>
                    <a:pt x="19319" y="13458"/>
                    <a:pt x="19319" y="13458"/>
                  </a:cubicBezTo>
                  <a:cubicBezTo>
                    <a:pt x="19453" y="13375"/>
                    <a:pt x="19453" y="13375"/>
                    <a:pt x="19453" y="13375"/>
                  </a:cubicBezTo>
                  <a:cubicBezTo>
                    <a:pt x="19588" y="13292"/>
                    <a:pt x="19588" y="13292"/>
                    <a:pt x="19588" y="13292"/>
                  </a:cubicBezTo>
                  <a:cubicBezTo>
                    <a:pt x="19632" y="13458"/>
                    <a:pt x="19632" y="13458"/>
                    <a:pt x="19632" y="13458"/>
                  </a:cubicBezTo>
                  <a:cubicBezTo>
                    <a:pt x="19945" y="13043"/>
                    <a:pt x="19945" y="13043"/>
                    <a:pt x="19945" y="13043"/>
                  </a:cubicBezTo>
                  <a:lnTo>
                    <a:pt x="20214" y="13458"/>
                  </a:lnTo>
                  <a:cubicBezTo>
                    <a:pt x="20258" y="13458"/>
                    <a:pt x="20303" y="13043"/>
                    <a:pt x="20303" y="13043"/>
                  </a:cubicBezTo>
                  <a:cubicBezTo>
                    <a:pt x="20437" y="12960"/>
                    <a:pt x="20437" y="12960"/>
                    <a:pt x="20437" y="12960"/>
                  </a:cubicBezTo>
                  <a:cubicBezTo>
                    <a:pt x="20437" y="12960"/>
                    <a:pt x="20706" y="12462"/>
                    <a:pt x="20750" y="12378"/>
                  </a:cubicBezTo>
                  <a:lnTo>
                    <a:pt x="21108" y="12046"/>
                  </a:lnTo>
                  <a:cubicBezTo>
                    <a:pt x="21153" y="12046"/>
                    <a:pt x="21287" y="12046"/>
                    <a:pt x="21287" y="12046"/>
                  </a:cubicBezTo>
                  <a:cubicBezTo>
                    <a:pt x="21466" y="12129"/>
                    <a:pt x="21466" y="12129"/>
                    <a:pt x="21466" y="12129"/>
                  </a:cubicBezTo>
                  <a:cubicBezTo>
                    <a:pt x="21466" y="11963"/>
                    <a:pt x="21466" y="11963"/>
                    <a:pt x="21466" y="11963"/>
                  </a:cubicBezTo>
                  <a:cubicBezTo>
                    <a:pt x="21421" y="11631"/>
                    <a:pt x="21421" y="11631"/>
                    <a:pt x="21421" y="11631"/>
                  </a:cubicBezTo>
                  <a:cubicBezTo>
                    <a:pt x="21376" y="11215"/>
                    <a:pt x="21376" y="11215"/>
                    <a:pt x="21376" y="11215"/>
                  </a:cubicBezTo>
                  <a:cubicBezTo>
                    <a:pt x="21198" y="10883"/>
                    <a:pt x="21198" y="10883"/>
                    <a:pt x="21198" y="10883"/>
                  </a:cubicBezTo>
                  <a:cubicBezTo>
                    <a:pt x="21332" y="10717"/>
                    <a:pt x="21332" y="10717"/>
                    <a:pt x="21332" y="10717"/>
                  </a:cubicBezTo>
                  <a:cubicBezTo>
                    <a:pt x="21332" y="10717"/>
                    <a:pt x="21555" y="10551"/>
                    <a:pt x="21555" y="1055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0" name="Shape 1466"/>
            <p:cNvSpPr/>
            <p:nvPr/>
          </p:nvSpPr>
          <p:spPr>
            <a:xfrm>
              <a:off x="4148094" y="7670058"/>
              <a:ext cx="2611028" cy="1946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2" y="18752"/>
                  </a:moveTo>
                  <a:cubicBezTo>
                    <a:pt x="14567" y="18277"/>
                    <a:pt x="14567" y="18277"/>
                    <a:pt x="14567" y="18277"/>
                  </a:cubicBezTo>
                  <a:cubicBezTo>
                    <a:pt x="14735" y="17327"/>
                    <a:pt x="14735" y="17327"/>
                    <a:pt x="14735" y="17327"/>
                  </a:cubicBezTo>
                  <a:cubicBezTo>
                    <a:pt x="16074" y="16853"/>
                    <a:pt x="16074" y="16853"/>
                    <a:pt x="16074" y="16853"/>
                  </a:cubicBezTo>
                  <a:cubicBezTo>
                    <a:pt x="16912" y="15903"/>
                    <a:pt x="16912" y="15903"/>
                    <a:pt x="16912" y="15903"/>
                  </a:cubicBezTo>
                  <a:cubicBezTo>
                    <a:pt x="17581" y="14954"/>
                    <a:pt x="17581" y="14954"/>
                    <a:pt x="17581" y="14954"/>
                  </a:cubicBezTo>
                  <a:cubicBezTo>
                    <a:pt x="17916" y="12106"/>
                    <a:pt x="17916" y="12106"/>
                    <a:pt x="17916" y="12106"/>
                  </a:cubicBezTo>
                  <a:cubicBezTo>
                    <a:pt x="19088" y="11868"/>
                    <a:pt x="19088" y="11868"/>
                    <a:pt x="19088" y="11868"/>
                  </a:cubicBezTo>
                  <a:cubicBezTo>
                    <a:pt x="19423" y="9494"/>
                    <a:pt x="19423" y="9494"/>
                    <a:pt x="19423" y="9494"/>
                  </a:cubicBezTo>
                  <a:cubicBezTo>
                    <a:pt x="20763" y="9732"/>
                    <a:pt x="20763" y="9732"/>
                    <a:pt x="20763" y="9732"/>
                  </a:cubicBezTo>
                  <a:cubicBezTo>
                    <a:pt x="21098" y="8308"/>
                    <a:pt x="21098" y="8308"/>
                    <a:pt x="21098" y="8308"/>
                  </a:cubicBezTo>
                  <a:cubicBezTo>
                    <a:pt x="21600" y="8070"/>
                    <a:pt x="21600" y="8070"/>
                    <a:pt x="21600" y="8070"/>
                  </a:cubicBezTo>
                  <a:cubicBezTo>
                    <a:pt x="21600" y="6884"/>
                    <a:pt x="21600" y="6884"/>
                    <a:pt x="21600" y="6884"/>
                  </a:cubicBezTo>
                  <a:cubicBezTo>
                    <a:pt x="20428" y="6409"/>
                    <a:pt x="20428" y="6409"/>
                    <a:pt x="20428" y="6409"/>
                  </a:cubicBezTo>
                  <a:cubicBezTo>
                    <a:pt x="19088" y="5459"/>
                    <a:pt x="19088" y="5459"/>
                    <a:pt x="19088" y="5459"/>
                  </a:cubicBezTo>
                  <a:cubicBezTo>
                    <a:pt x="17414" y="5459"/>
                    <a:pt x="17414" y="5459"/>
                    <a:pt x="17414" y="5459"/>
                  </a:cubicBezTo>
                  <a:cubicBezTo>
                    <a:pt x="16744" y="3323"/>
                    <a:pt x="16744" y="3323"/>
                    <a:pt x="16744" y="3323"/>
                  </a:cubicBezTo>
                  <a:cubicBezTo>
                    <a:pt x="16074" y="1424"/>
                    <a:pt x="16074" y="1424"/>
                    <a:pt x="16074" y="1424"/>
                  </a:cubicBezTo>
                  <a:cubicBezTo>
                    <a:pt x="15237" y="1424"/>
                    <a:pt x="15237" y="1424"/>
                    <a:pt x="15237" y="1424"/>
                  </a:cubicBezTo>
                  <a:cubicBezTo>
                    <a:pt x="13730" y="2136"/>
                    <a:pt x="13730" y="2136"/>
                    <a:pt x="13730" y="2136"/>
                  </a:cubicBezTo>
                  <a:cubicBezTo>
                    <a:pt x="12391" y="0"/>
                    <a:pt x="12391" y="0"/>
                    <a:pt x="12391" y="0"/>
                  </a:cubicBezTo>
                  <a:cubicBezTo>
                    <a:pt x="10381" y="712"/>
                    <a:pt x="10381" y="712"/>
                    <a:pt x="10381" y="712"/>
                  </a:cubicBezTo>
                  <a:cubicBezTo>
                    <a:pt x="8205" y="1661"/>
                    <a:pt x="8205" y="1661"/>
                    <a:pt x="8205" y="1661"/>
                  </a:cubicBezTo>
                  <a:cubicBezTo>
                    <a:pt x="7535" y="3798"/>
                    <a:pt x="7535" y="3798"/>
                    <a:pt x="7535" y="3798"/>
                  </a:cubicBezTo>
                  <a:cubicBezTo>
                    <a:pt x="7870" y="5459"/>
                    <a:pt x="7870" y="5459"/>
                    <a:pt x="7870" y="5459"/>
                  </a:cubicBezTo>
                  <a:cubicBezTo>
                    <a:pt x="6698" y="5697"/>
                    <a:pt x="6698" y="5697"/>
                    <a:pt x="6698" y="5697"/>
                  </a:cubicBezTo>
                  <a:cubicBezTo>
                    <a:pt x="5526" y="5459"/>
                    <a:pt x="5526" y="5459"/>
                    <a:pt x="5526" y="5459"/>
                  </a:cubicBezTo>
                  <a:cubicBezTo>
                    <a:pt x="4521" y="5697"/>
                    <a:pt x="4521" y="5697"/>
                    <a:pt x="4521" y="5697"/>
                  </a:cubicBezTo>
                  <a:cubicBezTo>
                    <a:pt x="3684" y="4747"/>
                    <a:pt x="3684" y="4747"/>
                    <a:pt x="3684" y="4747"/>
                  </a:cubicBezTo>
                  <a:cubicBezTo>
                    <a:pt x="2177" y="4984"/>
                    <a:pt x="2177" y="4984"/>
                    <a:pt x="2177" y="4984"/>
                  </a:cubicBezTo>
                  <a:cubicBezTo>
                    <a:pt x="502" y="6171"/>
                    <a:pt x="502" y="6171"/>
                    <a:pt x="502" y="6171"/>
                  </a:cubicBezTo>
                  <a:cubicBezTo>
                    <a:pt x="0" y="7833"/>
                    <a:pt x="0" y="7833"/>
                    <a:pt x="0" y="7833"/>
                  </a:cubicBezTo>
                  <a:cubicBezTo>
                    <a:pt x="670" y="8782"/>
                    <a:pt x="670" y="8782"/>
                    <a:pt x="670" y="8782"/>
                  </a:cubicBezTo>
                  <a:cubicBezTo>
                    <a:pt x="1005" y="9969"/>
                    <a:pt x="1005" y="9969"/>
                    <a:pt x="1005" y="9969"/>
                  </a:cubicBezTo>
                  <a:cubicBezTo>
                    <a:pt x="2177" y="9732"/>
                    <a:pt x="2177" y="9732"/>
                    <a:pt x="2177" y="9732"/>
                  </a:cubicBezTo>
                  <a:cubicBezTo>
                    <a:pt x="3181" y="9732"/>
                    <a:pt x="3181" y="9732"/>
                    <a:pt x="3181" y="9732"/>
                  </a:cubicBezTo>
                  <a:cubicBezTo>
                    <a:pt x="4353" y="11631"/>
                    <a:pt x="4353" y="11631"/>
                    <a:pt x="4353" y="11631"/>
                  </a:cubicBezTo>
                  <a:cubicBezTo>
                    <a:pt x="3349" y="11868"/>
                    <a:pt x="3349" y="11868"/>
                    <a:pt x="3349" y="11868"/>
                  </a:cubicBezTo>
                  <a:cubicBezTo>
                    <a:pt x="2679" y="11868"/>
                    <a:pt x="2679" y="11868"/>
                    <a:pt x="2679" y="11868"/>
                  </a:cubicBezTo>
                  <a:cubicBezTo>
                    <a:pt x="2177" y="12343"/>
                    <a:pt x="2177" y="12343"/>
                    <a:pt x="2177" y="12343"/>
                  </a:cubicBezTo>
                  <a:cubicBezTo>
                    <a:pt x="2679" y="14005"/>
                    <a:pt x="2679" y="14005"/>
                    <a:pt x="2679" y="14005"/>
                  </a:cubicBezTo>
                  <a:cubicBezTo>
                    <a:pt x="2679" y="14005"/>
                    <a:pt x="3349" y="14717"/>
                    <a:pt x="3349" y="14954"/>
                  </a:cubicBezTo>
                  <a:cubicBezTo>
                    <a:pt x="3349" y="15191"/>
                    <a:pt x="3349" y="17090"/>
                    <a:pt x="3349" y="17090"/>
                  </a:cubicBezTo>
                  <a:cubicBezTo>
                    <a:pt x="4019" y="18040"/>
                    <a:pt x="4019" y="18040"/>
                    <a:pt x="4019" y="18040"/>
                  </a:cubicBezTo>
                  <a:cubicBezTo>
                    <a:pt x="3851" y="19939"/>
                    <a:pt x="3851" y="19939"/>
                    <a:pt x="3851" y="19939"/>
                  </a:cubicBezTo>
                  <a:cubicBezTo>
                    <a:pt x="4019" y="19464"/>
                    <a:pt x="4019" y="19464"/>
                    <a:pt x="4019" y="19464"/>
                  </a:cubicBezTo>
                  <a:cubicBezTo>
                    <a:pt x="4856" y="18989"/>
                    <a:pt x="4856" y="18989"/>
                    <a:pt x="4856" y="18989"/>
                  </a:cubicBezTo>
                  <a:cubicBezTo>
                    <a:pt x="5526" y="18752"/>
                    <a:pt x="5526" y="18752"/>
                    <a:pt x="5526" y="18752"/>
                  </a:cubicBezTo>
                  <a:cubicBezTo>
                    <a:pt x="6363" y="19464"/>
                    <a:pt x="6363" y="19464"/>
                    <a:pt x="6363" y="19464"/>
                  </a:cubicBezTo>
                  <a:cubicBezTo>
                    <a:pt x="7032" y="20176"/>
                    <a:pt x="7032" y="20176"/>
                    <a:pt x="7032" y="20176"/>
                  </a:cubicBezTo>
                  <a:cubicBezTo>
                    <a:pt x="7702" y="20413"/>
                    <a:pt x="7702" y="20413"/>
                    <a:pt x="7702" y="20413"/>
                  </a:cubicBezTo>
                  <a:cubicBezTo>
                    <a:pt x="7702" y="21125"/>
                    <a:pt x="7702" y="21125"/>
                    <a:pt x="7702" y="21125"/>
                  </a:cubicBezTo>
                  <a:cubicBezTo>
                    <a:pt x="8037" y="21363"/>
                    <a:pt x="8037" y="21363"/>
                    <a:pt x="8037" y="21363"/>
                  </a:cubicBezTo>
                  <a:cubicBezTo>
                    <a:pt x="8539" y="21600"/>
                    <a:pt x="8539" y="21600"/>
                    <a:pt x="8539" y="21600"/>
                  </a:cubicBezTo>
                  <a:cubicBezTo>
                    <a:pt x="8874" y="21125"/>
                    <a:pt x="8874" y="21125"/>
                    <a:pt x="8874" y="21125"/>
                  </a:cubicBezTo>
                  <a:cubicBezTo>
                    <a:pt x="9712" y="20651"/>
                    <a:pt x="9712" y="20651"/>
                    <a:pt x="9712" y="20651"/>
                  </a:cubicBezTo>
                  <a:cubicBezTo>
                    <a:pt x="9879" y="19464"/>
                    <a:pt x="9879" y="19464"/>
                    <a:pt x="9879" y="19464"/>
                  </a:cubicBezTo>
                  <a:cubicBezTo>
                    <a:pt x="10549" y="19701"/>
                    <a:pt x="10549" y="19701"/>
                    <a:pt x="10549" y="19701"/>
                  </a:cubicBezTo>
                  <a:cubicBezTo>
                    <a:pt x="11051" y="19701"/>
                    <a:pt x="11051" y="19701"/>
                    <a:pt x="11051" y="19701"/>
                  </a:cubicBezTo>
                  <a:cubicBezTo>
                    <a:pt x="11386" y="20176"/>
                    <a:pt x="11386" y="20176"/>
                    <a:pt x="11386" y="20176"/>
                  </a:cubicBezTo>
                  <a:cubicBezTo>
                    <a:pt x="12056" y="19939"/>
                    <a:pt x="12056" y="19939"/>
                    <a:pt x="12056" y="19939"/>
                  </a:cubicBezTo>
                  <a:cubicBezTo>
                    <a:pt x="12391" y="19464"/>
                    <a:pt x="12391" y="19464"/>
                    <a:pt x="12391" y="19464"/>
                  </a:cubicBezTo>
                  <a:cubicBezTo>
                    <a:pt x="12893" y="18752"/>
                    <a:pt x="12893" y="18752"/>
                    <a:pt x="12893" y="18752"/>
                  </a:cubicBezTo>
                  <a:cubicBezTo>
                    <a:pt x="13060" y="18989"/>
                    <a:pt x="13060" y="18989"/>
                    <a:pt x="13060" y="18989"/>
                  </a:cubicBezTo>
                  <a:cubicBezTo>
                    <a:pt x="13228" y="19701"/>
                    <a:pt x="13228" y="19701"/>
                    <a:pt x="13228" y="19701"/>
                  </a:cubicBezTo>
                  <a:cubicBezTo>
                    <a:pt x="13730" y="19701"/>
                    <a:pt x="13730" y="19701"/>
                    <a:pt x="13730" y="19701"/>
                  </a:cubicBezTo>
                  <a:cubicBezTo>
                    <a:pt x="14400" y="19464"/>
                    <a:pt x="14400" y="19464"/>
                    <a:pt x="14400" y="19464"/>
                  </a:cubicBezTo>
                  <a:cubicBezTo>
                    <a:pt x="14735" y="19464"/>
                    <a:pt x="14735" y="19464"/>
                    <a:pt x="14735" y="19464"/>
                  </a:cubicBezTo>
                  <a:cubicBezTo>
                    <a:pt x="14735" y="19701"/>
                    <a:pt x="14735" y="19701"/>
                    <a:pt x="14735" y="19701"/>
                  </a:cubicBezTo>
                  <a:cubicBezTo>
                    <a:pt x="15070" y="19464"/>
                    <a:pt x="15070" y="19464"/>
                    <a:pt x="15070" y="19464"/>
                  </a:cubicBezTo>
                  <a:cubicBezTo>
                    <a:pt x="15070" y="19464"/>
                    <a:pt x="14902" y="18752"/>
                    <a:pt x="14902" y="18752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1" name="Shape 1467"/>
            <p:cNvSpPr/>
            <p:nvPr/>
          </p:nvSpPr>
          <p:spPr>
            <a:xfrm>
              <a:off x="2832328" y="9057152"/>
              <a:ext cx="1197540" cy="493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447" y="18783"/>
                  </a:moveTo>
                  <a:cubicBezTo>
                    <a:pt x="13180" y="19722"/>
                    <a:pt x="13180" y="19722"/>
                    <a:pt x="13180" y="19722"/>
                  </a:cubicBezTo>
                  <a:cubicBezTo>
                    <a:pt x="17207" y="18783"/>
                    <a:pt x="17207" y="18783"/>
                    <a:pt x="17207" y="18783"/>
                  </a:cubicBezTo>
                  <a:cubicBezTo>
                    <a:pt x="19037" y="17843"/>
                    <a:pt x="19037" y="17843"/>
                    <a:pt x="19037" y="17843"/>
                  </a:cubicBezTo>
                  <a:cubicBezTo>
                    <a:pt x="20868" y="16904"/>
                    <a:pt x="20868" y="16904"/>
                    <a:pt x="20868" y="16904"/>
                  </a:cubicBezTo>
                  <a:cubicBezTo>
                    <a:pt x="21600" y="17843"/>
                    <a:pt x="21600" y="17843"/>
                    <a:pt x="21600" y="17843"/>
                  </a:cubicBezTo>
                  <a:lnTo>
                    <a:pt x="21234" y="15026"/>
                  </a:lnTo>
                  <a:cubicBezTo>
                    <a:pt x="21234" y="14087"/>
                    <a:pt x="21234" y="8452"/>
                    <a:pt x="21234" y="8452"/>
                  </a:cubicBezTo>
                  <a:cubicBezTo>
                    <a:pt x="21600" y="7513"/>
                    <a:pt x="21600" y="7513"/>
                    <a:pt x="21600" y="7513"/>
                  </a:cubicBezTo>
                  <a:cubicBezTo>
                    <a:pt x="20136" y="2817"/>
                    <a:pt x="20136" y="2817"/>
                    <a:pt x="20136" y="2817"/>
                  </a:cubicBezTo>
                  <a:cubicBezTo>
                    <a:pt x="19404" y="938"/>
                    <a:pt x="19404" y="938"/>
                    <a:pt x="19404" y="938"/>
                  </a:cubicBezTo>
                  <a:cubicBezTo>
                    <a:pt x="18305" y="938"/>
                    <a:pt x="18305" y="938"/>
                    <a:pt x="18305" y="938"/>
                  </a:cubicBezTo>
                  <a:cubicBezTo>
                    <a:pt x="17939" y="0"/>
                    <a:pt x="17939" y="0"/>
                    <a:pt x="17939" y="0"/>
                  </a:cubicBezTo>
                  <a:cubicBezTo>
                    <a:pt x="16475" y="2817"/>
                    <a:pt x="16475" y="2817"/>
                    <a:pt x="16475" y="2817"/>
                  </a:cubicBezTo>
                  <a:cubicBezTo>
                    <a:pt x="14644" y="2817"/>
                    <a:pt x="14644" y="2817"/>
                    <a:pt x="14644" y="2817"/>
                  </a:cubicBezTo>
                  <a:cubicBezTo>
                    <a:pt x="14278" y="2817"/>
                    <a:pt x="14278" y="2817"/>
                    <a:pt x="14278" y="2817"/>
                  </a:cubicBezTo>
                  <a:cubicBezTo>
                    <a:pt x="12813" y="938"/>
                    <a:pt x="12813" y="938"/>
                    <a:pt x="12813" y="938"/>
                  </a:cubicBezTo>
                  <a:cubicBezTo>
                    <a:pt x="11715" y="0"/>
                    <a:pt x="11715" y="0"/>
                    <a:pt x="11715" y="0"/>
                  </a:cubicBezTo>
                  <a:cubicBezTo>
                    <a:pt x="8787" y="0"/>
                    <a:pt x="8787" y="0"/>
                    <a:pt x="8787" y="0"/>
                  </a:cubicBezTo>
                  <a:cubicBezTo>
                    <a:pt x="8054" y="0"/>
                    <a:pt x="8054" y="0"/>
                    <a:pt x="8054" y="0"/>
                  </a:cubicBezTo>
                  <a:cubicBezTo>
                    <a:pt x="6956" y="938"/>
                    <a:pt x="6956" y="938"/>
                    <a:pt x="6956" y="938"/>
                  </a:cubicBezTo>
                  <a:cubicBezTo>
                    <a:pt x="6224" y="2817"/>
                    <a:pt x="6224" y="2817"/>
                    <a:pt x="6224" y="2817"/>
                  </a:cubicBezTo>
                  <a:cubicBezTo>
                    <a:pt x="4393" y="3755"/>
                    <a:pt x="4393" y="3755"/>
                    <a:pt x="4393" y="3755"/>
                  </a:cubicBezTo>
                  <a:cubicBezTo>
                    <a:pt x="4027" y="2817"/>
                    <a:pt x="4027" y="2817"/>
                    <a:pt x="4027" y="2817"/>
                  </a:cubicBezTo>
                  <a:cubicBezTo>
                    <a:pt x="3661" y="2817"/>
                    <a:pt x="3661" y="2817"/>
                    <a:pt x="3661" y="2817"/>
                  </a:cubicBezTo>
                  <a:cubicBezTo>
                    <a:pt x="2929" y="5635"/>
                    <a:pt x="2929" y="5635"/>
                    <a:pt x="2929" y="5635"/>
                  </a:cubicBezTo>
                  <a:cubicBezTo>
                    <a:pt x="1464" y="5635"/>
                    <a:pt x="1464" y="5635"/>
                    <a:pt x="1464" y="5635"/>
                  </a:cubicBezTo>
                  <a:cubicBezTo>
                    <a:pt x="0" y="8452"/>
                    <a:pt x="0" y="8452"/>
                    <a:pt x="0" y="8452"/>
                  </a:cubicBezTo>
                  <a:cubicBezTo>
                    <a:pt x="732" y="11270"/>
                    <a:pt x="732" y="11270"/>
                    <a:pt x="732" y="11270"/>
                  </a:cubicBezTo>
                  <a:cubicBezTo>
                    <a:pt x="1464" y="15965"/>
                    <a:pt x="1464" y="15965"/>
                    <a:pt x="1464" y="15965"/>
                  </a:cubicBezTo>
                  <a:cubicBezTo>
                    <a:pt x="2197" y="18783"/>
                    <a:pt x="2197" y="18783"/>
                    <a:pt x="2197" y="18783"/>
                  </a:cubicBezTo>
                  <a:cubicBezTo>
                    <a:pt x="5492" y="19722"/>
                    <a:pt x="5492" y="19722"/>
                    <a:pt x="5492" y="19722"/>
                  </a:cubicBezTo>
                  <a:cubicBezTo>
                    <a:pt x="5858" y="19722"/>
                    <a:pt x="5858" y="19722"/>
                    <a:pt x="5858" y="19722"/>
                  </a:cubicBezTo>
                  <a:cubicBezTo>
                    <a:pt x="8421" y="21600"/>
                    <a:pt x="8421" y="21600"/>
                    <a:pt x="8421" y="21600"/>
                  </a:cubicBezTo>
                  <a:cubicBezTo>
                    <a:pt x="9885" y="19722"/>
                    <a:pt x="9885" y="19722"/>
                    <a:pt x="9885" y="19722"/>
                  </a:cubicBezTo>
                  <a:cubicBezTo>
                    <a:pt x="11349" y="21600"/>
                    <a:pt x="11349" y="21600"/>
                    <a:pt x="11349" y="21600"/>
                  </a:cubicBezTo>
                  <a:cubicBezTo>
                    <a:pt x="11349" y="21600"/>
                    <a:pt x="12447" y="18783"/>
                    <a:pt x="12447" y="1878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2" name="Shape 1468"/>
            <p:cNvSpPr/>
            <p:nvPr/>
          </p:nvSpPr>
          <p:spPr>
            <a:xfrm>
              <a:off x="3390098" y="9471848"/>
              <a:ext cx="467896" cy="402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5" y="21600"/>
                  </a:moveTo>
                  <a:lnTo>
                    <a:pt x="9479" y="18189"/>
                  </a:lnTo>
                  <a:lnTo>
                    <a:pt x="11344" y="17052"/>
                  </a:lnTo>
                  <a:lnTo>
                    <a:pt x="17870" y="12506"/>
                  </a:lnTo>
                  <a:lnTo>
                    <a:pt x="19735" y="4547"/>
                  </a:lnTo>
                  <a:lnTo>
                    <a:pt x="21600" y="1138"/>
                  </a:lnTo>
                  <a:lnTo>
                    <a:pt x="21600" y="0"/>
                  </a:lnTo>
                  <a:lnTo>
                    <a:pt x="17870" y="1138"/>
                  </a:lnTo>
                  <a:lnTo>
                    <a:pt x="7614" y="2274"/>
                  </a:lnTo>
                  <a:lnTo>
                    <a:pt x="5750" y="1138"/>
                  </a:lnTo>
                  <a:lnTo>
                    <a:pt x="2952" y="4547"/>
                  </a:lnTo>
                  <a:lnTo>
                    <a:pt x="3885" y="9095"/>
                  </a:lnTo>
                  <a:lnTo>
                    <a:pt x="0" y="19327"/>
                  </a:lnTo>
                  <a:lnTo>
                    <a:pt x="2020" y="19327"/>
                  </a:lnTo>
                  <a:cubicBezTo>
                    <a:pt x="2020" y="19327"/>
                    <a:pt x="3885" y="21600"/>
                    <a:pt x="3885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3" name="Shape 1469"/>
            <p:cNvSpPr/>
            <p:nvPr/>
          </p:nvSpPr>
          <p:spPr>
            <a:xfrm>
              <a:off x="3404400" y="9886546"/>
              <a:ext cx="1269523" cy="1158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00"/>
                  </a:moveTo>
                  <a:cubicBezTo>
                    <a:pt x="18857" y="12800"/>
                    <a:pt x="18857" y="12800"/>
                    <a:pt x="18857" y="12800"/>
                  </a:cubicBezTo>
                  <a:cubicBezTo>
                    <a:pt x="17829" y="11200"/>
                    <a:pt x="17829" y="11200"/>
                    <a:pt x="17829" y="11200"/>
                  </a:cubicBezTo>
                  <a:cubicBezTo>
                    <a:pt x="18172" y="10000"/>
                    <a:pt x="18172" y="10000"/>
                    <a:pt x="18172" y="10000"/>
                  </a:cubicBezTo>
                  <a:cubicBezTo>
                    <a:pt x="17829" y="10000"/>
                    <a:pt x="17829" y="10000"/>
                    <a:pt x="17829" y="10000"/>
                  </a:cubicBezTo>
                  <a:cubicBezTo>
                    <a:pt x="16457" y="9200"/>
                    <a:pt x="16457" y="9200"/>
                    <a:pt x="16457" y="9200"/>
                  </a:cubicBezTo>
                  <a:cubicBezTo>
                    <a:pt x="15772" y="6800"/>
                    <a:pt x="15772" y="6800"/>
                    <a:pt x="15772" y="6800"/>
                  </a:cubicBezTo>
                  <a:cubicBezTo>
                    <a:pt x="14400" y="5200"/>
                    <a:pt x="14400" y="5200"/>
                    <a:pt x="14400" y="5200"/>
                  </a:cubicBezTo>
                  <a:cubicBezTo>
                    <a:pt x="14400" y="4800"/>
                    <a:pt x="14400" y="4800"/>
                    <a:pt x="14400" y="4800"/>
                  </a:cubicBezTo>
                  <a:cubicBezTo>
                    <a:pt x="13372" y="4800"/>
                    <a:pt x="13372" y="4800"/>
                    <a:pt x="13372" y="4800"/>
                  </a:cubicBezTo>
                  <a:cubicBezTo>
                    <a:pt x="12343" y="4000"/>
                    <a:pt x="12343" y="4000"/>
                    <a:pt x="12343" y="4000"/>
                  </a:cubicBezTo>
                  <a:cubicBezTo>
                    <a:pt x="9600" y="3600"/>
                    <a:pt x="9600" y="3600"/>
                    <a:pt x="9600" y="3600"/>
                  </a:cubicBezTo>
                  <a:cubicBezTo>
                    <a:pt x="8572" y="2400"/>
                    <a:pt x="8572" y="2400"/>
                    <a:pt x="8572" y="2400"/>
                  </a:cubicBezTo>
                  <a:cubicBezTo>
                    <a:pt x="5143" y="400"/>
                    <a:pt x="5143" y="400"/>
                    <a:pt x="5143" y="400"/>
                  </a:cubicBezTo>
                  <a:cubicBezTo>
                    <a:pt x="3772" y="0"/>
                    <a:pt x="3772" y="0"/>
                    <a:pt x="3772" y="0"/>
                  </a:cubicBezTo>
                  <a:cubicBezTo>
                    <a:pt x="4114" y="0"/>
                    <a:pt x="4114" y="0"/>
                    <a:pt x="4114" y="0"/>
                  </a:cubicBezTo>
                  <a:cubicBezTo>
                    <a:pt x="3429" y="400"/>
                    <a:pt x="3429" y="400"/>
                    <a:pt x="3429" y="400"/>
                  </a:cubicBezTo>
                  <a:cubicBezTo>
                    <a:pt x="2057" y="800"/>
                    <a:pt x="2057" y="800"/>
                    <a:pt x="2057" y="800"/>
                  </a:cubicBezTo>
                  <a:cubicBezTo>
                    <a:pt x="2743" y="2800"/>
                    <a:pt x="2743" y="2800"/>
                    <a:pt x="2743" y="2800"/>
                  </a:cubicBezTo>
                  <a:cubicBezTo>
                    <a:pt x="2400" y="3600"/>
                    <a:pt x="2400" y="3600"/>
                    <a:pt x="2400" y="3600"/>
                  </a:cubicBezTo>
                  <a:cubicBezTo>
                    <a:pt x="1372" y="3600"/>
                    <a:pt x="1372" y="3600"/>
                    <a:pt x="1372" y="3600"/>
                  </a:cubicBezTo>
                  <a:cubicBezTo>
                    <a:pt x="686" y="4400"/>
                    <a:pt x="686" y="4400"/>
                    <a:pt x="686" y="4400"/>
                  </a:cubicBezTo>
                  <a:cubicBezTo>
                    <a:pt x="0" y="4400"/>
                    <a:pt x="0" y="4400"/>
                    <a:pt x="0" y="4400"/>
                  </a:cubicBezTo>
                  <a:cubicBezTo>
                    <a:pt x="686" y="6000"/>
                    <a:pt x="686" y="6000"/>
                    <a:pt x="686" y="6000"/>
                  </a:cubicBezTo>
                  <a:cubicBezTo>
                    <a:pt x="3086" y="11600"/>
                    <a:pt x="3086" y="11600"/>
                    <a:pt x="3086" y="11600"/>
                  </a:cubicBezTo>
                  <a:cubicBezTo>
                    <a:pt x="4457" y="13201"/>
                    <a:pt x="4457" y="13201"/>
                    <a:pt x="4457" y="13201"/>
                  </a:cubicBezTo>
                  <a:cubicBezTo>
                    <a:pt x="5143" y="15600"/>
                    <a:pt x="5143" y="15600"/>
                    <a:pt x="5143" y="15600"/>
                  </a:cubicBezTo>
                  <a:cubicBezTo>
                    <a:pt x="5829" y="18400"/>
                    <a:pt x="5829" y="18400"/>
                    <a:pt x="5829" y="18400"/>
                  </a:cubicBezTo>
                  <a:cubicBezTo>
                    <a:pt x="8229" y="21200"/>
                    <a:pt x="8229" y="21200"/>
                    <a:pt x="8229" y="21200"/>
                  </a:cubicBezTo>
                  <a:cubicBezTo>
                    <a:pt x="8229" y="21600"/>
                    <a:pt x="8229" y="21600"/>
                    <a:pt x="8229" y="21600"/>
                  </a:cubicBezTo>
                  <a:cubicBezTo>
                    <a:pt x="9257" y="21200"/>
                    <a:pt x="9257" y="21200"/>
                    <a:pt x="9257" y="21200"/>
                  </a:cubicBezTo>
                  <a:cubicBezTo>
                    <a:pt x="13029" y="21200"/>
                    <a:pt x="13029" y="21200"/>
                    <a:pt x="13029" y="21200"/>
                  </a:cubicBezTo>
                  <a:cubicBezTo>
                    <a:pt x="13029" y="21200"/>
                    <a:pt x="13714" y="20400"/>
                    <a:pt x="14400" y="20000"/>
                  </a:cubicBezTo>
                  <a:cubicBezTo>
                    <a:pt x="14400" y="19600"/>
                    <a:pt x="16800" y="19200"/>
                    <a:pt x="18514" y="18400"/>
                  </a:cubicBezTo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4" name="Shape 1470"/>
            <p:cNvSpPr/>
            <p:nvPr/>
          </p:nvSpPr>
          <p:spPr>
            <a:xfrm>
              <a:off x="3647530" y="9443248"/>
              <a:ext cx="644587" cy="690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3500"/>
                  </a:moveTo>
                  <a:lnTo>
                    <a:pt x="14850" y="10125"/>
                  </a:lnTo>
                  <a:lnTo>
                    <a:pt x="14850" y="7425"/>
                  </a:lnTo>
                  <a:lnTo>
                    <a:pt x="15525" y="4725"/>
                  </a:lnTo>
                  <a:lnTo>
                    <a:pt x="12825" y="676"/>
                  </a:lnTo>
                  <a:lnTo>
                    <a:pt x="11475" y="0"/>
                  </a:lnTo>
                  <a:lnTo>
                    <a:pt x="8100" y="676"/>
                  </a:lnTo>
                  <a:lnTo>
                    <a:pt x="7425" y="676"/>
                  </a:lnTo>
                  <a:lnTo>
                    <a:pt x="7425" y="1350"/>
                  </a:lnTo>
                  <a:lnTo>
                    <a:pt x="6075" y="3375"/>
                  </a:lnTo>
                  <a:lnTo>
                    <a:pt x="4725" y="8100"/>
                  </a:lnTo>
                  <a:lnTo>
                    <a:pt x="0" y="10800"/>
                  </a:lnTo>
                  <a:lnTo>
                    <a:pt x="0" y="13500"/>
                  </a:lnTo>
                  <a:lnTo>
                    <a:pt x="2700" y="14175"/>
                  </a:lnTo>
                  <a:lnTo>
                    <a:pt x="9450" y="17550"/>
                  </a:lnTo>
                  <a:lnTo>
                    <a:pt x="11475" y="19575"/>
                  </a:lnTo>
                  <a:lnTo>
                    <a:pt x="16875" y="20250"/>
                  </a:lnTo>
                  <a:lnTo>
                    <a:pt x="18900" y="21600"/>
                  </a:lnTo>
                  <a:lnTo>
                    <a:pt x="20925" y="21600"/>
                  </a:lnTo>
                  <a:lnTo>
                    <a:pt x="20250" y="20250"/>
                  </a:lnTo>
                  <a:lnTo>
                    <a:pt x="21600" y="19575"/>
                  </a:lnTo>
                  <a:lnTo>
                    <a:pt x="20250" y="16875"/>
                  </a:lnTo>
                  <a:cubicBezTo>
                    <a:pt x="20250" y="16875"/>
                    <a:pt x="18900" y="13500"/>
                    <a:pt x="18900" y="135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5" name="Shape 1471"/>
            <p:cNvSpPr/>
            <p:nvPr/>
          </p:nvSpPr>
          <p:spPr>
            <a:xfrm>
              <a:off x="2603500" y="8842652"/>
              <a:ext cx="451527" cy="408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127"/>
                  </a:moveTo>
                  <a:lnTo>
                    <a:pt x="1964" y="1127"/>
                  </a:lnTo>
                  <a:lnTo>
                    <a:pt x="0" y="0"/>
                  </a:lnTo>
                  <a:lnTo>
                    <a:pt x="0" y="2253"/>
                  </a:lnTo>
                  <a:lnTo>
                    <a:pt x="981" y="5634"/>
                  </a:lnTo>
                  <a:lnTo>
                    <a:pt x="0" y="9015"/>
                  </a:lnTo>
                  <a:lnTo>
                    <a:pt x="981" y="11456"/>
                  </a:lnTo>
                  <a:lnTo>
                    <a:pt x="1964" y="13711"/>
                  </a:lnTo>
                  <a:lnTo>
                    <a:pt x="7855" y="13711"/>
                  </a:lnTo>
                  <a:lnTo>
                    <a:pt x="10800" y="13711"/>
                  </a:lnTo>
                  <a:lnTo>
                    <a:pt x="11782" y="12584"/>
                  </a:lnTo>
                  <a:lnTo>
                    <a:pt x="11782" y="13711"/>
                  </a:lnTo>
                  <a:lnTo>
                    <a:pt x="10800" y="15965"/>
                  </a:lnTo>
                  <a:lnTo>
                    <a:pt x="9818" y="17092"/>
                  </a:lnTo>
                  <a:lnTo>
                    <a:pt x="10800" y="21600"/>
                  </a:lnTo>
                  <a:lnTo>
                    <a:pt x="14727" y="18219"/>
                  </a:lnTo>
                  <a:lnTo>
                    <a:pt x="18655" y="18219"/>
                  </a:lnTo>
                  <a:lnTo>
                    <a:pt x="20618" y="14838"/>
                  </a:lnTo>
                  <a:lnTo>
                    <a:pt x="21600" y="14838"/>
                  </a:lnTo>
                  <a:lnTo>
                    <a:pt x="15709" y="12584"/>
                  </a:lnTo>
                  <a:lnTo>
                    <a:pt x="14727" y="6762"/>
                  </a:lnTo>
                  <a:lnTo>
                    <a:pt x="18655" y="2253"/>
                  </a:lnTo>
                  <a:lnTo>
                    <a:pt x="12764" y="0"/>
                  </a:lnTo>
                  <a:cubicBezTo>
                    <a:pt x="12764" y="0"/>
                    <a:pt x="7855" y="1127"/>
                    <a:pt x="7855" y="112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6" name="Shape 1472"/>
            <p:cNvSpPr/>
            <p:nvPr/>
          </p:nvSpPr>
          <p:spPr>
            <a:xfrm>
              <a:off x="7666335" y="11716935"/>
              <a:ext cx="297741" cy="363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46"/>
                  </a:moveTo>
                  <a:lnTo>
                    <a:pt x="2399" y="9473"/>
                  </a:lnTo>
                  <a:lnTo>
                    <a:pt x="8736" y="16179"/>
                  </a:lnTo>
                  <a:lnTo>
                    <a:pt x="19361" y="21489"/>
                  </a:lnTo>
                  <a:lnTo>
                    <a:pt x="21600" y="21600"/>
                  </a:lnTo>
                  <a:lnTo>
                    <a:pt x="18017" y="16292"/>
                  </a:lnTo>
                  <a:lnTo>
                    <a:pt x="15778" y="14559"/>
                  </a:lnTo>
                  <a:lnTo>
                    <a:pt x="15778" y="7516"/>
                  </a:lnTo>
                  <a:lnTo>
                    <a:pt x="10337" y="2180"/>
                  </a:lnTo>
                  <a:lnTo>
                    <a:pt x="9154" y="1620"/>
                  </a:lnTo>
                  <a:lnTo>
                    <a:pt x="8096" y="3100"/>
                  </a:lnTo>
                  <a:lnTo>
                    <a:pt x="4511" y="3577"/>
                  </a:lnTo>
                  <a:lnTo>
                    <a:pt x="4640" y="1955"/>
                  </a:lnTo>
                  <a:lnTo>
                    <a:pt x="545" y="0"/>
                  </a:lnTo>
                  <a:cubicBezTo>
                    <a:pt x="545" y="0"/>
                    <a:pt x="0" y="1146"/>
                    <a:pt x="0" y="114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7" name="Shape 1473"/>
            <p:cNvSpPr/>
            <p:nvPr/>
          </p:nvSpPr>
          <p:spPr>
            <a:xfrm>
              <a:off x="7666335" y="11716935"/>
              <a:ext cx="297741" cy="363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46"/>
                  </a:moveTo>
                  <a:lnTo>
                    <a:pt x="2399" y="9473"/>
                  </a:lnTo>
                  <a:lnTo>
                    <a:pt x="8736" y="16179"/>
                  </a:lnTo>
                  <a:lnTo>
                    <a:pt x="19361" y="21489"/>
                  </a:lnTo>
                  <a:lnTo>
                    <a:pt x="21600" y="21600"/>
                  </a:lnTo>
                  <a:lnTo>
                    <a:pt x="18017" y="16292"/>
                  </a:lnTo>
                  <a:lnTo>
                    <a:pt x="15778" y="14559"/>
                  </a:lnTo>
                  <a:lnTo>
                    <a:pt x="15778" y="7516"/>
                  </a:lnTo>
                  <a:lnTo>
                    <a:pt x="10337" y="2180"/>
                  </a:lnTo>
                  <a:lnTo>
                    <a:pt x="9154" y="1620"/>
                  </a:lnTo>
                  <a:lnTo>
                    <a:pt x="8096" y="3100"/>
                  </a:lnTo>
                  <a:lnTo>
                    <a:pt x="4511" y="3577"/>
                  </a:lnTo>
                  <a:lnTo>
                    <a:pt x="4640" y="1955"/>
                  </a:lnTo>
                  <a:lnTo>
                    <a:pt x="545" y="0"/>
                  </a:lnTo>
                  <a:cubicBezTo>
                    <a:pt x="545" y="0"/>
                    <a:pt x="0" y="1146"/>
                    <a:pt x="0" y="114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8" name="Shape 1474"/>
            <p:cNvSpPr/>
            <p:nvPr/>
          </p:nvSpPr>
          <p:spPr>
            <a:xfrm>
              <a:off x="9711494" y="12045831"/>
              <a:ext cx="556235" cy="507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02" y="3143"/>
                  </a:moveTo>
                  <a:lnTo>
                    <a:pt x="12058" y="6285"/>
                  </a:lnTo>
                  <a:lnTo>
                    <a:pt x="8753" y="6285"/>
                  </a:lnTo>
                  <a:lnTo>
                    <a:pt x="6687" y="3143"/>
                  </a:lnTo>
                  <a:lnTo>
                    <a:pt x="4019" y="0"/>
                  </a:lnTo>
                  <a:lnTo>
                    <a:pt x="1352" y="841"/>
                  </a:lnTo>
                  <a:lnTo>
                    <a:pt x="0" y="3984"/>
                  </a:lnTo>
                  <a:lnTo>
                    <a:pt x="2705" y="5488"/>
                  </a:lnTo>
                  <a:lnTo>
                    <a:pt x="3344" y="7037"/>
                  </a:lnTo>
                  <a:lnTo>
                    <a:pt x="4019" y="9428"/>
                  </a:lnTo>
                  <a:lnTo>
                    <a:pt x="6010" y="9428"/>
                  </a:lnTo>
                  <a:lnTo>
                    <a:pt x="7400" y="10180"/>
                  </a:lnTo>
                  <a:lnTo>
                    <a:pt x="12058" y="12526"/>
                  </a:lnTo>
                  <a:lnTo>
                    <a:pt x="16754" y="15624"/>
                  </a:lnTo>
                  <a:lnTo>
                    <a:pt x="17468" y="17218"/>
                  </a:lnTo>
                  <a:lnTo>
                    <a:pt x="14762" y="18767"/>
                  </a:lnTo>
                  <a:lnTo>
                    <a:pt x="17468" y="19564"/>
                  </a:lnTo>
                  <a:lnTo>
                    <a:pt x="19459" y="20316"/>
                  </a:lnTo>
                  <a:lnTo>
                    <a:pt x="21600" y="21600"/>
                  </a:lnTo>
                  <a:lnTo>
                    <a:pt x="21600" y="5400"/>
                  </a:lnTo>
                  <a:cubicBezTo>
                    <a:pt x="21600" y="5400"/>
                    <a:pt x="15402" y="3143"/>
                    <a:pt x="15402" y="31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9" name="Shape 1475"/>
            <p:cNvSpPr/>
            <p:nvPr/>
          </p:nvSpPr>
          <p:spPr>
            <a:xfrm>
              <a:off x="9711494" y="12045831"/>
              <a:ext cx="556235" cy="507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02" y="3143"/>
                  </a:moveTo>
                  <a:lnTo>
                    <a:pt x="12058" y="6285"/>
                  </a:lnTo>
                  <a:lnTo>
                    <a:pt x="8753" y="6285"/>
                  </a:lnTo>
                  <a:lnTo>
                    <a:pt x="6687" y="3143"/>
                  </a:lnTo>
                  <a:lnTo>
                    <a:pt x="4019" y="0"/>
                  </a:lnTo>
                  <a:lnTo>
                    <a:pt x="1352" y="841"/>
                  </a:lnTo>
                  <a:lnTo>
                    <a:pt x="0" y="3984"/>
                  </a:lnTo>
                  <a:lnTo>
                    <a:pt x="2705" y="5488"/>
                  </a:lnTo>
                  <a:lnTo>
                    <a:pt x="3344" y="7037"/>
                  </a:lnTo>
                  <a:lnTo>
                    <a:pt x="4019" y="9428"/>
                  </a:lnTo>
                  <a:lnTo>
                    <a:pt x="6010" y="9428"/>
                  </a:lnTo>
                  <a:lnTo>
                    <a:pt x="7400" y="10180"/>
                  </a:lnTo>
                  <a:lnTo>
                    <a:pt x="12058" y="12526"/>
                  </a:lnTo>
                  <a:lnTo>
                    <a:pt x="16754" y="15624"/>
                  </a:lnTo>
                  <a:lnTo>
                    <a:pt x="17468" y="17218"/>
                  </a:lnTo>
                  <a:lnTo>
                    <a:pt x="14762" y="18767"/>
                  </a:lnTo>
                  <a:lnTo>
                    <a:pt x="17468" y="19564"/>
                  </a:lnTo>
                  <a:lnTo>
                    <a:pt x="19459" y="20316"/>
                  </a:lnTo>
                  <a:lnTo>
                    <a:pt x="21600" y="21600"/>
                  </a:lnTo>
                  <a:lnTo>
                    <a:pt x="21600" y="5400"/>
                  </a:lnTo>
                  <a:cubicBezTo>
                    <a:pt x="21600" y="5400"/>
                    <a:pt x="15402" y="3143"/>
                    <a:pt x="15402" y="31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0" name="Shape 1476"/>
            <p:cNvSpPr/>
            <p:nvPr/>
          </p:nvSpPr>
          <p:spPr>
            <a:xfrm>
              <a:off x="10269266" y="12160235"/>
              <a:ext cx="451528" cy="464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76" y="14725"/>
                  </a:moveTo>
                  <a:lnTo>
                    <a:pt x="15777" y="12141"/>
                  </a:lnTo>
                  <a:lnTo>
                    <a:pt x="17468" y="10434"/>
                  </a:lnTo>
                  <a:lnTo>
                    <a:pt x="13288" y="7850"/>
                  </a:lnTo>
                  <a:lnTo>
                    <a:pt x="11599" y="5266"/>
                  </a:lnTo>
                  <a:lnTo>
                    <a:pt x="5729" y="1804"/>
                  </a:lnTo>
                  <a:lnTo>
                    <a:pt x="0" y="0"/>
                  </a:lnTo>
                  <a:lnTo>
                    <a:pt x="0" y="17846"/>
                  </a:lnTo>
                  <a:lnTo>
                    <a:pt x="658" y="18187"/>
                  </a:lnTo>
                  <a:lnTo>
                    <a:pt x="3146" y="18187"/>
                  </a:lnTo>
                  <a:lnTo>
                    <a:pt x="5729" y="15603"/>
                  </a:lnTo>
                  <a:lnTo>
                    <a:pt x="9907" y="13847"/>
                  </a:lnTo>
                  <a:lnTo>
                    <a:pt x="12397" y="15603"/>
                  </a:lnTo>
                  <a:lnTo>
                    <a:pt x="18267" y="19894"/>
                  </a:lnTo>
                  <a:lnTo>
                    <a:pt x="21600" y="21600"/>
                  </a:lnTo>
                  <a:lnTo>
                    <a:pt x="21600" y="16431"/>
                  </a:lnTo>
                  <a:cubicBezTo>
                    <a:pt x="21600" y="16431"/>
                    <a:pt x="16576" y="14725"/>
                    <a:pt x="16576" y="1472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1" name="Shape 1477"/>
            <p:cNvSpPr/>
            <p:nvPr/>
          </p:nvSpPr>
          <p:spPr>
            <a:xfrm>
              <a:off x="10269266" y="12160235"/>
              <a:ext cx="451528" cy="464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76" y="14725"/>
                  </a:moveTo>
                  <a:lnTo>
                    <a:pt x="15777" y="12141"/>
                  </a:lnTo>
                  <a:lnTo>
                    <a:pt x="17468" y="10434"/>
                  </a:lnTo>
                  <a:lnTo>
                    <a:pt x="13288" y="7850"/>
                  </a:lnTo>
                  <a:lnTo>
                    <a:pt x="11599" y="5266"/>
                  </a:lnTo>
                  <a:lnTo>
                    <a:pt x="5729" y="1804"/>
                  </a:lnTo>
                  <a:lnTo>
                    <a:pt x="0" y="0"/>
                  </a:lnTo>
                  <a:lnTo>
                    <a:pt x="0" y="17846"/>
                  </a:lnTo>
                  <a:lnTo>
                    <a:pt x="658" y="18187"/>
                  </a:lnTo>
                  <a:lnTo>
                    <a:pt x="3146" y="18187"/>
                  </a:lnTo>
                  <a:lnTo>
                    <a:pt x="5729" y="15603"/>
                  </a:lnTo>
                  <a:lnTo>
                    <a:pt x="9907" y="13847"/>
                  </a:lnTo>
                  <a:lnTo>
                    <a:pt x="12397" y="15603"/>
                  </a:lnTo>
                  <a:lnTo>
                    <a:pt x="18267" y="19894"/>
                  </a:lnTo>
                  <a:lnTo>
                    <a:pt x="21600" y="21600"/>
                  </a:lnTo>
                  <a:lnTo>
                    <a:pt x="21600" y="16431"/>
                  </a:lnTo>
                  <a:cubicBezTo>
                    <a:pt x="21600" y="16431"/>
                    <a:pt x="16576" y="14725"/>
                    <a:pt x="16576" y="1472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2" name="Shape 1478"/>
            <p:cNvSpPr/>
            <p:nvPr/>
          </p:nvSpPr>
          <p:spPr>
            <a:xfrm>
              <a:off x="6279061" y="11545337"/>
              <a:ext cx="147237" cy="189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88" y="0"/>
                  </a:moveTo>
                  <a:lnTo>
                    <a:pt x="0" y="9601"/>
                  </a:lnTo>
                  <a:lnTo>
                    <a:pt x="3088" y="21600"/>
                  </a:lnTo>
                  <a:lnTo>
                    <a:pt x="15431" y="21600"/>
                  </a:lnTo>
                  <a:lnTo>
                    <a:pt x="21600" y="11999"/>
                  </a:lnTo>
                  <a:cubicBezTo>
                    <a:pt x="21600" y="11999"/>
                    <a:pt x="3088" y="0"/>
                    <a:pt x="3088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3" name="Shape 1479"/>
            <p:cNvSpPr/>
            <p:nvPr/>
          </p:nvSpPr>
          <p:spPr>
            <a:xfrm>
              <a:off x="8138293" y="10773143"/>
              <a:ext cx="137405" cy="147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429"/>
                  </a:moveTo>
                  <a:lnTo>
                    <a:pt x="6170" y="6176"/>
                  </a:lnTo>
                  <a:lnTo>
                    <a:pt x="15430" y="0"/>
                  </a:lnTo>
                  <a:lnTo>
                    <a:pt x="21600" y="6176"/>
                  </a:lnTo>
                  <a:lnTo>
                    <a:pt x="15430" y="15429"/>
                  </a:lnTo>
                  <a:lnTo>
                    <a:pt x="6170" y="21600"/>
                  </a:lnTo>
                  <a:cubicBezTo>
                    <a:pt x="6170" y="21600"/>
                    <a:pt x="0" y="15429"/>
                    <a:pt x="0" y="1542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4" name="Shape 1480"/>
            <p:cNvSpPr/>
            <p:nvPr/>
          </p:nvSpPr>
          <p:spPr>
            <a:xfrm>
              <a:off x="8138293" y="10773143"/>
              <a:ext cx="137405" cy="147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429"/>
                  </a:moveTo>
                  <a:lnTo>
                    <a:pt x="6170" y="6176"/>
                  </a:lnTo>
                  <a:lnTo>
                    <a:pt x="15430" y="0"/>
                  </a:lnTo>
                  <a:lnTo>
                    <a:pt x="21600" y="6176"/>
                  </a:lnTo>
                  <a:lnTo>
                    <a:pt x="15430" y="15429"/>
                  </a:lnTo>
                  <a:lnTo>
                    <a:pt x="6170" y="21600"/>
                  </a:lnTo>
                  <a:cubicBezTo>
                    <a:pt x="6170" y="21600"/>
                    <a:pt x="0" y="15429"/>
                    <a:pt x="0" y="1542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5" name="Shape 1481"/>
            <p:cNvSpPr/>
            <p:nvPr/>
          </p:nvSpPr>
          <p:spPr>
            <a:xfrm>
              <a:off x="9496966" y="9743547"/>
              <a:ext cx="121062" cy="193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198"/>
                  </a:moveTo>
                  <a:lnTo>
                    <a:pt x="3603" y="14399"/>
                  </a:lnTo>
                  <a:lnTo>
                    <a:pt x="7197" y="21600"/>
                  </a:lnTo>
                  <a:lnTo>
                    <a:pt x="17997" y="16799"/>
                  </a:lnTo>
                  <a:lnTo>
                    <a:pt x="21600" y="7198"/>
                  </a:lnTo>
                  <a:lnTo>
                    <a:pt x="17997" y="0"/>
                  </a:lnTo>
                  <a:cubicBezTo>
                    <a:pt x="17997" y="0"/>
                    <a:pt x="0" y="7198"/>
                    <a:pt x="0" y="719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6" name="Shape 1482"/>
            <p:cNvSpPr/>
            <p:nvPr/>
          </p:nvSpPr>
          <p:spPr>
            <a:xfrm>
              <a:off x="9639982" y="8756853"/>
              <a:ext cx="889966" cy="1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1" y="18461"/>
                  </a:moveTo>
                  <a:lnTo>
                    <a:pt x="3436" y="17564"/>
                  </a:lnTo>
                  <a:lnTo>
                    <a:pt x="5400" y="17564"/>
                  </a:lnTo>
                  <a:lnTo>
                    <a:pt x="8836" y="14873"/>
                  </a:lnTo>
                  <a:lnTo>
                    <a:pt x="11291" y="13977"/>
                  </a:lnTo>
                  <a:lnTo>
                    <a:pt x="11782" y="11734"/>
                  </a:lnTo>
                  <a:lnTo>
                    <a:pt x="12764" y="8146"/>
                  </a:lnTo>
                  <a:lnTo>
                    <a:pt x="12764" y="5381"/>
                  </a:lnTo>
                  <a:lnTo>
                    <a:pt x="14236" y="3588"/>
                  </a:lnTo>
                  <a:lnTo>
                    <a:pt x="14236" y="1345"/>
                  </a:lnTo>
                  <a:lnTo>
                    <a:pt x="15218" y="0"/>
                  </a:lnTo>
                  <a:lnTo>
                    <a:pt x="17181" y="1345"/>
                  </a:lnTo>
                  <a:lnTo>
                    <a:pt x="20127" y="2242"/>
                  </a:lnTo>
                  <a:lnTo>
                    <a:pt x="21600" y="2242"/>
                  </a:lnTo>
                  <a:lnTo>
                    <a:pt x="19637" y="4036"/>
                  </a:lnTo>
                  <a:lnTo>
                    <a:pt x="18164" y="4933"/>
                  </a:lnTo>
                  <a:lnTo>
                    <a:pt x="17181" y="6353"/>
                  </a:lnTo>
                  <a:lnTo>
                    <a:pt x="14727" y="4484"/>
                  </a:lnTo>
                  <a:lnTo>
                    <a:pt x="13254" y="7250"/>
                  </a:lnTo>
                  <a:lnTo>
                    <a:pt x="15218" y="10389"/>
                  </a:lnTo>
                  <a:lnTo>
                    <a:pt x="13746" y="12631"/>
                  </a:lnTo>
                  <a:lnTo>
                    <a:pt x="13254" y="14425"/>
                  </a:lnTo>
                  <a:lnTo>
                    <a:pt x="13254" y="17564"/>
                  </a:lnTo>
                  <a:lnTo>
                    <a:pt x="12273" y="18461"/>
                  </a:lnTo>
                  <a:lnTo>
                    <a:pt x="11291" y="18012"/>
                  </a:lnTo>
                  <a:lnTo>
                    <a:pt x="10309" y="18461"/>
                  </a:lnTo>
                  <a:lnTo>
                    <a:pt x="8346" y="18461"/>
                  </a:lnTo>
                  <a:lnTo>
                    <a:pt x="7364" y="18461"/>
                  </a:lnTo>
                  <a:lnTo>
                    <a:pt x="5400" y="20255"/>
                  </a:lnTo>
                  <a:lnTo>
                    <a:pt x="4909" y="19358"/>
                  </a:lnTo>
                  <a:lnTo>
                    <a:pt x="3927" y="19806"/>
                  </a:lnTo>
                  <a:lnTo>
                    <a:pt x="2946" y="20255"/>
                  </a:lnTo>
                  <a:lnTo>
                    <a:pt x="981" y="21600"/>
                  </a:lnTo>
                  <a:lnTo>
                    <a:pt x="0" y="19358"/>
                  </a:lnTo>
                  <a:cubicBezTo>
                    <a:pt x="0" y="19358"/>
                    <a:pt x="491" y="18461"/>
                    <a:pt x="491" y="1846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7" name="Shape 1483"/>
            <p:cNvSpPr/>
            <p:nvPr/>
          </p:nvSpPr>
          <p:spPr>
            <a:xfrm>
              <a:off x="10269266" y="7813057"/>
              <a:ext cx="160337" cy="837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0492"/>
                  </a:moveTo>
                  <a:lnTo>
                    <a:pt x="5400" y="16615"/>
                  </a:lnTo>
                  <a:lnTo>
                    <a:pt x="2702" y="8308"/>
                  </a:lnTo>
                  <a:lnTo>
                    <a:pt x="0" y="6092"/>
                  </a:lnTo>
                  <a:lnTo>
                    <a:pt x="2702" y="2769"/>
                  </a:lnTo>
                  <a:lnTo>
                    <a:pt x="5400" y="0"/>
                  </a:lnTo>
                  <a:lnTo>
                    <a:pt x="10800" y="3323"/>
                  </a:lnTo>
                  <a:lnTo>
                    <a:pt x="10800" y="5539"/>
                  </a:lnTo>
                  <a:lnTo>
                    <a:pt x="21600" y="14400"/>
                  </a:lnTo>
                  <a:lnTo>
                    <a:pt x="13500" y="13292"/>
                  </a:lnTo>
                  <a:lnTo>
                    <a:pt x="10800" y="15508"/>
                  </a:lnTo>
                  <a:lnTo>
                    <a:pt x="10800" y="18277"/>
                  </a:lnTo>
                  <a:lnTo>
                    <a:pt x="18900" y="21600"/>
                  </a:lnTo>
                  <a:cubicBezTo>
                    <a:pt x="18900" y="21600"/>
                    <a:pt x="5400" y="20492"/>
                    <a:pt x="5400" y="20492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8" name="Shape 1484"/>
            <p:cNvSpPr/>
            <p:nvPr/>
          </p:nvSpPr>
          <p:spPr>
            <a:xfrm>
              <a:off x="8853383" y="10901839"/>
              <a:ext cx="366456" cy="5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0" y="2574"/>
                  </a:moveTo>
                  <a:lnTo>
                    <a:pt x="0" y="6007"/>
                  </a:lnTo>
                  <a:lnTo>
                    <a:pt x="1199" y="10298"/>
                  </a:lnTo>
                  <a:lnTo>
                    <a:pt x="3601" y="12159"/>
                  </a:lnTo>
                  <a:lnTo>
                    <a:pt x="7198" y="13017"/>
                  </a:lnTo>
                  <a:lnTo>
                    <a:pt x="14400" y="15592"/>
                  </a:lnTo>
                  <a:lnTo>
                    <a:pt x="15600" y="19884"/>
                  </a:lnTo>
                  <a:lnTo>
                    <a:pt x="21600" y="21600"/>
                  </a:lnTo>
                  <a:lnTo>
                    <a:pt x="20400" y="18166"/>
                  </a:lnTo>
                  <a:lnTo>
                    <a:pt x="15600" y="13017"/>
                  </a:lnTo>
                  <a:lnTo>
                    <a:pt x="8399" y="9440"/>
                  </a:lnTo>
                  <a:lnTo>
                    <a:pt x="9601" y="6866"/>
                  </a:lnTo>
                  <a:lnTo>
                    <a:pt x="10799" y="1716"/>
                  </a:lnTo>
                  <a:lnTo>
                    <a:pt x="6000" y="0"/>
                  </a:lnTo>
                  <a:cubicBezTo>
                    <a:pt x="6000" y="0"/>
                    <a:pt x="2400" y="2574"/>
                    <a:pt x="2400" y="257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9" name="Shape 1485"/>
            <p:cNvSpPr/>
            <p:nvPr/>
          </p:nvSpPr>
          <p:spPr>
            <a:xfrm>
              <a:off x="8853383" y="10901839"/>
              <a:ext cx="366456" cy="5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0" y="2574"/>
                  </a:moveTo>
                  <a:lnTo>
                    <a:pt x="0" y="6007"/>
                  </a:lnTo>
                  <a:lnTo>
                    <a:pt x="1199" y="10298"/>
                  </a:lnTo>
                  <a:lnTo>
                    <a:pt x="3601" y="12159"/>
                  </a:lnTo>
                  <a:lnTo>
                    <a:pt x="7198" y="13017"/>
                  </a:lnTo>
                  <a:lnTo>
                    <a:pt x="14400" y="15592"/>
                  </a:lnTo>
                  <a:lnTo>
                    <a:pt x="15600" y="19884"/>
                  </a:lnTo>
                  <a:lnTo>
                    <a:pt x="21600" y="21600"/>
                  </a:lnTo>
                  <a:lnTo>
                    <a:pt x="20400" y="18166"/>
                  </a:lnTo>
                  <a:lnTo>
                    <a:pt x="15600" y="13017"/>
                  </a:lnTo>
                  <a:lnTo>
                    <a:pt x="8399" y="9440"/>
                  </a:lnTo>
                  <a:lnTo>
                    <a:pt x="9601" y="6866"/>
                  </a:lnTo>
                  <a:lnTo>
                    <a:pt x="10799" y="1716"/>
                  </a:lnTo>
                  <a:lnTo>
                    <a:pt x="6000" y="0"/>
                  </a:lnTo>
                  <a:cubicBezTo>
                    <a:pt x="6000" y="0"/>
                    <a:pt x="2400" y="2574"/>
                    <a:pt x="2400" y="257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0" name="Shape 1486"/>
            <p:cNvSpPr/>
            <p:nvPr/>
          </p:nvSpPr>
          <p:spPr>
            <a:xfrm>
              <a:off x="8996402" y="11516738"/>
              <a:ext cx="301010" cy="255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00"/>
                  </a:moveTo>
                  <a:lnTo>
                    <a:pt x="4320" y="7199"/>
                  </a:lnTo>
                  <a:lnTo>
                    <a:pt x="10080" y="7199"/>
                  </a:lnTo>
                  <a:lnTo>
                    <a:pt x="14399" y="0"/>
                  </a:lnTo>
                  <a:lnTo>
                    <a:pt x="21600" y="7199"/>
                  </a:lnTo>
                  <a:lnTo>
                    <a:pt x="21600" y="21600"/>
                  </a:lnTo>
                  <a:lnTo>
                    <a:pt x="14399" y="17999"/>
                  </a:lnTo>
                  <a:lnTo>
                    <a:pt x="10080" y="17999"/>
                  </a:lnTo>
                  <a:lnTo>
                    <a:pt x="5759" y="14401"/>
                  </a:lnTo>
                  <a:cubicBezTo>
                    <a:pt x="5759" y="14401"/>
                    <a:pt x="0" y="16200"/>
                    <a:pt x="0" y="162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1" name="Shape 1487"/>
            <p:cNvSpPr/>
            <p:nvPr/>
          </p:nvSpPr>
          <p:spPr>
            <a:xfrm>
              <a:off x="8996402" y="11516738"/>
              <a:ext cx="301010" cy="255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00"/>
                  </a:moveTo>
                  <a:lnTo>
                    <a:pt x="4320" y="7199"/>
                  </a:lnTo>
                  <a:lnTo>
                    <a:pt x="10080" y="7199"/>
                  </a:lnTo>
                  <a:lnTo>
                    <a:pt x="14399" y="0"/>
                  </a:lnTo>
                  <a:lnTo>
                    <a:pt x="21600" y="7199"/>
                  </a:lnTo>
                  <a:lnTo>
                    <a:pt x="21600" y="21600"/>
                  </a:lnTo>
                  <a:lnTo>
                    <a:pt x="14399" y="17999"/>
                  </a:lnTo>
                  <a:lnTo>
                    <a:pt x="10080" y="17999"/>
                  </a:lnTo>
                  <a:lnTo>
                    <a:pt x="5759" y="14401"/>
                  </a:lnTo>
                  <a:cubicBezTo>
                    <a:pt x="5759" y="14401"/>
                    <a:pt x="0" y="16200"/>
                    <a:pt x="0" y="162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2" name="Shape 1488"/>
            <p:cNvSpPr/>
            <p:nvPr/>
          </p:nvSpPr>
          <p:spPr>
            <a:xfrm>
              <a:off x="6779624" y="10358443"/>
              <a:ext cx="307559" cy="278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1630"/>
                  </a:moveTo>
                  <a:lnTo>
                    <a:pt x="18720" y="8309"/>
                  </a:lnTo>
                  <a:lnTo>
                    <a:pt x="20160" y="4985"/>
                  </a:lnTo>
                  <a:lnTo>
                    <a:pt x="11520" y="3323"/>
                  </a:lnTo>
                  <a:lnTo>
                    <a:pt x="7201" y="0"/>
                  </a:lnTo>
                  <a:lnTo>
                    <a:pt x="2881" y="0"/>
                  </a:lnTo>
                  <a:lnTo>
                    <a:pt x="1440" y="3323"/>
                  </a:lnTo>
                  <a:lnTo>
                    <a:pt x="0" y="4985"/>
                  </a:lnTo>
                  <a:lnTo>
                    <a:pt x="1440" y="8309"/>
                  </a:lnTo>
                  <a:lnTo>
                    <a:pt x="4321" y="21600"/>
                  </a:lnTo>
                  <a:lnTo>
                    <a:pt x="12960" y="19938"/>
                  </a:lnTo>
                  <a:lnTo>
                    <a:pt x="18720" y="18277"/>
                  </a:lnTo>
                  <a:lnTo>
                    <a:pt x="20160" y="19938"/>
                  </a:lnTo>
                  <a:lnTo>
                    <a:pt x="21600" y="13291"/>
                  </a:lnTo>
                  <a:cubicBezTo>
                    <a:pt x="21600" y="13291"/>
                    <a:pt x="17280" y="11630"/>
                    <a:pt x="17280" y="1163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3" name="Shape 1489"/>
            <p:cNvSpPr/>
            <p:nvPr/>
          </p:nvSpPr>
          <p:spPr>
            <a:xfrm>
              <a:off x="7594827" y="10658742"/>
              <a:ext cx="461345" cy="791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66" y="19857"/>
                  </a:moveTo>
                  <a:lnTo>
                    <a:pt x="18783" y="19275"/>
                  </a:lnTo>
                  <a:lnTo>
                    <a:pt x="21600" y="18112"/>
                  </a:lnTo>
                  <a:lnTo>
                    <a:pt x="21600" y="14626"/>
                  </a:lnTo>
                  <a:lnTo>
                    <a:pt x="21600" y="11623"/>
                  </a:lnTo>
                  <a:lnTo>
                    <a:pt x="18783" y="9880"/>
                  </a:lnTo>
                  <a:lnTo>
                    <a:pt x="15026" y="6974"/>
                  </a:lnTo>
                  <a:lnTo>
                    <a:pt x="12209" y="4649"/>
                  </a:lnTo>
                  <a:lnTo>
                    <a:pt x="13148" y="3487"/>
                  </a:lnTo>
                  <a:lnTo>
                    <a:pt x="12209" y="2325"/>
                  </a:lnTo>
                  <a:lnTo>
                    <a:pt x="9391" y="1743"/>
                  </a:lnTo>
                  <a:lnTo>
                    <a:pt x="7513" y="0"/>
                  </a:lnTo>
                  <a:lnTo>
                    <a:pt x="6574" y="0"/>
                  </a:lnTo>
                  <a:lnTo>
                    <a:pt x="1878" y="581"/>
                  </a:lnTo>
                  <a:lnTo>
                    <a:pt x="0" y="2325"/>
                  </a:lnTo>
                  <a:lnTo>
                    <a:pt x="939" y="3487"/>
                  </a:lnTo>
                  <a:lnTo>
                    <a:pt x="1878" y="6974"/>
                  </a:lnTo>
                  <a:lnTo>
                    <a:pt x="8452" y="6974"/>
                  </a:lnTo>
                  <a:lnTo>
                    <a:pt x="11270" y="7555"/>
                  </a:lnTo>
                  <a:lnTo>
                    <a:pt x="15966" y="12205"/>
                  </a:lnTo>
                  <a:lnTo>
                    <a:pt x="15026" y="14045"/>
                  </a:lnTo>
                  <a:lnTo>
                    <a:pt x="9391" y="14626"/>
                  </a:lnTo>
                  <a:lnTo>
                    <a:pt x="6574" y="15788"/>
                  </a:lnTo>
                  <a:lnTo>
                    <a:pt x="6574" y="18112"/>
                  </a:lnTo>
                  <a:lnTo>
                    <a:pt x="11270" y="21019"/>
                  </a:lnTo>
                  <a:lnTo>
                    <a:pt x="13148" y="21600"/>
                  </a:lnTo>
                  <a:lnTo>
                    <a:pt x="15026" y="21019"/>
                  </a:lnTo>
                  <a:cubicBezTo>
                    <a:pt x="15026" y="21019"/>
                    <a:pt x="15966" y="19857"/>
                    <a:pt x="15966" y="1985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4" name="Shape 1490"/>
            <p:cNvSpPr/>
            <p:nvPr/>
          </p:nvSpPr>
          <p:spPr>
            <a:xfrm>
              <a:off x="7594827" y="10658742"/>
              <a:ext cx="461345" cy="791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66" y="19857"/>
                  </a:moveTo>
                  <a:lnTo>
                    <a:pt x="18783" y="19275"/>
                  </a:lnTo>
                  <a:lnTo>
                    <a:pt x="21600" y="18112"/>
                  </a:lnTo>
                  <a:lnTo>
                    <a:pt x="21600" y="14626"/>
                  </a:lnTo>
                  <a:lnTo>
                    <a:pt x="21600" y="11623"/>
                  </a:lnTo>
                  <a:lnTo>
                    <a:pt x="18783" y="9880"/>
                  </a:lnTo>
                  <a:lnTo>
                    <a:pt x="15026" y="6974"/>
                  </a:lnTo>
                  <a:lnTo>
                    <a:pt x="12209" y="4650"/>
                  </a:lnTo>
                  <a:lnTo>
                    <a:pt x="13148" y="3487"/>
                  </a:lnTo>
                  <a:lnTo>
                    <a:pt x="12209" y="2325"/>
                  </a:lnTo>
                  <a:lnTo>
                    <a:pt x="9391" y="1743"/>
                  </a:lnTo>
                  <a:lnTo>
                    <a:pt x="7513" y="0"/>
                  </a:lnTo>
                  <a:lnTo>
                    <a:pt x="6574" y="0"/>
                  </a:lnTo>
                  <a:lnTo>
                    <a:pt x="1878" y="581"/>
                  </a:lnTo>
                  <a:lnTo>
                    <a:pt x="0" y="2325"/>
                  </a:lnTo>
                  <a:lnTo>
                    <a:pt x="939" y="3487"/>
                  </a:lnTo>
                  <a:lnTo>
                    <a:pt x="1878" y="6974"/>
                  </a:lnTo>
                  <a:lnTo>
                    <a:pt x="8452" y="6974"/>
                  </a:lnTo>
                  <a:lnTo>
                    <a:pt x="11270" y="7555"/>
                  </a:lnTo>
                  <a:lnTo>
                    <a:pt x="15966" y="12205"/>
                  </a:lnTo>
                  <a:lnTo>
                    <a:pt x="15026" y="14045"/>
                  </a:lnTo>
                  <a:lnTo>
                    <a:pt x="9391" y="14626"/>
                  </a:lnTo>
                  <a:lnTo>
                    <a:pt x="6574" y="15788"/>
                  </a:lnTo>
                  <a:lnTo>
                    <a:pt x="6574" y="18112"/>
                  </a:lnTo>
                  <a:lnTo>
                    <a:pt x="11270" y="21019"/>
                  </a:lnTo>
                  <a:lnTo>
                    <a:pt x="13148" y="21600"/>
                  </a:lnTo>
                  <a:lnTo>
                    <a:pt x="15026" y="21019"/>
                  </a:lnTo>
                  <a:cubicBezTo>
                    <a:pt x="15026" y="21019"/>
                    <a:pt x="15966" y="19857"/>
                    <a:pt x="15966" y="1985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5" name="Shape 1491"/>
            <p:cNvSpPr/>
            <p:nvPr/>
          </p:nvSpPr>
          <p:spPr>
            <a:xfrm>
              <a:off x="7737843" y="10572943"/>
              <a:ext cx="464614" cy="97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31" y="0"/>
                  </a:moveTo>
                  <a:lnTo>
                    <a:pt x="939" y="0"/>
                  </a:lnTo>
                  <a:lnTo>
                    <a:pt x="0" y="1913"/>
                  </a:lnTo>
                  <a:lnTo>
                    <a:pt x="939" y="1913"/>
                  </a:lnTo>
                  <a:lnTo>
                    <a:pt x="2818" y="3348"/>
                  </a:lnTo>
                  <a:lnTo>
                    <a:pt x="5635" y="3826"/>
                  </a:lnTo>
                  <a:lnTo>
                    <a:pt x="6574" y="4782"/>
                  </a:lnTo>
                  <a:lnTo>
                    <a:pt x="5635" y="5739"/>
                  </a:lnTo>
                  <a:lnTo>
                    <a:pt x="8451" y="7651"/>
                  </a:lnTo>
                  <a:lnTo>
                    <a:pt x="12210" y="10043"/>
                  </a:lnTo>
                  <a:lnTo>
                    <a:pt x="15026" y="11477"/>
                  </a:lnTo>
                  <a:lnTo>
                    <a:pt x="15026" y="13949"/>
                  </a:lnTo>
                  <a:lnTo>
                    <a:pt x="15026" y="16818"/>
                  </a:lnTo>
                  <a:lnTo>
                    <a:pt x="12210" y="17774"/>
                  </a:lnTo>
                  <a:lnTo>
                    <a:pt x="9390" y="18252"/>
                  </a:lnTo>
                  <a:lnTo>
                    <a:pt x="8451" y="19208"/>
                  </a:lnTo>
                  <a:lnTo>
                    <a:pt x="6574" y="19687"/>
                  </a:lnTo>
                  <a:lnTo>
                    <a:pt x="7513" y="20165"/>
                  </a:lnTo>
                  <a:lnTo>
                    <a:pt x="10331" y="21600"/>
                  </a:lnTo>
                  <a:lnTo>
                    <a:pt x="16904" y="19208"/>
                  </a:lnTo>
                  <a:lnTo>
                    <a:pt x="21600" y="16818"/>
                  </a:lnTo>
                  <a:lnTo>
                    <a:pt x="17844" y="10521"/>
                  </a:lnTo>
                  <a:lnTo>
                    <a:pt x="15965" y="9087"/>
                  </a:lnTo>
                  <a:lnTo>
                    <a:pt x="12210" y="6695"/>
                  </a:lnTo>
                  <a:lnTo>
                    <a:pt x="10331" y="4782"/>
                  </a:lnTo>
                  <a:lnTo>
                    <a:pt x="12210" y="3826"/>
                  </a:lnTo>
                  <a:lnTo>
                    <a:pt x="15026" y="2869"/>
                  </a:lnTo>
                  <a:lnTo>
                    <a:pt x="14087" y="1435"/>
                  </a:lnTo>
                  <a:cubicBezTo>
                    <a:pt x="14087" y="1435"/>
                    <a:pt x="10331" y="0"/>
                    <a:pt x="1033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6" name="Shape 1492"/>
            <p:cNvSpPr/>
            <p:nvPr/>
          </p:nvSpPr>
          <p:spPr>
            <a:xfrm>
              <a:off x="7737843" y="10572943"/>
              <a:ext cx="464614" cy="97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31" y="0"/>
                  </a:moveTo>
                  <a:lnTo>
                    <a:pt x="939" y="0"/>
                  </a:lnTo>
                  <a:lnTo>
                    <a:pt x="0" y="1913"/>
                  </a:lnTo>
                  <a:lnTo>
                    <a:pt x="939" y="1913"/>
                  </a:lnTo>
                  <a:lnTo>
                    <a:pt x="2818" y="3348"/>
                  </a:lnTo>
                  <a:lnTo>
                    <a:pt x="5635" y="3826"/>
                  </a:lnTo>
                  <a:lnTo>
                    <a:pt x="6574" y="4782"/>
                  </a:lnTo>
                  <a:lnTo>
                    <a:pt x="5635" y="5739"/>
                  </a:lnTo>
                  <a:lnTo>
                    <a:pt x="8451" y="7651"/>
                  </a:lnTo>
                  <a:lnTo>
                    <a:pt x="12210" y="10043"/>
                  </a:lnTo>
                  <a:lnTo>
                    <a:pt x="15026" y="11477"/>
                  </a:lnTo>
                  <a:lnTo>
                    <a:pt x="15026" y="13949"/>
                  </a:lnTo>
                  <a:lnTo>
                    <a:pt x="15026" y="16818"/>
                  </a:lnTo>
                  <a:lnTo>
                    <a:pt x="12210" y="17774"/>
                  </a:lnTo>
                  <a:lnTo>
                    <a:pt x="9390" y="18252"/>
                  </a:lnTo>
                  <a:lnTo>
                    <a:pt x="8451" y="19208"/>
                  </a:lnTo>
                  <a:lnTo>
                    <a:pt x="6574" y="19687"/>
                  </a:lnTo>
                  <a:lnTo>
                    <a:pt x="7513" y="20165"/>
                  </a:lnTo>
                  <a:lnTo>
                    <a:pt x="10331" y="21600"/>
                  </a:lnTo>
                  <a:lnTo>
                    <a:pt x="16904" y="19208"/>
                  </a:lnTo>
                  <a:lnTo>
                    <a:pt x="21600" y="16818"/>
                  </a:lnTo>
                  <a:lnTo>
                    <a:pt x="17844" y="10521"/>
                  </a:lnTo>
                  <a:lnTo>
                    <a:pt x="15965" y="9087"/>
                  </a:lnTo>
                  <a:lnTo>
                    <a:pt x="12210" y="6695"/>
                  </a:lnTo>
                  <a:lnTo>
                    <a:pt x="10331" y="4782"/>
                  </a:lnTo>
                  <a:lnTo>
                    <a:pt x="12210" y="3826"/>
                  </a:lnTo>
                  <a:lnTo>
                    <a:pt x="15026" y="2869"/>
                  </a:lnTo>
                  <a:lnTo>
                    <a:pt x="14087" y="1435"/>
                  </a:lnTo>
                  <a:cubicBezTo>
                    <a:pt x="14087" y="1435"/>
                    <a:pt x="10331" y="0"/>
                    <a:pt x="1033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7" name="Shape 1493"/>
            <p:cNvSpPr/>
            <p:nvPr/>
          </p:nvSpPr>
          <p:spPr>
            <a:xfrm>
              <a:off x="6293365" y="10043846"/>
              <a:ext cx="507156" cy="255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7" y="10799"/>
                  </a:moveTo>
                  <a:lnTo>
                    <a:pt x="9504" y="5399"/>
                  </a:lnTo>
                  <a:lnTo>
                    <a:pt x="3456" y="0"/>
                  </a:lnTo>
                  <a:lnTo>
                    <a:pt x="1728" y="0"/>
                  </a:lnTo>
                  <a:lnTo>
                    <a:pt x="0" y="9000"/>
                  </a:lnTo>
                  <a:lnTo>
                    <a:pt x="8640" y="18000"/>
                  </a:lnTo>
                  <a:lnTo>
                    <a:pt x="14687" y="19799"/>
                  </a:lnTo>
                  <a:lnTo>
                    <a:pt x="18143" y="21600"/>
                  </a:lnTo>
                  <a:lnTo>
                    <a:pt x="19872" y="21600"/>
                  </a:lnTo>
                  <a:lnTo>
                    <a:pt x="21600" y="16201"/>
                  </a:lnTo>
                  <a:lnTo>
                    <a:pt x="19872" y="12600"/>
                  </a:lnTo>
                  <a:cubicBezTo>
                    <a:pt x="19872" y="12600"/>
                    <a:pt x="14687" y="10799"/>
                    <a:pt x="14687" y="1079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8" name="Shape 1494"/>
            <p:cNvSpPr/>
            <p:nvPr/>
          </p:nvSpPr>
          <p:spPr>
            <a:xfrm>
              <a:off x="6822530" y="8027558"/>
              <a:ext cx="2008985" cy="10697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5" y="9042"/>
                  </a:moveTo>
                  <a:lnTo>
                    <a:pt x="1743" y="13348"/>
                  </a:lnTo>
                  <a:lnTo>
                    <a:pt x="4610" y="15070"/>
                  </a:lnTo>
                  <a:lnTo>
                    <a:pt x="6571" y="18945"/>
                  </a:lnTo>
                  <a:lnTo>
                    <a:pt x="9185" y="19375"/>
                  </a:lnTo>
                  <a:lnTo>
                    <a:pt x="11363" y="21600"/>
                  </a:lnTo>
                  <a:lnTo>
                    <a:pt x="13759" y="18515"/>
                  </a:lnTo>
                  <a:lnTo>
                    <a:pt x="16155" y="18084"/>
                  </a:lnTo>
                  <a:lnTo>
                    <a:pt x="16590" y="15070"/>
                  </a:lnTo>
                  <a:lnTo>
                    <a:pt x="18115" y="13778"/>
                  </a:lnTo>
                  <a:lnTo>
                    <a:pt x="19640" y="12486"/>
                  </a:lnTo>
                  <a:lnTo>
                    <a:pt x="21600" y="11195"/>
                  </a:lnTo>
                  <a:lnTo>
                    <a:pt x="21164" y="9473"/>
                  </a:lnTo>
                  <a:lnTo>
                    <a:pt x="19204" y="9042"/>
                  </a:lnTo>
                  <a:lnTo>
                    <a:pt x="19204" y="6889"/>
                  </a:lnTo>
                  <a:lnTo>
                    <a:pt x="19640" y="5167"/>
                  </a:lnTo>
                  <a:lnTo>
                    <a:pt x="18115" y="4306"/>
                  </a:lnTo>
                  <a:lnTo>
                    <a:pt x="14630" y="6028"/>
                  </a:lnTo>
                  <a:lnTo>
                    <a:pt x="13323" y="3875"/>
                  </a:lnTo>
                  <a:lnTo>
                    <a:pt x="11145" y="3875"/>
                  </a:lnTo>
                  <a:lnTo>
                    <a:pt x="10492" y="2583"/>
                  </a:lnTo>
                  <a:lnTo>
                    <a:pt x="7878" y="0"/>
                  </a:lnTo>
                  <a:lnTo>
                    <a:pt x="7006" y="2153"/>
                  </a:lnTo>
                  <a:lnTo>
                    <a:pt x="6135" y="4736"/>
                  </a:lnTo>
                  <a:lnTo>
                    <a:pt x="4393" y="3445"/>
                  </a:lnTo>
                  <a:lnTo>
                    <a:pt x="1960" y="3875"/>
                  </a:lnTo>
                  <a:lnTo>
                    <a:pt x="436" y="5597"/>
                  </a:lnTo>
                  <a:lnTo>
                    <a:pt x="0" y="7320"/>
                  </a:lnTo>
                  <a:lnTo>
                    <a:pt x="218" y="7750"/>
                  </a:lnTo>
                  <a:cubicBezTo>
                    <a:pt x="218" y="7750"/>
                    <a:pt x="1525" y="9042"/>
                    <a:pt x="1525" y="9042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9" name="Shape 1495"/>
            <p:cNvSpPr/>
            <p:nvPr/>
          </p:nvSpPr>
          <p:spPr>
            <a:xfrm>
              <a:off x="7423204" y="10744540"/>
              <a:ext cx="520229" cy="994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3" y="1023"/>
                  </a:moveTo>
                  <a:lnTo>
                    <a:pt x="0" y="2614"/>
                  </a:lnTo>
                  <a:lnTo>
                    <a:pt x="3028" y="5344"/>
                  </a:lnTo>
                  <a:lnTo>
                    <a:pt x="3028" y="6821"/>
                  </a:lnTo>
                  <a:lnTo>
                    <a:pt x="4441" y="8867"/>
                  </a:lnTo>
                  <a:lnTo>
                    <a:pt x="3835" y="10572"/>
                  </a:lnTo>
                  <a:lnTo>
                    <a:pt x="4643" y="12505"/>
                  </a:lnTo>
                  <a:lnTo>
                    <a:pt x="5249" y="13414"/>
                  </a:lnTo>
                  <a:lnTo>
                    <a:pt x="3835" y="14324"/>
                  </a:lnTo>
                  <a:lnTo>
                    <a:pt x="2625" y="18076"/>
                  </a:lnTo>
                  <a:lnTo>
                    <a:pt x="6662" y="20691"/>
                  </a:lnTo>
                  <a:lnTo>
                    <a:pt x="6864" y="20235"/>
                  </a:lnTo>
                  <a:lnTo>
                    <a:pt x="9286" y="21032"/>
                  </a:lnTo>
                  <a:lnTo>
                    <a:pt x="9286" y="21600"/>
                  </a:lnTo>
                  <a:lnTo>
                    <a:pt x="11306" y="21372"/>
                  </a:lnTo>
                  <a:lnTo>
                    <a:pt x="11910" y="20918"/>
                  </a:lnTo>
                  <a:lnTo>
                    <a:pt x="8680" y="19781"/>
                  </a:lnTo>
                  <a:lnTo>
                    <a:pt x="5450" y="16938"/>
                  </a:lnTo>
                  <a:lnTo>
                    <a:pt x="3835" y="15688"/>
                  </a:lnTo>
                  <a:lnTo>
                    <a:pt x="6460" y="12846"/>
                  </a:lnTo>
                  <a:lnTo>
                    <a:pt x="11507" y="12277"/>
                  </a:lnTo>
                  <a:lnTo>
                    <a:pt x="14131" y="13528"/>
                  </a:lnTo>
                  <a:lnTo>
                    <a:pt x="12718" y="11027"/>
                  </a:lnTo>
                  <a:lnTo>
                    <a:pt x="14535" y="9891"/>
                  </a:lnTo>
                  <a:lnTo>
                    <a:pt x="20389" y="9891"/>
                  </a:lnTo>
                  <a:lnTo>
                    <a:pt x="21600" y="8299"/>
                  </a:lnTo>
                  <a:lnTo>
                    <a:pt x="19178" y="5684"/>
                  </a:lnTo>
                  <a:lnTo>
                    <a:pt x="17160" y="4207"/>
                  </a:lnTo>
                  <a:lnTo>
                    <a:pt x="9690" y="3070"/>
                  </a:lnTo>
                  <a:lnTo>
                    <a:pt x="7267" y="0"/>
                  </a:lnTo>
                  <a:cubicBezTo>
                    <a:pt x="7267" y="0"/>
                    <a:pt x="1413" y="1023"/>
                    <a:pt x="1413" y="102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0" name="Shape 1496"/>
            <p:cNvSpPr/>
            <p:nvPr/>
          </p:nvSpPr>
          <p:spPr>
            <a:xfrm>
              <a:off x="7423204" y="10744540"/>
              <a:ext cx="520229" cy="994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3" y="1023"/>
                  </a:moveTo>
                  <a:lnTo>
                    <a:pt x="0" y="2614"/>
                  </a:lnTo>
                  <a:lnTo>
                    <a:pt x="3028" y="5344"/>
                  </a:lnTo>
                  <a:lnTo>
                    <a:pt x="3028" y="6821"/>
                  </a:lnTo>
                  <a:lnTo>
                    <a:pt x="4441" y="8867"/>
                  </a:lnTo>
                  <a:lnTo>
                    <a:pt x="3835" y="10572"/>
                  </a:lnTo>
                  <a:lnTo>
                    <a:pt x="4643" y="12505"/>
                  </a:lnTo>
                  <a:lnTo>
                    <a:pt x="5249" y="13414"/>
                  </a:lnTo>
                  <a:lnTo>
                    <a:pt x="3835" y="14324"/>
                  </a:lnTo>
                  <a:lnTo>
                    <a:pt x="2625" y="18076"/>
                  </a:lnTo>
                  <a:lnTo>
                    <a:pt x="6662" y="20691"/>
                  </a:lnTo>
                  <a:lnTo>
                    <a:pt x="6864" y="20235"/>
                  </a:lnTo>
                  <a:lnTo>
                    <a:pt x="9286" y="21032"/>
                  </a:lnTo>
                  <a:lnTo>
                    <a:pt x="9286" y="21600"/>
                  </a:lnTo>
                  <a:lnTo>
                    <a:pt x="11306" y="21372"/>
                  </a:lnTo>
                  <a:lnTo>
                    <a:pt x="11910" y="20918"/>
                  </a:lnTo>
                  <a:lnTo>
                    <a:pt x="8680" y="19781"/>
                  </a:lnTo>
                  <a:lnTo>
                    <a:pt x="5450" y="16938"/>
                  </a:lnTo>
                  <a:lnTo>
                    <a:pt x="3835" y="15688"/>
                  </a:lnTo>
                  <a:lnTo>
                    <a:pt x="6460" y="12846"/>
                  </a:lnTo>
                  <a:lnTo>
                    <a:pt x="11507" y="12277"/>
                  </a:lnTo>
                  <a:lnTo>
                    <a:pt x="14131" y="13528"/>
                  </a:lnTo>
                  <a:lnTo>
                    <a:pt x="12718" y="11027"/>
                  </a:lnTo>
                  <a:lnTo>
                    <a:pt x="14535" y="9891"/>
                  </a:lnTo>
                  <a:lnTo>
                    <a:pt x="20389" y="9891"/>
                  </a:lnTo>
                  <a:lnTo>
                    <a:pt x="21600" y="8299"/>
                  </a:lnTo>
                  <a:lnTo>
                    <a:pt x="19178" y="5684"/>
                  </a:lnTo>
                  <a:lnTo>
                    <a:pt x="17160" y="4207"/>
                  </a:lnTo>
                  <a:lnTo>
                    <a:pt x="9690" y="3070"/>
                  </a:lnTo>
                  <a:lnTo>
                    <a:pt x="7267" y="0"/>
                  </a:lnTo>
                  <a:cubicBezTo>
                    <a:pt x="7267" y="0"/>
                    <a:pt x="1413" y="1023"/>
                    <a:pt x="1413" y="102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1" name="Shape 1497"/>
            <p:cNvSpPr/>
            <p:nvPr/>
          </p:nvSpPr>
          <p:spPr>
            <a:xfrm>
              <a:off x="7079961" y="10186844"/>
              <a:ext cx="585677" cy="1217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0"/>
                  </a:moveTo>
                  <a:lnTo>
                    <a:pt x="9900" y="1576"/>
                  </a:lnTo>
                  <a:lnTo>
                    <a:pt x="7200" y="2410"/>
                  </a:lnTo>
                  <a:lnTo>
                    <a:pt x="2700" y="5562"/>
                  </a:lnTo>
                  <a:lnTo>
                    <a:pt x="1260" y="7880"/>
                  </a:lnTo>
                  <a:lnTo>
                    <a:pt x="0" y="9085"/>
                  </a:lnTo>
                  <a:lnTo>
                    <a:pt x="4140" y="11402"/>
                  </a:lnTo>
                  <a:lnTo>
                    <a:pt x="5580" y="13164"/>
                  </a:lnTo>
                  <a:lnTo>
                    <a:pt x="4679" y="14925"/>
                  </a:lnTo>
                  <a:lnTo>
                    <a:pt x="7920" y="15296"/>
                  </a:lnTo>
                  <a:lnTo>
                    <a:pt x="10440" y="14555"/>
                  </a:lnTo>
                  <a:lnTo>
                    <a:pt x="11700" y="13720"/>
                  </a:lnTo>
                  <a:lnTo>
                    <a:pt x="14400" y="17428"/>
                  </a:lnTo>
                  <a:lnTo>
                    <a:pt x="15480" y="19560"/>
                  </a:lnTo>
                  <a:lnTo>
                    <a:pt x="15300" y="21600"/>
                  </a:lnTo>
                  <a:lnTo>
                    <a:pt x="17820" y="19653"/>
                  </a:lnTo>
                  <a:lnTo>
                    <a:pt x="16560" y="17428"/>
                  </a:lnTo>
                  <a:lnTo>
                    <a:pt x="14400" y="16038"/>
                  </a:lnTo>
                  <a:lnTo>
                    <a:pt x="15480" y="14925"/>
                  </a:lnTo>
                  <a:lnTo>
                    <a:pt x="15300" y="13998"/>
                  </a:lnTo>
                  <a:lnTo>
                    <a:pt x="12420" y="12052"/>
                  </a:lnTo>
                  <a:lnTo>
                    <a:pt x="13860" y="10568"/>
                  </a:lnTo>
                  <a:lnTo>
                    <a:pt x="19080" y="9826"/>
                  </a:lnTo>
                  <a:lnTo>
                    <a:pt x="21600" y="8436"/>
                  </a:lnTo>
                  <a:lnTo>
                    <a:pt x="19980" y="8436"/>
                  </a:lnTo>
                  <a:lnTo>
                    <a:pt x="18720" y="8065"/>
                  </a:lnTo>
                  <a:lnTo>
                    <a:pt x="16740" y="7787"/>
                  </a:lnTo>
                  <a:lnTo>
                    <a:pt x="17640" y="6767"/>
                  </a:lnTo>
                  <a:lnTo>
                    <a:pt x="15840" y="5562"/>
                  </a:lnTo>
                  <a:lnTo>
                    <a:pt x="13860" y="3893"/>
                  </a:lnTo>
                  <a:lnTo>
                    <a:pt x="15480" y="3152"/>
                  </a:lnTo>
                  <a:lnTo>
                    <a:pt x="15480" y="1205"/>
                  </a:lnTo>
                  <a:cubicBezTo>
                    <a:pt x="15480" y="1205"/>
                    <a:pt x="12960" y="0"/>
                    <a:pt x="1296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2" name="Shape 1498"/>
            <p:cNvSpPr/>
            <p:nvPr/>
          </p:nvSpPr>
          <p:spPr>
            <a:xfrm>
              <a:off x="7079961" y="10186844"/>
              <a:ext cx="585677" cy="1217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0"/>
                  </a:moveTo>
                  <a:lnTo>
                    <a:pt x="9900" y="1576"/>
                  </a:lnTo>
                  <a:lnTo>
                    <a:pt x="7200" y="2410"/>
                  </a:lnTo>
                  <a:lnTo>
                    <a:pt x="2700" y="5562"/>
                  </a:lnTo>
                  <a:lnTo>
                    <a:pt x="1260" y="7880"/>
                  </a:lnTo>
                  <a:lnTo>
                    <a:pt x="0" y="9085"/>
                  </a:lnTo>
                  <a:lnTo>
                    <a:pt x="4140" y="11402"/>
                  </a:lnTo>
                  <a:lnTo>
                    <a:pt x="5580" y="13164"/>
                  </a:lnTo>
                  <a:lnTo>
                    <a:pt x="4679" y="14925"/>
                  </a:lnTo>
                  <a:lnTo>
                    <a:pt x="7920" y="15296"/>
                  </a:lnTo>
                  <a:lnTo>
                    <a:pt x="10440" y="14555"/>
                  </a:lnTo>
                  <a:lnTo>
                    <a:pt x="11700" y="13720"/>
                  </a:lnTo>
                  <a:lnTo>
                    <a:pt x="14400" y="17428"/>
                  </a:lnTo>
                  <a:lnTo>
                    <a:pt x="15480" y="19560"/>
                  </a:lnTo>
                  <a:lnTo>
                    <a:pt x="15300" y="21600"/>
                  </a:lnTo>
                  <a:lnTo>
                    <a:pt x="17820" y="19653"/>
                  </a:lnTo>
                  <a:lnTo>
                    <a:pt x="16560" y="17428"/>
                  </a:lnTo>
                  <a:lnTo>
                    <a:pt x="14400" y="16038"/>
                  </a:lnTo>
                  <a:lnTo>
                    <a:pt x="15480" y="14925"/>
                  </a:lnTo>
                  <a:lnTo>
                    <a:pt x="15300" y="13998"/>
                  </a:lnTo>
                  <a:lnTo>
                    <a:pt x="12420" y="12052"/>
                  </a:lnTo>
                  <a:lnTo>
                    <a:pt x="13860" y="10568"/>
                  </a:lnTo>
                  <a:lnTo>
                    <a:pt x="19080" y="9826"/>
                  </a:lnTo>
                  <a:lnTo>
                    <a:pt x="21600" y="8436"/>
                  </a:lnTo>
                  <a:lnTo>
                    <a:pt x="19980" y="8436"/>
                  </a:lnTo>
                  <a:lnTo>
                    <a:pt x="18720" y="8065"/>
                  </a:lnTo>
                  <a:lnTo>
                    <a:pt x="16740" y="7787"/>
                  </a:lnTo>
                  <a:lnTo>
                    <a:pt x="17640" y="6767"/>
                  </a:lnTo>
                  <a:lnTo>
                    <a:pt x="15840" y="5562"/>
                  </a:lnTo>
                  <a:lnTo>
                    <a:pt x="13860" y="3893"/>
                  </a:lnTo>
                  <a:lnTo>
                    <a:pt x="15480" y="3152"/>
                  </a:lnTo>
                  <a:lnTo>
                    <a:pt x="15480" y="1205"/>
                  </a:lnTo>
                  <a:cubicBezTo>
                    <a:pt x="15480" y="1205"/>
                    <a:pt x="12960" y="0"/>
                    <a:pt x="1296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3" name="Shape 1499"/>
            <p:cNvSpPr/>
            <p:nvPr/>
          </p:nvSpPr>
          <p:spPr>
            <a:xfrm>
              <a:off x="9139421" y="8985653"/>
              <a:ext cx="317378" cy="425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62" y="2646"/>
                  </a:moveTo>
                  <a:lnTo>
                    <a:pt x="9415" y="7053"/>
                  </a:lnTo>
                  <a:lnTo>
                    <a:pt x="5539" y="4849"/>
                  </a:lnTo>
                  <a:lnTo>
                    <a:pt x="1662" y="7494"/>
                  </a:lnTo>
                  <a:lnTo>
                    <a:pt x="0" y="12344"/>
                  </a:lnTo>
                  <a:lnTo>
                    <a:pt x="1662" y="12344"/>
                  </a:lnTo>
                  <a:lnTo>
                    <a:pt x="2770" y="12344"/>
                  </a:lnTo>
                  <a:lnTo>
                    <a:pt x="8309" y="15429"/>
                  </a:lnTo>
                  <a:lnTo>
                    <a:pt x="9415" y="18515"/>
                  </a:lnTo>
                  <a:lnTo>
                    <a:pt x="9968" y="20278"/>
                  </a:lnTo>
                  <a:lnTo>
                    <a:pt x="11077" y="21600"/>
                  </a:lnTo>
                  <a:lnTo>
                    <a:pt x="19384" y="19396"/>
                  </a:lnTo>
                  <a:lnTo>
                    <a:pt x="19384" y="18515"/>
                  </a:lnTo>
                  <a:lnTo>
                    <a:pt x="18831" y="18074"/>
                  </a:lnTo>
                  <a:lnTo>
                    <a:pt x="18278" y="17191"/>
                  </a:lnTo>
                  <a:lnTo>
                    <a:pt x="17725" y="16751"/>
                  </a:lnTo>
                  <a:lnTo>
                    <a:pt x="17725" y="13225"/>
                  </a:lnTo>
                  <a:lnTo>
                    <a:pt x="17725" y="10140"/>
                  </a:lnTo>
                  <a:lnTo>
                    <a:pt x="14955" y="5731"/>
                  </a:lnTo>
                  <a:lnTo>
                    <a:pt x="17725" y="3526"/>
                  </a:lnTo>
                  <a:lnTo>
                    <a:pt x="21600" y="881"/>
                  </a:lnTo>
                  <a:lnTo>
                    <a:pt x="14402" y="0"/>
                  </a:lnTo>
                  <a:cubicBezTo>
                    <a:pt x="14402" y="0"/>
                    <a:pt x="8862" y="2646"/>
                    <a:pt x="8862" y="264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4" name="Shape 1500"/>
            <p:cNvSpPr/>
            <p:nvPr/>
          </p:nvSpPr>
          <p:spPr>
            <a:xfrm>
              <a:off x="9253834" y="9371748"/>
              <a:ext cx="222503" cy="287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01" y="3929"/>
                  </a:moveTo>
                  <a:lnTo>
                    <a:pt x="4001" y="3929"/>
                  </a:lnTo>
                  <a:lnTo>
                    <a:pt x="4001" y="11783"/>
                  </a:lnTo>
                  <a:lnTo>
                    <a:pt x="0" y="21600"/>
                  </a:lnTo>
                  <a:lnTo>
                    <a:pt x="8001" y="21600"/>
                  </a:lnTo>
                  <a:lnTo>
                    <a:pt x="16000" y="19637"/>
                  </a:lnTo>
                  <a:lnTo>
                    <a:pt x="20000" y="17019"/>
                  </a:lnTo>
                  <a:lnTo>
                    <a:pt x="21600" y="11783"/>
                  </a:lnTo>
                  <a:lnTo>
                    <a:pt x="16000" y="0"/>
                  </a:lnTo>
                  <a:lnTo>
                    <a:pt x="4001" y="3275"/>
                  </a:lnTo>
                  <a:cubicBezTo>
                    <a:pt x="4001" y="3275"/>
                    <a:pt x="4001" y="3929"/>
                    <a:pt x="4001" y="392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6663258" y="2127949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LAYOUT.</a:t>
            </a:r>
          </a:p>
        </p:txBody>
      </p:sp>
      <p:sp>
        <p:nvSpPr>
          <p:cNvPr id="63" name="7 CuadroTexto"/>
          <p:cNvSpPr txBox="1"/>
          <p:nvPr/>
        </p:nvSpPr>
        <p:spPr>
          <a:xfrm>
            <a:off x="6647350" y="2797139"/>
            <a:ext cx="3836895" cy="2272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740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69864" y="925016"/>
            <a:ext cx="2352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OUR POINT</a:t>
            </a:r>
          </a:p>
        </p:txBody>
      </p:sp>
      <p:sp>
        <p:nvSpPr>
          <p:cNvPr id="7" name="7 CuadroTexto"/>
          <p:cNvSpPr txBox="1"/>
          <p:nvPr/>
        </p:nvSpPr>
        <p:spPr>
          <a:xfrm>
            <a:off x="3387777" y="1465744"/>
            <a:ext cx="5516380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and typesetting industry make type specimen an unknown printer took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galley of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6127935" y="2655221"/>
            <a:ext cx="168142" cy="2844042"/>
            <a:chOff x="6127935" y="2641445"/>
            <a:chExt cx="168142" cy="2844042"/>
          </a:xfrm>
        </p:grpSpPr>
        <p:cxnSp>
          <p:nvCxnSpPr>
            <p:cNvPr id="9" name="Straight Connector 8"/>
            <p:cNvCxnSpPr/>
            <p:nvPr/>
          </p:nvCxnSpPr>
          <p:spPr>
            <a:xfrm flipH="1">
              <a:off x="6207479" y="2685125"/>
              <a:ext cx="1860" cy="2800362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/>
            <p:cNvSpPr/>
            <p:nvPr/>
          </p:nvSpPr>
          <p:spPr>
            <a:xfrm>
              <a:off x="6136988" y="2641445"/>
              <a:ext cx="159089" cy="15908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6136988" y="3533778"/>
              <a:ext cx="159089" cy="15908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6129917" y="4426111"/>
              <a:ext cx="159089" cy="15908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127935" y="5318444"/>
              <a:ext cx="159089" cy="15908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7 CuadroTexto"/>
          <p:cNvSpPr txBox="1"/>
          <p:nvPr/>
        </p:nvSpPr>
        <p:spPr>
          <a:xfrm>
            <a:off x="6476196" y="2406983"/>
            <a:ext cx="3158870" cy="925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</a:t>
            </a:r>
          </a:p>
          <a:p>
            <a:pPr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It has survived.</a:t>
            </a:r>
          </a:p>
          <a:p>
            <a:pPr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9" name="7 CuadroTexto"/>
          <p:cNvSpPr txBox="1"/>
          <p:nvPr/>
        </p:nvSpPr>
        <p:spPr>
          <a:xfrm>
            <a:off x="2841748" y="3305236"/>
            <a:ext cx="3158870" cy="925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r"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</a:t>
            </a:r>
          </a:p>
          <a:p>
            <a:pPr algn="r"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It has survived.</a:t>
            </a:r>
          </a:p>
          <a:p>
            <a:pPr algn="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0" name="7 CuadroTexto"/>
          <p:cNvSpPr txBox="1"/>
          <p:nvPr/>
        </p:nvSpPr>
        <p:spPr>
          <a:xfrm>
            <a:off x="6476196" y="4194782"/>
            <a:ext cx="3158870" cy="925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</a:t>
            </a:r>
          </a:p>
          <a:p>
            <a:pPr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It has survived.</a:t>
            </a:r>
          </a:p>
          <a:p>
            <a:pPr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1" name="7 CuadroTexto"/>
          <p:cNvSpPr txBox="1"/>
          <p:nvPr/>
        </p:nvSpPr>
        <p:spPr>
          <a:xfrm>
            <a:off x="2841748" y="5042236"/>
            <a:ext cx="3158870" cy="9258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r"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</a:t>
            </a:r>
          </a:p>
          <a:p>
            <a:pPr algn="r"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It has survived.</a:t>
            </a:r>
          </a:p>
          <a:p>
            <a:pPr algn="r"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456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8" grpId="0"/>
      <p:bldP spid="19" grpId="0"/>
      <p:bldP spid="20" grpId="0"/>
      <p:bldP spid="21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680155" y="2012450"/>
            <a:ext cx="4961734" cy="3068120"/>
            <a:chOff x="11358733" y="4599188"/>
            <a:chExt cx="10635919" cy="6576787"/>
          </a:xfrm>
          <a:solidFill>
            <a:schemeClr val="bg2">
              <a:lumMod val="90000"/>
            </a:schemeClr>
          </a:solidFill>
        </p:grpSpPr>
        <p:sp>
          <p:nvSpPr>
            <p:cNvPr id="4" name="Shape 1181"/>
            <p:cNvSpPr/>
            <p:nvPr/>
          </p:nvSpPr>
          <p:spPr>
            <a:xfrm rot="239813">
              <a:off x="16729800" y="6678566"/>
              <a:ext cx="1257642" cy="849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6" extrusionOk="0">
                  <a:moveTo>
                    <a:pt x="17064" y="0"/>
                  </a:moveTo>
                  <a:cubicBezTo>
                    <a:pt x="17026" y="343"/>
                    <a:pt x="17420" y="364"/>
                    <a:pt x="17382" y="708"/>
                  </a:cubicBezTo>
                  <a:cubicBezTo>
                    <a:pt x="17490" y="1055"/>
                    <a:pt x="17600" y="1401"/>
                    <a:pt x="17708" y="1750"/>
                  </a:cubicBezTo>
                  <a:cubicBezTo>
                    <a:pt x="17690" y="1959"/>
                    <a:pt x="17673" y="2174"/>
                    <a:pt x="17655" y="2385"/>
                  </a:cubicBezTo>
                  <a:cubicBezTo>
                    <a:pt x="17555" y="2883"/>
                    <a:pt x="17453" y="3382"/>
                    <a:pt x="17352" y="3877"/>
                  </a:cubicBezTo>
                  <a:lnTo>
                    <a:pt x="17629" y="4369"/>
                  </a:lnTo>
                  <a:cubicBezTo>
                    <a:pt x="17672" y="4578"/>
                    <a:pt x="17713" y="4788"/>
                    <a:pt x="17757" y="5001"/>
                  </a:cubicBezTo>
                  <a:lnTo>
                    <a:pt x="18686" y="5907"/>
                  </a:lnTo>
                  <a:lnTo>
                    <a:pt x="19742" y="6385"/>
                  </a:lnTo>
                  <a:cubicBezTo>
                    <a:pt x="19849" y="6789"/>
                    <a:pt x="19958" y="7196"/>
                    <a:pt x="20064" y="7601"/>
                  </a:cubicBezTo>
                  <a:cubicBezTo>
                    <a:pt x="20212" y="7824"/>
                    <a:pt x="20358" y="8051"/>
                    <a:pt x="20505" y="8274"/>
                  </a:cubicBezTo>
                  <a:lnTo>
                    <a:pt x="20857" y="8754"/>
                  </a:lnTo>
                  <a:cubicBezTo>
                    <a:pt x="20979" y="9271"/>
                    <a:pt x="21477" y="9791"/>
                    <a:pt x="21600" y="10312"/>
                  </a:cubicBezTo>
                  <a:lnTo>
                    <a:pt x="21173" y="11591"/>
                  </a:lnTo>
                  <a:lnTo>
                    <a:pt x="20751" y="12893"/>
                  </a:lnTo>
                  <a:cubicBezTo>
                    <a:pt x="20751" y="12893"/>
                    <a:pt x="20432" y="13377"/>
                    <a:pt x="20159" y="13751"/>
                  </a:cubicBezTo>
                  <a:cubicBezTo>
                    <a:pt x="19880" y="14128"/>
                    <a:pt x="19437" y="13613"/>
                    <a:pt x="19196" y="13620"/>
                  </a:cubicBezTo>
                  <a:cubicBezTo>
                    <a:pt x="18956" y="13626"/>
                    <a:pt x="18716" y="13428"/>
                    <a:pt x="18715" y="13786"/>
                  </a:cubicBezTo>
                  <a:cubicBezTo>
                    <a:pt x="18715" y="14144"/>
                    <a:pt x="19289" y="15042"/>
                    <a:pt x="19194" y="15767"/>
                  </a:cubicBezTo>
                  <a:cubicBezTo>
                    <a:pt x="19098" y="16492"/>
                    <a:pt x="18394" y="17585"/>
                    <a:pt x="18145" y="18141"/>
                  </a:cubicBezTo>
                  <a:cubicBezTo>
                    <a:pt x="17896" y="18697"/>
                    <a:pt x="18413" y="20152"/>
                    <a:pt x="18180" y="20377"/>
                  </a:cubicBezTo>
                  <a:cubicBezTo>
                    <a:pt x="17947" y="20601"/>
                    <a:pt x="18529" y="20002"/>
                    <a:pt x="16741" y="19492"/>
                  </a:cubicBezTo>
                  <a:cubicBezTo>
                    <a:pt x="14262" y="19885"/>
                    <a:pt x="10660" y="20515"/>
                    <a:pt x="7619" y="21029"/>
                  </a:cubicBezTo>
                  <a:cubicBezTo>
                    <a:pt x="5448" y="21376"/>
                    <a:pt x="4406" y="21600"/>
                    <a:pt x="3707" y="21562"/>
                  </a:cubicBezTo>
                  <a:cubicBezTo>
                    <a:pt x="3614" y="21310"/>
                    <a:pt x="3518" y="21058"/>
                    <a:pt x="3425" y="20809"/>
                  </a:cubicBezTo>
                  <a:cubicBezTo>
                    <a:pt x="3434" y="20588"/>
                    <a:pt x="3385" y="20049"/>
                    <a:pt x="3393" y="19828"/>
                  </a:cubicBezTo>
                  <a:cubicBezTo>
                    <a:pt x="3314" y="19519"/>
                    <a:pt x="3453" y="19372"/>
                    <a:pt x="3373" y="19060"/>
                  </a:cubicBezTo>
                  <a:cubicBezTo>
                    <a:pt x="3238" y="18686"/>
                    <a:pt x="3593" y="18479"/>
                    <a:pt x="3457" y="18102"/>
                  </a:cubicBezTo>
                  <a:cubicBezTo>
                    <a:pt x="3383" y="17831"/>
                    <a:pt x="3307" y="17554"/>
                    <a:pt x="3233" y="17282"/>
                  </a:cubicBezTo>
                  <a:cubicBezTo>
                    <a:pt x="3233" y="17282"/>
                    <a:pt x="3237" y="16747"/>
                    <a:pt x="2907" y="16484"/>
                  </a:cubicBezTo>
                  <a:cubicBezTo>
                    <a:pt x="2579" y="16222"/>
                    <a:pt x="2864" y="15723"/>
                    <a:pt x="2864" y="15723"/>
                  </a:cubicBezTo>
                  <a:lnTo>
                    <a:pt x="2846" y="15513"/>
                  </a:lnTo>
                  <a:cubicBezTo>
                    <a:pt x="2778" y="15164"/>
                    <a:pt x="2418" y="14529"/>
                    <a:pt x="2239" y="13946"/>
                  </a:cubicBezTo>
                  <a:cubicBezTo>
                    <a:pt x="1870" y="13258"/>
                    <a:pt x="1976" y="12528"/>
                    <a:pt x="1774" y="12023"/>
                  </a:cubicBezTo>
                  <a:cubicBezTo>
                    <a:pt x="1577" y="11520"/>
                    <a:pt x="1350" y="10849"/>
                    <a:pt x="1350" y="10849"/>
                  </a:cubicBezTo>
                  <a:cubicBezTo>
                    <a:pt x="1309" y="10539"/>
                    <a:pt x="1265" y="10226"/>
                    <a:pt x="1223" y="9914"/>
                  </a:cubicBezTo>
                  <a:lnTo>
                    <a:pt x="0" y="8456"/>
                  </a:lnTo>
                  <a:lnTo>
                    <a:pt x="887" y="7091"/>
                  </a:lnTo>
                  <a:lnTo>
                    <a:pt x="841" y="6560"/>
                  </a:lnTo>
                  <a:lnTo>
                    <a:pt x="703" y="4956"/>
                  </a:lnTo>
                  <a:cubicBezTo>
                    <a:pt x="714" y="4644"/>
                    <a:pt x="1048" y="3591"/>
                    <a:pt x="1059" y="3278"/>
                  </a:cubicBezTo>
                  <a:cubicBezTo>
                    <a:pt x="1108" y="2944"/>
                    <a:pt x="9435" y="2095"/>
                    <a:pt x="9484" y="1759"/>
                  </a:cubicBezTo>
                  <a:cubicBezTo>
                    <a:pt x="9484" y="1759"/>
                    <a:pt x="17064" y="0"/>
                    <a:pt x="17064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" name="Shape 1182"/>
            <p:cNvSpPr/>
            <p:nvPr/>
          </p:nvSpPr>
          <p:spPr>
            <a:xfrm rot="239813">
              <a:off x="16729800" y="6678566"/>
              <a:ext cx="1257642" cy="849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6" extrusionOk="0">
                  <a:moveTo>
                    <a:pt x="17064" y="0"/>
                  </a:moveTo>
                  <a:cubicBezTo>
                    <a:pt x="17026" y="343"/>
                    <a:pt x="17420" y="364"/>
                    <a:pt x="17382" y="708"/>
                  </a:cubicBezTo>
                  <a:cubicBezTo>
                    <a:pt x="17490" y="1055"/>
                    <a:pt x="17600" y="1401"/>
                    <a:pt x="17708" y="1750"/>
                  </a:cubicBezTo>
                  <a:cubicBezTo>
                    <a:pt x="17690" y="1959"/>
                    <a:pt x="17673" y="2174"/>
                    <a:pt x="17656" y="2385"/>
                  </a:cubicBezTo>
                  <a:cubicBezTo>
                    <a:pt x="17555" y="2882"/>
                    <a:pt x="17453" y="3382"/>
                    <a:pt x="17352" y="3877"/>
                  </a:cubicBezTo>
                  <a:lnTo>
                    <a:pt x="17629" y="4369"/>
                  </a:lnTo>
                  <a:cubicBezTo>
                    <a:pt x="17672" y="4578"/>
                    <a:pt x="17713" y="4788"/>
                    <a:pt x="17757" y="5001"/>
                  </a:cubicBezTo>
                  <a:lnTo>
                    <a:pt x="18686" y="5907"/>
                  </a:lnTo>
                  <a:lnTo>
                    <a:pt x="19742" y="6385"/>
                  </a:lnTo>
                  <a:cubicBezTo>
                    <a:pt x="19849" y="6789"/>
                    <a:pt x="19958" y="7196"/>
                    <a:pt x="20064" y="7601"/>
                  </a:cubicBezTo>
                  <a:cubicBezTo>
                    <a:pt x="20212" y="7824"/>
                    <a:pt x="20358" y="8051"/>
                    <a:pt x="20505" y="8274"/>
                  </a:cubicBezTo>
                  <a:lnTo>
                    <a:pt x="20857" y="8754"/>
                  </a:lnTo>
                  <a:cubicBezTo>
                    <a:pt x="20979" y="9271"/>
                    <a:pt x="21477" y="9791"/>
                    <a:pt x="21600" y="10312"/>
                  </a:cubicBezTo>
                  <a:lnTo>
                    <a:pt x="21173" y="11591"/>
                  </a:lnTo>
                  <a:lnTo>
                    <a:pt x="20751" y="12893"/>
                  </a:lnTo>
                  <a:cubicBezTo>
                    <a:pt x="20751" y="12893"/>
                    <a:pt x="20432" y="13377"/>
                    <a:pt x="20159" y="13751"/>
                  </a:cubicBezTo>
                  <a:cubicBezTo>
                    <a:pt x="19880" y="14128"/>
                    <a:pt x="19437" y="13613"/>
                    <a:pt x="19196" y="13620"/>
                  </a:cubicBezTo>
                  <a:cubicBezTo>
                    <a:pt x="18956" y="13626"/>
                    <a:pt x="18716" y="13428"/>
                    <a:pt x="18715" y="13786"/>
                  </a:cubicBezTo>
                  <a:cubicBezTo>
                    <a:pt x="18715" y="14144"/>
                    <a:pt x="19289" y="15042"/>
                    <a:pt x="19194" y="15767"/>
                  </a:cubicBezTo>
                  <a:cubicBezTo>
                    <a:pt x="19098" y="16492"/>
                    <a:pt x="18394" y="17585"/>
                    <a:pt x="18145" y="18141"/>
                  </a:cubicBezTo>
                  <a:cubicBezTo>
                    <a:pt x="17896" y="18697"/>
                    <a:pt x="18413" y="20152"/>
                    <a:pt x="18180" y="20377"/>
                  </a:cubicBezTo>
                  <a:cubicBezTo>
                    <a:pt x="17947" y="20601"/>
                    <a:pt x="18529" y="20002"/>
                    <a:pt x="16741" y="19492"/>
                  </a:cubicBezTo>
                  <a:cubicBezTo>
                    <a:pt x="14262" y="19885"/>
                    <a:pt x="10660" y="20515"/>
                    <a:pt x="7619" y="21029"/>
                  </a:cubicBezTo>
                  <a:cubicBezTo>
                    <a:pt x="5448" y="21376"/>
                    <a:pt x="4406" y="21600"/>
                    <a:pt x="3707" y="21562"/>
                  </a:cubicBezTo>
                  <a:cubicBezTo>
                    <a:pt x="3614" y="21310"/>
                    <a:pt x="3518" y="21058"/>
                    <a:pt x="3425" y="20809"/>
                  </a:cubicBezTo>
                  <a:cubicBezTo>
                    <a:pt x="3434" y="20588"/>
                    <a:pt x="3385" y="20049"/>
                    <a:pt x="3393" y="19828"/>
                  </a:cubicBezTo>
                  <a:cubicBezTo>
                    <a:pt x="3314" y="19519"/>
                    <a:pt x="3453" y="19372"/>
                    <a:pt x="3373" y="19060"/>
                  </a:cubicBezTo>
                  <a:cubicBezTo>
                    <a:pt x="3238" y="18686"/>
                    <a:pt x="3593" y="18479"/>
                    <a:pt x="3457" y="18102"/>
                  </a:cubicBezTo>
                  <a:cubicBezTo>
                    <a:pt x="3383" y="17831"/>
                    <a:pt x="3307" y="17554"/>
                    <a:pt x="3233" y="17282"/>
                  </a:cubicBezTo>
                  <a:cubicBezTo>
                    <a:pt x="3233" y="17282"/>
                    <a:pt x="3237" y="16747"/>
                    <a:pt x="2907" y="16484"/>
                  </a:cubicBezTo>
                  <a:cubicBezTo>
                    <a:pt x="2579" y="16222"/>
                    <a:pt x="2864" y="15723"/>
                    <a:pt x="2864" y="15723"/>
                  </a:cubicBezTo>
                  <a:lnTo>
                    <a:pt x="2846" y="15513"/>
                  </a:lnTo>
                  <a:cubicBezTo>
                    <a:pt x="2778" y="15164"/>
                    <a:pt x="2418" y="14529"/>
                    <a:pt x="2239" y="13946"/>
                  </a:cubicBezTo>
                  <a:cubicBezTo>
                    <a:pt x="1870" y="13258"/>
                    <a:pt x="1976" y="12528"/>
                    <a:pt x="1774" y="12023"/>
                  </a:cubicBezTo>
                  <a:cubicBezTo>
                    <a:pt x="1577" y="11520"/>
                    <a:pt x="1350" y="10849"/>
                    <a:pt x="1350" y="10849"/>
                  </a:cubicBezTo>
                  <a:cubicBezTo>
                    <a:pt x="1309" y="10539"/>
                    <a:pt x="1265" y="10226"/>
                    <a:pt x="1223" y="9914"/>
                  </a:cubicBezTo>
                  <a:lnTo>
                    <a:pt x="0" y="8456"/>
                  </a:lnTo>
                  <a:lnTo>
                    <a:pt x="887" y="7091"/>
                  </a:lnTo>
                  <a:lnTo>
                    <a:pt x="841" y="6560"/>
                  </a:lnTo>
                  <a:lnTo>
                    <a:pt x="703" y="4956"/>
                  </a:lnTo>
                  <a:cubicBezTo>
                    <a:pt x="714" y="4644"/>
                    <a:pt x="1048" y="3591"/>
                    <a:pt x="1059" y="3278"/>
                  </a:cubicBezTo>
                  <a:cubicBezTo>
                    <a:pt x="1108" y="2944"/>
                    <a:pt x="9435" y="2095"/>
                    <a:pt x="9484" y="1759"/>
                  </a:cubicBezTo>
                  <a:cubicBezTo>
                    <a:pt x="9484" y="1759"/>
                    <a:pt x="17064" y="0"/>
                    <a:pt x="17064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" name="Shape 1183"/>
            <p:cNvSpPr/>
            <p:nvPr/>
          </p:nvSpPr>
          <p:spPr>
            <a:xfrm rot="239813">
              <a:off x="12952878" y="4904494"/>
              <a:ext cx="1204858" cy="1917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21" y="0"/>
                  </a:moveTo>
                  <a:lnTo>
                    <a:pt x="3327" y="8137"/>
                  </a:lnTo>
                  <a:lnTo>
                    <a:pt x="3786" y="8425"/>
                  </a:lnTo>
                  <a:lnTo>
                    <a:pt x="4130" y="8785"/>
                  </a:lnTo>
                  <a:lnTo>
                    <a:pt x="4130" y="9937"/>
                  </a:lnTo>
                  <a:lnTo>
                    <a:pt x="2983" y="10369"/>
                  </a:lnTo>
                  <a:lnTo>
                    <a:pt x="2524" y="11737"/>
                  </a:lnTo>
                  <a:lnTo>
                    <a:pt x="1377" y="12098"/>
                  </a:lnTo>
                  <a:lnTo>
                    <a:pt x="1262" y="13034"/>
                  </a:lnTo>
                  <a:lnTo>
                    <a:pt x="1377" y="13322"/>
                  </a:lnTo>
                  <a:lnTo>
                    <a:pt x="1721" y="13250"/>
                  </a:lnTo>
                  <a:lnTo>
                    <a:pt x="1950" y="13610"/>
                  </a:lnTo>
                  <a:lnTo>
                    <a:pt x="1032" y="14762"/>
                  </a:lnTo>
                  <a:lnTo>
                    <a:pt x="0" y="19154"/>
                  </a:lnTo>
                  <a:lnTo>
                    <a:pt x="20119" y="21600"/>
                  </a:lnTo>
                  <a:lnTo>
                    <a:pt x="21600" y="14365"/>
                  </a:lnTo>
                  <a:cubicBezTo>
                    <a:pt x="21174" y="14199"/>
                    <a:pt x="21084" y="13857"/>
                    <a:pt x="20658" y="13691"/>
                  </a:cubicBezTo>
                  <a:lnTo>
                    <a:pt x="20077" y="13826"/>
                  </a:lnTo>
                  <a:lnTo>
                    <a:pt x="19388" y="14258"/>
                  </a:lnTo>
                  <a:lnTo>
                    <a:pt x="18470" y="14402"/>
                  </a:lnTo>
                  <a:lnTo>
                    <a:pt x="17667" y="14114"/>
                  </a:lnTo>
                  <a:lnTo>
                    <a:pt x="15717" y="14330"/>
                  </a:lnTo>
                  <a:lnTo>
                    <a:pt x="14341" y="13538"/>
                  </a:lnTo>
                  <a:lnTo>
                    <a:pt x="13767" y="13178"/>
                  </a:lnTo>
                  <a:lnTo>
                    <a:pt x="13882" y="12457"/>
                  </a:lnTo>
                  <a:lnTo>
                    <a:pt x="13308" y="11737"/>
                  </a:lnTo>
                  <a:lnTo>
                    <a:pt x="13308" y="11305"/>
                  </a:lnTo>
                  <a:lnTo>
                    <a:pt x="12849" y="10369"/>
                  </a:lnTo>
                  <a:lnTo>
                    <a:pt x="11013" y="10441"/>
                  </a:lnTo>
                  <a:lnTo>
                    <a:pt x="10899" y="9793"/>
                  </a:lnTo>
                  <a:lnTo>
                    <a:pt x="11587" y="9577"/>
                  </a:lnTo>
                  <a:lnTo>
                    <a:pt x="11358" y="8713"/>
                  </a:lnTo>
                  <a:lnTo>
                    <a:pt x="11931" y="7561"/>
                  </a:lnTo>
                  <a:lnTo>
                    <a:pt x="10096" y="6409"/>
                  </a:lnTo>
                  <a:lnTo>
                    <a:pt x="9063" y="5401"/>
                  </a:lnTo>
                  <a:lnTo>
                    <a:pt x="8375" y="4825"/>
                  </a:lnTo>
                  <a:lnTo>
                    <a:pt x="8375" y="3240"/>
                  </a:lnTo>
                  <a:lnTo>
                    <a:pt x="8260" y="2664"/>
                  </a:lnTo>
                  <a:lnTo>
                    <a:pt x="8719" y="1512"/>
                  </a:lnTo>
                  <a:lnTo>
                    <a:pt x="9161" y="434"/>
                  </a:lnTo>
                  <a:cubicBezTo>
                    <a:pt x="9161" y="434"/>
                    <a:pt x="5621" y="0"/>
                    <a:pt x="562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" name="Shape 1184"/>
            <p:cNvSpPr/>
            <p:nvPr/>
          </p:nvSpPr>
          <p:spPr>
            <a:xfrm rot="239813">
              <a:off x="12952878" y="4904494"/>
              <a:ext cx="1204858" cy="1917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21" y="0"/>
                  </a:moveTo>
                  <a:lnTo>
                    <a:pt x="3327" y="8137"/>
                  </a:lnTo>
                  <a:lnTo>
                    <a:pt x="3786" y="8425"/>
                  </a:lnTo>
                  <a:lnTo>
                    <a:pt x="4130" y="8785"/>
                  </a:lnTo>
                  <a:lnTo>
                    <a:pt x="4130" y="9937"/>
                  </a:lnTo>
                  <a:lnTo>
                    <a:pt x="2983" y="10369"/>
                  </a:lnTo>
                  <a:lnTo>
                    <a:pt x="2524" y="11737"/>
                  </a:lnTo>
                  <a:lnTo>
                    <a:pt x="1377" y="12098"/>
                  </a:lnTo>
                  <a:lnTo>
                    <a:pt x="1262" y="13034"/>
                  </a:lnTo>
                  <a:lnTo>
                    <a:pt x="1377" y="13322"/>
                  </a:lnTo>
                  <a:lnTo>
                    <a:pt x="1721" y="13250"/>
                  </a:lnTo>
                  <a:lnTo>
                    <a:pt x="1950" y="13610"/>
                  </a:lnTo>
                  <a:lnTo>
                    <a:pt x="1032" y="14762"/>
                  </a:lnTo>
                  <a:lnTo>
                    <a:pt x="0" y="19154"/>
                  </a:lnTo>
                  <a:lnTo>
                    <a:pt x="20119" y="21600"/>
                  </a:lnTo>
                  <a:lnTo>
                    <a:pt x="21600" y="14365"/>
                  </a:lnTo>
                  <a:cubicBezTo>
                    <a:pt x="21174" y="14199"/>
                    <a:pt x="21084" y="13857"/>
                    <a:pt x="20658" y="13691"/>
                  </a:cubicBezTo>
                  <a:lnTo>
                    <a:pt x="20077" y="13826"/>
                  </a:lnTo>
                  <a:lnTo>
                    <a:pt x="19388" y="14258"/>
                  </a:lnTo>
                  <a:lnTo>
                    <a:pt x="18470" y="14402"/>
                  </a:lnTo>
                  <a:lnTo>
                    <a:pt x="17667" y="14114"/>
                  </a:lnTo>
                  <a:lnTo>
                    <a:pt x="15717" y="14330"/>
                  </a:lnTo>
                  <a:lnTo>
                    <a:pt x="14341" y="13538"/>
                  </a:lnTo>
                  <a:lnTo>
                    <a:pt x="13767" y="13178"/>
                  </a:lnTo>
                  <a:lnTo>
                    <a:pt x="13881" y="12457"/>
                  </a:lnTo>
                  <a:lnTo>
                    <a:pt x="13308" y="11737"/>
                  </a:lnTo>
                  <a:lnTo>
                    <a:pt x="13308" y="11305"/>
                  </a:lnTo>
                  <a:lnTo>
                    <a:pt x="12849" y="10369"/>
                  </a:lnTo>
                  <a:lnTo>
                    <a:pt x="11013" y="10441"/>
                  </a:lnTo>
                  <a:lnTo>
                    <a:pt x="10899" y="9793"/>
                  </a:lnTo>
                  <a:lnTo>
                    <a:pt x="11587" y="9577"/>
                  </a:lnTo>
                  <a:lnTo>
                    <a:pt x="11358" y="8713"/>
                  </a:lnTo>
                  <a:lnTo>
                    <a:pt x="11931" y="7561"/>
                  </a:lnTo>
                  <a:lnTo>
                    <a:pt x="10096" y="6409"/>
                  </a:lnTo>
                  <a:lnTo>
                    <a:pt x="9063" y="5401"/>
                  </a:lnTo>
                  <a:lnTo>
                    <a:pt x="8375" y="4825"/>
                  </a:lnTo>
                  <a:lnTo>
                    <a:pt x="8375" y="3240"/>
                  </a:lnTo>
                  <a:lnTo>
                    <a:pt x="8260" y="2664"/>
                  </a:lnTo>
                  <a:lnTo>
                    <a:pt x="8719" y="1512"/>
                  </a:lnTo>
                  <a:lnTo>
                    <a:pt x="9161" y="434"/>
                  </a:lnTo>
                  <a:cubicBezTo>
                    <a:pt x="9161" y="434"/>
                    <a:pt x="5621" y="0"/>
                    <a:pt x="562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" name="Shape 1185"/>
            <p:cNvSpPr/>
            <p:nvPr/>
          </p:nvSpPr>
          <p:spPr>
            <a:xfrm rot="239813">
              <a:off x="12003636" y="4599188"/>
              <a:ext cx="1323886" cy="984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259"/>
                  </a:moveTo>
                  <a:lnTo>
                    <a:pt x="5636" y="0"/>
                  </a:lnTo>
                  <a:lnTo>
                    <a:pt x="6263" y="701"/>
                  </a:lnTo>
                  <a:lnTo>
                    <a:pt x="6993" y="1823"/>
                  </a:lnTo>
                  <a:lnTo>
                    <a:pt x="6367" y="2946"/>
                  </a:lnTo>
                  <a:lnTo>
                    <a:pt x="6784" y="3927"/>
                  </a:lnTo>
                  <a:lnTo>
                    <a:pt x="6367" y="4629"/>
                  </a:lnTo>
                  <a:lnTo>
                    <a:pt x="6889" y="5470"/>
                  </a:lnTo>
                  <a:lnTo>
                    <a:pt x="6889" y="6733"/>
                  </a:lnTo>
                  <a:lnTo>
                    <a:pt x="6054" y="7013"/>
                  </a:lnTo>
                  <a:lnTo>
                    <a:pt x="5950" y="8416"/>
                  </a:lnTo>
                  <a:lnTo>
                    <a:pt x="4697" y="10099"/>
                  </a:lnTo>
                  <a:lnTo>
                    <a:pt x="4071" y="9678"/>
                  </a:lnTo>
                  <a:lnTo>
                    <a:pt x="5114" y="8416"/>
                  </a:lnTo>
                  <a:lnTo>
                    <a:pt x="5323" y="7574"/>
                  </a:lnTo>
                  <a:lnTo>
                    <a:pt x="4697" y="6733"/>
                  </a:lnTo>
                  <a:lnTo>
                    <a:pt x="5428" y="5891"/>
                  </a:lnTo>
                  <a:lnTo>
                    <a:pt x="5114" y="5049"/>
                  </a:lnTo>
                  <a:lnTo>
                    <a:pt x="4280" y="4208"/>
                  </a:lnTo>
                  <a:lnTo>
                    <a:pt x="731" y="1823"/>
                  </a:lnTo>
                  <a:lnTo>
                    <a:pt x="0" y="2665"/>
                  </a:lnTo>
                  <a:lnTo>
                    <a:pt x="626" y="5470"/>
                  </a:lnTo>
                  <a:lnTo>
                    <a:pt x="522" y="6452"/>
                  </a:lnTo>
                  <a:lnTo>
                    <a:pt x="209" y="8275"/>
                  </a:lnTo>
                  <a:lnTo>
                    <a:pt x="313" y="8836"/>
                  </a:lnTo>
                  <a:lnTo>
                    <a:pt x="731" y="8836"/>
                  </a:lnTo>
                  <a:lnTo>
                    <a:pt x="1044" y="9398"/>
                  </a:lnTo>
                  <a:lnTo>
                    <a:pt x="939" y="9959"/>
                  </a:lnTo>
                  <a:lnTo>
                    <a:pt x="313" y="9959"/>
                  </a:lnTo>
                  <a:lnTo>
                    <a:pt x="626" y="10940"/>
                  </a:lnTo>
                  <a:lnTo>
                    <a:pt x="0" y="11922"/>
                  </a:lnTo>
                  <a:lnTo>
                    <a:pt x="104" y="13044"/>
                  </a:lnTo>
                  <a:lnTo>
                    <a:pt x="939" y="13184"/>
                  </a:lnTo>
                  <a:lnTo>
                    <a:pt x="1252" y="13745"/>
                  </a:lnTo>
                  <a:lnTo>
                    <a:pt x="2923" y="14868"/>
                  </a:lnTo>
                  <a:lnTo>
                    <a:pt x="3131" y="18094"/>
                  </a:lnTo>
                  <a:lnTo>
                    <a:pt x="4280" y="17953"/>
                  </a:lnTo>
                  <a:lnTo>
                    <a:pt x="4801" y="17813"/>
                  </a:lnTo>
                  <a:lnTo>
                    <a:pt x="5323" y="17813"/>
                  </a:lnTo>
                  <a:lnTo>
                    <a:pt x="5845" y="17392"/>
                  </a:lnTo>
                  <a:lnTo>
                    <a:pt x="7098" y="19075"/>
                  </a:lnTo>
                  <a:lnTo>
                    <a:pt x="8350" y="18374"/>
                  </a:lnTo>
                  <a:lnTo>
                    <a:pt x="9707" y="19637"/>
                  </a:lnTo>
                  <a:lnTo>
                    <a:pt x="11064" y="19496"/>
                  </a:lnTo>
                  <a:lnTo>
                    <a:pt x="12212" y="19637"/>
                  </a:lnTo>
                  <a:lnTo>
                    <a:pt x="12838" y="19917"/>
                  </a:lnTo>
                  <a:lnTo>
                    <a:pt x="13778" y="19496"/>
                  </a:lnTo>
                  <a:lnTo>
                    <a:pt x="15239" y="20198"/>
                  </a:lnTo>
                  <a:lnTo>
                    <a:pt x="16074" y="20057"/>
                  </a:lnTo>
                  <a:lnTo>
                    <a:pt x="17118" y="20759"/>
                  </a:lnTo>
                  <a:lnTo>
                    <a:pt x="18161" y="21039"/>
                  </a:lnTo>
                  <a:lnTo>
                    <a:pt x="18683" y="20899"/>
                  </a:lnTo>
                  <a:lnTo>
                    <a:pt x="19205" y="21320"/>
                  </a:lnTo>
                  <a:lnTo>
                    <a:pt x="19727" y="21600"/>
                  </a:lnTo>
                  <a:cubicBezTo>
                    <a:pt x="19727" y="21600"/>
                    <a:pt x="21600" y="5259"/>
                    <a:pt x="21600" y="525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" name="Shape 1186"/>
            <p:cNvSpPr/>
            <p:nvPr/>
          </p:nvSpPr>
          <p:spPr>
            <a:xfrm rot="239813">
              <a:off x="12003636" y="4599188"/>
              <a:ext cx="1323886" cy="984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260"/>
                  </a:moveTo>
                  <a:lnTo>
                    <a:pt x="5636" y="0"/>
                  </a:lnTo>
                  <a:lnTo>
                    <a:pt x="6263" y="701"/>
                  </a:lnTo>
                  <a:lnTo>
                    <a:pt x="6993" y="1823"/>
                  </a:lnTo>
                  <a:lnTo>
                    <a:pt x="6367" y="2946"/>
                  </a:lnTo>
                  <a:lnTo>
                    <a:pt x="6784" y="3927"/>
                  </a:lnTo>
                  <a:lnTo>
                    <a:pt x="6367" y="4629"/>
                  </a:lnTo>
                  <a:lnTo>
                    <a:pt x="6889" y="5470"/>
                  </a:lnTo>
                  <a:lnTo>
                    <a:pt x="6889" y="6733"/>
                  </a:lnTo>
                  <a:lnTo>
                    <a:pt x="6054" y="7013"/>
                  </a:lnTo>
                  <a:lnTo>
                    <a:pt x="5950" y="8416"/>
                  </a:lnTo>
                  <a:lnTo>
                    <a:pt x="4697" y="10099"/>
                  </a:lnTo>
                  <a:lnTo>
                    <a:pt x="4071" y="9678"/>
                  </a:lnTo>
                  <a:lnTo>
                    <a:pt x="5114" y="8416"/>
                  </a:lnTo>
                  <a:lnTo>
                    <a:pt x="5323" y="7574"/>
                  </a:lnTo>
                  <a:lnTo>
                    <a:pt x="4697" y="6733"/>
                  </a:lnTo>
                  <a:lnTo>
                    <a:pt x="5428" y="5891"/>
                  </a:lnTo>
                  <a:lnTo>
                    <a:pt x="5114" y="5049"/>
                  </a:lnTo>
                  <a:lnTo>
                    <a:pt x="4280" y="4208"/>
                  </a:lnTo>
                  <a:lnTo>
                    <a:pt x="731" y="1823"/>
                  </a:lnTo>
                  <a:lnTo>
                    <a:pt x="0" y="2665"/>
                  </a:lnTo>
                  <a:lnTo>
                    <a:pt x="626" y="5470"/>
                  </a:lnTo>
                  <a:lnTo>
                    <a:pt x="522" y="6452"/>
                  </a:lnTo>
                  <a:lnTo>
                    <a:pt x="209" y="8275"/>
                  </a:lnTo>
                  <a:lnTo>
                    <a:pt x="313" y="8836"/>
                  </a:lnTo>
                  <a:lnTo>
                    <a:pt x="731" y="8836"/>
                  </a:lnTo>
                  <a:lnTo>
                    <a:pt x="1044" y="9398"/>
                  </a:lnTo>
                  <a:lnTo>
                    <a:pt x="939" y="9959"/>
                  </a:lnTo>
                  <a:lnTo>
                    <a:pt x="313" y="9959"/>
                  </a:lnTo>
                  <a:lnTo>
                    <a:pt x="626" y="10940"/>
                  </a:lnTo>
                  <a:lnTo>
                    <a:pt x="0" y="11922"/>
                  </a:lnTo>
                  <a:lnTo>
                    <a:pt x="104" y="13044"/>
                  </a:lnTo>
                  <a:lnTo>
                    <a:pt x="939" y="13184"/>
                  </a:lnTo>
                  <a:lnTo>
                    <a:pt x="1252" y="13745"/>
                  </a:lnTo>
                  <a:lnTo>
                    <a:pt x="2923" y="14868"/>
                  </a:lnTo>
                  <a:lnTo>
                    <a:pt x="3131" y="18094"/>
                  </a:lnTo>
                  <a:lnTo>
                    <a:pt x="4280" y="17953"/>
                  </a:lnTo>
                  <a:lnTo>
                    <a:pt x="4801" y="17813"/>
                  </a:lnTo>
                  <a:lnTo>
                    <a:pt x="5323" y="17813"/>
                  </a:lnTo>
                  <a:lnTo>
                    <a:pt x="5845" y="17392"/>
                  </a:lnTo>
                  <a:lnTo>
                    <a:pt x="7098" y="19075"/>
                  </a:lnTo>
                  <a:lnTo>
                    <a:pt x="8350" y="18374"/>
                  </a:lnTo>
                  <a:lnTo>
                    <a:pt x="9707" y="19637"/>
                  </a:lnTo>
                  <a:lnTo>
                    <a:pt x="11064" y="19496"/>
                  </a:lnTo>
                  <a:lnTo>
                    <a:pt x="12212" y="19637"/>
                  </a:lnTo>
                  <a:lnTo>
                    <a:pt x="12838" y="19917"/>
                  </a:lnTo>
                  <a:lnTo>
                    <a:pt x="13778" y="19496"/>
                  </a:lnTo>
                  <a:lnTo>
                    <a:pt x="15239" y="20198"/>
                  </a:lnTo>
                  <a:lnTo>
                    <a:pt x="16074" y="20057"/>
                  </a:lnTo>
                  <a:lnTo>
                    <a:pt x="17118" y="20759"/>
                  </a:lnTo>
                  <a:lnTo>
                    <a:pt x="18161" y="21039"/>
                  </a:lnTo>
                  <a:lnTo>
                    <a:pt x="18683" y="20899"/>
                  </a:lnTo>
                  <a:lnTo>
                    <a:pt x="19205" y="21320"/>
                  </a:lnTo>
                  <a:lnTo>
                    <a:pt x="19727" y="21600"/>
                  </a:lnTo>
                  <a:cubicBezTo>
                    <a:pt x="19727" y="21600"/>
                    <a:pt x="21600" y="5260"/>
                    <a:pt x="21600" y="526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" name="Shape 1187"/>
            <p:cNvSpPr/>
            <p:nvPr/>
          </p:nvSpPr>
          <p:spPr>
            <a:xfrm rot="239813">
              <a:off x="11617317" y="5158036"/>
              <a:ext cx="1586991" cy="1358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23" y="0"/>
                  </a:moveTo>
                  <a:lnTo>
                    <a:pt x="4483" y="1912"/>
                  </a:lnTo>
                  <a:lnTo>
                    <a:pt x="4483" y="2796"/>
                  </a:lnTo>
                  <a:lnTo>
                    <a:pt x="4159" y="3175"/>
                  </a:lnTo>
                  <a:lnTo>
                    <a:pt x="3888" y="4437"/>
                  </a:lnTo>
                  <a:lnTo>
                    <a:pt x="3078" y="5383"/>
                  </a:lnTo>
                  <a:lnTo>
                    <a:pt x="2916" y="7213"/>
                  </a:lnTo>
                  <a:lnTo>
                    <a:pt x="972" y="10368"/>
                  </a:lnTo>
                  <a:lnTo>
                    <a:pt x="972" y="11251"/>
                  </a:lnTo>
                  <a:lnTo>
                    <a:pt x="378" y="12072"/>
                  </a:lnTo>
                  <a:lnTo>
                    <a:pt x="270" y="13271"/>
                  </a:lnTo>
                  <a:lnTo>
                    <a:pt x="0" y="14785"/>
                  </a:lnTo>
                  <a:lnTo>
                    <a:pt x="108" y="16047"/>
                  </a:lnTo>
                  <a:lnTo>
                    <a:pt x="10585" y="19581"/>
                  </a:lnTo>
                  <a:lnTo>
                    <a:pt x="18416" y="21600"/>
                  </a:lnTo>
                  <a:lnTo>
                    <a:pt x="19173" y="15290"/>
                  </a:lnTo>
                  <a:lnTo>
                    <a:pt x="19821" y="13838"/>
                  </a:lnTo>
                  <a:lnTo>
                    <a:pt x="19550" y="13207"/>
                  </a:lnTo>
                  <a:lnTo>
                    <a:pt x="19388" y="13271"/>
                  </a:lnTo>
                  <a:lnTo>
                    <a:pt x="19388" y="11756"/>
                  </a:lnTo>
                  <a:lnTo>
                    <a:pt x="20307" y="11251"/>
                  </a:lnTo>
                  <a:lnTo>
                    <a:pt x="20577" y="9169"/>
                  </a:lnTo>
                  <a:lnTo>
                    <a:pt x="21600" y="8601"/>
                  </a:lnTo>
                  <a:cubicBezTo>
                    <a:pt x="21586" y="8117"/>
                    <a:pt x="21572" y="7634"/>
                    <a:pt x="21557" y="7150"/>
                  </a:cubicBezTo>
                  <a:lnTo>
                    <a:pt x="21171" y="6519"/>
                  </a:lnTo>
                  <a:lnTo>
                    <a:pt x="20889" y="6021"/>
                  </a:lnTo>
                  <a:lnTo>
                    <a:pt x="20253" y="6077"/>
                  </a:lnTo>
                  <a:lnTo>
                    <a:pt x="19496" y="6077"/>
                  </a:lnTo>
                  <a:lnTo>
                    <a:pt x="18999" y="5765"/>
                  </a:lnTo>
                  <a:lnTo>
                    <a:pt x="18004" y="5171"/>
                  </a:lnTo>
                  <a:lnTo>
                    <a:pt x="17336" y="5572"/>
                  </a:lnTo>
                  <a:cubicBezTo>
                    <a:pt x="17279" y="5567"/>
                    <a:pt x="17349" y="5463"/>
                    <a:pt x="17291" y="5458"/>
                  </a:cubicBezTo>
                  <a:lnTo>
                    <a:pt x="16256" y="5004"/>
                  </a:lnTo>
                  <a:lnTo>
                    <a:pt x="15284" y="5320"/>
                  </a:lnTo>
                  <a:lnTo>
                    <a:pt x="14735" y="4981"/>
                  </a:lnTo>
                  <a:lnTo>
                    <a:pt x="12842" y="4882"/>
                  </a:lnTo>
                  <a:lnTo>
                    <a:pt x="11611" y="4184"/>
                  </a:lnTo>
                  <a:lnTo>
                    <a:pt x="10617" y="4503"/>
                  </a:lnTo>
                  <a:lnTo>
                    <a:pt x="9505" y="3427"/>
                  </a:lnTo>
                  <a:lnTo>
                    <a:pt x="7291" y="3995"/>
                  </a:lnTo>
                  <a:lnTo>
                    <a:pt x="7021" y="1660"/>
                  </a:lnTo>
                  <a:cubicBezTo>
                    <a:pt x="7021" y="1660"/>
                    <a:pt x="4923" y="0"/>
                    <a:pt x="4923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1" name="Shape 1188"/>
            <p:cNvSpPr/>
            <p:nvPr/>
          </p:nvSpPr>
          <p:spPr>
            <a:xfrm rot="239813">
              <a:off x="11617317" y="5158036"/>
              <a:ext cx="1586991" cy="1358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23" y="0"/>
                  </a:moveTo>
                  <a:lnTo>
                    <a:pt x="4483" y="1912"/>
                  </a:lnTo>
                  <a:lnTo>
                    <a:pt x="4483" y="2796"/>
                  </a:lnTo>
                  <a:lnTo>
                    <a:pt x="4159" y="3175"/>
                  </a:lnTo>
                  <a:lnTo>
                    <a:pt x="3888" y="4437"/>
                  </a:lnTo>
                  <a:lnTo>
                    <a:pt x="3078" y="5383"/>
                  </a:lnTo>
                  <a:lnTo>
                    <a:pt x="2916" y="7213"/>
                  </a:lnTo>
                  <a:lnTo>
                    <a:pt x="972" y="10368"/>
                  </a:lnTo>
                  <a:lnTo>
                    <a:pt x="972" y="11251"/>
                  </a:lnTo>
                  <a:lnTo>
                    <a:pt x="378" y="12072"/>
                  </a:lnTo>
                  <a:lnTo>
                    <a:pt x="270" y="13270"/>
                  </a:lnTo>
                  <a:lnTo>
                    <a:pt x="0" y="14785"/>
                  </a:lnTo>
                  <a:lnTo>
                    <a:pt x="108" y="16047"/>
                  </a:lnTo>
                  <a:lnTo>
                    <a:pt x="10585" y="19581"/>
                  </a:lnTo>
                  <a:lnTo>
                    <a:pt x="18416" y="21600"/>
                  </a:lnTo>
                  <a:lnTo>
                    <a:pt x="19173" y="15290"/>
                  </a:lnTo>
                  <a:lnTo>
                    <a:pt x="19821" y="13838"/>
                  </a:lnTo>
                  <a:lnTo>
                    <a:pt x="19550" y="13207"/>
                  </a:lnTo>
                  <a:lnTo>
                    <a:pt x="19388" y="13270"/>
                  </a:lnTo>
                  <a:lnTo>
                    <a:pt x="19388" y="11756"/>
                  </a:lnTo>
                  <a:lnTo>
                    <a:pt x="20307" y="11251"/>
                  </a:lnTo>
                  <a:lnTo>
                    <a:pt x="20577" y="9169"/>
                  </a:lnTo>
                  <a:lnTo>
                    <a:pt x="21600" y="8601"/>
                  </a:lnTo>
                  <a:cubicBezTo>
                    <a:pt x="21586" y="8117"/>
                    <a:pt x="21572" y="7634"/>
                    <a:pt x="21557" y="7150"/>
                  </a:cubicBezTo>
                  <a:lnTo>
                    <a:pt x="21171" y="6519"/>
                  </a:lnTo>
                  <a:lnTo>
                    <a:pt x="20889" y="6021"/>
                  </a:lnTo>
                  <a:lnTo>
                    <a:pt x="20253" y="6077"/>
                  </a:lnTo>
                  <a:lnTo>
                    <a:pt x="19496" y="6077"/>
                  </a:lnTo>
                  <a:lnTo>
                    <a:pt x="18999" y="5765"/>
                  </a:lnTo>
                  <a:lnTo>
                    <a:pt x="18004" y="5171"/>
                  </a:lnTo>
                  <a:lnTo>
                    <a:pt x="17336" y="5572"/>
                  </a:lnTo>
                  <a:cubicBezTo>
                    <a:pt x="17279" y="5567"/>
                    <a:pt x="17349" y="5463"/>
                    <a:pt x="17291" y="5458"/>
                  </a:cubicBezTo>
                  <a:lnTo>
                    <a:pt x="16256" y="5004"/>
                  </a:lnTo>
                  <a:lnTo>
                    <a:pt x="15284" y="5320"/>
                  </a:lnTo>
                  <a:lnTo>
                    <a:pt x="14735" y="4981"/>
                  </a:lnTo>
                  <a:lnTo>
                    <a:pt x="12842" y="4882"/>
                  </a:lnTo>
                  <a:lnTo>
                    <a:pt x="11611" y="4184"/>
                  </a:lnTo>
                  <a:lnTo>
                    <a:pt x="10617" y="4503"/>
                  </a:lnTo>
                  <a:lnTo>
                    <a:pt x="9505" y="3427"/>
                  </a:lnTo>
                  <a:lnTo>
                    <a:pt x="7291" y="3995"/>
                  </a:lnTo>
                  <a:lnTo>
                    <a:pt x="7021" y="1660"/>
                  </a:lnTo>
                  <a:cubicBezTo>
                    <a:pt x="7021" y="1660"/>
                    <a:pt x="4923" y="0"/>
                    <a:pt x="4923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2" name="Shape 1189"/>
            <p:cNvSpPr/>
            <p:nvPr/>
          </p:nvSpPr>
          <p:spPr>
            <a:xfrm rot="239813">
              <a:off x="12118027" y="6427911"/>
              <a:ext cx="1288389" cy="1967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76" y="0"/>
                  </a:moveTo>
                  <a:lnTo>
                    <a:pt x="0" y="7974"/>
                  </a:lnTo>
                  <a:lnTo>
                    <a:pt x="15089" y="21600"/>
                  </a:lnTo>
                  <a:lnTo>
                    <a:pt x="15747" y="20514"/>
                  </a:lnTo>
                  <a:lnTo>
                    <a:pt x="15699" y="19623"/>
                  </a:lnTo>
                  <a:lnTo>
                    <a:pt x="16389" y="18603"/>
                  </a:lnTo>
                  <a:lnTo>
                    <a:pt x="18141" y="18902"/>
                  </a:lnTo>
                  <a:lnTo>
                    <a:pt x="21600" y="2570"/>
                  </a:lnTo>
                  <a:cubicBezTo>
                    <a:pt x="21600" y="2570"/>
                    <a:pt x="2776" y="0"/>
                    <a:pt x="2776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3" name="Shape 1190"/>
            <p:cNvSpPr/>
            <p:nvPr/>
          </p:nvSpPr>
          <p:spPr>
            <a:xfrm rot="239813">
              <a:off x="12118027" y="6427911"/>
              <a:ext cx="1288389" cy="1967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76" y="0"/>
                  </a:moveTo>
                  <a:lnTo>
                    <a:pt x="0" y="7974"/>
                  </a:lnTo>
                  <a:lnTo>
                    <a:pt x="15089" y="21600"/>
                  </a:lnTo>
                  <a:lnTo>
                    <a:pt x="15747" y="20514"/>
                  </a:lnTo>
                  <a:lnTo>
                    <a:pt x="15699" y="19623"/>
                  </a:lnTo>
                  <a:lnTo>
                    <a:pt x="16389" y="18603"/>
                  </a:lnTo>
                  <a:lnTo>
                    <a:pt x="18141" y="18902"/>
                  </a:lnTo>
                  <a:lnTo>
                    <a:pt x="21600" y="2570"/>
                  </a:lnTo>
                  <a:cubicBezTo>
                    <a:pt x="21600" y="2570"/>
                    <a:pt x="2776" y="0"/>
                    <a:pt x="2776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4" name="Shape 1191"/>
            <p:cNvSpPr/>
            <p:nvPr/>
          </p:nvSpPr>
          <p:spPr>
            <a:xfrm rot="239813">
              <a:off x="13234781" y="6729179"/>
              <a:ext cx="1100447" cy="14146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31" y="0"/>
                  </a:moveTo>
                  <a:lnTo>
                    <a:pt x="0" y="19205"/>
                  </a:lnTo>
                  <a:lnTo>
                    <a:pt x="19733" y="21600"/>
                  </a:lnTo>
                  <a:lnTo>
                    <a:pt x="21600" y="5756"/>
                  </a:lnTo>
                  <a:lnTo>
                    <a:pt x="13958" y="5029"/>
                  </a:lnTo>
                  <a:lnTo>
                    <a:pt x="14348" y="1394"/>
                  </a:lnTo>
                  <a:cubicBezTo>
                    <a:pt x="14348" y="1394"/>
                    <a:pt x="3431" y="0"/>
                    <a:pt x="343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5" name="Shape 1192"/>
            <p:cNvSpPr/>
            <p:nvPr/>
          </p:nvSpPr>
          <p:spPr>
            <a:xfrm rot="239813">
              <a:off x="13234781" y="6729179"/>
              <a:ext cx="1100447" cy="14146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31" y="0"/>
                  </a:moveTo>
                  <a:lnTo>
                    <a:pt x="0" y="19205"/>
                  </a:lnTo>
                  <a:lnTo>
                    <a:pt x="19733" y="21600"/>
                  </a:lnTo>
                  <a:lnTo>
                    <a:pt x="21600" y="5756"/>
                  </a:lnTo>
                  <a:lnTo>
                    <a:pt x="13958" y="5029"/>
                  </a:lnTo>
                  <a:lnTo>
                    <a:pt x="14348" y="1394"/>
                  </a:lnTo>
                  <a:cubicBezTo>
                    <a:pt x="14348" y="1394"/>
                    <a:pt x="3431" y="0"/>
                    <a:pt x="343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6" name="Shape 1193"/>
            <p:cNvSpPr/>
            <p:nvPr/>
          </p:nvSpPr>
          <p:spPr>
            <a:xfrm rot="239813">
              <a:off x="12853574" y="7977517"/>
              <a:ext cx="1305094" cy="1579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64" y="0"/>
                  </a:moveTo>
                  <a:lnTo>
                    <a:pt x="4339" y="3093"/>
                  </a:lnTo>
                  <a:lnTo>
                    <a:pt x="2366" y="2659"/>
                  </a:lnTo>
                  <a:lnTo>
                    <a:pt x="1643" y="4016"/>
                  </a:lnTo>
                  <a:lnTo>
                    <a:pt x="1841" y="5156"/>
                  </a:lnTo>
                  <a:lnTo>
                    <a:pt x="1446" y="6187"/>
                  </a:lnTo>
                  <a:lnTo>
                    <a:pt x="1709" y="6892"/>
                  </a:lnTo>
                  <a:lnTo>
                    <a:pt x="2892" y="9172"/>
                  </a:lnTo>
                  <a:lnTo>
                    <a:pt x="2892" y="9497"/>
                  </a:lnTo>
                  <a:lnTo>
                    <a:pt x="1709" y="9932"/>
                  </a:lnTo>
                  <a:lnTo>
                    <a:pt x="1446" y="11397"/>
                  </a:lnTo>
                  <a:lnTo>
                    <a:pt x="329" y="12862"/>
                  </a:lnTo>
                  <a:lnTo>
                    <a:pt x="460" y="14165"/>
                  </a:lnTo>
                  <a:lnTo>
                    <a:pt x="0" y="14599"/>
                  </a:lnTo>
                  <a:lnTo>
                    <a:pt x="0" y="15087"/>
                  </a:lnTo>
                  <a:lnTo>
                    <a:pt x="12555" y="21057"/>
                  </a:lnTo>
                  <a:lnTo>
                    <a:pt x="19786" y="21600"/>
                  </a:lnTo>
                  <a:lnTo>
                    <a:pt x="21600" y="2015"/>
                  </a:lnTo>
                  <a:cubicBezTo>
                    <a:pt x="21600" y="2015"/>
                    <a:pt x="4864" y="0"/>
                    <a:pt x="4864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7" name="Shape 1194"/>
            <p:cNvSpPr/>
            <p:nvPr/>
          </p:nvSpPr>
          <p:spPr>
            <a:xfrm rot="239813">
              <a:off x="12853574" y="7977517"/>
              <a:ext cx="1305094" cy="1579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64" y="0"/>
                  </a:moveTo>
                  <a:lnTo>
                    <a:pt x="4339" y="3093"/>
                  </a:lnTo>
                  <a:lnTo>
                    <a:pt x="2366" y="2659"/>
                  </a:lnTo>
                  <a:lnTo>
                    <a:pt x="1643" y="4016"/>
                  </a:lnTo>
                  <a:lnTo>
                    <a:pt x="1841" y="5156"/>
                  </a:lnTo>
                  <a:lnTo>
                    <a:pt x="1446" y="6187"/>
                  </a:lnTo>
                  <a:lnTo>
                    <a:pt x="1709" y="6892"/>
                  </a:lnTo>
                  <a:lnTo>
                    <a:pt x="2892" y="9172"/>
                  </a:lnTo>
                  <a:lnTo>
                    <a:pt x="2892" y="9497"/>
                  </a:lnTo>
                  <a:lnTo>
                    <a:pt x="1709" y="9932"/>
                  </a:lnTo>
                  <a:lnTo>
                    <a:pt x="1446" y="11397"/>
                  </a:lnTo>
                  <a:lnTo>
                    <a:pt x="329" y="12862"/>
                  </a:lnTo>
                  <a:lnTo>
                    <a:pt x="460" y="14165"/>
                  </a:lnTo>
                  <a:lnTo>
                    <a:pt x="0" y="14599"/>
                  </a:lnTo>
                  <a:lnTo>
                    <a:pt x="0" y="15087"/>
                  </a:lnTo>
                  <a:lnTo>
                    <a:pt x="12555" y="21057"/>
                  </a:lnTo>
                  <a:lnTo>
                    <a:pt x="19786" y="21600"/>
                  </a:lnTo>
                  <a:lnTo>
                    <a:pt x="21600" y="2015"/>
                  </a:lnTo>
                  <a:cubicBezTo>
                    <a:pt x="21600" y="2015"/>
                    <a:pt x="4864" y="0"/>
                    <a:pt x="4864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8" name="Shape 1195"/>
            <p:cNvSpPr/>
            <p:nvPr/>
          </p:nvSpPr>
          <p:spPr>
            <a:xfrm rot="239813">
              <a:off x="14029597" y="8210880"/>
              <a:ext cx="1348952" cy="1454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3" y="0"/>
                  </a:moveTo>
                  <a:lnTo>
                    <a:pt x="0" y="21424"/>
                  </a:lnTo>
                  <a:lnTo>
                    <a:pt x="3494" y="21600"/>
                  </a:lnTo>
                  <a:lnTo>
                    <a:pt x="3621" y="20070"/>
                  </a:lnTo>
                  <a:lnTo>
                    <a:pt x="8767" y="20129"/>
                  </a:lnTo>
                  <a:lnTo>
                    <a:pt x="8958" y="19364"/>
                  </a:lnTo>
                  <a:lnTo>
                    <a:pt x="21282" y="19893"/>
                  </a:lnTo>
                  <a:lnTo>
                    <a:pt x="21600" y="1059"/>
                  </a:lnTo>
                  <a:lnTo>
                    <a:pt x="7941" y="471"/>
                  </a:lnTo>
                  <a:lnTo>
                    <a:pt x="5019" y="176"/>
                  </a:lnTo>
                  <a:cubicBezTo>
                    <a:pt x="5019" y="176"/>
                    <a:pt x="1843" y="0"/>
                    <a:pt x="1843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9" name="Shape 1196"/>
            <p:cNvSpPr/>
            <p:nvPr/>
          </p:nvSpPr>
          <p:spPr>
            <a:xfrm rot="239813">
              <a:off x="14029597" y="8210880"/>
              <a:ext cx="1348952" cy="1454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3" y="0"/>
                  </a:moveTo>
                  <a:lnTo>
                    <a:pt x="0" y="21424"/>
                  </a:lnTo>
                  <a:lnTo>
                    <a:pt x="3494" y="21600"/>
                  </a:lnTo>
                  <a:lnTo>
                    <a:pt x="3621" y="20070"/>
                  </a:lnTo>
                  <a:lnTo>
                    <a:pt x="8767" y="20129"/>
                  </a:lnTo>
                  <a:lnTo>
                    <a:pt x="8958" y="19364"/>
                  </a:lnTo>
                  <a:lnTo>
                    <a:pt x="21282" y="19893"/>
                  </a:lnTo>
                  <a:lnTo>
                    <a:pt x="21600" y="1059"/>
                  </a:lnTo>
                  <a:lnTo>
                    <a:pt x="7941" y="471"/>
                  </a:lnTo>
                  <a:lnTo>
                    <a:pt x="5019" y="176"/>
                  </a:lnTo>
                  <a:cubicBezTo>
                    <a:pt x="5019" y="176"/>
                    <a:pt x="1843" y="0"/>
                    <a:pt x="1843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0" name="Shape 1197"/>
            <p:cNvSpPr/>
            <p:nvPr/>
          </p:nvSpPr>
          <p:spPr>
            <a:xfrm rot="239813">
              <a:off x="14228714" y="7190500"/>
              <a:ext cx="1442914" cy="1103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" y="0"/>
                  </a:moveTo>
                  <a:lnTo>
                    <a:pt x="0" y="20107"/>
                  </a:lnTo>
                  <a:lnTo>
                    <a:pt x="7348" y="20901"/>
                  </a:lnTo>
                  <a:lnTo>
                    <a:pt x="18512" y="21600"/>
                  </a:lnTo>
                  <a:lnTo>
                    <a:pt x="21363" y="21445"/>
                  </a:lnTo>
                  <a:lnTo>
                    <a:pt x="21600" y="1787"/>
                  </a:lnTo>
                  <a:lnTo>
                    <a:pt x="12871" y="1166"/>
                  </a:lnTo>
                  <a:lnTo>
                    <a:pt x="8476" y="699"/>
                  </a:lnTo>
                  <a:cubicBezTo>
                    <a:pt x="8476" y="699"/>
                    <a:pt x="1350" y="0"/>
                    <a:pt x="135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1" name="Shape 1198"/>
            <p:cNvSpPr/>
            <p:nvPr/>
          </p:nvSpPr>
          <p:spPr>
            <a:xfrm rot="239813">
              <a:off x="14228714" y="7190500"/>
              <a:ext cx="1442914" cy="1103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" y="0"/>
                  </a:moveTo>
                  <a:lnTo>
                    <a:pt x="0" y="20107"/>
                  </a:lnTo>
                  <a:lnTo>
                    <a:pt x="7348" y="20901"/>
                  </a:lnTo>
                  <a:lnTo>
                    <a:pt x="18512" y="21600"/>
                  </a:lnTo>
                  <a:lnTo>
                    <a:pt x="21363" y="21445"/>
                  </a:lnTo>
                  <a:lnTo>
                    <a:pt x="21600" y="1787"/>
                  </a:lnTo>
                  <a:lnTo>
                    <a:pt x="12871" y="1166"/>
                  </a:lnTo>
                  <a:lnTo>
                    <a:pt x="8476" y="699"/>
                  </a:lnTo>
                  <a:cubicBezTo>
                    <a:pt x="8476" y="699"/>
                    <a:pt x="1350" y="0"/>
                    <a:pt x="135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2" name="Shape 1199"/>
            <p:cNvSpPr/>
            <p:nvPr/>
          </p:nvSpPr>
          <p:spPr>
            <a:xfrm rot="239813">
              <a:off x="14013584" y="6136077"/>
              <a:ext cx="1378176" cy="1118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1" y="0"/>
                  </a:moveTo>
                  <a:lnTo>
                    <a:pt x="249" y="14630"/>
                  </a:lnTo>
                  <a:lnTo>
                    <a:pt x="0" y="19072"/>
                  </a:lnTo>
                  <a:lnTo>
                    <a:pt x="5976" y="20221"/>
                  </a:lnTo>
                  <a:lnTo>
                    <a:pt x="20978" y="21600"/>
                  </a:lnTo>
                  <a:lnTo>
                    <a:pt x="21600" y="1992"/>
                  </a:lnTo>
                  <a:cubicBezTo>
                    <a:pt x="21600" y="1992"/>
                    <a:pt x="1681" y="0"/>
                    <a:pt x="168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3" name="Shape 1200"/>
            <p:cNvSpPr/>
            <p:nvPr/>
          </p:nvSpPr>
          <p:spPr>
            <a:xfrm rot="239813">
              <a:off x="14013584" y="6136077"/>
              <a:ext cx="1378176" cy="1118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1" y="0"/>
                  </a:moveTo>
                  <a:lnTo>
                    <a:pt x="249" y="14630"/>
                  </a:lnTo>
                  <a:lnTo>
                    <a:pt x="0" y="19072"/>
                  </a:lnTo>
                  <a:lnTo>
                    <a:pt x="5976" y="20221"/>
                  </a:lnTo>
                  <a:lnTo>
                    <a:pt x="20978" y="21600"/>
                  </a:lnTo>
                  <a:lnTo>
                    <a:pt x="21600" y="1992"/>
                  </a:lnTo>
                  <a:cubicBezTo>
                    <a:pt x="21600" y="1992"/>
                    <a:pt x="1681" y="0"/>
                    <a:pt x="168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4" name="Shape 1201"/>
            <p:cNvSpPr/>
            <p:nvPr/>
          </p:nvSpPr>
          <p:spPr>
            <a:xfrm rot="239813">
              <a:off x="13444011" y="4991322"/>
              <a:ext cx="2071445" cy="125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3" y="0"/>
                  </a:moveTo>
                  <a:lnTo>
                    <a:pt x="362" y="1437"/>
                  </a:lnTo>
                  <a:lnTo>
                    <a:pt x="30" y="2942"/>
                  </a:lnTo>
                  <a:cubicBezTo>
                    <a:pt x="20" y="4296"/>
                    <a:pt x="10" y="5649"/>
                    <a:pt x="0" y="7003"/>
                  </a:cubicBezTo>
                  <a:lnTo>
                    <a:pt x="1182" y="9740"/>
                  </a:lnTo>
                  <a:lnTo>
                    <a:pt x="2036" y="11014"/>
                  </a:lnTo>
                  <a:lnTo>
                    <a:pt x="1696" y="12862"/>
                  </a:lnTo>
                  <a:lnTo>
                    <a:pt x="1821" y="14024"/>
                  </a:lnTo>
                  <a:lnTo>
                    <a:pt x="1562" y="14640"/>
                  </a:lnTo>
                  <a:lnTo>
                    <a:pt x="1645" y="15393"/>
                  </a:lnTo>
                  <a:lnTo>
                    <a:pt x="2639" y="15324"/>
                  </a:lnTo>
                  <a:lnTo>
                    <a:pt x="2887" y="16760"/>
                  </a:lnTo>
                  <a:lnTo>
                    <a:pt x="2970" y="17582"/>
                  </a:lnTo>
                  <a:lnTo>
                    <a:pt x="3260" y="18539"/>
                  </a:lnTo>
                  <a:lnTo>
                    <a:pt x="3127" y="19817"/>
                  </a:lnTo>
                  <a:lnTo>
                    <a:pt x="4283" y="21586"/>
                  </a:lnTo>
                  <a:lnTo>
                    <a:pt x="5444" y="21283"/>
                  </a:lnTo>
                  <a:lnTo>
                    <a:pt x="6247" y="21600"/>
                  </a:lnTo>
                  <a:lnTo>
                    <a:pt x="7047" y="20495"/>
                  </a:lnTo>
                  <a:lnTo>
                    <a:pt x="7683" y="21413"/>
                  </a:lnTo>
                  <a:lnTo>
                    <a:pt x="7772" y="19155"/>
                  </a:lnTo>
                  <a:lnTo>
                    <a:pt x="21020" y="21207"/>
                  </a:lnTo>
                  <a:lnTo>
                    <a:pt x="21600" y="4310"/>
                  </a:lnTo>
                  <a:lnTo>
                    <a:pt x="16342" y="3557"/>
                  </a:lnTo>
                  <a:lnTo>
                    <a:pt x="13858" y="3215"/>
                  </a:lnTo>
                  <a:lnTo>
                    <a:pt x="12492" y="3147"/>
                  </a:lnTo>
                  <a:lnTo>
                    <a:pt x="10215" y="2531"/>
                  </a:lnTo>
                  <a:lnTo>
                    <a:pt x="8228" y="2121"/>
                  </a:lnTo>
                  <a:cubicBezTo>
                    <a:pt x="8228" y="2121"/>
                    <a:pt x="403" y="0"/>
                    <a:pt x="403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5" name="Shape 1202"/>
            <p:cNvSpPr/>
            <p:nvPr/>
          </p:nvSpPr>
          <p:spPr>
            <a:xfrm rot="239813">
              <a:off x="13444011" y="4991322"/>
              <a:ext cx="2071445" cy="125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3" y="0"/>
                  </a:moveTo>
                  <a:lnTo>
                    <a:pt x="362" y="1437"/>
                  </a:lnTo>
                  <a:lnTo>
                    <a:pt x="30" y="2942"/>
                  </a:lnTo>
                  <a:cubicBezTo>
                    <a:pt x="20" y="4296"/>
                    <a:pt x="10" y="5649"/>
                    <a:pt x="0" y="7003"/>
                  </a:cubicBezTo>
                  <a:lnTo>
                    <a:pt x="1182" y="9740"/>
                  </a:lnTo>
                  <a:lnTo>
                    <a:pt x="2036" y="11014"/>
                  </a:lnTo>
                  <a:lnTo>
                    <a:pt x="1696" y="12862"/>
                  </a:lnTo>
                  <a:lnTo>
                    <a:pt x="1821" y="14024"/>
                  </a:lnTo>
                  <a:lnTo>
                    <a:pt x="1562" y="14640"/>
                  </a:lnTo>
                  <a:lnTo>
                    <a:pt x="1645" y="15393"/>
                  </a:lnTo>
                  <a:lnTo>
                    <a:pt x="2639" y="15324"/>
                  </a:lnTo>
                  <a:lnTo>
                    <a:pt x="2887" y="16760"/>
                  </a:lnTo>
                  <a:lnTo>
                    <a:pt x="2970" y="17582"/>
                  </a:lnTo>
                  <a:lnTo>
                    <a:pt x="3260" y="18539"/>
                  </a:lnTo>
                  <a:lnTo>
                    <a:pt x="3127" y="19817"/>
                  </a:lnTo>
                  <a:lnTo>
                    <a:pt x="4283" y="21586"/>
                  </a:lnTo>
                  <a:lnTo>
                    <a:pt x="5444" y="21283"/>
                  </a:lnTo>
                  <a:lnTo>
                    <a:pt x="6247" y="21600"/>
                  </a:lnTo>
                  <a:lnTo>
                    <a:pt x="7047" y="20495"/>
                  </a:lnTo>
                  <a:lnTo>
                    <a:pt x="7683" y="21413"/>
                  </a:lnTo>
                  <a:lnTo>
                    <a:pt x="7772" y="19155"/>
                  </a:lnTo>
                  <a:lnTo>
                    <a:pt x="21020" y="21207"/>
                  </a:lnTo>
                  <a:lnTo>
                    <a:pt x="21600" y="4310"/>
                  </a:lnTo>
                  <a:lnTo>
                    <a:pt x="16342" y="3557"/>
                  </a:lnTo>
                  <a:lnTo>
                    <a:pt x="13858" y="3215"/>
                  </a:lnTo>
                  <a:lnTo>
                    <a:pt x="12492" y="3147"/>
                  </a:lnTo>
                  <a:lnTo>
                    <a:pt x="10215" y="2531"/>
                  </a:lnTo>
                  <a:lnTo>
                    <a:pt x="8228" y="2121"/>
                  </a:lnTo>
                  <a:cubicBezTo>
                    <a:pt x="8228" y="2121"/>
                    <a:pt x="403" y="0"/>
                    <a:pt x="403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6" name="Shape 1203"/>
            <p:cNvSpPr/>
            <p:nvPr/>
          </p:nvSpPr>
          <p:spPr>
            <a:xfrm rot="239813">
              <a:off x="15476633" y="5336919"/>
              <a:ext cx="1317623" cy="784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6" y="655"/>
                  </a:moveTo>
                  <a:lnTo>
                    <a:pt x="0" y="21600"/>
                  </a:lnTo>
                  <a:lnTo>
                    <a:pt x="21535" y="21273"/>
                  </a:lnTo>
                  <a:lnTo>
                    <a:pt x="21600" y="19418"/>
                  </a:lnTo>
                  <a:lnTo>
                    <a:pt x="21014" y="15055"/>
                  </a:lnTo>
                  <a:lnTo>
                    <a:pt x="20950" y="11454"/>
                  </a:lnTo>
                  <a:lnTo>
                    <a:pt x="20103" y="8073"/>
                  </a:lnTo>
                  <a:lnTo>
                    <a:pt x="19518" y="7091"/>
                  </a:lnTo>
                  <a:lnTo>
                    <a:pt x="19648" y="2837"/>
                  </a:lnTo>
                  <a:lnTo>
                    <a:pt x="18933" y="0"/>
                  </a:lnTo>
                  <a:lnTo>
                    <a:pt x="10475" y="982"/>
                  </a:lnTo>
                  <a:lnTo>
                    <a:pt x="7547" y="1091"/>
                  </a:lnTo>
                  <a:cubicBezTo>
                    <a:pt x="7547" y="1091"/>
                    <a:pt x="586" y="655"/>
                    <a:pt x="586" y="65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7" name="Shape 1204"/>
            <p:cNvSpPr/>
            <p:nvPr/>
          </p:nvSpPr>
          <p:spPr>
            <a:xfrm rot="239813">
              <a:off x="15476633" y="5336919"/>
              <a:ext cx="1317623" cy="784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6" y="655"/>
                  </a:moveTo>
                  <a:lnTo>
                    <a:pt x="0" y="21600"/>
                  </a:lnTo>
                  <a:lnTo>
                    <a:pt x="21535" y="21273"/>
                  </a:lnTo>
                  <a:lnTo>
                    <a:pt x="21600" y="19418"/>
                  </a:lnTo>
                  <a:lnTo>
                    <a:pt x="21014" y="15055"/>
                  </a:lnTo>
                  <a:lnTo>
                    <a:pt x="20949" y="11454"/>
                  </a:lnTo>
                  <a:lnTo>
                    <a:pt x="20103" y="8073"/>
                  </a:lnTo>
                  <a:lnTo>
                    <a:pt x="19518" y="7091"/>
                  </a:lnTo>
                  <a:lnTo>
                    <a:pt x="19648" y="2837"/>
                  </a:lnTo>
                  <a:lnTo>
                    <a:pt x="18933" y="0"/>
                  </a:lnTo>
                  <a:lnTo>
                    <a:pt x="10475" y="982"/>
                  </a:lnTo>
                  <a:lnTo>
                    <a:pt x="7547" y="1091"/>
                  </a:lnTo>
                  <a:cubicBezTo>
                    <a:pt x="7547" y="1091"/>
                    <a:pt x="586" y="655"/>
                    <a:pt x="586" y="65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8" name="Shape 1205"/>
            <p:cNvSpPr/>
            <p:nvPr/>
          </p:nvSpPr>
          <p:spPr>
            <a:xfrm rot="239813">
              <a:off x="15375126" y="6094939"/>
              <a:ext cx="1444999" cy="855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25" y="638"/>
                  </a:moveTo>
                  <a:lnTo>
                    <a:pt x="0" y="18896"/>
                  </a:lnTo>
                  <a:lnTo>
                    <a:pt x="8601" y="19397"/>
                  </a:lnTo>
                  <a:lnTo>
                    <a:pt x="12635" y="19297"/>
                  </a:lnTo>
                  <a:lnTo>
                    <a:pt x="15185" y="19197"/>
                  </a:lnTo>
                  <a:lnTo>
                    <a:pt x="15957" y="19397"/>
                  </a:lnTo>
                  <a:lnTo>
                    <a:pt x="16965" y="19998"/>
                  </a:lnTo>
                  <a:lnTo>
                    <a:pt x="18152" y="19297"/>
                  </a:lnTo>
                  <a:lnTo>
                    <a:pt x="19160" y="19998"/>
                  </a:lnTo>
                  <a:lnTo>
                    <a:pt x="19456" y="20699"/>
                  </a:lnTo>
                  <a:lnTo>
                    <a:pt x="20347" y="20498"/>
                  </a:lnTo>
                  <a:lnTo>
                    <a:pt x="21533" y="21600"/>
                  </a:lnTo>
                  <a:lnTo>
                    <a:pt x="21355" y="19898"/>
                  </a:lnTo>
                  <a:lnTo>
                    <a:pt x="21533" y="17996"/>
                  </a:lnTo>
                  <a:lnTo>
                    <a:pt x="21600" y="15797"/>
                  </a:lnTo>
                  <a:lnTo>
                    <a:pt x="21175" y="4180"/>
                  </a:lnTo>
                  <a:lnTo>
                    <a:pt x="20050" y="3177"/>
                  </a:lnTo>
                  <a:lnTo>
                    <a:pt x="20345" y="1976"/>
                  </a:lnTo>
                  <a:lnTo>
                    <a:pt x="20525" y="0"/>
                  </a:lnTo>
                  <a:cubicBezTo>
                    <a:pt x="20525" y="0"/>
                    <a:pt x="525" y="638"/>
                    <a:pt x="525" y="63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9" name="Shape 1206"/>
            <p:cNvSpPr/>
            <p:nvPr/>
          </p:nvSpPr>
          <p:spPr>
            <a:xfrm rot="239813">
              <a:off x="15375126" y="6094939"/>
              <a:ext cx="1444999" cy="855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25" y="638"/>
                  </a:moveTo>
                  <a:lnTo>
                    <a:pt x="0" y="18896"/>
                  </a:lnTo>
                  <a:lnTo>
                    <a:pt x="8601" y="19397"/>
                  </a:lnTo>
                  <a:lnTo>
                    <a:pt x="12635" y="19297"/>
                  </a:lnTo>
                  <a:lnTo>
                    <a:pt x="15185" y="19197"/>
                  </a:lnTo>
                  <a:lnTo>
                    <a:pt x="15957" y="19397"/>
                  </a:lnTo>
                  <a:lnTo>
                    <a:pt x="16965" y="19998"/>
                  </a:lnTo>
                  <a:lnTo>
                    <a:pt x="18152" y="19297"/>
                  </a:lnTo>
                  <a:lnTo>
                    <a:pt x="19160" y="19998"/>
                  </a:lnTo>
                  <a:lnTo>
                    <a:pt x="19456" y="20699"/>
                  </a:lnTo>
                  <a:lnTo>
                    <a:pt x="20347" y="20498"/>
                  </a:lnTo>
                  <a:lnTo>
                    <a:pt x="21533" y="21600"/>
                  </a:lnTo>
                  <a:lnTo>
                    <a:pt x="21355" y="19898"/>
                  </a:lnTo>
                  <a:lnTo>
                    <a:pt x="21533" y="17996"/>
                  </a:lnTo>
                  <a:lnTo>
                    <a:pt x="21600" y="15797"/>
                  </a:lnTo>
                  <a:lnTo>
                    <a:pt x="21175" y="4180"/>
                  </a:lnTo>
                  <a:lnTo>
                    <a:pt x="20050" y="3177"/>
                  </a:lnTo>
                  <a:lnTo>
                    <a:pt x="20345" y="1976"/>
                  </a:lnTo>
                  <a:lnTo>
                    <a:pt x="20525" y="0"/>
                  </a:lnTo>
                  <a:cubicBezTo>
                    <a:pt x="20525" y="0"/>
                    <a:pt x="525" y="638"/>
                    <a:pt x="525" y="63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0" name="Shape 1207"/>
            <p:cNvSpPr/>
            <p:nvPr/>
          </p:nvSpPr>
          <p:spPr>
            <a:xfrm rot="239813">
              <a:off x="15314589" y="6848833"/>
              <a:ext cx="1708097" cy="757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0" y="0"/>
                  </a:moveTo>
                  <a:lnTo>
                    <a:pt x="0" y="14482"/>
                  </a:lnTo>
                  <a:lnTo>
                    <a:pt x="4973" y="15499"/>
                  </a:lnTo>
                  <a:lnTo>
                    <a:pt x="5023" y="21600"/>
                  </a:lnTo>
                  <a:lnTo>
                    <a:pt x="12558" y="21148"/>
                  </a:lnTo>
                  <a:lnTo>
                    <a:pt x="13965" y="21148"/>
                  </a:lnTo>
                  <a:lnTo>
                    <a:pt x="20294" y="20357"/>
                  </a:lnTo>
                  <a:lnTo>
                    <a:pt x="21349" y="20357"/>
                  </a:lnTo>
                  <a:lnTo>
                    <a:pt x="21600" y="20357"/>
                  </a:lnTo>
                  <a:lnTo>
                    <a:pt x="20796" y="17871"/>
                  </a:lnTo>
                  <a:lnTo>
                    <a:pt x="20344" y="15838"/>
                  </a:lnTo>
                  <a:lnTo>
                    <a:pt x="20344" y="12899"/>
                  </a:lnTo>
                  <a:lnTo>
                    <a:pt x="19993" y="10979"/>
                  </a:lnTo>
                  <a:lnTo>
                    <a:pt x="19993" y="9961"/>
                  </a:lnTo>
                  <a:lnTo>
                    <a:pt x="19540" y="8945"/>
                  </a:lnTo>
                  <a:lnTo>
                    <a:pt x="19490" y="7928"/>
                  </a:lnTo>
                  <a:lnTo>
                    <a:pt x="18887" y="5894"/>
                  </a:lnTo>
                  <a:lnTo>
                    <a:pt x="18536" y="3182"/>
                  </a:lnTo>
                  <a:lnTo>
                    <a:pt x="17581" y="2052"/>
                  </a:lnTo>
                  <a:lnTo>
                    <a:pt x="16677" y="2165"/>
                  </a:lnTo>
                  <a:lnTo>
                    <a:pt x="16376" y="1374"/>
                  </a:lnTo>
                  <a:lnTo>
                    <a:pt x="15572" y="696"/>
                  </a:lnTo>
                  <a:lnTo>
                    <a:pt x="14557" y="1154"/>
                  </a:lnTo>
                  <a:lnTo>
                    <a:pt x="13362" y="357"/>
                  </a:lnTo>
                  <a:cubicBezTo>
                    <a:pt x="13362" y="357"/>
                    <a:pt x="230" y="0"/>
                    <a:pt x="23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1" name="Shape 1208"/>
            <p:cNvSpPr/>
            <p:nvPr/>
          </p:nvSpPr>
          <p:spPr>
            <a:xfrm rot="239813">
              <a:off x="15314589" y="6848833"/>
              <a:ext cx="1708097" cy="757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0" y="0"/>
                  </a:moveTo>
                  <a:lnTo>
                    <a:pt x="0" y="14482"/>
                  </a:lnTo>
                  <a:lnTo>
                    <a:pt x="4973" y="15499"/>
                  </a:lnTo>
                  <a:lnTo>
                    <a:pt x="5023" y="21600"/>
                  </a:lnTo>
                  <a:lnTo>
                    <a:pt x="12558" y="21148"/>
                  </a:lnTo>
                  <a:lnTo>
                    <a:pt x="13965" y="21148"/>
                  </a:lnTo>
                  <a:lnTo>
                    <a:pt x="20294" y="20357"/>
                  </a:lnTo>
                  <a:lnTo>
                    <a:pt x="21349" y="20357"/>
                  </a:lnTo>
                  <a:lnTo>
                    <a:pt x="21600" y="20357"/>
                  </a:lnTo>
                  <a:lnTo>
                    <a:pt x="20796" y="17871"/>
                  </a:lnTo>
                  <a:lnTo>
                    <a:pt x="20344" y="15838"/>
                  </a:lnTo>
                  <a:lnTo>
                    <a:pt x="20344" y="12899"/>
                  </a:lnTo>
                  <a:lnTo>
                    <a:pt x="19993" y="10979"/>
                  </a:lnTo>
                  <a:lnTo>
                    <a:pt x="19993" y="9961"/>
                  </a:lnTo>
                  <a:lnTo>
                    <a:pt x="19540" y="8945"/>
                  </a:lnTo>
                  <a:lnTo>
                    <a:pt x="19490" y="7928"/>
                  </a:lnTo>
                  <a:lnTo>
                    <a:pt x="18887" y="5894"/>
                  </a:lnTo>
                  <a:lnTo>
                    <a:pt x="18536" y="3182"/>
                  </a:lnTo>
                  <a:lnTo>
                    <a:pt x="17581" y="2052"/>
                  </a:lnTo>
                  <a:lnTo>
                    <a:pt x="16677" y="2165"/>
                  </a:lnTo>
                  <a:lnTo>
                    <a:pt x="16376" y="1374"/>
                  </a:lnTo>
                  <a:lnTo>
                    <a:pt x="15572" y="696"/>
                  </a:lnTo>
                  <a:lnTo>
                    <a:pt x="14557" y="1154"/>
                  </a:lnTo>
                  <a:lnTo>
                    <a:pt x="13362" y="357"/>
                  </a:lnTo>
                  <a:cubicBezTo>
                    <a:pt x="13362" y="357"/>
                    <a:pt x="230" y="0"/>
                    <a:pt x="23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2" name="Shape 1209"/>
            <p:cNvSpPr/>
            <p:nvPr/>
          </p:nvSpPr>
          <p:spPr>
            <a:xfrm rot="239813">
              <a:off x="15630703" y="7568052"/>
              <a:ext cx="1538970" cy="82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8" y="1054"/>
                  </a:moveTo>
                  <a:lnTo>
                    <a:pt x="0" y="21600"/>
                  </a:lnTo>
                  <a:lnTo>
                    <a:pt x="8629" y="21497"/>
                  </a:lnTo>
                  <a:lnTo>
                    <a:pt x="11747" y="21393"/>
                  </a:lnTo>
                  <a:lnTo>
                    <a:pt x="16367" y="20563"/>
                  </a:lnTo>
                  <a:lnTo>
                    <a:pt x="21600" y="19628"/>
                  </a:lnTo>
                  <a:lnTo>
                    <a:pt x="21275" y="6139"/>
                  </a:lnTo>
                  <a:cubicBezTo>
                    <a:pt x="20812" y="5329"/>
                    <a:pt x="20524" y="4519"/>
                    <a:pt x="20061" y="3709"/>
                  </a:cubicBezTo>
                  <a:lnTo>
                    <a:pt x="19930" y="1884"/>
                  </a:lnTo>
                  <a:lnTo>
                    <a:pt x="18849" y="0"/>
                  </a:lnTo>
                  <a:cubicBezTo>
                    <a:pt x="18849" y="0"/>
                    <a:pt x="278" y="1054"/>
                    <a:pt x="278" y="105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3" name="Shape 1210"/>
            <p:cNvSpPr/>
            <p:nvPr/>
          </p:nvSpPr>
          <p:spPr>
            <a:xfrm rot="239813">
              <a:off x="15630703" y="7568052"/>
              <a:ext cx="1538970" cy="82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8" y="1054"/>
                  </a:moveTo>
                  <a:lnTo>
                    <a:pt x="0" y="21600"/>
                  </a:lnTo>
                  <a:lnTo>
                    <a:pt x="8629" y="21497"/>
                  </a:lnTo>
                  <a:lnTo>
                    <a:pt x="11747" y="21393"/>
                  </a:lnTo>
                  <a:lnTo>
                    <a:pt x="16367" y="20563"/>
                  </a:lnTo>
                  <a:lnTo>
                    <a:pt x="21600" y="19628"/>
                  </a:lnTo>
                  <a:lnTo>
                    <a:pt x="21275" y="6139"/>
                  </a:lnTo>
                  <a:cubicBezTo>
                    <a:pt x="20812" y="5329"/>
                    <a:pt x="20524" y="4519"/>
                    <a:pt x="20061" y="3709"/>
                  </a:cubicBezTo>
                  <a:lnTo>
                    <a:pt x="19930" y="1884"/>
                  </a:lnTo>
                  <a:lnTo>
                    <a:pt x="18849" y="0"/>
                  </a:lnTo>
                  <a:cubicBezTo>
                    <a:pt x="18849" y="0"/>
                    <a:pt x="278" y="1054"/>
                    <a:pt x="278" y="105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4" name="Shape 1211"/>
            <p:cNvSpPr/>
            <p:nvPr/>
          </p:nvSpPr>
          <p:spPr>
            <a:xfrm rot="239813">
              <a:off x="15391494" y="8322131"/>
              <a:ext cx="1829216" cy="890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35"/>
                  </a:moveTo>
                  <a:cubicBezTo>
                    <a:pt x="16" y="2660"/>
                    <a:pt x="31" y="3686"/>
                    <a:pt x="47" y="4712"/>
                  </a:cubicBezTo>
                  <a:lnTo>
                    <a:pt x="7221" y="5000"/>
                  </a:lnTo>
                  <a:lnTo>
                    <a:pt x="7174" y="16346"/>
                  </a:lnTo>
                  <a:lnTo>
                    <a:pt x="7502" y="16731"/>
                  </a:lnTo>
                  <a:lnTo>
                    <a:pt x="8159" y="16827"/>
                  </a:lnTo>
                  <a:lnTo>
                    <a:pt x="8534" y="17019"/>
                  </a:lnTo>
                  <a:lnTo>
                    <a:pt x="8768" y="17404"/>
                  </a:lnTo>
                  <a:lnTo>
                    <a:pt x="9433" y="17524"/>
                  </a:lnTo>
                  <a:lnTo>
                    <a:pt x="9847" y="18654"/>
                  </a:lnTo>
                  <a:lnTo>
                    <a:pt x="10351" y="18775"/>
                  </a:lnTo>
                  <a:lnTo>
                    <a:pt x="10738" y="19038"/>
                  </a:lnTo>
                  <a:lnTo>
                    <a:pt x="11769" y="18654"/>
                  </a:lnTo>
                  <a:lnTo>
                    <a:pt x="13082" y="20096"/>
                  </a:lnTo>
                  <a:lnTo>
                    <a:pt x="13739" y="19615"/>
                  </a:lnTo>
                  <a:lnTo>
                    <a:pt x="14301" y="20481"/>
                  </a:lnTo>
                  <a:lnTo>
                    <a:pt x="14958" y="20288"/>
                  </a:lnTo>
                  <a:lnTo>
                    <a:pt x="15567" y="20673"/>
                  </a:lnTo>
                  <a:lnTo>
                    <a:pt x="16130" y="20577"/>
                  </a:lnTo>
                  <a:lnTo>
                    <a:pt x="16693" y="21154"/>
                  </a:lnTo>
                  <a:lnTo>
                    <a:pt x="17092" y="21600"/>
                  </a:lnTo>
                  <a:lnTo>
                    <a:pt x="17818" y="19904"/>
                  </a:lnTo>
                  <a:lnTo>
                    <a:pt x="18428" y="19615"/>
                  </a:lnTo>
                  <a:lnTo>
                    <a:pt x="19225" y="19808"/>
                  </a:lnTo>
                  <a:lnTo>
                    <a:pt x="19741" y="19423"/>
                  </a:lnTo>
                  <a:lnTo>
                    <a:pt x="21600" y="21580"/>
                  </a:lnTo>
                  <a:lnTo>
                    <a:pt x="21469" y="11256"/>
                  </a:lnTo>
                  <a:lnTo>
                    <a:pt x="21168" y="6253"/>
                  </a:lnTo>
                  <a:lnTo>
                    <a:pt x="20725" y="2884"/>
                  </a:lnTo>
                  <a:lnTo>
                    <a:pt x="20397" y="0"/>
                  </a:lnTo>
                  <a:lnTo>
                    <a:pt x="11535" y="1443"/>
                  </a:lnTo>
                  <a:cubicBezTo>
                    <a:pt x="11535" y="1443"/>
                    <a:pt x="0" y="1635"/>
                    <a:pt x="0" y="163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5" name="Shape 1212"/>
            <p:cNvSpPr/>
            <p:nvPr/>
          </p:nvSpPr>
          <p:spPr>
            <a:xfrm rot="239813">
              <a:off x="15391494" y="8322131"/>
              <a:ext cx="1829216" cy="890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35"/>
                  </a:moveTo>
                  <a:cubicBezTo>
                    <a:pt x="16" y="2660"/>
                    <a:pt x="31" y="3686"/>
                    <a:pt x="47" y="4712"/>
                  </a:cubicBezTo>
                  <a:lnTo>
                    <a:pt x="7221" y="5000"/>
                  </a:lnTo>
                  <a:lnTo>
                    <a:pt x="7174" y="16346"/>
                  </a:lnTo>
                  <a:lnTo>
                    <a:pt x="7502" y="16731"/>
                  </a:lnTo>
                  <a:lnTo>
                    <a:pt x="8159" y="16827"/>
                  </a:lnTo>
                  <a:lnTo>
                    <a:pt x="8534" y="17019"/>
                  </a:lnTo>
                  <a:lnTo>
                    <a:pt x="8768" y="17404"/>
                  </a:lnTo>
                  <a:lnTo>
                    <a:pt x="9433" y="17524"/>
                  </a:lnTo>
                  <a:lnTo>
                    <a:pt x="9847" y="18654"/>
                  </a:lnTo>
                  <a:lnTo>
                    <a:pt x="10351" y="18775"/>
                  </a:lnTo>
                  <a:lnTo>
                    <a:pt x="10738" y="19038"/>
                  </a:lnTo>
                  <a:lnTo>
                    <a:pt x="11769" y="18654"/>
                  </a:lnTo>
                  <a:lnTo>
                    <a:pt x="13082" y="20096"/>
                  </a:lnTo>
                  <a:lnTo>
                    <a:pt x="13739" y="19615"/>
                  </a:lnTo>
                  <a:lnTo>
                    <a:pt x="14301" y="20481"/>
                  </a:lnTo>
                  <a:lnTo>
                    <a:pt x="14958" y="20288"/>
                  </a:lnTo>
                  <a:lnTo>
                    <a:pt x="15567" y="20673"/>
                  </a:lnTo>
                  <a:lnTo>
                    <a:pt x="16130" y="20577"/>
                  </a:lnTo>
                  <a:lnTo>
                    <a:pt x="16693" y="21154"/>
                  </a:lnTo>
                  <a:lnTo>
                    <a:pt x="17092" y="21600"/>
                  </a:lnTo>
                  <a:lnTo>
                    <a:pt x="17818" y="19904"/>
                  </a:lnTo>
                  <a:lnTo>
                    <a:pt x="18428" y="19615"/>
                  </a:lnTo>
                  <a:lnTo>
                    <a:pt x="19225" y="19808"/>
                  </a:lnTo>
                  <a:lnTo>
                    <a:pt x="19741" y="19423"/>
                  </a:lnTo>
                  <a:lnTo>
                    <a:pt x="21600" y="21580"/>
                  </a:lnTo>
                  <a:lnTo>
                    <a:pt x="21469" y="11256"/>
                  </a:lnTo>
                  <a:lnTo>
                    <a:pt x="21168" y="6253"/>
                  </a:lnTo>
                  <a:lnTo>
                    <a:pt x="20725" y="2884"/>
                  </a:lnTo>
                  <a:lnTo>
                    <a:pt x="20397" y="0"/>
                  </a:lnTo>
                  <a:lnTo>
                    <a:pt x="11535" y="1443"/>
                  </a:lnTo>
                  <a:cubicBezTo>
                    <a:pt x="11535" y="1443"/>
                    <a:pt x="0" y="1635"/>
                    <a:pt x="0" y="163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6" name="Shape 1213"/>
            <p:cNvSpPr/>
            <p:nvPr/>
          </p:nvSpPr>
          <p:spPr>
            <a:xfrm rot="239813">
              <a:off x="17143187" y="8449802"/>
              <a:ext cx="987694" cy="974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95"/>
                  </a:moveTo>
                  <a:lnTo>
                    <a:pt x="1041" y="10098"/>
                  </a:lnTo>
                  <a:lnTo>
                    <a:pt x="1214" y="18439"/>
                  </a:lnTo>
                  <a:cubicBezTo>
                    <a:pt x="1289" y="18406"/>
                    <a:pt x="1501" y="18789"/>
                    <a:pt x="1576" y="18755"/>
                  </a:cubicBezTo>
                  <a:lnTo>
                    <a:pt x="2639" y="18277"/>
                  </a:lnTo>
                  <a:lnTo>
                    <a:pt x="3297" y="18527"/>
                  </a:lnTo>
                  <a:lnTo>
                    <a:pt x="3557" y="21600"/>
                  </a:lnTo>
                  <a:lnTo>
                    <a:pt x="11711" y="20722"/>
                  </a:lnTo>
                  <a:lnTo>
                    <a:pt x="16655" y="19932"/>
                  </a:lnTo>
                  <a:lnTo>
                    <a:pt x="16916" y="20371"/>
                  </a:lnTo>
                  <a:lnTo>
                    <a:pt x="17176" y="17385"/>
                  </a:lnTo>
                  <a:lnTo>
                    <a:pt x="16482" y="15630"/>
                  </a:lnTo>
                  <a:lnTo>
                    <a:pt x="17089" y="13786"/>
                  </a:lnTo>
                  <a:lnTo>
                    <a:pt x="18477" y="11502"/>
                  </a:lnTo>
                  <a:lnTo>
                    <a:pt x="18738" y="10624"/>
                  </a:lnTo>
                  <a:lnTo>
                    <a:pt x="18651" y="9922"/>
                  </a:lnTo>
                  <a:lnTo>
                    <a:pt x="19865" y="7990"/>
                  </a:lnTo>
                  <a:lnTo>
                    <a:pt x="20125" y="6497"/>
                  </a:lnTo>
                  <a:lnTo>
                    <a:pt x="19952" y="5970"/>
                  </a:lnTo>
                  <a:lnTo>
                    <a:pt x="20906" y="5005"/>
                  </a:lnTo>
                  <a:lnTo>
                    <a:pt x="20646" y="4127"/>
                  </a:lnTo>
                  <a:lnTo>
                    <a:pt x="21600" y="2107"/>
                  </a:lnTo>
                  <a:lnTo>
                    <a:pt x="19692" y="2107"/>
                  </a:lnTo>
                  <a:lnTo>
                    <a:pt x="18998" y="1668"/>
                  </a:lnTo>
                  <a:lnTo>
                    <a:pt x="19258" y="0"/>
                  </a:lnTo>
                  <a:lnTo>
                    <a:pt x="9282" y="878"/>
                  </a:lnTo>
                  <a:lnTo>
                    <a:pt x="4684" y="1405"/>
                  </a:lnTo>
                  <a:cubicBezTo>
                    <a:pt x="4684" y="1405"/>
                    <a:pt x="0" y="2195"/>
                    <a:pt x="0" y="219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7" name="Shape 1214"/>
            <p:cNvSpPr/>
            <p:nvPr/>
          </p:nvSpPr>
          <p:spPr>
            <a:xfrm rot="239813">
              <a:off x="17143187" y="8449802"/>
              <a:ext cx="987694" cy="974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95"/>
                  </a:moveTo>
                  <a:lnTo>
                    <a:pt x="1041" y="10098"/>
                  </a:lnTo>
                  <a:lnTo>
                    <a:pt x="1214" y="18439"/>
                  </a:lnTo>
                  <a:cubicBezTo>
                    <a:pt x="1289" y="18406"/>
                    <a:pt x="1501" y="18789"/>
                    <a:pt x="1576" y="18755"/>
                  </a:cubicBezTo>
                  <a:lnTo>
                    <a:pt x="2639" y="18277"/>
                  </a:lnTo>
                  <a:lnTo>
                    <a:pt x="3297" y="18527"/>
                  </a:lnTo>
                  <a:lnTo>
                    <a:pt x="3557" y="21600"/>
                  </a:lnTo>
                  <a:lnTo>
                    <a:pt x="11711" y="20722"/>
                  </a:lnTo>
                  <a:lnTo>
                    <a:pt x="16655" y="19932"/>
                  </a:lnTo>
                  <a:lnTo>
                    <a:pt x="16916" y="20371"/>
                  </a:lnTo>
                  <a:lnTo>
                    <a:pt x="17176" y="17385"/>
                  </a:lnTo>
                  <a:lnTo>
                    <a:pt x="16482" y="15630"/>
                  </a:lnTo>
                  <a:lnTo>
                    <a:pt x="17089" y="13786"/>
                  </a:lnTo>
                  <a:lnTo>
                    <a:pt x="18477" y="11502"/>
                  </a:lnTo>
                  <a:lnTo>
                    <a:pt x="18738" y="10624"/>
                  </a:lnTo>
                  <a:lnTo>
                    <a:pt x="18651" y="9922"/>
                  </a:lnTo>
                  <a:lnTo>
                    <a:pt x="19865" y="7990"/>
                  </a:lnTo>
                  <a:lnTo>
                    <a:pt x="20125" y="6497"/>
                  </a:lnTo>
                  <a:lnTo>
                    <a:pt x="19952" y="5970"/>
                  </a:lnTo>
                  <a:lnTo>
                    <a:pt x="20906" y="5005"/>
                  </a:lnTo>
                  <a:lnTo>
                    <a:pt x="20646" y="4127"/>
                  </a:lnTo>
                  <a:lnTo>
                    <a:pt x="21600" y="2107"/>
                  </a:lnTo>
                  <a:lnTo>
                    <a:pt x="19692" y="2107"/>
                  </a:lnTo>
                  <a:lnTo>
                    <a:pt x="18998" y="1668"/>
                  </a:lnTo>
                  <a:lnTo>
                    <a:pt x="19258" y="0"/>
                  </a:lnTo>
                  <a:lnTo>
                    <a:pt x="9282" y="878"/>
                  </a:lnTo>
                  <a:lnTo>
                    <a:pt x="4684" y="1405"/>
                  </a:lnTo>
                  <a:cubicBezTo>
                    <a:pt x="4684" y="1405"/>
                    <a:pt x="0" y="2195"/>
                    <a:pt x="0" y="219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8" name="Shape 1215"/>
            <p:cNvSpPr/>
            <p:nvPr/>
          </p:nvSpPr>
          <p:spPr>
            <a:xfrm rot="239813">
              <a:off x="17847521" y="8777265"/>
              <a:ext cx="695355" cy="1274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31" y="1211"/>
                  </a:moveTo>
                  <a:lnTo>
                    <a:pt x="3580" y="2826"/>
                  </a:lnTo>
                  <a:lnTo>
                    <a:pt x="3826" y="3633"/>
                  </a:lnTo>
                  <a:lnTo>
                    <a:pt x="1235" y="5921"/>
                  </a:lnTo>
                  <a:lnTo>
                    <a:pt x="370" y="7200"/>
                  </a:lnTo>
                  <a:lnTo>
                    <a:pt x="1481" y="8748"/>
                  </a:lnTo>
                  <a:lnTo>
                    <a:pt x="1728" y="11035"/>
                  </a:lnTo>
                  <a:lnTo>
                    <a:pt x="2008" y="13232"/>
                  </a:lnTo>
                  <a:lnTo>
                    <a:pt x="1604" y="13862"/>
                  </a:lnTo>
                  <a:lnTo>
                    <a:pt x="2222" y="14938"/>
                  </a:lnTo>
                  <a:lnTo>
                    <a:pt x="1111" y="15678"/>
                  </a:lnTo>
                  <a:lnTo>
                    <a:pt x="864" y="16015"/>
                  </a:lnTo>
                  <a:lnTo>
                    <a:pt x="124" y="16553"/>
                  </a:lnTo>
                  <a:cubicBezTo>
                    <a:pt x="82" y="17271"/>
                    <a:pt x="41" y="17989"/>
                    <a:pt x="0" y="18706"/>
                  </a:cubicBezTo>
                  <a:lnTo>
                    <a:pt x="124" y="18975"/>
                  </a:lnTo>
                  <a:lnTo>
                    <a:pt x="9751" y="18437"/>
                  </a:lnTo>
                  <a:lnTo>
                    <a:pt x="11479" y="18235"/>
                  </a:lnTo>
                  <a:lnTo>
                    <a:pt x="12219" y="18706"/>
                  </a:lnTo>
                  <a:lnTo>
                    <a:pt x="12342" y="19312"/>
                  </a:lnTo>
                  <a:lnTo>
                    <a:pt x="12219" y="20120"/>
                  </a:lnTo>
                  <a:lnTo>
                    <a:pt x="13330" y="20590"/>
                  </a:lnTo>
                  <a:lnTo>
                    <a:pt x="13701" y="21466"/>
                  </a:lnTo>
                  <a:lnTo>
                    <a:pt x="14194" y="21600"/>
                  </a:lnTo>
                  <a:lnTo>
                    <a:pt x="17403" y="20456"/>
                  </a:lnTo>
                  <a:lnTo>
                    <a:pt x="18267" y="20321"/>
                  </a:lnTo>
                  <a:lnTo>
                    <a:pt x="19502" y="20187"/>
                  </a:lnTo>
                  <a:lnTo>
                    <a:pt x="20736" y="20389"/>
                  </a:lnTo>
                  <a:lnTo>
                    <a:pt x="21600" y="19783"/>
                  </a:lnTo>
                  <a:lnTo>
                    <a:pt x="20242" y="10901"/>
                  </a:lnTo>
                  <a:lnTo>
                    <a:pt x="19872" y="6190"/>
                  </a:lnTo>
                  <a:lnTo>
                    <a:pt x="18637" y="0"/>
                  </a:lnTo>
                  <a:lnTo>
                    <a:pt x="18267" y="336"/>
                  </a:lnTo>
                  <a:lnTo>
                    <a:pt x="16540" y="269"/>
                  </a:lnTo>
                  <a:cubicBezTo>
                    <a:pt x="16540" y="269"/>
                    <a:pt x="5431" y="1211"/>
                    <a:pt x="5431" y="121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9" name="Shape 1216"/>
            <p:cNvSpPr/>
            <p:nvPr/>
          </p:nvSpPr>
          <p:spPr>
            <a:xfrm rot="239813">
              <a:off x="17847521" y="8777265"/>
              <a:ext cx="695355" cy="1274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31" y="1211"/>
                  </a:moveTo>
                  <a:lnTo>
                    <a:pt x="3580" y="2826"/>
                  </a:lnTo>
                  <a:lnTo>
                    <a:pt x="3826" y="3633"/>
                  </a:lnTo>
                  <a:lnTo>
                    <a:pt x="1235" y="5921"/>
                  </a:lnTo>
                  <a:lnTo>
                    <a:pt x="370" y="7200"/>
                  </a:lnTo>
                  <a:lnTo>
                    <a:pt x="1481" y="8748"/>
                  </a:lnTo>
                  <a:lnTo>
                    <a:pt x="1728" y="11035"/>
                  </a:lnTo>
                  <a:lnTo>
                    <a:pt x="2008" y="13232"/>
                  </a:lnTo>
                  <a:lnTo>
                    <a:pt x="1604" y="13862"/>
                  </a:lnTo>
                  <a:lnTo>
                    <a:pt x="2222" y="14938"/>
                  </a:lnTo>
                  <a:lnTo>
                    <a:pt x="1111" y="15678"/>
                  </a:lnTo>
                  <a:lnTo>
                    <a:pt x="864" y="16015"/>
                  </a:lnTo>
                  <a:lnTo>
                    <a:pt x="124" y="16553"/>
                  </a:lnTo>
                  <a:cubicBezTo>
                    <a:pt x="82" y="17271"/>
                    <a:pt x="41" y="17989"/>
                    <a:pt x="0" y="18706"/>
                  </a:cubicBezTo>
                  <a:lnTo>
                    <a:pt x="124" y="18975"/>
                  </a:lnTo>
                  <a:lnTo>
                    <a:pt x="9751" y="18437"/>
                  </a:lnTo>
                  <a:lnTo>
                    <a:pt x="11479" y="18235"/>
                  </a:lnTo>
                  <a:lnTo>
                    <a:pt x="12219" y="18706"/>
                  </a:lnTo>
                  <a:lnTo>
                    <a:pt x="12342" y="19312"/>
                  </a:lnTo>
                  <a:lnTo>
                    <a:pt x="12219" y="20120"/>
                  </a:lnTo>
                  <a:lnTo>
                    <a:pt x="13330" y="20590"/>
                  </a:lnTo>
                  <a:lnTo>
                    <a:pt x="13701" y="21466"/>
                  </a:lnTo>
                  <a:lnTo>
                    <a:pt x="14194" y="21600"/>
                  </a:lnTo>
                  <a:lnTo>
                    <a:pt x="17403" y="20456"/>
                  </a:lnTo>
                  <a:lnTo>
                    <a:pt x="18267" y="20321"/>
                  </a:lnTo>
                  <a:lnTo>
                    <a:pt x="19502" y="20187"/>
                  </a:lnTo>
                  <a:lnTo>
                    <a:pt x="20736" y="20389"/>
                  </a:lnTo>
                  <a:lnTo>
                    <a:pt x="21600" y="19783"/>
                  </a:lnTo>
                  <a:lnTo>
                    <a:pt x="20242" y="10901"/>
                  </a:lnTo>
                  <a:lnTo>
                    <a:pt x="19872" y="6190"/>
                  </a:lnTo>
                  <a:lnTo>
                    <a:pt x="18637" y="0"/>
                  </a:lnTo>
                  <a:lnTo>
                    <a:pt x="18267" y="336"/>
                  </a:lnTo>
                  <a:lnTo>
                    <a:pt x="16540" y="269"/>
                  </a:lnTo>
                  <a:cubicBezTo>
                    <a:pt x="16540" y="269"/>
                    <a:pt x="5431" y="1211"/>
                    <a:pt x="5431" y="121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0" name="Shape 1217"/>
            <p:cNvSpPr/>
            <p:nvPr/>
          </p:nvSpPr>
          <p:spPr>
            <a:xfrm rot="239813">
              <a:off x="16885423" y="7468016"/>
              <a:ext cx="1434560" cy="109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51"/>
                  </a:moveTo>
                  <a:lnTo>
                    <a:pt x="1137" y="4166"/>
                  </a:lnTo>
                  <a:lnTo>
                    <a:pt x="2334" y="5267"/>
                  </a:lnTo>
                  <a:lnTo>
                    <a:pt x="2394" y="6839"/>
                  </a:lnTo>
                  <a:lnTo>
                    <a:pt x="3829" y="8647"/>
                  </a:lnTo>
                  <a:lnTo>
                    <a:pt x="4248" y="18787"/>
                  </a:lnTo>
                  <a:lnTo>
                    <a:pt x="4670" y="21600"/>
                  </a:lnTo>
                  <a:lnTo>
                    <a:pt x="17950" y="19652"/>
                  </a:lnTo>
                  <a:lnTo>
                    <a:pt x="18010" y="20988"/>
                  </a:lnTo>
                  <a:lnTo>
                    <a:pt x="18489" y="21459"/>
                  </a:lnTo>
                  <a:lnTo>
                    <a:pt x="19626" y="21459"/>
                  </a:lnTo>
                  <a:lnTo>
                    <a:pt x="19805" y="20830"/>
                  </a:lnTo>
                  <a:lnTo>
                    <a:pt x="19745" y="20123"/>
                  </a:lnTo>
                  <a:lnTo>
                    <a:pt x="20403" y="18237"/>
                  </a:lnTo>
                  <a:lnTo>
                    <a:pt x="21036" y="17918"/>
                  </a:lnTo>
                  <a:lnTo>
                    <a:pt x="21600" y="17765"/>
                  </a:lnTo>
                  <a:lnTo>
                    <a:pt x="21181" y="16900"/>
                  </a:lnTo>
                  <a:lnTo>
                    <a:pt x="21122" y="15564"/>
                  </a:lnTo>
                  <a:lnTo>
                    <a:pt x="20523" y="15328"/>
                  </a:lnTo>
                  <a:lnTo>
                    <a:pt x="19865" y="15014"/>
                  </a:lnTo>
                  <a:lnTo>
                    <a:pt x="19386" y="13756"/>
                  </a:lnTo>
                  <a:lnTo>
                    <a:pt x="19147" y="12499"/>
                  </a:lnTo>
                  <a:lnTo>
                    <a:pt x="18549" y="12027"/>
                  </a:lnTo>
                  <a:lnTo>
                    <a:pt x="17292" y="11005"/>
                  </a:lnTo>
                  <a:lnTo>
                    <a:pt x="16454" y="9275"/>
                  </a:lnTo>
                  <a:lnTo>
                    <a:pt x="16634" y="8568"/>
                  </a:lnTo>
                  <a:lnTo>
                    <a:pt x="17172" y="7861"/>
                  </a:lnTo>
                  <a:lnTo>
                    <a:pt x="16215" y="6682"/>
                  </a:lnTo>
                  <a:lnTo>
                    <a:pt x="15975" y="7075"/>
                  </a:lnTo>
                  <a:lnTo>
                    <a:pt x="15617" y="7232"/>
                  </a:lnTo>
                  <a:lnTo>
                    <a:pt x="15198" y="6289"/>
                  </a:lnTo>
                  <a:lnTo>
                    <a:pt x="14779" y="4717"/>
                  </a:lnTo>
                  <a:lnTo>
                    <a:pt x="14121" y="4402"/>
                  </a:lnTo>
                  <a:lnTo>
                    <a:pt x="13403" y="4088"/>
                  </a:lnTo>
                  <a:lnTo>
                    <a:pt x="13044" y="3695"/>
                  </a:lnTo>
                  <a:lnTo>
                    <a:pt x="12864" y="2359"/>
                  </a:lnTo>
                  <a:lnTo>
                    <a:pt x="12685" y="1494"/>
                  </a:lnTo>
                  <a:lnTo>
                    <a:pt x="12565" y="629"/>
                  </a:lnTo>
                  <a:lnTo>
                    <a:pt x="11428" y="0"/>
                  </a:lnTo>
                  <a:cubicBezTo>
                    <a:pt x="11428" y="0"/>
                    <a:pt x="0" y="1651"/>
                    <a:pt x="0" y="165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1" name="Shape 1218"/>
            <p:cNvSpPr/>
            <p:nvPr/>
          </p:nvSpPr>
          <p:spPr>
            <a:xfrm rot="239813">
              <a:off x="16885423" y="7468016"/>
              <a:ext cx="1434560" cy="109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51"/>
                  </a:moveTo>
                  <a:lnTo>
                    <a:pt x="1137" y="4166"/>
                  </a:lnTo>
                  <a:lnTo>
                    <a:pt x="2334" y="5267"/>
                  </a:lnTo>
                  <a:lnTo>
                    <a:pt x="2394" y="6839"/>
                  </a:lnTo>
                  <a:lnTo>
                    <a:pt x="3829" y="8647"/>
                  </a:lnTo>
                  <a:lnTo>
                    <a:pt x="4248" y="18787"/>
                  </a:lnTo>
                  <a:lnTo>
                    <a:pt x="4670" y="21600"/>
                  </a:lnTo>
                  <a:lnTo>
                    <a:pt x="17950" y="19652"/>
                  </a:lnTo>
                  <a:lnTo>
                    <a:pt x="18010" y="20988"/>
                  </a:lnTo>
                  <a:lnTo>
                    <a:pt x="18489" y="21459"/>
                  </a:lnTo>
                  <a:lnTo>
                    <a:pt x="19626" y="21459"/>
                  </a:lnTo>
                  <a:lnTo>
                    <a:pt x="19805" y="20830"/>
                  </a:lnTo>
                  <a:lnTo>
                    <a:pt x="19745" y="20123"/>
                  </a:lnTo>
                  <a:lnTo>
                    <a:pt x="20403" y="18237"/>
                  </a:lnTo>
                  <a:lnTo>
                    <a:pt x="21036" y="17918"/>
                  </a:lnTo>
                  <a:lnTo>
                    <a:pt x="21600" y="17765"/>
                  </a:lnTo>
                  <a:lnTo>
                    <a:pt x="21181" y="16900"/>
                  </a:lnTo>
                  <a:lnTo>
                    <a:pt x="21122" y="15564"/>
                  </a:lnTo>
                  <a:lnTo>
                    <a:pt x="20523" y="15328"/>
                  </a:lnTo>
                  <a:lnTo>
                    <a:pt x="19865" y="15014"/>
                  </a:lnTo>
                  <a:lnTo>
                    <a:pt x="19386" y="13756"/>
                  </a:lnTo>
                  <a:lnTo>
                    <a:pt x="19147" y="12499"/>
                  </a:lnTo>
                  <a:lnTo>
                    <a:pt x="18549" y="12027"/>
                  </a:lnTo>
                  <a:lnTo>
                    <a:pt x="17292" y="11005"/>
                  </a:lnTo>
                  <a:lnTo>
                    <a:pt x="16454" y="9275"/>
                  </a:lnTo>
                  <a:lnTo>
                    <a:pt x="16634" y="8568"/>
                  </a:lnTo>
                  <a:lnTo>
                    <a:pt x="17172" y="7861"/>
                  </a:lnTo>
                  <a:lnTo>
                    <a:pt x="16215" y="6682"/>
                  </a:lnTo>
                  <a:lnTo>
                    <a:pt x="15975" y="7075"/>
                  </a:lnTo>
                  <a:lnTo>
                    <a:pt x="15617" y="7232"/>
                  </a:lnTo>
                  <a:lnTo>
                    <a:pt x="15198" y="6289"/>
                  </a:lnTo>
                  <a:lnTo>
                    <a:pt x="14779" y="4717"/>
                  </a:lnTo>
                  <a:lnTo>
                    <a:pt x="14121" y="4402"/>
                  </a:lnTo>
                  <a:lnTo>
                    <a:pt x="13403" y="4088"/>
                  </a:lnTo>
                  <a:lnTo>
                    <a:pt x="13044" y="3695"/>
                  </a:lnTo>
                  <a:lnTo>
                    <a:pt x="12864" y="2359"/>
                  </a:lnTo>
                  <a:lnTo>
                    <a:pt x="12685" y="1494"/>
                  </a:lnTo>
                  <a:lnTo>
                    <a:pt x="12565" y="629"/>
                  </a:lnTo>
                  <a:lnTo>
                    <a:pt x="11428" y="0"/>
                  </a:lnTo>
                  <a:cubicBezTo>
                    <a:pt x="11428" y="0"/>
                    <a:pt x="0" y="1651"/>
                    <a:pt x="0" y="165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2" name="Shape 1219"/>
            <p:cNvSpPr/>
            <p:nvPr/>
          </p:nvSpPr>
          <p:spPr>
            <a:xfrm rot="239813">
              <a:off x="17399382" y="5890063"/>
              <a:ext cx="1090016" cy="1082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9" y="870"/>
                  </a:moveTo>
                  <a:lnTo>
                    <a:pt x="1492" y="2532"/>
                  </a:lnTo>
                  <a:lnTo>
                    <a:pt x="1728" y="4589"/>
                  </a:lnTo>
                  <a:lnTo>
                    <a:pt x="0" y="6804"/>
                  </a:lnTo>
                  <a:lnTo>
                    <a:pt x="864" y="7912"/>
                  </a:lnTo>
                  <a:lnTo>
                    <a:pt x="1178" y="8703"/>
                  </a:lnTo>
                  <a:lnTo>
                    <a:pt x="707" y="9969"/>
                  </a:lnTo>
                  <a:lnTo>
                    <a:pt x="943" y="11710"/>
                  </a:lnTo>
                  <a:lnTo>
                    <a:pt x="1964" y="11789"/>
                  </a:lnTo>
                  <a:lnTo>
                    <a:pt x="2608" y="12293"/>
                  </a:lnTo>
                  <a:lnTo>
                    <a:pt x="3617" y="12751"/>
                  </a:lnTo>
                  <a:lnTo>
                    <a:pt x="4576" y="14113"/>
                  </a:lnTo>
                  <a:lnTo>
                    <a:pt x="5734" y="14084"/>
                  </a:lnTo>
                  <a:lnTo>
                    <a:pt x="6490" y="15341"/>
                  </a:lnTo>
                  <a:lnTo>
                    <a:pt x="7226" y="14796"/>
                  </a:lnTo>
                  <a:lnTo>
                    <a:pt x="7619" y="16220"/>
                  </a:lnTo>
                  <a:lnTo>
                    <a:pt x="7619" y="16695"/>
                  </a:lnTo>
                  <a:lnTo>
                    <a:pt x="7855" y="17486"/>
                  </a:lnTo>
                  <a:lnTo>
                    <a:pt x="7776" y="17881"/>
                  </a:lnTo>
                  <a:lnTo>
                    <a:pt x="7933" y="18277"/>
                  </a:lnTo>
                  <a:lnTo>
                    <a:pt x="7855" y="20017"/>
                  </a:lnTo>
                  <a:lnTo>
                    <a:pt x="8797" y="20809"/>
                  </a:lnTo>
                  <a:lnTo>
                    <a:pt x="9897" y="21204"/>
                  </a:lnTo>
                  <a:lnTo>
                    <a:pt x="10525" y="21600"/>
                  </a:lnTo>
                  <a:lnTo>
                    <a:pt x="12332" y="21204"/>
                  </a:lnTo>
                  <a:lnTo>
                    <a:pt x="20579" y="19701"/>
                  </a:lnTo>
                  <a:lnTo>
                    <a:pt x="20893" y="19701"/>
                  </a:lnTo>
                  <a:lnTo>
                    <a:pt x="20893" y="18040"/>
                  </a:lnTo>
                  <a:lnTo>
                    <a:pt x="19951" y="15191"/>
                  </a:lnTo>
                  <a:lnTo>
                    <a:pt x="20108" y="13688"/>
                  </a:lnTo>
                  <a:lnTo>
                    <a:pt x="19715" y="12422"/>
                  </a:lnTo>
                  <a:lnTo>
                    <a:pt x="20265" y="11631"/>
                  </a:lnTo>
                  <a:lnTo>
                    <a:pt x="20343" y="10681"/>
                  </a:lnTo>
                  <a:lnTo>
                    <a:pt x="20108" y="9257"/>
                  </a:lnTo>
                  <a:lnTo>
                    <a:pt x="21129" y="7675"/>
                  </a:lnTo>
                  <a:lnTo>
                    <a:pt x="21600" y="5934"/>
                  </a:lnTo>
                  <a:lnTo>
                    <a:pt x="21443" y="5776"/>
                  </a:lnTo>
                  <a:lnTo>
                    <a:pt x="20971" y="6172"/>
                  </a:lnTo>
                  <a:lnTo>
                    <a:pt x="20500" y="7121"/>
                  </a:lnTo>
                  <a:lnTo>
                    <a:pt x="20029" y="8070"/>
                  </a:lnTo>
                  <a:lnTo>
                    <a:pt x="19558" y="8308"/>
                  </a:lnTo>
                  <a:lnTo>
                    <a:pt x="19401" y="8941"/>
                  </a:lnTo>
                  <a:lnTo>
                    <a:pt x="18929" y="9494"/>
                  </a:lnTo>
                  <a:lnTo>
                    <a:pt x="18615" y="9732"/>
                  </a:lnTo>
                  <a:lnTo>
                    <a:pt x="18772" y="8308"/>
                  </a:lnTo>
                  <a:lnTo>
                    <a:pt x="18694" y="7912"/>
                  </a:lnTo>
                  <a:lnTo>
                    <a:pt x="19008" y="6963"/>
                  </a:lnTo>
                  <a:lnTo>
                    <a:pt x="18929" y="5934"/>
                  </a:lnTo>
                  <a:lnTo>
                    <a:pt x="18301" y="5064"/>
                  </a:lnTo>
                  <a:lnTo>
                    <a:pt x="18144" y="4668"/>
                  </a:lnTo>
                  <a:lnTo>
                    <a:pt x="18379" y="4272"/>
                  </a:lnTo>
                  <a:lnTo>
                    <a:pt x="18458" y="3877"/>
                  </a:lnTo>
                  <a:lnTo>
                    <a:pt x="17987" y="3877"/>
                  </a:lnTo>
                  <a:lnTo>
                    <a:pt x="17516" y="3877"/>
                  </a:lnTo>
                  <a:lnTo>
                    <a:pt x="17044" y="3086"/>
                  </a:lnTo>
                  <a:lnTo>
                    <a:pt x="16023" y="3086"/>
                  </a:lnTo>
                  <a:lnTo>
                    <a:pt x="14688" y="2928"/>
                  </a:lnTo>
                  <a:lnTo>
                    <a:pt x="12960" y="2611"/>
                  </a:lnTo>
                  <a:lnTo>
                    <a:pt x="11546" y="2611"/>
                  </a:lnTo>
                  <a:lnTo>
                    <a:pt x="10446" y="2453"/>
                  </a:lnTo>
                  <a:lnTo>
                    <a:pt x="9033" y="1899"/>
                  </a:lnTo>
                  <a:lnTo>
                    <a:pt x="8562" y="1266"/>
                  </a:lnTo>
                  <a:lnTo>
                    <a:pt x="6519" y="1345"/>
                  </a:lnTo>
                  <a:lnTo>
                    <a:pt x="6127" y="0"/>
                  </a:lnTo>
                  <a:lnTo>
                    <a:pt x="4399" y="791"/>
                  </a:lnTo>
                  <a:cubicBezTo>
                    <a:pt x="4399" y="791"/>
                    <a:pt x="2199" y="870"/>
                    <a:pt x="2199" y="87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3" name="Shape 1220"/>
            <p:cNvSpPr/>
            <p:nvPr/>
          </p:nvSpPr>
          <p:spPr>
            <a:xfrm rot="239813">
              <a:off x="17399382" y="5890063"/>
              <a:ext cx="1090016" cy="1082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9" y="870"/>
                  </a:moveTo>
                  <a:lnTo>
                    <a:pt x="1492" y="2532"/>
                  </a:lnTo>
                  <a:lnTo>
                    <a:pt x="1728" y="4589"/>
                  </a:lnTo>
                  <a:lnTo>
                    <a:pt x="0" y="6804"/>
                  </a:lnTo>
                  <a:lnTo>
                    <a:pt x="864" y="7912"/>
                  </a:lnTo>
                  <a:lnTo>
                    <a:pt x="1178" y="8703"/>
                  </a:lnTo>
                  <a:lnTo>
                    <a:pt x="707" y="9969"/>
                  </a:lnTo>
                  <a:lnTo>
                    <a:pt x="943" y="11710"/>
                  </a:lnTo>
                  <a:lnTo>
                    <a:pt x="1964" y="11789"/>
                  </a:lnTo>
                  <a:lnTo>
                    <a:pt x="2608" y="12293"/>
                  </a:lnTo>
                  <a:lnTo>
                    <a:pt x="3617" y="12751"/>
                  </a:lnTo>
                  <a:lnTo>
                    <a:pt x="4576" y="14113"/>
                  </a:lnTo>
                  <a:lnTo>
                    <a:pt x="5734" y="14084"/>
                  </a:lnTo>
                  <a:lnTo>
                    <a:pt x="6490" y="15341"/>
                  </a:lnTo>
                  <a:lnTo>
                    <a:pt x="7226" y="14796"/>
                  </a:lnTo>
                  <a:lnTo>
                    <a:pt x="7619" y="16220"/>
                  </a:lnTo>
                  <a:lnTo>
                    <a:pt x="7619" y="16695"/>
                  </a:lnTo>
                  <a:lnTo>
                    <a:pt x="7854" y="17486"/>
                  </a:lnTo>
                  <a:lnTo>
                    <a:pt x="7776" y="17881"/>
                  </a:lnTo>
                  <a:lnTo>
                    <a:pt x="7933" y="18277"/>
                  </a:lnTo>
                  <a:lnTo>
                    <a:pt x="7854" y="20017"/>
                  </a:lnTo>
                  <a:lnTo>
                    <a:pt x="8797" y="20809"/>
                  </a:lnTo>
                  <a:lnTo>
                    <a:pt x="9897" y="21204"/>
                  </a:lnTo>
                  <a:lnTo>
                    <a:pt x="10525" y="21600"/>
                  </a:lnTo>
                  <a:lnTo>
                    <a:pt x="12332" y="21204"/>
                  </a:lnTo>
                  <a:lnTo>
                    <a:pt x="20579" y="19701"/>
                  </a:lnTo>
                  <a:lnTo>
                    <a:pt x="20893" y="19701"/>
                  </a:lnTo>
                  <a:lnTo>
                    <a:pt x="20893" y="18040"/>
                  </a:lnTo>
                  <a:lnTo>
                    <a:pt x="19951" y="15191"/>
                  </a:lnTo>
                  <a:lnTo>
                    <a:pt x="20108" y="13688"/>
                  </a:lnTo>
                  <a:lnTo>
                    <a:pt x="19715" y="12422"/>
                  </a:lnTo>
                  <a:lnTo>
                    <a:pt x="20265" y="11631"/>
                  </a:lnTo>
                  <a:lnTo>
                    <a:pt x="20343" y="10681"/>
                  </a:lnTo>
                  <a:lnTo>
                    <a:pt x="20108" y="9257"/>
                  </a:lnTo>
                  <a:lnTo>
                    <a:pt x="21129" y="7675"/>
                  </a:lnTo>
                  <a:lnTo>
                    <a:pt x="21600" y="5934"/>
                  </a:lnTo>
                  <a:lnTo>
                    <a:pt x="21443" y="5776"/>
                  </a:lnTo>
                  <a:lnTo>
                    <a:pt x="20971" y="6172"/>
                  </a:lnTo>
                  <a:lnTo>
                    <a:pt x="20500" y="7121"/>
                  </a:lnTo>
                  <a:lnTo>
                    <a:pt x="20029" y="8070"/>
                  </a:lnTo>
                  <a:lnTo>
                    <a:pt x="19558" y="8308"/>
                  </a:lnTo>
                  <a:lnTo>
                    <a:pt x="19401" y="8941"/>
                  </a:lnTo>
                  <a:lnTo>
                    <a:pt x="18929" y="9494"/>
                  </a:lnTo>
                  <a:lnTo>
                    <a:pt x="18615" y="9732"/>
                  </a:lnTo>
                  <a:lnTo>
                    <a:pt x="18772" y="8308"/>
                  </a:lnTo>
                  <a:lnTo>
                    <a:pt x="18694" y="7912"/>
                  </a:lnTo>
                  <a:lnTo>
                    <a:pt x="19008" y="6963"/>
                  </a:lnTo>
                  <a:lnTo>
                    <a:pt x="18929" y="5934"/>
                  </a:lnTo>
                  <a:lnTo>
                    <a:pt x="18301" y="5064"/>
                  </a:lnTo>
                  <a:lnTo>
                    <a:pt x="18144" y="4668"/>
                  </a:lnTo>
                  <a:lnTo>
                    <a:pt x="18379" y="4273"/>
                  </a:lnTo>
                  <a:lnTo>
                    <a:pt x="18458" y="3877"/>
                  </a:lnTo>
                  <a:lnTo>
                    <a:pt x="17987" y="3877"/>
                  </a:lnTo>
                  <a:lnTo>
                    <a:pt x="17516" y="3877"/>
                  </a:lnTo>
                  <a:lnTo>
                    <a:pt x="17044" y="3086"/>
                  </a:lnTo>
                  <a:lnTo>
                    <a:pt x="16023" y="3086"/>
                  </a:lnTo>
                  <a:lnTo>
                    <a:pt x="14688" y="2928"/>
                  </a:lnTo>
                  <a:lnTo>
                    <a:pt x="12960" y="2611"/>
                  </a:lnTo>
                  <a:lnTo>
                    <a:pt x="11546" y="2611"/>
                  </a:lnTo>
                  <a:lnTo>
                    <a:pt x="10446" y="2453"/>
                  </a:lnTo>
                  <a:lnTo>
                    <a:pt x="9033" y="1899"/>
                  </a:lnTo>
                  <a:lnTo>
                    <a:pt x="8562" y="1266"/>
                  </a:lnTo>
                  <a:lnTo>
                    <a:pt x="6519" y="1345"/>
                  </a:lnTo>
                  <a:lnTo>
                    <a:pt x="6127" y="0"/>
                  </a:lnTo>
                  <a:lnTo>
                    <a:pt x="4399" y="791"/>
                  </a:lnTo>
                  <a:cubicBezTo>
                    <a:pt x="4399" y="791"/>
                    <a:pt x="2199" y="870"/>
                    <a:pt x="2199" y="87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4" name="Shape 1221"/>
            <p:cNvSpPr/>
            <p:nvPr/>
          </p:nvSpPr>
          <p:spPr>
            <a:xfrm rot="239813">
              <a:off x="17744648" y="6895838"/>
              <a:ext cx="810198" cy="1389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3" y="1605"/>
                  </a:moveTo>
                  <a:lnTo>
                    <a:pt x="5188" y="3271"/>
                  </a:lnTo>
                  <a:lnTo>
                    <a:pt x="5294" y="4135"/>
                  </a:lnTo>
                  <a:lnTo>
                    <a:pt x="3282" y="5740"/>
                  </a:lnTo>
                  <a:lnTo>
                    <a:pt x="953" y="5681"/>
                  </a:lnTo>
                  <a:lnTo>
                    <a:pt x="1906" y="7283"/>
                  </a:lnTo>
                  <a:lnTo>
                    <a:pt x="0" y="8825"/>
                  </a:lnTo>
                  <a:lnTo>
                    <a:pt x="1059" y="12696"/>
                  </a:lnTo>
                  <a:lnTo>
                    <a:pt x="3856" y="13265"/>
                  </a:lnTo>
                  <a:lnTo>
                    <a:pt x="5506" y="15120"/>
                  </a:lnTo>
                  <a:lnTo>
                    <a:pt x="6882" y="14873"/>
                  </a:lnTo>
                  <a:lnTo>
                    <a:pt x="7835" y="15552"/>
                  </a:lnTo>
                  <a:lnTo>
                    <a:pt x="7200" y="16231"/>
                  </a:lnTo>
                  <a:lnTo>
                    <a:pt x="6888" y="16650"/>
                  </a:lnTo>
                  <a:lnTo>
                    <a:pt x="8682" y="18452"/>
                  </a:lnTo>
                  <a:lnTo>
                    <a:pt x="11859" y="19316"/>
                  </a:lnTo>
                  <a:lnTo>
                    <a:pt x="12606" y="21336"/>
                  </a:lnTo>
                  <a:lnTo>
                    <a:pt x="15141" y="21600"/>
                  </a:lnTo>
                  <a:lnTo>
                    <a:pt x="15353" y="20859"/>
                  </a:lnTo>
                  <a:lnTo>
                    <a:pt x="16791" y="21187"/>
                  </a:lnTo>
                  <a:lnTo>
                    <a:pt x="18423" y="21106"/>
                  </a:lnTo>
                  <a:lnTo>
                    <a:pt x="18741" y="20798"/>
                  </a:lnTo>
                  <a:lnTo>
                    <a:pt x="18423" y="20119"/>
                  </a:lnTo>
                  <a:lnTo>
                    <a:pt x="20619" y="19780"/>
                  </a:lnTo>
                  <a:lnTo>
                    <a:pt x="20329" y="18823"/>
                  </a:lnTo>
                  <a:lnTo>
                    <a:pt x="20329" y="18267"/>
                  </a:lnTo>
                  <a:lnTo>
                    <a:pt x="20118" y="17712"/>
                  </a:lnTo>
                  <a:lnTo>
                    <a:pt x="20223" y="16910"/>
                  </a:lnTo>
                  <a:lnTo>
                    <a:pt x="20329" y="16416"/>
                  </a:lnTo>
                  <a:lnTo>
                    <a:pt x="20574" y="16094"/>
                  </a:lnTo>
                  <a:lnTo>
                    <a:pt x="21176" y="15305"/>
                  </a:lnTo>
                  <a:lnTo>
                    <a:pt x="21282" y="14626"/>
                  </a:lnTo>
                  <a:lnTo>
                    <a:pt x="21600" y="14379"/>
                  </a:lnTo>
                  <a:lnTo>
                    <a:pt x="21388" y="13762"/>
                  </a:lnTo>
                  <a:lnTo>
                    <a:pt x="20965" y="12775"/>
                  </a:lnTo>
                  <a:lnTo>
                    <a:pt x="20965" y="11911"/>
                  </a:lnTo>
                  <a:lnTo>
                    <a:pt x="21600" y="10615"/>
                  </a:lnTo>
                  <a:lnTo>
                    <a:pt x="20329" y="6850"/>
                  </a:lnTo>
                  <a:lnTo>
                    <a:pt x="20012" y="6295"/>
                  </a:lnTo>
                  <a:lnTo>
                    <a:pt x="19694" y="5122"/>
                  </a:lnTo>
                  <a:lnTo>
                    <a:pt x="19377" y="4135"/>
                  </a:lnTo>
                  <a:lnTo>
                    <a:pt x="18953" y="2901"/>
                  </a:lnTo>
                  <a:lnTo>
                    <a:pt x="18636" y="2592"/>
                  </a:lnTo>
                  <a:lnTo>
                    <a:pt x="17153" y="1296"/>
                  </a:lnTo>
                  <a:lnTo>
                    <a:pt x="16836" y="432"/>
                  </a:lnTo>
                  <a:lnTo>
                    <a:pt x="16624" y="0"/>
                  </a:lnTo>
                  <a:cubicBezTo>
                    <a:pt x="16624" y="0"/>
                    <a:pt x="2753" y="1605"/>
                    <a:pt x="2753" y="160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5" name="Shape 1222"/>
            <p:cNvSpPr/>
            <p:nvPr/>
          </p:nvSpPr>
          <p:spPr>
            <a:xfrm rot="239813">
              <a:off x="17744648" y="6895838"/>
              <a:ext cx="810198" cy="1389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3" y="1605"/>
                  </a:moveTo>
                  <a:lnTo>
                    <a:pt x="5188" y="3271"/>
                  </a:lnTo>
                  <a:lnTo>
                    <a:pt x="5294" y="4135"/>
                  </a:lnTo>
                  <a:lnTo>
                    <a:pt x="3282" y="5740"/>
                  </a:lnTo>
                  <a:lnTo>
                    <a:pt x="953" y="5681"/>
                  </a:lnTo>
                  <a:lnTo>
                    <a:pt x="1906" y="7283"/>
                  </a:lnTo>
                  <a:lnTo>
                    <a:pt x="0" y="8825"/>
                  </a:lnTo>
                  <a:lnTo>
                    <a:pt x="1059" y="12696"/>
                  </a:lnTo>
                  <a:lnTo>
                    <a:pt x="3856" y="13265"/>
                  </a:lnTo>
                  <a:lnTo>
                    <a:pt x="5506" y="15120"/>
                  </a:lnTo>
                  <a:lnTo>
                    <a:pt x="6882" y="14873"/>
                  </a:lnTo>
                  <a:lnTo>
                    <a:pt x="7835" y="15552"/>
                  </a:lnTo>
                  <a:lnTo>
                    <a:pt x="7200" y="16231"/>
                  </a:lnTo>
                  <a:lnTo>
                    <a:pt x="6888" y="16650"/>
                  </a:lnTo>
                  <a:lnTo>
                    <a:pt x="8682" y="18452"/>
                  </a:lnTo>
                  <a:lnTo>
                    <a:pt x="11859" y="19316"/>
                  </a:lnTo>
                  <a:lnTo>
                    <a:pt x="12606" y="21336"/>
                  </a:lnTo>
                  <a:lnTo>
                    <a:pt x="15141" y="21600"/>
                  </a:lnTo>
                  <a:lnTo>
                    <a:pt x="15353" y="20859"/>
                  </a:lnTo>
                  <a:lnTo>
                    <a:pt x="16791" y="21187"/>
                  </a:lnTo>
                  <a:lnTo>
                    <a:pt x="18423" y="21106"/>
                  </a:lnTo>
                  <a:lnTo>
                    <a:pt x="18741" y="20798"/>
                  </a:lnTo>
                  <a:lnTo>
                    <a:pt x="18423" y="20119"/>
                  </a:lnTo>
                  <a:lnTo>
                    <a:pt x="20619" y="19780"/>
                  </a:lnTo>
                  <a:lnTo>
                    <a:pt x="20329" y="18823"/>
                  </a:lnTo>
                  <a:lnTo>
                    <a:pt x="20329" y="18267"/>
                  </a:lnTo>
                  <a:lnTo>
                    <a:pt x="20118" y="17712"/>
                  </a:lnTo>
                  <a:lnTo>
                    <a:pt x="20223" y="16910"/>
                  </a:lnTo>
                  <a:lnTo>
                    <a:pt x="20329" y="16416"/>
                  </a:lnTo>
                  <a:lnTo>
                    <a:pt x="20574" y="16094"/>
                  </a:lnTo>
                  <a:lnTo>
                    <a:pt x="21176" y="15305"/>
                  </a:lnTo>
                  <a:lnTo>
                    <a:pt x="21282" y="14626"/>
                  </a:lnTo>
                  <a:lnTo>
                    <a:pt x="21600" y="14379"/>
                  </a:lnTo>
                  <a:lnTo>
                    <a:pt x="21388" y="13762"/>
                  </a:lnTo>
                  <a:lnTo>
                    <a:pt x="20965" y="12775"/>
                  </a:lnTo>
                  <a:lnTo>
                    <a:pt x="20965" y="11911"/>
                  </a:lnTo>
                  <a:lnTo>
                    <a:pt x="21600" y="10615"/>
                  </a:lnTo>
                  <a:lnTo>
                    <a:pt x="20329" y="6850"/>
                  </a:lnTo>
                  <a:lnTo>
                    <a:pt x="20012" y="6295"/>
                  </a:lnTo>
                  <a:lnTo>
                    <a:pt x="19694" y="5122"/>
                  </a:lnTo>
                  <a:lnTo>
                    <a:pt x="19377" y="4135"/>
                  </a:lnTo>
                  <a:lnTo>
                    <a:pt x="18953" y="2901"/>
                  </a:lnTo>
                  <a:lnTo>
                    <a:pt x="18636" y="2592"/>
                  </a:lnTo>
                  <a:lnTo>
                    <a:pt x="17153" y="1296"/>
                  </a:lnTo>
                  <a:lnTo>
                    <a:pt x="16835" y="432"/>
                  </a:lnTo>
                  <a:lnTo>
                    <a:pt x="16624" y="0"/>
                  </a:lnTo>
                  <a:cubicBezTo>
                    <a:pt x="16624" y="0"/>
                    <a:pt x="2753" y="1605"/>
                    <a:pt x="2753" y="160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6" name="Shape 1223"/>
            <p:cNvSpPr/>
            <p:nvPr/>
          </p:nvSpPr>
          <p:spPr>
            <a:xfrm rot="239813">
              <a:off x="18450427" y="8730270"/>
              <a:ext cx="783047" cy="1281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73"/>
                  </a:moveTo>
                  <a:lnTo>
                    <a:pt x="2522" y="21333"/>
                  </a:lnTo>
                  <a:lnTo>
                    <a:pt x="3180" y="21333"/>
                  </a:lnTo>
                  <a:lnTo>
                    <a:pt x="4057" y="21333"/>
                  </a:lnTo>
                  <a:lnTo>
                    <a:pt x="4824" y="20864"/>
                  </a:lnTo>
                  <a:lnTo>
                    <a:pt x="4715" y="19995"/>
                  </a:lnTo>
                  <a:lnTo>
                    <a:pt x="6688" y="21600"/>
                  </a:lnTo>
                  <a:lnTo>
                    <a:pt x="8004" y="21265"/>
                  </a:lnTo>
                  <a:lnTo>
                    <a:pt x="7894" y="20129"/>
                  </a:lnTo>
                  <a:lnTo>
                    <a:pt x="7785" y="19460"/>
                  </a:lnTo>
                  <a:lnTo>
                    <a:pt x="7017" y="18858"/>
                  </a:lnTo>
                  <a:lnTo>
                    <a:pt x="21381" y="16651"/>
                  </a:lnTo>
                  <a:lnTo>
                    <a:pt x="21490" y="15180"/>
                  </a:lnTo>
                  <a:lnTo>
                    <a:pt x="21162" y="14043"/>
                  </a:lnTo>
                  <a:lnTo>
                    <a:pt x="21381" y="12973"/>
                  </a:lnTo>
                  <a:lnTo>
                    <a:pt x="20723" y="11703"/>
                  </a:lnTo>
                  <a:lnTo>
                    <a:pt x="20942" y="11302"/>
                  </a:lnTo>
                  <a:lnTo>
                    <a:pt x="21600" y="10833"/>
                  </a:lnTo>
                  <a:lnTo>
                    <a:pt x="21381" y="10365"/>
                  </a:lnTo>
                  <a:lnTo>
                    <a:pt x="19736" y="9429"/>
                  </a:lnTo>
                  <a:lnTo>
                    <a:pt x="17105" y="3611"/>
                  </a:lnTo>
                  <a:lnTo>
                    <a:pt x="16337" y="2474"/>
                  </a:lnTo>
                  <a:lnTo>
                    <a:pt x="14912" y="0"/>
                  </a:lnTo>
                  <a:lnTo>
                    <a:pt x="7346" y="1137"/>
                  </a:lnTo>
                  <a:lnTo>
                    <a:pt x="4167" y="1471"/>
                  </a:lnTo>
                  <a:lnTo>
                    <a:pt x="3509" y="1137"/>
                  </a:lnTo>
                  <a:cubicBezTo>
                    <a:pt x="3509" y="1137"/>
                    <a:pt x="0" y="1873"/>
                    <a:pt x="0" y="187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7" name="Shape 1224"/>
            <p:cNvSpPr/>
            <p:nvPr/>
          </p:nvSpPr>
          <p:spPr>
            <a:xfrm rot="239813">
              <a:off x="18450427" y="8730270"/>
              <a:ext cx="783047" cy="1281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73"/>
                  </a:moveTo>
                  <a:lnTo>
                    <a:pt x="2522" y="21333"/>
                  </a:lnTo>
                  <a:lnTo>
                    <a:pt x="3180" y="21333"/>
                  </a:lnTo>
                  <a:lnTo>
                    <a:pt x="4057" y="21333"/>
                  </a:lnTo>
                  <a:lnTo>
                    <a:pt x="4824" y="20864"/>
                  </a:lnTo>
                  <a:lnTo>
                    <a:pt x="4715" y="19995"/>
                  </a:lnTo>
                  <a:lnTo>
                    <a:pt x="6688" y="21600"/>
                  </a:lnTo>
                  <a:lnTo>
                    <a:pt x="8004" y="21265"/>
                  </a:lnTo>
                  <a:lnTo>
                    <a:pt x="7894" y="20129"/>
                  </a:lnTo>
                  <a:lnTo>
                    <a:pt x="7785" y="19460"/>
                  </a:lnTo>
                  <a:lnTo>
                    <a:pt x="7017" y="18858"/>
                  </a:lnTo>
                  <a:lnTo>
                    <a:pt x="21381" y="16651"/>
                  </a:lnTo>
                  <a:lnTo>
                    <a:pt x="21490" y="15180"/>
                  </a:lnTo>
                  <a:lnTo>
                    <a:pt x="21162" y="14043"/>
                  </a:lnTo>
                  <a:lnTo>
                    <a:pt x="21381" y="12973"/>
                  </a:lnTo>
                  <a:lnTo>
                    <a:pt x="20723" y="11703"/>
                  </a:lnTo>
                  <a:lnTo>
                    <a:pt x="20942" y="11302"/>
                  </a:lnTo>
                  <a:lnTo>
                    <a:pt x="21600" y="10833"/>
                  </a:lnTo>
                  <a:lnTo>
                    <a:pt x="21381" y="10365"/>
                  </a:lnTo>
                  <a:lnTo>
                    <a:pt x="19736" y="9429"/>
                  </a:lnTo>
                  <a:lnTo>
                    <a:pt x="17105" y="3611"/>
                  </a:lnTo>
                  <a:lnTo>
                    <a:pt x="16337" y="2474"/>
                  </a:lnTo>
                  <a:lnTo>
                    <a:pt x="14912" y="0"/>
                  </a:lnTo>
                  <a:lnTo>
                    <a:pt x="7346" y="1137"/>
                  </a:lnTo>
                  <a:lnTo>
                    <a:pt x="4167" y="1471"/>
                  </a:lnTo>
                  <a:lnTo>
                    <a:pt x="3509" y="1137"/>
                  </a:lnTo>
                  <a:cubicBezTo>
                    <a:pt x="3509" y="1137"/>
                    <a:pt x="0" y="1873"/>
                    <a:pt x="0" y="187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8" name="Shape 1225"/>
            <p:cNvSpPr/>
            <p:nvPr/>
          </p:nvSpPr>
          <p:spPr>
            <a:xfrm rot="239813">
              <a:off x="18990760" y="8663274"/>
              <a:ext cx="1087920" cy="1145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7"/>
                  </a:moveTo>
                  <a:lnTo>
                    <a:pt x="1816" y="6503"/>
                  </a:lnTo>
                  <a:lnTo>
                    <a:pt x="3710" y="12631"/>
                  </a:lnTo>
                  <a:lnTo>
                    <a:pt x="4894" y="14275"/>
                  </a:lnTo>
                  <a:lnTo>
                    <a:pt x="4342" y="15322"/>
                  </a:lnTo>
                  <a:lnTo>
                    <a:pt x="4579" y="16667"/>
                  </a:lnTo>
                  <a:lnTo>
                    <a:pt x="4815" y="17041"/>
                  </a:lnTo>
                  <a:lnTo>
                    <a:pt x="4657" y="18162"/>
                  </a:lnTo>
                  <a:lnTo>
                    <a:pt x="4894" y="19358"/>
                  </a:lnTo>
                  <a:lnTo>
                    <a:pt x="4517" y="21026"/>
                  </a:lnTo>
                  <a:lnTo>
                    <a:pt x="6789" y="21600"/>
                  </a:lnTo>
                  <a:lnTo>
                    <a:pt x="10025" y="21376"/>
                  </a:lnTo>
                  <a:lnTo>
                    <a:pt x="17079" y="20833"/>
                  </a:lnTo>
                  <a:lnTo>
                    <a:pt x="18314" y="21077"/>
                  </a:lnTo>
                  <a:lnTo>
                    <a:pt x="18471" y="19133"/>
                  </a:lnTo>
                  <a:lnTo>
                    <a:pt x="18945" y="18610"/>
                  </a:lnTo>
                  <a:lnTo>
                    <a:pt x="20009" y="19220"/>
                  </a:lnTo>
                  <a:lnTo>
                    <a:pt x="21076" y="18760"/>
                  </a:lnTo>
                  <a:lnTo>
                    <a:pt x="20524" y="16144"/>
                  </a:lnTo>
                  <a:lnTo>
                    <a:pt x="20840" y="15920"/>
                  </a:lnTo>
                  <a:lnTo>
                    <a:pt x="20840" y="14499"/>
                  </a:lnTo>
                  <a:lnTo>
                    <a:pt x="21392" y="12855"/>
                  </a:lnTo>
                  <a:lnTo>
                    <a:pt x="21600" y="11628"/>
                  </a:lnTo>
                  <a:lnTo>
                    <a:pt x="21076" y="11435"/>
                  </a:lnTo>
                  <a:lnTo>
                    <a:pt x="20761" y="10688"/>
                  </a:lnTo>
                  <a:lnTo>
                    <a:pt x="18945" y="8894"/>
                  </a:lnTo>
                  <a:lnTo>
                    <a:pt x="18629" y="7623"/>
                  </a:lnTo>
                  <a:lnTo>
                    <a:pt x="16656" y="6727"/>
                  </a:lnTo>
                  <a:lnTo>
                    <a:pt x="14761" y="4858"/>
                  </a:lnTo>
                  <a:lnTo>
                    <a:pt x="13893" y="4335"/>
                  </a:lnTo>
                  <a:lnTo>
                    <a:pt x="12788" y="3886"/>
                  </a:lnTo>
                  <a:lnTo>
                    <a:pt x="12314" y="3737"/>
                  </a:lnTo>
                  <a:lnTo>
                    <a:pt x="11367" y="2466"/>
                  </a:lnTo>
                  <a:lnTo>
                    <a:pt x="9867" y="1569"/>
                  </a:lnTo>
                  <a:lnTo>
                    <a:pt x="9709" y="897"/>
                  </a:lnTo>
                  <a:lnTo>
                    <a:pt x="9709" y="0"/>
                  </a:lnTo>
                  <a:lnTo>
                    <a:pt x="5368" y="1121"/>
                  </a:lnTo>
                  <a:cubicBezTo>
                    <a:pt x="5368" y="1121"/>
                    <a:pt x="0" y="2167"/>
                    <a:pt x="0" y="216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9" name="Shape 1226"/>
            <p:cNvSpPr/>
            <p:nvPr/>
          </p:nvSpPr>
          <p:spPr>
            <a:xfrm rot="239813">
              <a:off x="18990760" y="8663274"/>
              <a:ext cx="1087920" cy="1145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7"/>
                  </a:moveTo>
                  <a:lnTo>
                    <a:pt x="1816" y="6502"/>
                  </a:lnTo>
                  <a:lnTo>
                    <a:pt x="3710" y="12631"/>
                  </a:lnTo>
                  <a:lnTo>
                    <a:pt x="4894" y="14275"/>
                  </a:lnTo>
                  <a:lnTo>
                    <a:pt x="4342" y="15322"/>
                  </a:lnTo>
                  <a:lnTo>
                    <a:pt x="4579" y="16667"/>
                  </a:lnTo>
                  <a:lnTo>
                    <a:pt x="4815" y="17041"/>
                  </a:lnTo>
                  <a:lnTo>
                    <a:pt x="4657" y="18162"/>
                  </a:lnTo>
                  <a:lnTo>
                    <a:pt x="4894" y="19358"/>
                  </a:lnTo>
                  <a:lnTo>
                    <a:pt x="4516" y="21026"/>
                  </a:lnTo>
                  <a:lnTo>
                    <a:pt x="6788" y="21600"/>
                  </a:lnTo>
                  <a:lnTo>
                    <a:pt x="10025" y="21376"/>
                  </a:lnTo>
                  <a:lnTo>
                    <a:pt x="17079" y="20833"/>
                  </a:lnTo>
                  <a:lnTo>
                    <a:pt x="18314" y="21077"/>
                  </a:lnTo>
                  <a:lnTo>
                    <a:pt x="18471" y="19133"/>
                  </a:lnTo>
                  <a:lnTo>
                    <a:pt x="18945" y="18610"/>
                  </a:lnTo>
                  <a:lnTo>
                    <a:pt x="20009" y="19220"/>
                  </a:lnTo>
                  <a:lnTo>
                    <a:pt x="21076" y="18760"/>
                  </a:lnTo>
                  <a:lnTo>
                    <a:pt x="20524" y="16144"/>
                  </a:lnTo>
                  <a:lnTo>
                    <a:pt x="20840" y="15920"/>
                  </a:lnTo>
                  <a:lnTo>
                    <a:pt x="20840" y="14499"/>
                  </a:lnTo>
                  <a:lnTo>
                    <a:pt x="21392" y="12855"/>
                  </a:lnTo>
                  <a:lnTo>
                    <a:pt x="21600" y="11628"/>
                  </a:lnTo>
                  <a:lnTo>
                    <a:pt x="21076" y="11435"/>
                  </a:lnTo>
                  <a:lnTo>
                    <a:pt x="20761" y="10688"/>
                  </a:lnTo>
                  <a:lnTo>
                    <a:pt x="18945" y="8894"/>
                  </a:lnTo>
                  <a:lnTo>
                    <a:pt x="18629" y="7623"/>
                  </a:lnTo>
                  <a:lnTo>
                    <a:pt x="16656" y="6727"/>
                  </a:lnTo>
                  <a:lnTo>
                    <a:pt x="14761" y="4858"/>
                  </a:lnTo>
                  <a:lnTo>
                    <a:pt x="13893" y="4335"/>
                  </a:lnTo>
                  <a:lnTo>
                    <a:pt x="12788" y="3886"/>
                  </a:lnTo>
                  <a:lnTo>
                    <a:pt x="12314" y="3737"/>
                  </a:lnTo>
                  <a:lnTo>
                    <a:pt x="11367" y="2466"/>
                  </a:lnTo>
                  <a:lnTo>
                    <a:pt x="9867" y="1569"/>
                  </a:lnTo>
                  <a:lnTo>
                    <a:pt x="9709" y="897"/>
                  </a:lnTo>
                  <a:lnTo>
                    <a:pt x="9709" y="0"/>
                  </a:lnTo>
                  <a:lnTo>
                    <a:pt x="5368" y="1121"/>
                  </a:lnTo>
                  <a:cubicBezTo>
                    <a:pt x="5368" y="1121"/>
                    <a:pt x="0" y="2167"/>
                    <a:pt x="0" y="216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0" name="Shape 1227"/>
            <p:cNvSpPr/>
            <p:nvPr/>
          </p:nvSpPr>
          <p:spPr>
            <a:xfrm rot="239813">
              <a:off x="19497326" y="8533810"/>
              <a:ext cx="1000233" cy="767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120"/>
                  </a:moveTo>
                  <a:cubicBezTo>
                    <a:pt x="18" y="5010"/>
                    <a:pt x="36" y="5901"/>
                    <a:pt x="54" y="6792"/>
                  </a:cubicBezTo>
                  <a:lnTo>
                    <a:pt x="1629" y="8017"/>
                  </a:lnTo>
                  <a:lnTo>
                    <a:pt x="2829" y="10243"/>
                  </a:lnTo>
                  <a:lnTo>
                    <a:pt x="5400" y="11357"/>
                  </a:lnTo>
                  <a:lnTo>
                    <a:pt x="7457" y="14585"/>
                  </a:lnTo>
                  <a:lnTo>
                    <a:pt x="9771" y="15588"/>
                  </a:lnTo>
                  <a:lnTo>
                    <a:pt x="10200" y="18148"/>
                  </a:lnTo>
                  <a:lnTo>
                    <a:pt x="12343" y="21266"/>
                  </a:lnTo>
                  <a:lnTo>
                    <a:pt x="12943" y="21600"/>
                  </a:lnTo>
                  <a:lnTo>
                    <a:pt x="13457" y="19930"/>
                  </a:lnTo>
                  <a:lnTo>
                    <a:pt x="13371" y="18483"/>
                  </a:lnTo>
                  <a:lnTo>
                    <a:pt x="14228" y="18928"/>
                  </a:lnTo>
                  <a:lnTo>
                    <a:pt x="14486" y="17480"/>
                  </a:lnTo>
                  <a:lnTo>
                    <a:pt x="15515" y="17369"/>
                  </a:lnTo>
                  <a:lnTo>
                    <a:pt x="16885" y="15699"/>
                  </a:lnTo>
                  <a:lnTo>
                    <a:pt x="17314" y="13807"/>
                  </a:lnTo>
                  <a:lnTo>
                    <a:pt x="18171" y="13361"/>
                  </a:lnTo>
                  <a:lnTo>
                    <a:pt x="18514" y="12247"/>
                  </a:lnTo>
                  <a:lnTo>
                    <a:pt x="19114" y="10020"/>
                  </a:lnTo>
                  <a:lnTo>
                    <a:pt x="20143" y="9464"/>
                  </a:lnTo>
                  <a:lnTo>
                    <a:pt x="20828" y="7125"/>
                  </a:lnTo>
                  <a:lnTo>
                    <a:pt x="21600" y="5010"/>
                  </a:lnTo>
                  <a:lnTo>
                    <a:pt x="16029" y="0"/>
                  </a:lnTo>
                  <a:lnTo>
                    <a:pt x="11829" y="1670"/>
                  </a:lnTo>
                  <a:lnTo>
                    <a:pt x="10971" y="1893"/>
                  </a:lnTo>
                  <a:lnTo>
                    <a:pt x="10714" y="1782"/>
                  </a:lnTo>
                  <a:lnTo>
                    <a:pt x="9857" y="890"/>
                  </a:lnTo>
                  <a:lnTo>
                    <a:pt x="9172" y="445"/>
                  </a:lnTo>
                  <a:lnTo>
                    <a:pt x="7971" y="668"/>
                  </a:lnTo>
                  <a:lnTo>
                    <a:pt x="6515" y="1002"/>
                  </a:lnTo>
                  <a:lnTo>
                    <a:pt x="5314" y="1002"/>
                  </a:lnTo>
                  <a:lnTo>
                    <a:pt x="4200" y="1670"/>
                  </a:lnTo>
                  <a:cubicBezTo>
                    <a:pt x="4200" y="1670"/>
                    <a:pt x="0" y="4120"/>
                    <a:pt x="0" y="412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1" name="Shape 1228"/>
            <p:cNvSpPr/>
            <p:nvPr/>
          </p:nvSpPr>
          <p:spPr>
            <a:xfrm rot="239813">
              <a:off x="19497326" y="8533810"/>
              <a:ext cx="1000233" cy="767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120"/>
                  </a:moveTo>
                  <a:cubicBezTo>
                    <a:pt x="18" y="5010"/>
                    <a:pt x="36" y="5901"/>
                    <a:pt x="54" y="6792"/>
                  </a:cubicBezTo>
                  <a:lnTo>
                    <a:pt x="1629" y="8017"/>
                  </a:lnTo>
                  <a:lnTo>
                    <a:pt x="2829" y="10243"/>
                  </a:lnTo>
                  <a:lnTo>
                    <a:pt x="5400" y="11357"/>
                  </a:lnTo>
                  <a:lnTo>
                    <a:pt x="7457" y="14585"/>
                  </a:lnTo>
                  <a:lnTo>
                    <a:pt x="9771" y="15588"/>
                  </a:lnTo>
                  <a:lnTo>
                    <a:pt x="10200" y="18148"/>
                  </a:lnTo>
                  <a:lnTo>
                    <a:pt x="12343" y="21266"/>
                  </a:lnTo>
                  <a:lnTo>
                    <a:pt x="12943" y="21600"/>
                  </a:lnTo>
                  <a:lnTo>
                    <a:pt x="13457" y="19930"/>
                  </a:lnTo>
                  <a:lnTo>
                    <a:pt x="13371" y="18483"/>
                  </a:lnTo>
                  <a:lnTo>
                    <a:pt x="14228" y="18928"/>
                  </a:lnTo>
                  <a:lnTo>
                    <a:pt x="14486" y="17480"/>
                  </a:lnTo>
                  <a:lnTo>
                    <a:pt x="15515" y="17369"/>
                  </a:lnTo>
                  <a:lnTo>
                    <a:pt x="16885" y="15699"/>
                  </a:lnTo>
                  <a:lnTo>
                    <a:pt x="17314" y="13807"/>
                  </a:lnTo>
                  <a:lnTo>
                    <a:pt x="18171" y="13361"/>
                  </a:lnTo>
                  <a:lnTo>
                    <a:pt x="18514" y="12247"/>
                  </a:lnTo>
                  <a:lnTo>
                    <a:pt x="19114" y="10020"/>
                  </a:lnTo>
                  <a:lnTo>
                    <a:pt x="20143" y="9464"/>
                  </a:lnTo>
                  <a:lnTo>
                    <a:pt x="20828" y="7125"/>
                  </a:lnTo>
                  <a:lnTo>
                    <a:pt x="21600" y="5010"/>
                  </a:lnTo>
                  <a:lnTo>
                    <a:pt x="16029" y="0"/>
                  </a:lnTo>
                  <a:lnTo>
                    <a:pt x="11829" y="1670"/>
                  </a:lnTo>
                  <a:lnTo>
                    <a:pt x="10971" y="1893"/>
                  </a:lnTo>
                  <a:lnTo>
                    <a:pt x="10714" y="1782"/>
                  </a:lnTo>
                  <a:lnTo>
                    <a:pt x="9857" y="890"/>
                  </a:lnTo>
                  <a:lnTo>
                    <a:pt x="9172" y="445"/>
                  </a:lnTo>
                  <a:lnTo>
                    <a:pt x="7971" y="668"/>
                  </a:lnTo>
                  <a:lnTo>
                    <a:pt x="6515" y="1002"/>
                  </a:lnTo>
                  <a:lnTo>
                    <a:pt x="5314" y="1002"/>
                  </a:lnTo>
                  <a:lnTo>
                    <a:pt x="4200" y="1670"/>
                  </a:lnTo>
                  <a:cubicBezTo>
                    <a:pt x="4200" y="1670"/>
                    <a:pt x="0" y="4120"/>
                    <a:pt x="0" y="412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2" name="Shape 1229"/>
            <p:cNvSpPr/>
            <p:nvPr/>
          </p:nvSpPr>
          <p:spPr>
            <a:xfrm rot="239813">
              <a:off x="18289272" y="7655250"/>
              <a:ext cx="1357306" cy="805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78" y="12343"/>
                  </a:moveTo>
                  <a:lnTo>
                    <a:pt x="2967" y="15003"/>
                  </a:lnTo>
                  <a:lnTo>
                    <a:pt x="1957" y="15960"/>
                  </a:lnTo>
                  <a:lnTo>
                    <a:pt x="1894" y="17237"/>
                  </a:lnTo>
                  <a:lnTo>
                    <a:pt x="1894" y="17769"/>
                  </a:lnTo>
                  <a:lnTo>
                    <a:pt x="0" y="17024"/>
                  </a:lnTo>
                  <a:lnTo>
                    <a:pt x="0" y="20111"/>
                  </a:lnTo>
                  <a:lnTo>
                    <a:pt x="316" y="21600"/>
                  </a:lnTo>
                  <a:lnTo>
                    <a:pt x="1578" y="21493"/>
                  </a:lnTo>
                  <a:lnTo>
                    <a:pt x="2841" y="21068"/>
                  </a:lnTo>
                  <a:lnTo>
                    <a:pt x="4356" y="19898"/>
                  </a:lnTo>
                  <a:lnTo>
                    <a:pt x="6502" y="19365"/>
                  </a:lnTo>
                  <a:lnTo>
                    <a:pt x="9406" y="18408"/>
                  </a:lnTo>
                  <a:lnTo>
                    <a:pt x="13067" y="17237"/>
                  </a:lnTo>
                  <a:lnTo>
                    <a:pt x="16350" y="16386"/>
                  </a:lnTo>
                  <a:lnTo>
                    <a:pt x="17613" y="15748"/>
                  </a:lnTo>
                  <a:lnTo>
                    <a:pt x="19231" y="14342"/>
                  </a:lnTo>
                  <a:lnTo>
                    <a:pt x="19896" y="12556"/>
                  </a:lnTo>
                  <a:lnTo>
                    <a:pt x="20288" y="10893"/>
                  </a:lnTo>
                  <a:lnTo>
                    <a:pt x="20906" y="9935"/>
                  </a:lnTo>
                  <a:lnTo>
                    <a:pt x="21600" y="9016"/>
                  </a:lnTo>
                  <a:lnTo>
                    <a:pt x="21298" y="6368"/>
                  </a:lnTo>
                  <a:lnTo>
                    <a:pt x="20075" y="5533"/>
                  </a:lnTo>
                  <a:lnTo>
                    <a:pt x="19507" y="2021"/>
                  </a:lnTo>
                  <a:lnTo>
                    <a:pt x="19191" y="1915"/>
                  </a:lnTo>
                  <a:lnTo>
                    <a:pt x="18812" y="1170"/>
                  </a:lnTo>
                  <a:lnTo>
                    <a:pt x="18370" y="958"/>
                  </a:lnTo>
                  <a:lnTo>
                    <a:pt x="17992" y="0"/>
                  </a:lnTo>
                  <a:lnTo>
                    <a:pt x="17108" y="745"/>
                  </a:lnTo>
                  <a:lnTo>
                    <a:pt x="15782" y="1064"/>
                  </a:lnTo>
                  <a:lnTo>
                    <a:pt x="14962" y="1064"/>
                  </a:lnTo>
                  <a:lnTo>
                    <a:pt x="13699" y="1277"/>
                  </a:lnTo>
                  <a:lnTo>
                    <a:pt x="12941" y="639"/>
                  </a:lnTo>
                  <a:lnTo>
                    <a:pt x="12184" y="213"/>
                  </a:lnTo>
                  <a:lnTo>
                    <a:pt x="11742" y="958"/>
                  </a:lnTo>
                  <a:lnTo>
                    <a:pt x="12061" y="2128"/>
                  </a:lnTo>
                  <a:lnTo>
                    <a:pt x="12124" y="2812"/>
                  </a:lnTo>
                  <a:lnTo>
                    <a:pt x="11426" y="3406"/>
                  </a:lnTo>
                  <a:lnTo>
                    <a:pt x="10732" y="3831"/>
                  </a:lnTo>
                  <a:lnTo>
                    <a:pt x="9612" y="3982"/>
                  </a:lnTo>
                  <a:lnTo>
                    <a:pt x="9712" y="6384"/>
                  </a:lnTo>
                  <a:lnTo>
                    <a:pt x="9154" y="7555"/>
                  </a:lnTo>
                  <a:lnTo>
                    <a:pt x="8712" y="8725"/>
                  </a:lnTo>
                  <a:lnTo>
                    <a:pt x="8207" y="9151"/>
                  </a:lnTo>
                  <a:lnTo>
                    <a:pt x="7389" y="7879"/>
                  </a:lnTo>
                  <a:lnTo>
                    <a:pt x="7449" y="10534"/>
                  </a:lnTo>
                  <a:lnTo>
                    <a:pt x="7007" y="10109"/>
                  </a:lnTo>
                  <a:lnTo>
                    <a:pt x="6628" y="10002"/>
                  </a:lnTo>
                  <a:lnTo>
                    <a:pt x="5808" y="10669"/>
                  </a:lnTo>
                  <a:lnTo>
                    <a:pt x="5492" y="11179"/>
                  </a:lnTo>
                  <a:lnTo>
                    <a:pt x="4798" y="11811"/>
                  </a:lnTo>
                  <a:lnTo>
                    <a:pt x="4419" y="11173"/>
                  </a:lnTo>
                  <a:lnTo>
                    <a:pt x="4103" y="10959"/>
                  </a:lnTo>
                  <a:cubicBezTo>
                    <a:pt x="4103" y="10959"/>
                    <a:pt x="2778" y="12343"/>
                    <a:pt x="2778" y="123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3" name="Shape 1230"/>
            <p:cNvSpPr/>
            <p:nvPr/>
          </p:nvSpPr>
          <p:spPr>
            <a:xfrm rot="239813">
              <a:off x="18289272" y="7655250"/>
              <a:ext cx="1357306" cy="805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78" y="12343"/>
                  </a:moveTo>
                  <a:lnTo>
                    <a:pt x="2967" y="15003"/>
                  </a:lnTo>
                  <a:lnTo>
                    <a:pt x="1957" y="15960"/>
                  </a:lnTo>
                  <a:lnTo>
                    <a:pt x="1894" y="17237"/>
                  </a:lnTo>
                  <a:lnTo>
                    <a:pt x="1894" y="17769"/>
                  </a:lnTo>
                  <a:lnTo>
                    <a:pt x="0" y="17024"/>
                  </a:lnTo>
                  <a:lnTo>
                    <a:pt x="0" y="20111"/>
                  </a:lnTo>
                  <a:lnTo>
                    <a:pt x="316" y="21600"/>
                  </a:lnTo>
                  <a:lnTo>
                    <a:pt x="1578" y="21493"/>
                  </a:lnTo>
                  <a:lnTo>
                    <a:pt x="2841" y="21068"/>
                  </a:lnTo>
                  <a:lnTo>
                    <a:pt x="4356" y="19898"/>
                  </a:lnTo>
                  <a:lnTo>
                    <a:pt x="6502" y="19365"/>
                  </a:lnTo>
                  <a:lnTo>
                    <a:pt x="9406" y="18408"/>
                  </a:lnTo>
                  <a:lnTo>
                    <a:pt x="13067" y="17237"/>
                  </a:lnTo>
                  <a:lnTo>
                    <a:pt x="16350" y="16386"/>
                  </a:lnTo>
                  <a:lnTo>
                    <a:pt x="17613" y="15748"/>
                  </a:lnTo>
                  <a:lnTo>
                    <a:pt x="19231" y="14342"/>
                  </a:lnTo>
                  <a:lnTo>
                    <a:pt x="19895" y="12556"/>
                  </a:lnTo>
                  <a:lnTo>
                    <a:pt x="20288" y="10893"/>
                  </a:lnTo>
                  <a:lnTo>
                    <a:pt x="20906" y="9935"/>
                  </a:lnTo>
                  <a:lnTo>
                    <a:pt x="21600" y="9016"/>
                  </a:lnTo>
                  <a:lnTo>
                    <a:pt x="21298" y="6368"/>
                  </a:lnTo>
                  <a:lnTo>
                    <a:pt x="20075" y="5533"/>
                  </a:lnTo>
                  <a:lnTo>
                    <a:pt x="19507" y="2021"/>
                  </a:lnTo>
                  <a:lnTo>
                    <a:pt x="19191" y="1915"/>
                  </a:lnTo>
                  <a:lnTo>
                    <a:pt x="18812" y="1170"/>
                  </a:lnTo>
                  <a:lnTo>
                    <a:pt x="18370" y="958"/>
                  </a:lnTo>
                  <a:lnTo>
                    <a:pt x="17992" y="0"/>
                  </a:lnTo>
                  <a:lnTo>
                    <a:pt x="17108" y="745"/>
                  </a:lnTo>
                  <a:lnTo>
                    <a:pt x="15782" y="1064"/>
                  </a:lnTo>
                  <a:lnTo>
                    <a:pt x="14962" y="1064"/>
                  </a:lnTo>
                  <a:lnTo>
                    <a:pt x="13699" y="1277"/>
                  </a:lnTo>
                  <a:lnTo>
                    <a:pt x="12941" y="639"/>
                  </a:lnTo>
                  <a:lnTo>
                    <a:pt x="12184" y="213"/>
                  </a:lnTo>
                  <a:lnTo>
                    <a:pt x="11742" y="958"/>
                  </a:lnTo>
                  <a:lnTo>
                    <a:pt x="12061" y="2128"/>
                  </a:lnTo>
                  <a:lnTo>
                    <a:pt x="12124" y="2812"/>
                  </a:lnTo>
                  <a:lnTo>
                    <a:pt x="11426" y="3406"/>
                  </a:lnTo>
                  <a:lnTo>
                    <a:pt x="10732" y="3831"/>
                  </a:lnTo>
                  <a:lnTo>
                    <a:pt x="9612" y="3982"/>
                  </a:lnTo>
                  <a:lnTo>
                    <a:pt x="9712" y="6384"/>
                  </a:lnTo>
                  <a:lnTo>
                    <a:pt x="9154" y="7555"/>
                  </a:lnTo>
                  <a:lnTo>
                    <a:pt x="8712" y="8725"/>
                  </a:lnTo>
                  <a:lnTo>
                    <a:pt x="8207" y="9151"/>
                  </a:lnTo>
                  <a:lnTo>
                    <a:pt x="7389" y="7879"/>
                  </a:lnTo>
                  <a:lnTo>
                    <a:pt x="7449" y="10534"/>
                  </a:lnTo>
                  <a:lnTo>
                    <a:pt x="7007" y="10109"/>
                  </a:lnTo>
                  <a:lnTo>
                    <a:pt x="6628" y="10002"/>
                  </a:lnTo>
                  <a:lnTo>
                    <a:pt x="5808" y="10669"/>
                  </a:lnTo>
                  <a:lnTo>
                    <a:pt x="5492" y="11179"/>
                  </a:lnTo>
                  <a:lnTo>
                    <a:pt x="4798" y="11811"/>
                  </a:lnTo>
                  <a:lnTo>
                    <a:pt x="4419" y="11173"/>
                  </a:lnTo>
                  <a:lnTo>
                    <a:pt x="4103" y="10959"/>
                  </a:lnTo>
                  <a:cubicBezTo>
                    <a:pt x="4103" y="10959"/>
                    <a:pt x="2778" y="12343"/>
                    <a:pt x="2778" y="123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4" name="Shape 1231"/>
            <p:cNvSpPr/>
            <p:nvPr/>
          </p:nvSpPr>
          <p:spPr>
            <a:xfrm rot="239813">
              <a:off x="18085379" y="8103129"/>
              <a:ext cx="1720637" cy="805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0" y="9438"/>
                  </a:moveTo>
                  <a:lnTo>
                    <a:pt x="1071" y="12470"/>
                  </a:lnTo>
                  <a:lnTo>
                    <a:pt x="1071" y="13774"/>
                  </a:lnTo>
                  <a:lnTo>
                    <a:pt x="561" y="16817"/>
                  </a:lnTo>
                  <a:lnTo>
                    <a:pt x="561" y="18121"/>
                  </a:lnTo>
                  <a:lnTo>
                    <a:pt x="102" y="19426"/>
                  </a:lnTo>
                  <a:lnTo>
                    <a:pt x="102" y="20513"/>
                  </a:lnTo>
                  <a:lnTo>
                    <a:pt x="0" y="21600"/>
                  </a:lnTo>
                  <a:lnTo>
                    <a:pt x="4792" y="19970"/>
                  </a:lnTo>
                  <a:lnTo>
                    <a:pt x="5557" y="20296"/>
                  </a:lnTo>
                  <a:lnTo>
                    <a:pt x="5659" y="19644"/>
                  </a:lnTo>
                  <a:lnTo>
                    <a:pt x="6169" y="19426"/>
                  </a:lnTo>
                  <a:lnTo>
                    <a:pt x="7010" y="18770"/>
                  </a:lnTo>
                  <a:lnTo>
                    <a:pt x="7488" y="19432"/>
                  </a:lnTo>
                  <a:lnTo>
                    <a:pt x="15753" y="15405"/>
                  </a:lnTo>
                  <a:lnTo>
                    <a:pt x="15294" y="13883"/>
                  </a:lnTo>
                  <a:lnTo>
                    <a:pt x="15906" y="12905"/>
                  </a:lnTo>
                  <a:lnTo>
                    <a:pt x="16161" y="11600"/>
                  </a:lnTo>
                  <a:lnTo>
                    <a:pt x="17180" y="9536"/>
                  </a:lnTo>
                  <a:lnTo>
                    <a:pt x="18047" y="8448"/>
                  </a:lnTo>
                  <a:lnTo>
                    <a:pt x="18568" y="6247"/>
                  </a:lnTo>
                  <a:lnTo>
                    <a:pt x="19279" y="6150"/>
                  </a:lnTo>
                  <a:lnTo>
                    <a:pt x="19887" y="4869"/>
                  </a:lnTo>
                  <a:lnTo>
                    <a:pt x="20137" y="4427"/>
                  </a:lnTo>
                  <a:lnTo>
                    <a:pt x="20471" y="4445"/>
                  </a:lnTo>
                  <a:lnTo>
                    <a:pt x="20953" y="3992"/>
                  </a:lnTo>
                  <a:lnTo>
                    <a:pt x="21463" y="2579"/>
                  </a:lnTo>
                  <a:lnTo>
                    <a:pt x="21600" y="0"/>
                  </a:lnTo>
                  <a:lnTo>
                    <a:pt x="16568" y="3340"/>
                  </a:lnTo>
                  <a:lnTo>
                    <a:pt x="5659" y="7688"/>
                  </a:lnTo>
                  <a:lnTo>
                    <a:pt x="4639" y="8992"/>
                  </a:lnTo>
                  <a:lnTo>
                    <a:pt x="3977" y="9101"/>
                  </a:lnTo>
                  <a:cubicBezTo>
                    <a:pt x="3977" y="9101"/>
                    <a:pt x="1670" y="9438"/>
                    <a:pt x="1670" y="943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5" name="Shape 1232"/>
            <p:cNvSpPr/>
            <p:nvPr/>
          </p:nvSpPr>
          <p:spPr>
            <a:xfrm rot="239813">
              <a:off x="18085379" y="8103129"/>
              <a:ext cx="1720637" cy="805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0" y="9438"/>
                  </a:moveTo>
                  <a:lnTo>
                    <a:pt x="1071" y="12470"/>
                  </a:lnTo>
                  <a:lnTo>
                    <a:pt x="1071" y="13774"/>
                  </a:lnTo>
                  <a:lnTo>
                    <a:pt x="561" y="16817"/>
                  </a:lnTo>
                  <a:lnTo>
                    <a:pt x="561" y="18121"/>
                  </a:lnTo>
                  <a:lnTo>
                    <a:pt x="102" y="19426"/>
                  </a:lnTo>
                  <a:lnTo>
                    <a:pt x="102" y="20513"/>
                  </a:lnTo>
                  <a:lnTo>
                    <a:pt x="0" y="21600"/>
                  </a:lnTo>
                  <a:lnTo>
                    <a:pt x="4792" y="19970"/>
                  </a:lnTo>
                  <a:lnTo>
                    <a:pt x="5557" y="20296"/>
                  </a:lnTo>
                  <a:lnTo>
                    <a:pt x="5659" y="19644"/>
                  </a:lnTo>
                  <a:lnTo>
                    <a:pt x="6169" y="19426"/>
                  </a:lnTo>
                  <a:lnTo>
                    <a:pt x="7010" y="18770"/>
                  </a:lnTo>
                  <a:lnTo>
                    <a:pt x="7488" y="19432"/>
                  </a:lnTo>
                  <a:lnTo>
                    <a:pt x="15753" y="15405"/>
                  </a:lnTo>
                  <a:lnTo>
                    <a:pt x="15294" y="13883"/>
                  </a:lnTo>
                  <a:lnTo>
                    <a:pt x="15906" y="12905"/>
                  </a:lnTo>
                  <a:lnTo>
                    <a:pt x="16161" y="11600"/>
                  </a:lnTo>
                  <a:lnTo>
                    <a:pt x="17180" y="9536"/>
                  </a:lnTo>
                  <a:lnTo>
                    <a:pt x="18047" y="8448"/>
                  </a:lnTo>
                  <a:lnTo>
                    <a:pt x="18568" y="6247"/>
                  </a:lnTo>
                  <a:lnTo>
                    <a:pt x="19279" y="6150"/>
                  </a:lnTo>
                  <a:lnTo>
                    <a:pt x="19887" y="4869"/>
                  </a:lnTo>
                  <a:lnTo>
                    <a:pt x="20137" y="4427"/>
                  </a:lnTo>
                  <a:lnTo>
                    <a:pt x="20471" y="4445"/>
                  </a:lnTo>
                  <a:lnTo>
                    <a:pt x="20953" y="3992"/>
                  </a:lnTo>
                  <a:lnTo>
                    <a:pt x="21463" y="2579"/>
                  </a:lnTo>
                  <a:lnTo>
                    <a:pt x="21600" y="0"/>
                  </a:lnTo>
                  <a:lnTo>
                    <a:pt x="16568" y="3340"/>
                  </a:lnTo>
                  <a:lnTo>
                    <a:pt x="5659" y="7688"/>
                  </a:lnTo>
                  <a:lnTo>
                    <a:pt x="4639" y="8992"/>
                  </a:lnTo>
                  <a:lnTo>
                    <a:pt x="3977" y="9101"/>
                  </a:lnTo>
                  <a:cubicBezTo>
                    <a:pt x="3977" y="9101"/>
                    <a:pt x="1670" y="9438"/>
                    <a:pt x="1670" y="943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6" name="Shape 1233"/>
            <p:cNvSpPr/>
            <p:nvPr/>
          </p:nvSpPr>
          <p:spPr>
            <a:xfrm rot="239813">
              <a:off x="18452000" y="6985528"/>
              <a:ext cx="653593" cy="1095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661"/>
                  </a:moveTo>
                  <a:lnTo>
                    <a:pt x="3666" y="12522"/>
                  </a:lnTo>
                  <a:lnTo>
                    <a:pt x="3403" y="13539"/>
                  </a:lnTo>
                  <a:lnTo>
                    <a:pt x="2880" y="14713"/>
                  </a:lnTo>
                  <a:lnTo>
                    <a:pt x="3355" y="16435"/>
                  </a:lnTo>
                  <a:lnTo>
                    <a:pt x="3797" y="17452"/>
                  </a:lnTo>
                  <a:lnTo>
                    <a:pt x="3486" y="17452"/>
                  </a:lnTo>
                  <a:lnTo>
                    <a:pt x="2755" y="18486"/>
                  </a:lnTo>
                  <a:lnTo>
                    <a:pt x="1833" y="19487"/>
                  </a:lnTo>
                  <a:lnTo>
                    <a:pt x="1997" y="20047"/>
                  </a:lnTo>
                  <a:cubicBezTo>
                    <a:pt x="2029" y="20564"/>
                    <a:pt x="2062" y="21082"/>
                    <a:pt x="2095" y="21600"/>
                  </a:cubicBezTo>
                  <a:lnTo>
                    <a:pt x="4712" y="20974"/>
                  </a:lnTo>
                  <a:lnTo>
                    <a:pt x="5891" y="21443"/>
                  </a:lnTo>
                  <a:lnTo>
                    <a:pt x="9295" y="20504"/>
                  </a:lnTo>
                  <a:lnTo>
                    <a:pt x="9949" y="20034"/>
                  </a:lnTo>
                  <a:lnTo>
                    <a:pt x="11389" y="20504"/>
                  </a:lnTo>
                  <a:lnTo>
                    <a:pt x="11389" y="19096"/>
                  </a:lnTo>
                  <a:lnTo>
                    <a:pt x="11520" y="18861"/>
                  </a:lnTo>
                  <a:lnTo>
                    <a:pt x="12960" y="19409"/>
                  </a:lnTo>
                  <a:lnTo>
                    <a:pt x="13484" y="19409"/>
                  </a:lnTo>
                  <a:lnTo>
                    <a:pt x="14007" y="19096"/>
                  </a:lnTo>
                  <a:lnTo>
                    <a:pt x="15971" y="17609"/>
                  </a:lnTo>
                  <a:lnTo>
                    <a:pt x="16364" y="15652"/>
                  </a:lnTo>
                  <a:cubicBezTo>
                    <a:pt x="16499" y="15646"/>
                    <a:pt x="16945" y="16072"/>
                    <a:pt x="17080" y="16066"/>
                  </a:cubicBezTo>
                  <a:lnTo>
                    <a:pt x="21600" y="14869"/>
                  </a:lnTo>
                  <a:lnTo>
                    <a:pt x="20683" y="13617"/>
                  </a:lnTo>
                  <a:lnTo>
                    <a:pt x="21469" y="12835"/>
                  </a:lnTo>
                  <a:lnTo>
                    <a:pt x="16494" y="313"/>
                  </a:lnTo>
                  <a:lnTo>
                    <a:pt x="15971" y="0"/>
                  </a:lnTo>
                  <a:lnTo>
                    <a:pt x="7986" y="1174"/>
                  </a:lnTo>
                  <a:lnTo>
                    <a:pt x="5498" y="1409"/>
                  </a:lnTo>
                  <a:lnTo>
                    <a:pt x="4582" y="1330"/>
                  </a:lnTo>
                  <a:lnTo>
                    <a:pt x="2488" y="2270"/>
                  </a:lnTo>
                  <a:cubicBezTo>
                    <a:pt x="2488" y="2270"/>
                    <a:pt x="0" y="2661"/>
                    <a:pt x="0" y="266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7" name="Shape 1234"/>
            <p:cNvSpPr/>
            <p:nvPr/>
          </p:nvSpPr>
          <p:spPr>
            <a:xfrm rot="239813">
              <a:off x="18452000" y="6985528"/>
              <a:ext cx="653593" cy="1095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661"/>
                  </a:moveTo>
                  <a:lnTo>
                    <a:pt x="3666" y="12522"/>
                  </a:lnTo>
                  <a:lnTo>
                    <a:pt x="3403" y="13539"/>
                  </a:lnTo>
                  <a:lnTo>
                    <a:pt x="2880" y="14713"/>
                  </a:lnTo>
                  <a:lnTo>
                    <a:pt x="3355" y="16435"/>
                  </a:lnTo>
                  <a:lnTo>
                    <a:pt x="3797" y="17452"/>
                  </a:lnTo>
                  <a:lnTo>
                    <a:pt x="3486" y="17452"/>
                  </a:lnTo>
                  <a:lnTo>
                    <a:pt x="2755" y="18486"/>
                  </a:lnTo>
                  <a:lnTo>
                    <a:pt x="1833" y="19487"/>
                  </a:lnTo>
                  <a:lnTo>
                    <a:pt x="1997" y="20047"/>
                  </a:lnTo>
                  <a:cubicBezTo>
                    <a:pt x="2029" y="20564"/>
                    <a:pt x="2062" y="21082"/>
                    <a:pt x="2095" y="21600"/>
                  </a:cubicBezTo>
                  <a:lnTo>
                    <a:pt x="4712" y="20974"/>
                  </a:lnTo>
                  <a:lnTo>
                    <a:pt x="5891" y="21443"/>
                  </a:lnTo>
                  <a:lnTo>
                    <a:pt x="9295" y="20504"/>
                  </a:lnTo>
                  <a:lnTo>
                    <a:pt x="9949" y="20034"/>
                  </a:lnTo>
                  <a:lnTo>
                    <a:pt x="11389" y="20504"/>
                  </a:lnTo>
                  <a:lnTo>
                    <a:pt x="11389" y="19096"/>
                  </a:lnTo>
                  <a:lnTo>
                    <a:pt x="11520" y="18861"/>
                  </a:lnTo>
                  <a:lnTo>
                    <a:pt x="12960" y="19409"/>
                  </a:lnTo>
                  <a:lnTo>
                    <a:pt x="13484" y="19409"/>
                  </a:lnTo>
                  <a:lnTo>
                    <a:pt x="14007" y="19096"/>
                  </a:lnTo>
                  <a:lnTo>
                    <a:pt x="15971" y="17609"/>
                  </a:lnTo>
                  <a:lnTo>
                    <a:pt x="16364" y="15652"/>
                  </a:lnTo>
                  <a:cubicBezTo>
                    <a:pt x="16499" y="15646"/>
                    <a:pt x="16945" y="16072"/>
                    <a:pt x="17080" y="16066"/>
                  </a:cubicBezTo>
                  <a:lnTo>
                    <a:pt x="21600" y="14869"/>
                  </a:lnTo>
                  <a:lnTo>
                    <a:pt x="20683" y="13617"/>
                  </a:lnTo>
                  <a:lnTo>
                    <a:pt x="21469" y="12835"/>
                  </a:lnTo>
                  <a:lnTo>
                    <a:pt x="16494" y="313"/>
                  </a:lnTo>
                  <a:lnTo>
                    <a:pt x="15971" y="0"/>
                  </a:lnTo>
                  <a:lnTo>
                    <a:pt x="7986" y="1174"/>
                  </a:lnTo>
                  <a:lnTo>
                    <a:pt x="5498" y="1409"/>
                  </a:lnTo>
                  <a:lnTo>
                    <a:pt x="4582" y="1330"/>
                  </a:lnTo>
                  <a:lnTo>
                    <a:pt x="2488" y="2270"/>
                  </a:lnTo>
                  <a:cubicBezTo>
                    <a:pt x="2488" y="2270"/>
                    <a:pt x="0" y="2661"/>
                    <a:pt x="0" y="266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8" name="Shape 1235"/>
            <p:cNvSpPr/>
            <p:nvPr/>
          </p:nvSpPr>
          <p:spPr>
            <a:xfrm rot="239813">
              <a:off x="14510706" y="8494860"/>
              <a:ext cx="2864934" cy="2681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34" y="0"/>
                  </a:moveTo>
                  <a:cubicBezTo>
                    <a:pt x="6013" y="3053"/>
                    <a:pt x="5874" y="6182"/>
                    <a:pt x="5854" y="9235"/>
                  </a:cubicBezTo>
                  <a:lnTo>
                    <a:pt x="61" y="8909"/>
                  </a:lnTo>
                  <a:lnTo>
                    <a:pt x="0" y="9326"/>
                  </a:lnTo>
                  <a:lnTo>
                    <a:pt x="585" y="9758"/>
                  </a:lnTo>
                  <a:lnTo>
                    <a:pt x="1136" y="10478"/>
                  </a:lnTo>
                  <a:lnTo>
                    <a:pt x="1626" y="11263"/>
                  </a:lnTo>
                  <a:lnTo>
                    <a:pt x="2116" y="11394"/>
                  </a:lnTo>
                  <a:lnTo>
                    <a:pt x="2484" y="11917"/>
                  </a:lnTo>
                  <a:lnTo>
                    <a:pt x="2790" y="12441"/>
                  </a:lnTo>
                  <a:lnTo>
                    <a:pt x="3035" y="13029"/>
                  </a:lnTo>
                  <a:lnTo>
                    <a:pt x="3158" y="13815"/>
                  </a:lnTo>
                  <a:lnTo>
                    <a:pt x="3342" y="14076"/>
                  </a:lnTo>
                  <a:lnTo>
                    <a:pt x="4383" y="14927"/>
                  </a:lnTo>
                  <a:lnTo>
                    <a:pt x="4445" y="14665"/>
                  </a:lnTo>
                  <a:lnTo>
                    <a:pt x="5793" y="15385"/>
                  </a:lnTo>
                  <a:lnTo>
                    <a:pt x="6099" y="14796"/>
                  </a:lnTo>
                  <a:lnTo>
                    <a:pt x="6650" y="14076"/>
                  </a:lnTo>
                  <a:lnTo>
                    <a:pt x="7324" y="13880"/>
                  </a:lnTo>
                  <a:lnTo>
                    <a:pt x="8243" y="14011"/>
                  </a:lnTo>
                  <a:lnTo>
                    <a:pt x="9040" y="14665"/>
                  </a:lnTo>
                  <a:lnTo>
                    <a:pt x="9591" y="15516"/>
                  </a:lnTo>
                  <a:lnTo>
                    <a:pt x="10143" y="16366"/>
                  </a:lnTo>
                  <a:lnTo>
                    <a:pt x="10633" y="17282"/>
                  </a:lnTo>
                  <a:lnTo>
                    <a:pt x="11184" y="18002"/>
                  </a:lnTo>
                  <a:lnTo>
                    <a:pt x="11674" y="18394"/>
                  </a:lnTo>
                  <a:lnTo>
                    <a:pt x="11981" y="19245"/>
                  </a:lnTo>
                  <a:lnTo>
                    <a:pt x="12226" y="19899"/>
                  </a:lnTo>
                  <a:lnTo>
                    <a:pt x="12471" y="20553"/>
                  </a:lnTo>
                  <a:lnTo>
                    <a:pt x="12777" y="21011"/>
                  </a:lnTo>
                  <a:lnTo>
                    <a:pt x="13390" y="21273"/>
                  </a:lnTo>
                  <a:lnTo>
                    <a:pt x="14370" y="21469"/>
                  </a:lnTo>
                  <a:lnTo>
                    <a:pt x="15105" y="21600"/>
                  </a:lnTo>
                  <a:lnTo>
                    <a:pt x="16024" y="21600"/>
                  </a:lnTo>
                  <a:lnTo>
                    <a:pt x="15841" y="21469"/>
                  </a:lnTo>
                  <a:lnTo>
                    <a:pt x="15718" y="20749"/>
                  </a:lnTo>
                  <a:lnTo>
                    <a:pt x="15473" y="20422"/>
                  </a:lnTo>
                  <a:lnTo>
                    <a:pt x="15412" y="20030"/>
                  </a:lnTo>
                  <a:lnTo>
                    <a:pt x="15228" y="19572"/>
                  </a:lnTo>
                  <a:lnTo>
                    <a:pt x="15351" y="19245"/>
                  </a:lnTo>
                  <a:lnTo>
                    <a:pt x="15289" y="19049"/>
                  </a:lnTo>
                  <a:lnTo>
                    <a:pt x="14860" y="18787"/>
                  </a:lnTo>
                  <a:lnTo>
                    <a:pt x="15351" y="18460"/>
                  </a:lnTo>
                  <a:lnTo>
                    <a:pt x="15412" y="18329"/>
                  </a:lnTo>
                  <a:lnTo>
                    <a:pt x="15473" y="18002"/>
                  </a:lnTo>
                  <a:lnTo>
                    <a:pt x="15228" y="17675"/>
                  </a:lnTo>
                  <a:lnTo>
                    <a:pt x="15473" y="17675"/>
                  </a:lnTo>
                  <a:lnTo>
                    <a:pt x="15718" y="17478"/>
                  </a:lnTo>
                  <a:lnTo>
                    <a:pt x="15473" y="16889"/>
                  </a:lnTo>
                  <a:lnTo>
                    <a:pt x="16147" y="16889"/>
                  </a:lnTo>
                  <a:lnTo>
                    <a:pt x="16270" y="16759"/>
                  </a:lnTo>
                  <a:lnTo>
                    <a:pt x="16453" y="16235"/>
                  </a:lnTo>
                  <a:lnTo>
                    <a:pt x="16821" y="16235"/>
                  </a:lnTo>
                  <a:lnTo>
                    <a:pt x="17005" y="16235"/>
                  </a:lnTo>
                  <a:lnTo>
                    <a:pt x="17005" y="15908"/>
                  </a:lnTo>
                  <a:lnTo>
                    <a:pt x="16944" y="15712"/>
                  </a:lnTo>
                  <a:lnTo>
                    <a:pt x="17679" y="15777"/>
                  </a:lnTo>
                  <a:lnTo>
                    <a:pt x="18291" y="15646"/>
                  </a:lnTo>
                  <a:lnTo>
                    <a:pt x="18904" y="15058"/>
                  </a:lnTo>
                  <a:lnTo>
                    <a:pt x="18904" y="14600"/>
                  </a:lnTo>
                  <a:lnTo>
                    <a:pt x="19394" y="14273"/>
                  </a:lnTo>
                  <a:lnTo>
                    <a:pt x="19333" y="13618"/>
                  </a:lnTo>
                  <a:lnTo>
                    <a:pt x="19762" y="13422"/>
                  </a:lnTo>
                  <a:lnTo>
                    <a:pt x="20007" y="14076"/>
                  </a:lnTo>
                  <a:lnTo>
                    <a:pt x="21355" y="13291"/>
                  </a:lnTo>
                  <a:lnTo>
                    <a:pt x="21478" y="12375"/>
                  </a:lnTo>
                  <a:lnTo>
                    <a:pt x="21355" y="11983"/>
                  </a:lnTo>
                  <a:lnTo>
                    <a:pt x="21294" y="11590"/>
                  </a:lnTo>
                  <a:lnTo>
                    <a:pt x="21416" y="11132"/>
                  </a:lnTo>
                  <a:lnTo>
                    <a:pt x="21600" y="10740"/>
                  </a:lnTo>
                  <a:lnTo>
                    <a:pt x="21232" y="9562"/>
                  </a:lnTo>
                  <a:lnTo>
                    <a:pt x="20926" y="9235"/>
                  </a:lnTo>
                  <a:lnTo>
                    <a:pt x="20681" y="8384"/>
                  </a:lnTo>
                  <a:lnTo>
                    <a:pt x="20558" y="6553"/>
                  </a:lnTo>
                  <a:lnTo>
                    <a:pt x="20436" y="5506"/>
                  </a:lnTo>
                  <a:lnTo>
                    <a:pt x="20252" y="5309"/>
                  </a:lnTo>
                  <a:lnTo>
                    <a:pt x="19762" y="5571"/>
                  </a:lnTo>
                  <a:lnTo>
                    <a:pt x="18683" y="4804"/>
                  </a:lnTo>
                  <a:lnTo>
                    <a:pt x="18291" y="4982"/>
                  </a:lnTo>
                  <a:lnTo>
                    <a:pt x="17618" y="4917"/>
                  </a:lnTo>
                  <a:lnTo>
                    <a:pt x="16882" y="5506"/>
                  </a:lnTo>
                  <a:lnTo>
                    <a:pt x="16270" y="5179"/>
                  </a:lnTo>
                  <a:lnTo>
                    <a:pt x="15902" y="5309"/>
                  </a:lnTo>
                  <a:cubicBezTo>
                    <a:pt x="15902" y="5267"/>
                    <a:pt x="15902" y="5224"/>
                    <a:pt x="15903" y="5181"/>
                  </a:cubicBezTo>
                  <a:lnTo>
                    <a:pt x="15167" y="5244"/>
                  </a:lnTo>
                  <a:lnTo>
                    <a:pt x="14860" y="4982"/>
                  </a:lnTo>
                  <a:lnTo>
                    <a:pt x="14394" y="5101"/>
                  </a:lnTo>
                  <a:lnTo>
                    <a:pt x="13607" y="4593"/>
                  </a:lnTo>
                  <a:lnTo>
                    <a:pt x="12900" y="4786"/>
                  </a:lnTo>
                  <a:lnTo>
                    <a:pt x="12593" y="4655"/>
                  </a:lnTo>
                  <a:lnTo>
                    <a:pt x="12396" y="4578"/>
                  </a:lnTo>
                  <a:lnTo>
                    <a:pt x="12103" y="4197"/>
                  </a:lnTo>
                  <a:lnTo>
                    <a:pt x="11439" y="4135"/>
                  </a:lnTo>
                  <a:lnTo>
                    <a:pt x="11062" y="3936"/>
                  </a:lnTo>
                  <a:lnTo>
                    <a:pt x="10878" y="3936"/>
                  </a:lnTo>
                  <a:lnTo>
                    <a:pt x="10755" y="3805"/>
                  </a:lnTo>
                  <a:lnTo>
                    <a:pt x="10633" y="3739"/>
                  </a:lnTo>
                  <a:lnTo>
                    <a:pt x="10690" y="116"/>
                  </a:lnTo>
                  <a:cubicBezTo>
                    <a:pt x="10690" y="116"/>
                    <a:pt x="6034" y="0"/>
                    <a:pt x="6034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9" name="Shape 1236"/>
            <p:cNvSpPr/>
            <p:nvPr/>
          </p:nvSpPr>
          <p:spPr>
            <a:xfrm rot="239813">
              <a:off x="14510706" y="8494860"/>
              <a:ext cx="2864934" cy="2681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34" y="0"/>
                  </a:moveTo>
                  <a:cubicBezTo>
                    <a:pt x="6013" y="3053"/>
                    <a:pt x="5874" y="6182"/>
                    <a:pt x="5854" y="9235"/>
                  </a:cubicBezTo>
                  <a:lnTo>
                    <a:pt x="61" y="8909"/>
                  </a:lnTo>
                  <a:lnTo>
                    <a:pt x="0" y="9326"/>
                  </a:lnTo>
                  <a:lnTo>
                    <a:pt x="585" y="9758"/>
                  </a:lnTo>
                  <a:lnTo>
                    <a:pt x="1136" y="10478"/>
                  </a:lnTo>
                  <a:lnTo>
                    <a:pt x="1626" y="11263"/>
                  </a:lnTo>
                  <a:lnTo>
                    <a:pt x="2116" y="11394"/>
                  </a:lnTo>
                  <a:lnTo>
                    <a:pt x="2484" y="11917"/>
                  </a:lnTo>
                  <a:lnTo>
                    <a:pt x="2790" y="12441"/>
                  </a:lnTo>
                  <a:lnTo>
                    <a:pt x="3035" y="13029"/>
                  </a:lnTo>
                  <a:lnTo>
                    <a:pt x="3158" y="13814"/>
                  </a:lnTo>
                  <a:lnTo>
                    <a:pt x="3342" y="14076"/>
                  </a:lnTo>
                  <a:lnTo>
                    <a:pt x="4383" y="14927"/>
                  </a:lnTo>
                  <a:lnTo>
                    <a:pt x="4445" y="14665"/>
                  </a:lnTo>
                  <a:lnTo>
                    <a:pt x="5792" y="15385"/>
                  </a:lnTo>
                  <a:lnTo>
                    <a:pt x="6099" y="14796"/>
                  </a:lnTo>
                  <a:lnTo>
                    <a:pt x="6650" y="14076"/>
                  </a:lnTo>
                  <a:lnTo>
                    <a:pt x="7324" y="13880"/>
                  </a:lnTo>
                  <a:lnTo>
                    <a:pt x="8243" y="14011"/>
                  </a:lnTo>
                  <a:lnTo>
                    <a:pt x="9040" y="14665"/>
                  </a:lnTo>
                  <a:lnTo>
                    <a:pt x="9591" y="15516"/>
                  </a:lnTo>
                  <a:lnTo>
                    <a:pt x="10143" y="16366"/>
                  </a:lnTo>
                  <a:lnTo>
                    <a:pt x="10633" y="17282"/>
                  </a:lnTo>
                  <a:lnTo>
                    <a:pt x="11184" y="18002"/>
                  </a:lnTo>
                  <a:lnTo>
                    <a:pt x="11674" y="18394"/>
                  </a:lnTo>
                  <a:lnTo>
                    <a:pt x="11981" y="19245"/>
                  </a:lnTo>
                  <a:lnTo>
                    <a:pt x="12226" y="19899"/>
                  </a:lnTo>
                  <a:lnTo>
                    <a:pt x="12471" y="20553"/>
                  </a:lnTo>
                  <a:lnTo>
                    <a:pt x="12777" y="21011"/>
                  </a:lnTo>
                  <a:lnTo>
                    <a:pt x="13390" y="21273"/>
                  </a:lnTo>
                  <a:lnTo>
                    <a:pt x="14370" y="21469"/>
                  </a:lnTo>
                  <a:lnTo>
                    <a:pt x="15105" y="21600"/>
                  </a:lnTo>
                  <a:lnTo>
                    <a:pt x="16024" y="21600"/>
                  </a:lnTo>
                  <a:lnTo>
                    <a:pt x="15841" y="21469"/>
                  </a:lnTo>
                  <a:lnTo>
                    <a:pt x="15718" y="20749"/>
                  </a:lnTo>
                  <a:lnTo>
                    <a:pt x="15473" y="20422"/>
                  </a:lnTo>
                  <a:lnTo>
                    <a:pt x="15412" y="20030"/>
                  </a:lnTo>
                  <a:lnTo>
                    <a:pt x="15228" y="19572"/>
                  </a:lnTo>
                  <a:lnTo>
                    <a:pt x="15351" y="19245"/>
                  </a:lnTo>
                  <a:lnTo>
                    <a:pt x="15289" y="19049"/>
                  </a:lnTo>
                  <a:lnTo>
                    <a:pt x="14860" y="18787"/>
                  </a:lnTo>
                  <a:lnTo>
                    <a:pt x="15351" y="18460"/>
                  </a:lnTo>
                  <a:lnTo>
                    <a:pt x="15412" y="18329"/>
                  </a:lnTo>
                  <a:lnTo>
                    <a:pt x="15473" y="18002"/>
                  </a:lnTo>
                  <a:lnTo>
                    <a:pt x="15228" y="17675"/>
                  </a:lnTo>
                  <a:lnTo>
                    <a:pt x="15473" y="17675"/>
                  </a:lnTo>
                  <a:lnTo>
                    <a:pt x="15718" y="17478"/>
                  </a:lnTo>
                  <a:lnTo>
                    <a:pt x="15473" y="16889"/>
                  </a:lnTo>
                  <a:lnTo>
                    <a:pt x="16147" y="16889"/>
                  </a:lnTo>
                  <a:lnTo>
                    <a:pt x="16270" y="16759"/>
                  </a:lnTo>
                  <a:lnTo>
                    <a:pt x="16453" y="16235"/>
                  </a:lnTo>
                  <a:lnTo>
                    <a:pt x="16821" y="16235"/>
                  </a:lnTo>
                  <a:lnTo>
                    <a:pt x="17005" y="16235"/>
                  </a:lnTo>
                  <a:lnTo>
                    <a:pt x="17005" y="15908"/>
                  </a:lnTo>
                  <a:lnTo>
                    <a:pt x="16944" y="15712"/>
                  </a:lnTo>
                  <a:lnTo>
                    <a:pt x="17679" y="15777"/>
                  </a:lnTo>
                  <a:lnTo>
                    <a:pt x="18291" y="15646"/>
                  </a:lnTo>
                  <a:lnTo>
                    <a:pt x="18904" y="15058"/>
                  </a:lnTo>
                  <a:lnTo>
                    <a:pt x="18904" y="14600"/>
                  </a:lnTo>
                  <a:lnTo>
                    <a:pt x="19394" y="14273"/>
                  </a:lnTo>
                  <a:lnTo>
                    <a:pt x="19333" y="13618"/>
                  </a:lnTo>
                  <a:lnTo>
                    <a:pt x="19762" y="13422"/>
                  </a:lnTo>
                  <a:lnTo>
                    <a:pt x="20007" y="14076"/>
                  </a:lnTo>
                  <a:lnTo>
                    <a:pt x="21355" y="13291"/>
                  </a:lnTo>
                  <a:lnTo>
                    <a:pt x="21478" y="12375"/>
                  </a:lnTo>
                  <a:lnTo>
                    <a:pt x="21355" y="11983"/>
                  </a:lnTo>
                  <a:lnTo>
                    <a:pt x="21294" y="11590"/>
                  </a:lnTo>
                  <a:lnTo>
                    <a:pt x="21416" y="11132"/>
                  </a:lnTo>
                  <a:lnTo>
                    <a:pt x="21600" y="10740"/>
                  </a:lnTo>
                  <a:lnTo>
                    <a:pt x="21232" y="9562"/>
                  </a:lnTo>
                  <a:lnTo>
                    <a:pt x="20926" y="9235"/>
                  </a:lnTo>
                  <a:lnTo>
                    <a:pt x="20681" y="8384"/>
                  </a:lnTo>
                  <a:lnTo>
                    <a:pt x="20558" y="6552"/>
                  </a:lnTo>
                  <a:lnTo>
                    <a:pt x="20436" y="5506"/>
                  </a:lnTo>
                  <a:lnTo>
                    <a:pt x="20252" y="5309"/>
                  </a:lnTo>
                  <a:lnTo>
                    <a:pt x="19762" y="5571"/>
                  </a:lnTo>
                  <a:lnTo>
                    <a:pt x="18683" y="4804"/>
                  </a:lnTo>
                  <a:lnTo>
                    <a:pt x="18291" y="4982"/>
                  </a:lnTo>
                  <a:lnTo>
                    <a:pt x="17618" y="4917"/>
                  </a:lnTo>
                  <a:lnTo>
                    <a:pt x="16882" y="5506"/>
                  </a:lnTo>
                  <a:lnTo>
                    <a:pt x="16270" y="5179"/>
                  </a:lnTo>
                  <a:lnTo>
                    <a:pt x="15902" y="5309"/>
                  </a:lnTo>
                  <a:cubicBezTo>
                    <a:pt x="15902" y="5267"/>
                    <a:pt x="15902" y="5224"/>
                    <a:pt x="15903" y="5181"/>
                  </a:cubicBezTo>
                  <a:lnTo>
                    <a:pt x="15167" y="5244"/>
                  </a:lnTo>
                  <a:lnTo>
                    <a:pt x="14860" y="4982"/>
                  </a:lnTo>
                  <a:lnTo>
                    <a:pt x="14394" y="5101"/>
                  </a:lnTo>
                  <a:lnTo>
                    <a:pt x="13607" y="4593"/>
                  </a:lnTo>
                  <a:lnTo>
                    <a:pt x="12900" y="4786"/>
                  </a:lnTo>
                  <a:lnTo>
                    <a:pt x="12593" y="4655"/>
                  </a:lnTo>
                  <a:lnTo>
                    <a:pt x="12396" y="4578"/>
                  </a:lnTo>
                  <a:lnTo>
                    <a:pt x="12103" y="4197"/>
                  </a:lnTo>
                  <a:lnTo>
                    <a:pt x="11439" y="4135"/>
                  </a:lnTo>
                  <a:lnTo>
                    <a:pt x="11062" y="3936"/>
                  </a:lnTo>
                  <a:lnTo>
                    <a:pt x="10878" y="3936"/>
                  </a:lnTo>
                  <a:lnTo>
                    <a:pt x="10755" y="3805"/>
                  </a:lnTo>
                  <a:lnTo>
                    <a:pt x="10633" y="3739"/>
                  </a:lnTo>
                  <a:lnTo>
                    <a:pt x="10690" y="116"/>
                  </a:lnTo>
                  <a:cubicBezTo>
                    <a:pt x="10690" y="116"/>
                    <a:pt x="6034" y="0"/>
                    <a:pt x="6034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0" name="Shape 1237"/>
            <p:cNvSpPr/>
            <p:nvPr/>
          </p:nvSpPr>
          <p:spPr>
            <a:xfrm rot="239813">
              <a:off x="11358733" y="6161651"/>
              <a:ext cx="1754039" cy="2791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2" y="0"/>
                  </a:moveTo>
                  <a:lnTo>
                    <a:pt x="1346" y="223"/>
                  </a:lnTo>
                  <a:lnTo>
                    <a:pt x="1616" y="692"/>
                  </a:lnTo>
                  <a:lnTo>
                    <a:pt x="1527" y="1087"/>
                  </a:lnTo>
                  <a:lnTo>
                    <a:pt x="1167" y="1482"/>
                  </a:lnTo>
                  <a:lnTo>
                    <a:pt x="1347" y="2045"/>
                  </a:lnTo>
                  <a:lnTo>
                    <a:pt x="0" y="2665"/>
                  </a:lnTo>
                  <a:lnTo>
                    <a:pt x="0" y="3116"/>
                  </a:lnTo>
                  <a:lnTo>
                    <a:pt x="629" y="4017"/>
                  </a:lnTo>
                  <a:lnTo>
                    <a:pt x="629" y="4412"/>
                  </a:lnTo>
                  <a:lnTo>
                    <a:pt x="359" y="5933"/>
                  </a:lnTo>
                  <a:lnTo>
                    <a:pt x="808" y="6892"/>
                  </a:lnTo>
                  <a:lnTo>
                    <a:pt x="1257" y="7230"/>
                  </a:lnTo>
                  <a:lnTo>
                    <a:pt x="1347" y="7624"/>
                  </a:lnTo>
                  <a:lnTo>
                    <a:pt x="1167" y="8357"/>
                  </a:lnTo>
                  <a:lnTo>
                    <a:pt x="1976" y="8469"/>
                  </a:lnTo>
                  <a:lnTo>
                    <a:pt x="2335" y="8469"/>
                  </a:lnTo>
                  <a:lnTo>
                    <a:pt x="2694" y="8131"/>
                  </a:lnTo>
                  <a:lnTo>
                    <a:pt x="2963" y="8019"/>
                  </a:lnTo>
                  <a:lnTo>
                    <a:pt x="3143" y="8469"/>
                  </a:lnTo>
                  <a:lnTo>
                    <a:pt x="3053" y="8977"/>
                  </a:lnTo>
                  <a:lnTo>
                    <a:pt x="2963" y="9146"/>
                  </a:lnTo>
                  <a:lnTo>
                    <a:pt x="2425" y="9089"/>
                  </a:lnTo>
                  <a:lnTo>
                    <a:pt x="2155" y="9653"/>
                  </a:lnTo>
                  <a:lnTo>
                    <a:pt x="2335" y="10216"/>
                  </a:lnTo>
                  <a:lnTo>
                    <a:pt x="2784" y="10498"/>
                  </a:lnTo>
                  <a:lnTo>
                    <a:pt x="3323" y="10893"/>
                  </a:lnTo>
                  <a:lnTo>
                    <a:pt x="3323" y="11287"/>
                  </a:lnTo>
                  <a:lnTo>
                    <a:pt x="2963" y="11456"/>
                  </a:lnTo>
                  <a:lnTo>
                    <a:pt x="3861" y="12583"/>
                  </a:lnTo>
                  <a:lnTo>
                    <a:pt x="4041" y="13485"/>
                  </a:lnTo>
                  <a:lnTo>
                    <a:pt x="4580" y="13710"/>
                  </a:lnTo>
                  <a:lnTo>
                    <a:pt x="4939" y="14218"/>
                  </a:lnTo>
                  <a:lnTo>
                    <a:pt x="5208" y="14499"/>
                  </a:lnTo>
                  <a:lnTo>
                    <a:pt x="5298" y="14950"/>
                  </a:lnTo>
                  <a:lnTo>
                    <a:pt x="4849" y="15401"/>
                  </a:lnTo>
                  <a:lnTo>
                    <a:pt x="5119" y="15796"/>
                  </a:lnTo>
                  <a:lnTo>
                    <a:pt x="6645" y="16472"/>
                  </a:lnTo>
                  <a:lnTo>
                    <a:pt x="7453" y="16584"/>
                  </a:lnTo>
                  <a:lnTo>
                    <a:pt x="7543" y="16415"/>
                  </a:lnTo>
                  <a:lnTo>
                    <a:pt x="8800" y="17486"/>
                  </a:lnTo>
                  <a:lnTo>
                    <a:pt x="9788" y="17711"/>
                  </a:lnTo>
                  <a:lnTo>
                    <a:pt x="10417" y="18331"/>
                  </a:lnTo>
                  <a:lnTo>
                    <a:pt x="11405" y="18726"/>
                  </a:lnTo>
                  <a:lnTo>
                    <a:pt x="12572" y="19628"/>
                  </a:lnTo>
                  <a:lnTo>
                    <a:pt x="12751" y="20586"/>
                  </a:lnTo>
                  <a:lnTo>
                    <a:pt x="13021" y="20924"/>
                  </a:lnTo>
                  <a:lnTo>
                    <a:pt x="13111" y="21262"/>
                  </a:lnTo>
                  <a:lnTo>
                    <a:pt x="19397" y="21600"/>
                  </a:lnTo>
                  <a:lnTo>
                    <a:pt x="19935" y="21318"/>
                  </a:lnTo>
                  <a:lnTo>
                    <a:pt x="19666" y="20529"/>
                  </a:lnTo>
                  <a:lnTo>
                    <a:pt x="20483" y="19798"/>
                  </a:lnTo>
                  <a:lnTo>
                    <a:pt x="20833" y="19064"/>
                  </a:lnTo>
                  <a:lnTo>
                    <a:pt x="21600" y="18663"/>
                  </a:lnTo>
                  <a:lnTo>
                    <a:pt x="20458" y="16899"/>
                  </a:lnTo>
                  <a:lnTo>
                    <a:pt x="9339" y="7342"/>
                  </a:lnTo>
                  <a:lnTo>
                    <a:pt x="11289" y="1707"/>
                  </a:lnTo>
                  <a:lnTo>
                    <a:pt x="4162" y="441"/>
                  </a:lnTo>
                  <a:cubicBezTo>
                    <a:pt x="4162" y="441"/>
                    <a:pt x="1732" y="0"/>
                    <a:pt x="1732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1" name="Shape 1238"/>
            <p:cNvSpPr/>
            <p:nvPr/>
          </p:nvSpPr>
          <p:spPr>
            <a:xfrm rot="239813">
              <a:off x="11358733" y="6161651"/>
              <a:ext cx="1754039" cy="2791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2" y="0"/>
                  </a:moveTo>
                  <a:lnTo>
                    <a:pt x="1346" y="223"/>
                  </a:lnTo>
                  <a:lnTo>
                    <a:pt x="1616" y="692"/>
                  </a:lnTo>
                  <a:lnTo>
                    <a:pt x="1527" y="1087"/>
                  </a:lnTo>
                  <a:lnTo>
                    <a:pt x="1167" y="1482"/>
                  </a:lnTo>
                  <a:lnTo>
                    <a:pt x="1347" y="2045"/>
                  </a:lnTo>
                  <a:lnTo>
                    <a:pt x="0" y="2665"/>
                  </a:lnTo>
                  <a:lnTo>
                    <a:pt x="0" y="3116"/>
                  </a:lnTo>
                  <a:lnTo>
                    <a:pt x="629" y="4017"/>
                  </a:lnTo>
                  <a:lnTo>
                    <a:pt x="629" y="4412"/>
                  </a:lnTo>
                  <a:lnTo>
                    <a:pt x="359" y="5933"/>
                  </a:lnTo>
                  <a:lnTo>
                    <a:pt x="808" y="6892"/>
                  </a:lnTo>
                  <a:lnTo>
                    <a:pt x="1257" y="7230"/>
                  </a:lnTo>
                  <a:lnTo>
                    <a:pt x="1347" y="7624"/>
                  </a:lnTo>
                  <a:lnTo>
                    <a:pt x="1167" y="8357"/>
                  </a:lnTo>
                  <a:lnTo>
                    <a:pt x="1976" y="8469"/>
                  </a:lnTo>
                  <a:lnTo>
                    <a:pt x="2335" y="8469"/>
                  </a:lnTo>
                  <a:lnTo>
                    <a:pt x="2694" y="8131"/>
                  </a:lnTo>
                  <a:lnTo>
                    <a:pt x="2963" y="8019"/>
                  </a:lnTo>
                  <a:lnTo>
                    <a:pt x="3143" y="8469"/>
                  </a:lnTo>
                  <a:lnTo>
                    <a:pt x="3053" y="8977"/>
                  </a:lnTo>
                  <a:lnTo>
                    <a:pt x="2963" y="9146"/>
                  </a:lnTo>
                  <a:lnTo>
                    <a:pt x="2425" y="9089"/>
                  </a:lnTo>
                  <a:lnTo>
                    <a:pt x="2155" y="9653"/>
                  </a:lnTo>
                  <a:lnTo>
                    <a:pt x="2335" y="10216"/>
                  </a:lnTo>
                  <a:lnTo>
                    <a:pt x="2784" y="10498"/>
                  </a:lnTo>
                  <a:lnTo>
                    <a:pt x="3323" y="10893"/>
                  </a:lnTo>
                  <a:lnTo>
                    <a:pt x="3323" y="11287"/>
                  </a:lnTo>
                  <a:lnTo>
                    <a:pt x="2963" y="11456"/>
                  </a:lnTo>
                  <a:lnTo>
                    <a:pt x="3861" y="12583"/>
                  </a:lnTo>
                  <a:lnTo>
                    <a:pt x="4041" y="13485"/>
                  </a:lnTo>
                  <a:lnTo>
                    <a:pt x="4580" y="13710"/>
                  </a:lnTo>
                  <a:lnTo>
                    <a:pt x="4939" y="14218"/>
                  </a:lnTo>
                  <a:lnTo>
                    <a:pt x="5208" y="14499"/>
                  </a:lnTo>
                  <a:lnTo>
                    <a:pt x="5298" y="14950"/>
                  </a:lnTo>
                  <a:lnTo>
                    <a:pt x="4849" y="15401"/>
                  </a:lnTo>
                  <a:lnTo>
                    <a:pt x="5119" y="15796"/>
                  </a:lnTo>
                  <a:lnTo>
                    <a:pt x="6645" y="16472"/>
                  </a:lnTo>
                  <a:lnTo>
                    <a:pt x="7453" y="16584"/>
                  </a:lnTo>
                  <a:lnTo>
                    <a:pt x="7543" y="16415"/>
                  </a:lnTo>
                  <a:lnTo>
                    <a:pt x="8800" y="17486"/>
                  </a:lnTo>
                  <a:lnTo>
                    <a:pt x="9788" y="17711"/>
                  </a:lnTo>
                  <a:lnTo>
                    <a:pt x="10417" y="18331"/>
                  </a:lnTo>
                  <a:lnTo>
                    <a:pt x="11405" y="18726"/>
                  </a:lnTo>
                  <a:lnTo>
                    <a:pt x="12572" y="19628"/>
                  </a:lnTo>
                  <a:lnTo>
                    <a:pt x="12751" y="20586"/>
                  </a:lnTo>
                  <a:lnTo>
                    <a:pt x="13021" y="20924"/>
                  </a:lnTo>
                  <a:lnTo>
                    <a:pt x="13111" y="21262"/>
                  </a:lnTo>
                  <a:lnTo>
                    <a:pt x="19397" y="21600"/>
                  </a:lnTo>
                  <a:lnTo>
                    <a:pt x="19935" y="21318"/>
                  </a:lnTo>
                  <a:lnTo>
                    <a:pt x="19666" y="20529"/>
                  </a:lnTo>
                  <a:lnTo>
                    <a:pt x="20483" y="19798"/>
                  </a:lnTo>
                  <a:lnTo>
                    <a:pt x="20833" y="19064"/>
                  </a:lnTo>
                  <a:lnTo>
                    <a:pt x="21600" y="18663"/>
                  </a:lnTo>
                  <a:lnTo>
                    <a:pt x="20458" y="16899"/>
                  </a:lnTo>
                  <a:lnTo>
                    <a:pt x="9339" y="7342"/>
                  </a:lnTo>
                  <a:lnTo>
                    <a:pt x="11289" y="1707"/>
                  </a:lnTo>
                  <a:lnTo>
                    <a:pt x="4162" y="441"/>
                  </a:lnTo>
                  <a:cubicBezTo>
                    <a:pt x="4162" y="441"/>
                    <a:pt x="1732" y="0"/>
                    <a:pt x="1732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2" name="Shape 1239"/>
            <p:cNvSpPr/>
            <p:nvPr/>
          </p:nvSpPr>
          <p:spPr>
            <a:xfrm rot="239813">
              <a:off x="17239457" y="9361500"/>
              <a:ext cx="1161007" cy="1020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47"/>
                  </a:moveTo>
                  <a:lnTo>
                    <a:pt x="348" y="5241"/>
                  </a:lnTo>
                  <a:lnTo>
                    <a:pt x="418" y="7068"/>
                  </a:lnTo>
                  <a:lnTo>
                    <a:pt x="975" y="8735"/>
                  </a:lnTo>
                  <a:lnTo>
                    <a:pt x="1881" y="10085"/>
                  </a:lnTo>
                  <a:lnTo>
                    <a:pt x="2648" y="12547"/>
                  </a:lnTo>
                  <a:lnTo>
                    <a:pt x="1951" y="14691"/>
                  </a:lnTo>
                  <a:lnTo>
                    <a:pt x="2021" y="15644"/>
                  </a:lnTo>
                  <a:cubicBezTo>
                    <a:pt x="2028" y="16147"/>
                    <a:pt x="2035" y="16650"/>
                    <a:pt x="2042" y="17153"/>
                  </a:cubicBezTo>
                  <a:lnTo>
                    <a:pt x="2059" y="19436"/>
                  </a:lnTo>
                  <a:lnTo>
                    <a:pt x="3345" y="19138"/>
                  </a:lnTo>
                  <a:lnTo>
                    <a:pt x="4459" y="18662"/>
                  </a:lnTo>
                  <a:lnTo>
                    <a:pt x="5783" y="18900"/>
                  </a:lnTo>
                  <a:lnTo>
                    <a:pt x="7247" y="19615"/>
                  </a:lnTo>
                  <a:lnTo>
                    <a:pt x="8779" y="19615"/>
                  </a:lnTo>
                  <a:lnTo>
                    <a:pt x="8849" y="18424"/>
                  </a:lnTo>
                  <a:lnTo>
                    <a:pt x="9476" y="18027"/>
                  </a:lnTo>
                  <a:lnTo>
                    <a:pt x="10382" y="18106"/>
                  </a:lnTo>
                  <a:lnTo>
                    <a:pt x="10939" y="18344"/>
                  </a:lnTo>
                  <a:lnTo>
                    <a:pt x="12054" y="19297"/>
                  </a:lnTo>
                  <a:lnTo>
                    <a:pt x="12263" y="18106"/>
                  </a:lnTo>
                  <a:lnTo>
                    <a:pt x="11427" y="17073"/>
                  </a:lnTo>
                  <a:lnTo>
                    <a:pt x="11218" y="16597"/>
                  </a:lnTo>
                  <a:lnTo>
                    <a:pt x="11567" y="16438"/>
                  </a:lnTo>
                  <a:lnTo>
                    <a:pt x="12054" y="16518"/>
                  </a:lnTo>
                  <a:lnTo>
                    <a:pt x="13099" y="17947"/>
                  </a:lnTo>
                  <a:lnTo>
                    <a:pt x="12821" y="18821"/>
                  </a:lnTo>
                  <a:lnTo>
                    <a:pt x="12960" y="20806"/>
                  </a:lnTo>
                  <a:lnTo>
                    <a:pt x="14423" y="21600"/>
                  </a:lnTo>
                  <a:lnTo>
                    <a:pt x="15190" y="20409"/>
                  </a:lnTo>
                  <a:lnTo>
                    <a:pt x="16723" y="20806"/>
                  </a:lnTo>
                  <a:lnTo>
                    <a:pt x="17350" y="20012"/>
                  </a:lnTo>
                  <a:lnTo>
                    <a:pt x="17141" y="18503"/>
                  </a:lnTo>
                  <a:lnTo>
                    <a:pt x="16653" y="17868"/>
                  </a:lnTo>
                  <a:lnTo>
                    <a:pt x="16723" y="17233"/>
                  </a:lnTo>
                  <a:lnTo>
                    <a:pt x="17977" y="18027"/>
                  </a:lnTo>
                  <a:lnTo>
                    <a:pt x="18534" y="19059"/>
                  </a:lnTo>
                  <a:lnTo>
                    <a:pt x="19649" y="19377"/>
                  </a:lnTo>
                  <a:lnTo>
                    <a:pt x="20764" y="20488"/>
                  </a:lnTo>
                  <a:lnTo>
                    <a:pt x="21600" y="19933"/>
                  </a:lnTo>
                  <a:lnTo>
                    <a:pt x="21600" y="19218"/>
                  </a:lnTo>
                  <a:lnTo>
                    <a:pt x="20694" y="18027"/>
                  </a:lnTo>
                  <a:lnTo>
                    <a:pt x="19997" y="17629"/>
                  </a:lnTo>
                  <a:lnTo>
                    <a:pt x="19370" y="16994"/>
                  </a:lnTo>
                  <a:lnTo>
                    <a:pt x="19649" y="16359"/>
                  </a:lnTo>
                  <a:lnTo>
                    <a:pt x="19997" y="16279"/>
                  </a:lnTo>
                  <a:lnTo>
                    <a:pt x="20485" y="16279"/>
                  </a:lnTo>
                  <a:lnTo>
                    <a:pt x="20764" y="15485"/>
                  </a:lnTo>
                  <a:lnTo>
                    <a:pt x="20694" y="15088"/>
                  </a:lnTo>
                  <a:lnTo>
                    <a:pt x="19719" y="14771"/>
                  </a:lnTo>
                  <a:lnTo>
                    <a:pt x="18882" y="15485"/>
                  </a:lnTo>
                  <a:lnTo>
                    <a:pt x="18395" y="15168"/>
                  </a:lnTo>
                  <a:lnTo>
                    <a:pt x="18116" y="14373"/>
                  </a:lnTo>
                  <a:lnTo>
                    <a:pt x="17350" y="14453"/>
                  </a:lnTo>
                  <a:lnTo>
                    <a:pt x="17420" y="15247"/>
                  </a:lnTo>
                  <a:lnTo>
                    <a:pt x="16514" y="15803"/>
                  </a:lnTo>
                  <a:lnTo>
                    <a:pt x="16026" y="15803"/>
                  </a:lnTo>
                  <a:lnTo>
                    <a:pt x="15469" y="15565"/>
                  </a:lnTo>
                  <a:lnTo>
                    <a:pt x="15538" y="14771"/>
                  </a:lnTo>
                  <a:lnTo>
                    <a:pt x="14772" y="13897"/>
                  </a:lnTo>
                  <a:lnTo>
                    <a:pt x="15190" y="13580"/>
                  </a:lnTo>
                  <a:lnTo>
                    <a:pt x="16165" y="13738"/>
                  </a:lnTo>
                  <a:lnTo>
                    <a:pt x="16723" y="13183"/>
                  </a:lnTo>
                  <a:lnTo>
                    <a:pt x="17837" y="13580"/>
                  </a:lnTo>
                  <a:lnTo>
                    <a:pt x="18743" y="13818"/>
                  </a:lnTo>
                  <a:lnTo>
                    <a:pt x="18743" y="12706"/>
                  </a:lnTo>
                  <a:lnTo>
                    <a:pt x="17977" y="12388"/>
                  </a:lnTo>
                  <a:lnTo>
                    <a:pt x="17977" y="10562"/>
                  </a:lnTo>
                  <a:lnTo>
                    <a:pt x="17698" y="9926"/>
                  </a:lnTo>
                  <a:lnTo>
                    <a:pt x="10730" y="10641"/>
                  </a:lnTo>
                  <a:lnTo>
                    <a:pt x="10870" y="7623"/>
                  </a:lnTo>
                  <a:lnTo>
                    <a:pt x="12054" y="5638"/>
                  </a:lnTo>
                  <a:lnTo>
                    <a:pt x="11775" y="4209"/>
                  </a:lnTo>
                  <a:lnTo>
                    <a:pt x="12124" y="3335"/>
                  </a:lnTo>
                  <a:lnTo>
                    <a:pt x="11636" y="0"/>
                  </a:lnTo>
                  <a:cubicBezTo>
                    <a:pt x="11636" y="0"/>
                    <a:pt x="0" y="1747"/>
                    <a:pt x="0" y="174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3" name="Shape 1240"/>
            <p:cNvSpPr/>
            <p:nvPr/>
          </p:nvSpPr>
          <p:spPr>
            <a:xfrm rot="239813">
              <a:off x="17239457" y="9361500"/>
              <a:ext cx="1161007" cy="1020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47"/>
                  </a:moveTo>
                  <a:lnTo>
                    <a:pt x="348" y="5241"/>
                  </a:lnTo>
                  <a:lnTo>
                    <a:pt x="418" y="7068"/>
                  </a:lnTo>
                  <a:lnTo>
                    <a:pt x="975" y="8735"/>
                  </a:lnTo>
                  <a:lnTo>
                    <a:pt x="1881" y="10085"/>
                  </a:lnTo>
                  <a:lnTo>
                    <a:pt x="2648" y="12547"/>
                  </a:lnTo>
                  <a:lnTo>
                    <a:pt x="1951" y="14691"/>
                  </a:lnTo>
                  <a:lnTo>
                    <a:pt x="2021" y="15644"/>
                  </a:lnTo>
                  <a:cubicBezTo>
                    <a:pt x="2028" y="16147"/>
                    <a:pt x="2035" y="16650"/>
                    <a:pt x="2042" y="17153"/>
                  </a:cubicBezTo>
                  <a:lnTo>
                    <a:pt x="2059" y="19436"/>
                  </a:lnTo>
                  <a:lnTo>
                    <a:pt x="3345" y="19138"/>
                  </a:lnTo>
                  <a:lnTo>
                    <a:pt x="4459" y="18662"/>
                  </a:lnTo>
                  <a:lnTo>
                    <a:pt x="5783" y="18900"/>
                  </a:lnTo>
                  <a:lnTo>
                    <a:pt x="7247" y="19615"/>
                  </a:lnTo>
                  <a:lnTo>
                    <a:pt x="8779" y="19615"/>
                  </a:lnTo>
                  <a:lnTo>
                    <a:pt x="8849" y="18424"/>
                  </a:lnTo>
                  <a:lnTo>
                    <a:pt x="9476" y="18027"/>
                  </a:lnTo>
                  <a:lnTo>
                    <a:pt x="10382" y="18106"/>
                  </a:lnTo>
                  <a:lnTo>
                    <a:pt x="10939" y="18344"/>
                  </a:lnTo>
                  <a:lnTo>
                    <a:pt x="12054" y="19297"/>
                  </a:lnTo>
                  <a:lnTo>
                    <a:pt x="12263" y="18106"/>
                  </a:lnTo>
                  <a:lnTo>
                    <a:pt x="11427" y="17073"/>
                  </a:lnTo>
                  <a:lnTo>
                    <a:pt x="11218" y="16597"/>
                  </a:lnTo>
                  <a:lnTo>
                    <a:pt x="11567" y="16438"/>
                  </a:lnTo>
                  <a:lnTo>
                    <a:pt x="12054" y="16518"/>
                  </a:lnTo>
                  <a:lnTo>
                    <a:pt x="13099" y="17947"/>
                  </a:lnTo>
                  <a:lnTo>
                    <a:pt x="12821" y="18821"/>
                  </a:lnTo>
                  <a:lnTo>
                    <a:pt x="12960" y="20806"/>
                  </a:lnTo>
                  <a:lnTo>
                    <a:pt x="14423" y="21600"/>
                  </a:lnTo>
                  <a:lnTo>
                    <a:pt x="15190" y="20409"/>
                  </a:lnTo>
                  <a:lnTo>
                    <a:pt x="16723" y="20806"/>
                  </a:lnTo>
                  <a:lnTo>
                    <a:pt x="17350" y="20012"/>
                  </a:lnTo>
                  <a:lnTo>
                    <a:pt x="17141" y="18503"/>
                  </a:lnTo>
                  <a:lnTo>
                    <a:pt x="16653" y="17868"/>
                  </a:lnTo>
                  <a:lnTo>
                    <a:pt x="16723" y="17232"/>
                  </a:lnTo>
                  <a:lnTo>
                    <a:pt x="17977" y="18027"/>
                  </a:lnTo>
                  <a:lnTo>
                    <a:pt x="18534" y="19059"/>
                  </a:lnTo>
                  <a:lnTo>
                    <a:pt x="19649" y="19377"/>
                  </a:lnTo>
                  <a:lnTo>
                    <a:pt x="20764" y="20488"/>
                  </a:lnTo>
                  <a:lnTo>
                    <a:pt x="21600" y="19933"/>
                  </a:lnTo>
                  <a:lnTo>
                    <a:pt x="21600" y="19218"/>
                  </a:lnTo>
                  <a:lnTo>
                    <a:pt x="20694" y="18027"/>
                  </a:lnTo>
                  <a:lnTo>
                    <a:pt x="19997" y="17629"/>
                  </a:lnTo>
                  <a:lnTo>
                    <a:pt x="19370" y="16994"/>
                  </a:lnTo>
                  <a:lnTo>
                    <a:pt x="19649" y="16359"/>
                  </a:lnTo>
                  <a:lnTo>
                    <a:pt x="19997" y="16279"/>
                  </a:lnTo>
                  <a:lnTo>
                    <a:pt x="20485" y="16279"/>
                  </a:lnTo>
                  <a:lnTo>
                    <a:pt x="20764" y="15485"/>
                  </a:lnTo>
                  <a:lnTo>
                    <a:pt x="20694" y="15088"/>
                  </a:lnTo>
                  <a:lnTo>
                    <a:pt x="19719" y="14771"/>
                  </a:lnTo>
                  <a:lnTo>
                    <a:pt x="18882" y="15485"/>
                  </a:lnTo>
                  <a:lnTo>
                    <a:pt x="18395" y="15168"/>
                  </a:lnTo>
                  <a:lnTo>
                    <a:pt x="18116" y="14373"/>
                  </a:lnTo>
                  <a:lnTo>
                    <a:pt x="17350" y="14453"/>
                  </a:lnTo>
                  <a:lnTo>
                    <a:pt x="17420" y="15247"/>
                  </a:lnTo>
                  <a:lnTo>
                    <a:pt x="16514" y="15803"/>
                  </a:lnTo>
                  <a:lnTo>
                    <a:pt x="16026" y="15803"/>
                  </a:lnTo>
                  <a:lnTo>
                    <a:pt x="15469" y="15565"/>
                  </a:lnTo>
                  <a:lnTo>
                    <a:pt x="15538" y="14771"/>
                  </a:lnTo>
                  <a:lnTo>
                    <a:pt x="14772" y="13897"/>
                  </a:lnTo>
                  <a:lnTo>
                    <a:pt x="15190" y="13580"/>
                  </a:lnTo>
                  <a:lnTo>
                    <a:pt x="16165" y="13738"/>
                  </a:lnTo>
                  <a:lnTo>
                    <a:pt x="16723" y="13183"/>
                  </a:lnTo>
                  <a:lnTo>
                    <a:pt x="17837" y="13580"/>
                  </a:lnTo>
                  <a:lnTo>
                    <a:pt x="18743" y="13817"/>
                  </a:lnTo>
                  <a:lnTo>
                    <a:pt x="18743" y="12706"/>
                  </a:lnTo>
                  <a:lnTo>
                    <a:pt x="17977" y="12388"/>
                  </a:lnTo>
                  <a:lnTo>
                    <a:pt x="17977" y="10562"/>
                  </a:lnTo>
                  <a:lnTo>
                    <a:pt x="17698" y="9926"/>
                  </a:lnTo>
                  <a:lnTo>
                    <a:pt x="10730" y="10641"/>
                  </a:lnTo>
                  <a:lnTo>
                    <a:pt x="10870" y="7623"/>
                  </a:lnTo>
                  <a:lnTo>
                    <a:pt x="12054" y="5638"/>
                  </a:lnTo>
                  <a:lnTo>
                    <a:pt x="11775" y="4209"/>
                  </a:lnTo>
                  <a:lnTo>
                    <a:pt x="12124" y="3335"/>
                  </a:lnTo>
                  <a:lnTo>
                    <a:pt x="11636" y="0"/>
                  </a:lnTo>
                  <a:cubicBezTo>
                    <a:pt x="11636" y="0"/>
                    <a:pt x="0" y="1747"/>
                    <a:pt x="0" y="174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4" name="Shape 1241"/>
            <p:cNvSpPr/>
            <p:nvPr/>
          </p:nvSpPr>
          <p:spPr>
            <a:xfrm rot="239813">
              <a:off x="18636964" y="9643791"/>
              <a:ext cx="1814598" cy="1410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13"/>
                  </a:moveTo>
                  <a:lnTo>
                    <a:pt x="424" y="6105"/>
                  </a:lnTo>
                  <a:lnTo>
                    <a:pt x="762" y="5942"/>
                  </a:lnTo>
                  <a:lnTo>
                    <a:pt x="1016" y="5616"/>
                  </a:lnTo>
                  <a:lnTo>
                    <a:pt x="1101" y="4963"/>
                  </a:lnTo>
                  <a:lnTo>
                    <a:pt x="1652" y="4963"/>
                  </a:lnTo>
                  <a:lnTo>
                    <a:pt x="2118" y="5344"/>
                  </a:lnTo>
                  <a:lnTo>
                    <a:pt x="3261" y="4800"/>
                  </a:lnTo>
                  <a:lnTo>
                    <a:pt x="4024" y="5181"/>
                  </a:lnTo>
                  <a:lnTo>
                    <a:pt x="4405" y="5181"/>
                  </a:lnTo>
                  <a:lnTo>
                    <a:pt x="5125" y="4909"/>
                  </a:lnTo>
                  <a:lnTo>
                    <a:pt x="5463" y="5398"/>
                  </a:lnTo>
                  <a:lnTo>
                    <a:pt x="5506" y="5887"/>
                  </a:lnTo>
                  <a:lnTo>
                    <a:pt x="5845" y="5996"/>
                  </a:lnTo>
                  <a:lnTo>
                    <a:pt x="6522" y="6812"/>
                  </a:lnTo>
                  <a:lnTo>
                    <a:pt x="6819" y="6431"/>
                  </a:lnTo>
                  <a:lnTo>
                    <a:pt x="7497" y="6485"/>
                  </a:lnTo>
                  <a:lnTo>
                    <a:pt x="8471" y="5616"/>
                  </a:lnTo>
                  <a:lnTo>
                    <a:pt x="8682" y="4963"/>
                  </a:lnTo>
                  <a:lnTo>
                    <a:pt x="9064" y="4583"/>
                  </a:lnTo>
                  <a:lnTo>
                    <a:pt x="10122" y="4800"/>
                  </a:lnTo>
                  <a:lnTo>
                    <a:pt x="10842" y="5344"/>
                  </a:lnTo>
                  <a:lnTo>
                    <a:pt x="11139" y="6540"/>
                  </a:lnTo>
                  <a:lnTo>
                    <a:pt x="12918" y="7573"/>
                  </a:lnTo>
                  <a:lnTo>
                    <a:pt x="13383" y="8769"/>
                  </a:lnTo>
                  <a:lnTo>
                    <a:pt x="13511" y="11433"/>
                  </a:lnTo>
                  <a:lnTo>
                    <a:pt x="13892" y="12303"/>
                  </a:lnTo>
                  <a:lnTo>
                    <a:pt x="14188" y="11922"/>
                  </a:lnTo>
                  <a:lnTo>
                    <a:pt x="14612" y="12575"/>
                  </a:lnTo>
                  <a:lnTo>
                    <a:pt x="14400" y="13336"/>
                  </a:lnTo>
                  <a:lnTo>
                    <a:pt x="14400" y="13771"/>
                  </a:lnTo>
                  <a:lnTo>
                    <a:pt x="15798" y="15565"/>
                  </a:lnTo>
                  <a:lnTo>
                    <a:pt x="16009" y="15185"/>
                  </a:lnTo>
                  <a:lnTo>
                    <a:pt x="16137" y="15185"/>
                  </a:lnTo>
                  <a:lnTo>
                    <a:pt x="16264" y="15837"/>
                  </a:lnTo>
                  <a:lnTo>
                    <a:pt x="16729" y="16489"/>
                  </a:lnTo>
                  <a:lnTo>
                    <a:pt x="16729" y="16979"/>
                  </a:lnTo>
                  <a:lnTo>
                    <a:pt x="17322" y="17740"/>
                  </a:lnTo>
                  <a:lnTo>
                    <a:pt x="17534" y="18555"/>
                  </a:lnTo>
                  <a:lnTo>
                    <a:pt x="18043" y="18990"/>
                  </a:lnTo>
                  <a:lnTo>
                    <a:pt x="18423" y="18936"/>
                  </a:lnTo>
                  <a:lnTo>
                    <a:pt x="18974" y="20078"/>
                  </a:lnTo>
                  <a:lnTo>
                    <a:pt x="19440" y="20404"/>
                  </a:lnTo>
                  <a:lnTo>
                    <a:pt x="19737" y="20730"/>
                  </a:lnTo>
                  <a:lnTo>
                    <a:pt x="19821" y="20893"/>
                  </a:lnTo>
                  <a:lnTo>
                    <a:pt x="19609" y="21056"/>
                  </a:lnTo>
                  <a:lnTo>
                    <a:pt x="19525" y="21220"/>
                  </a:lnTo>
                  <a:lnTo>
                    <a:pt x="19864" y="21600"/>
                  </a:lnTo>
                  <a:lnTo>
                    <a:pt x="20075" y="21491"/>
                  </a:lnTo>
                  <a:lnTo>
                    <a:pt x="20330" y="21165"/>
                  </a:lnTo>
                  <a:lnTo>
                    <a:pt x="20584" y="20785"/>
                  </a:lnTo>
                  <a:lnTo>
                    <a:pt x="21007" y="20893"/>
                  </a:lnTo>
                  <a:lnTo>
                    <a:pt x="21134" y="20404"/>
                  </a:lnTo>
                  <a:lnTo>
                    <a:pt x="21346" y="19697"/>
                  </a:lnTo>
                  <a:lnTo>
                    <a:pt x="21219" y="19099"/>
                  </a:lnTo>
                  <a:lnTo>
                    <a:pt x="21304" y="18610"/>
                  </a:lnTo>
                  <a:lnTo>
                    <a:pt x="21431" y="17903"/>
                  </a:lnTo>
                  <a:lnTo>
                    <a:pt x="21600" y="16707"/>
                  </a:lnTo>
                  <a:cubicBezTo>
                    <a:pt x="21586" y="16181"/>
                    <a:pt x="21572" y="15656"/>
                    <a:pt x="21558" y="15130"/>
                  </a:cubicBezTo>
                  <a:lnTo>
                    <a:pt x="21177" y="13553"/>
                  </a:lnTo>
                  <a:lnTo>
                    <a:pt x="20753" y="12357"/>
                  </a:lnTo>
                  <a:lnTo>
                    <a:pt x="20795" y="12140"/>
                  </a:lnTo>
                  <a:lnTo>
                    <a:pt x="20457" y="11270"/>
                  </a:lnTo>
                  <a:lnTo>
                    <a:pt x="19821" y="10237"/>
                  </a:lnTo>
                  <a:lnTo>
                    <a:pt x="18720" y="8117"/>
                  </a:lnTo>
                  <a:lnTo>
                    <a:pt x="18551" y="7627"/>
                  </a:lnTo>
                  <a:lnTo>
                    <a:pt x="18847" y="7518"/>
                  </a:lnTo>
                  <a:lnTo>
                    <a:pt x="19271" y="7899"/>
                  </a:lnTo>
                  <a:lnTo>
                    <a:pt x="19694" y="9476"/>
                  </a:lnTo>
                  <a:lnTo>
                    <a:pt x="19059" y="7301"/>
                  </a:lnTo>
                  <a:lnTo>
                    <a:pt x="17831" y="5779"/>
                  </a:lnTo>
                  <a:lnTo>
                    <a:pt x="17492" y="4528"/>
                  </a:lnTo>
                  <a:lnTo>
                    <a:pt x="16856" y="3550"/>
                  </a:lnTo>
                  <a:lnTo>
                    <a:pt x="16560" y="2625"/>
                  </a:lnTo>
                  <a:lnTo>
                    <a:pt x="16094" y="1375"/>
                  </a:lnTo>
                  <a:lnTo>
                    <a:pt x="15840" y="1647"/>
                  </a:lnTo>
                  <a:lnTo>
                    <a:pt x="15925" y="2408"/>
                  </a:lnTo>
                  <a:lnTo>
                    <a:pt x="16052" y="3006"/>
                  </a:lnTo>
                  <a:lnTo>
                    <a:pt x="16052" y="3332"/>
                  </a:lnTo>
                  <a:lnTo>
                    <a:pt x="15586" y="2897"/>
                  </a:lnTo>
                  <a:lnTo>
                    <a:pt x="15501" y="2245"/>
                  </a:lnTo>
                  <a:lnTo>
                    <a:pt x="15459" y="1701"/>
                  </a:lnTo>
                  <a:lnTo>
                    <a:pt x="15755" y="1103"/>
                  </a:lnTo>
                  <a:lnTo>
                    <a:pt x="16015" y="0"/>
                  </a:lnTo>
                  <a:lnTo>
                    <a:pt x="15162" y="287"/>
                  </a:lnTo>
                  <a:lnTo>
                    <a:pt x="14739" y="16"/>
                  </a:lnTo>
                  <a:lnTo>
                    <a:pt x="14358" y="396"/>
                  </a:lnTo>
                  <a:lnTo>
                    <a:pt x="14273" y="1973"/>
                  </a:lnTo>
                  <a:lnTo>
                    <a:pt x="13511" y="1647"/>
                  </a:lnTo>
                  <a:lnTo>
                    <a:pt x="7285" y="2408"/>
                  </a:lnTo>
                  <a:lnTo>
                    <a:pt x="6141" y="1864"/>
                  </a:lnTo>
                  <a:cubicBezTo>
                    <a:pt x="6141" y="1864"/>
                    <a:pt x="0" y="3713"/>
                    <a:pt x="0" y="371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5" name="Shape 1242"/>
            <p:cNvSpPr/>
            <p:nvPr/>
          </p:nvSpPr>
          <p:spPr>
            <a:xfrm rot="239813">
              <a:off x="18636964" y="9643791"/>
              <a:ext cx="1814598" cy="1410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13"/>
                  </a:moveTo>
                  <a:lnTo>
                    <a:pt x="424" y="6105"/>
                  </a:lnTo>
                  <a:lnTo>
                    <a:pt x="762" y="5942"/>
                  </a:lnTo>
                  <a:lnTo>
                    <a:pt x="1016" y="5616"/>
                  </a:lnTo>
                  <a:lnTo>
                    <a:pt x="1101" y="4963"/>
                  </a:lnTo>
                  <a:lnTo>
                    <a:pt x="1652" y="4963"/>
                  </a:lnTo>
                  <a:lnTo>
                    <a:pt x="2118" y="5344"/>
                  </a:lnTo>
                  <a:lnTo>
                    <a:pt x="3261" y="4800"/>
                  </a:lnTo>
                  <a:lnTo>
                    <a:pt x="4024" y="5181"/>
                  </a:lnTo>
                  <a:lnTo>
                    <a:pt x="4405" y="5181"/>
                  </a:lnTo>
                  <a:lnTo>
                    <a:pt x="5125" y="4909"/>
                  </a:lnTo>
                  <a:lnTo>
                    <a:pt x="5463" y="5398"/>
                  </a:lnTo>
                  <a:lnTo>
                    <a:pt x="5506" y="5887"/>
                  </a:lnTo>
                  <a:lnTo>
                    <a:pt x="5845" y="5996"/>
                  </a:lnTo>
                  <a:lnTo>
                    <a:pt x="6522" y="6812"/>
                  </a:lnTo>
                  <a:lnTo>
                    <a:pt x="6819" y="6431"/>
                  </a:lnTo>
                  <a:lnTo>
                    <a:pt x="7497" y="6485"/>
                  </a:lnTo>
                  <a:lnTo>
                    <a:pt x="8471" y="5616"/>
                  </a:lnTo>
                  <a:lnTo>
                    <a:pt x="8682" y="4963"/>
                  </a:lnTo>
                  <a:lnTo>
                    <a:pt x="9064" y="4583"/>
                  </a:lnTo>
                  <a:lnTo>
                    <a:pt x="10122" y="4800"/>
                  </a:lnTo>
                  <a:lnTo>
                    <a:pt x="10842" y="5344"/>
                  </a:lnTo>
                  <a:lnTo>
                    <a:pt x="11139" y="6540"/>
                  </a:lnTo>
                  <a:lnTo>
                    <a:pt x="12918" y="7573"/>
                  </a:lnTo>
                  <a:lnTo>
                    <a:pt x="13383" y="8769"/>
                  </a:lnTo>
                  <a:lnTo>
                    <a:pt x="13511" y="11433"/>
                  </a:lnTo>
                  <a:lnTo>
                    <a:pt x="13892" y="12303"/>
                  </a:lnTo>
                  <a:lnTo>
                    <a:pt x="14188" y="11922"/>
                  </a:lnTo>
                  <a:lnTo>
                    <a:pt x="14612" y="12575"/>
                  </a:lnTo>
                  <a:lnTo>
                    <a:pt x="14400" y="13336"/>
                  </a:lnTo>
                  <a:lnTo>
                    <a:pt x="14400" y="13771"/>
                  </a:lnTo>
                  <a:lnTo>
                    <a:pt x="15798" y="15565"/>
                  </a:lnTo>
                  <a:lnTo>
                    <a:pt x="16009" y="15185"/>
                  </a:lnTo>
                  <a:lnTo>
                    <a:pt x="16137" y="15185"/>
                  </a:lnTo>
                  <a:lnTo>
                    <a:pt x="16264" y="15837"/>
                  </a:lnTo>
                  <a:lnTo>
                    <a:pt x="16729" y="16489"/>
                  </a:lnTo>
                  <a:lnTo>
                    <a:pt x="16729" y="16979"/>
                  </a:lnTo>
                  <a:lnTo>
                    <a:pt x="17322" y="17740"/>
                  </a:lnTo>
                  <a:lnTo>
                    <a:pt x="17534" y="18555"/>
                  </a:lnTo>
                  <a:lnTo>
                    <a:pt x="18043" y="18990"/>
                  </a:lnTo>
                  <a:lnTo>
                    <a:pt x="18423" y="18936"/>
                  </a:lnTo>
                  <a:lnTo>
                    <a:pt x="18974" y="20078"/>
                  </a:lnTo>
                  <a:lnTo>
                    <a:pt x="19440" y="20404"/>
                  </a:lnTo>
                  <a:lnTo>
                    <a:pt x="19737" y="20730"/>
                  </a:lnTo>
                  <a:lnTo>
                    <a:pt x="19821" y="20893"/>
                  </a:lnTo>
                  <a:lnTo>
                    <a:pt x="19609" y="21056"/>
                  </a:lnTo>
                  <a:lnTo>
                    <a:pt x="19525" y="21220"/>
                  </a:lnTo>
                  <a:lnTo>
                    <a:pt x="19864" y="21600"/>
                  </a:lnTo>
                  <a:lnTo>
                    <a:pt x="20075" y="21491"/>
                  </a:lnTo>
                  <a:lnTo>
                    <a:pt x="20330" y="21165"/>
                  </a:lnTo>
                  <a:lnTo>
                    <a:pt x="20584" y="20785"/>
                  </a:lnTo>
                  <a:lnTo>
                    <a:pt x="21007" y="20893"/>
                  </a:lnTo>
                  <a:lnTo>
                    <a:pt x="21134" y="20404"/>
                  </a:lnTo>
                  <a:lnTo>
                    <a:pt x="21346" y="19697"/>
                  </a:lnTo>
                  <a:lnTo>
                    <a:pt x="21219" y="19099"/>
                  </a:lnTo>
                  <a:lnTo>
                    <a:pt x="21304" y="18610"/>
                  </a:lnTo>
                  <a:lnTo>
                    <a:pt x="21431" y="17903"/>
                  </a:lnTo>
                  <a:lnTo>
                    <a:pt x="21600" y="16707"/>
                  </a:lnTo>
                  <a:cubicBezTo>
                    <a:pt x="21586" y="16181"/>
                    <a:pt x="21572" y="15656"/>
                    <a:pt x="21558" y="15130"/>
                  </a:cubicBezTo>
                  <a:lnTo>
                    <a:pt x="21177" y="13553"/>
                  </a:lnTo>
                  <a:lnTo>
                    <a:pt x="20753" y="12357"/>
                  </a:lnTo>
                  <a:lnTo>
                    <a:pt x="20795" y="12140"/>
                  </a:lnTo>
                  <a:lnTo>
                    <a:pt x="20457" y="11270"/>
                  </a:lnTo>
                  <a:lnTo>
                    <a:pt x="19821" y="10237"/>
                  </a:lnTo>
                  <a:lnTo>
                    <a:pt x="18720" y="8117"/>
                  </a:lnTo>
                  <a:lnTo>
                    <a:pt x="18551" y="7627"/>
                  </a:lnTo>
                  <a:lnTo>
                    <a:pt x="18847" y="7518"/>
                  </a:lnTo>
                  <a:lnTo>
                    <a:pt x="19271" y="7899"/>
                  </a:lnTo>
                  <a:lnTo>
                    <a:pt x="19694" y="9476"/>
                  </a:lnTo>
                  <a:lnTo>
                    <a:pt x="19059" y="7301"/>
                  </a:lnTo>
                  <a:lnTo>
                    <a:pt x="17831" y="5779"/>
                  </a:lnTo>
                  <a:lnTo>
                    <a:pt x="17492" y="4528"/>
                  </a:lnTo>
                  <a:lnTo>
                    <a:pt x="16856" y="3550"/>
                  </a:lnTo>
                  <a:lnTo>
                    <a:pt x="16560" y="2625"/>
                  </a:lnTo>
                  <a:lnTo>
                    <a:pt x="16094" y="1375"/>
                  </a:lnTo>
                  <a:lnTo>
                    <a:pt x="15840" y="1647"/>
                  </a:lnTo>
                  <a:lnTo>
                    <a:pt x="15925" y="2408"/>
                  </a:lnTo>
                  <a:lnTo>
                    <a:pt x="16052" y="3006"/>
                  </a:lnTo>
                  <a:lnTo>
                    <a:pt x="16052" y="3332"/>
                  </a:lnTo>
                  <a:lnTo>
                    <a:pt x="15586" y="2897"/>
                  </a:lnTo>
                  <a:lnTo>
                    <a:pt x="15501" y="2245"/>
                  </a:lnTo>
                  <a:lnTo>
                    <a:pt x="15459" y="1701"/>
                  </a:lnTo>
                  <a:lnTo>
                    <a:pt x="15755" y="1103"/>
                  </a:lnTo>
                  <a:lnTo>
                    <a:pt x="16014" y="0"/>
                  </a:lnTo>
                  <a:lnTo>
                    <a:pt x="15162" y="287"/>
                  </a:lnTo>
                  <a:lnTo>
                    <a:pt x="14739" y="16"/>
                  </a:lnTo>
                  <a:lnTo>
                    <a:pt x="14358" y="396"/>
                  </a:lnTo>
                  <a:lnTo>
                    <a:pt x="14273" y="1973"/>
                  </a:lnTo>
                  <a:lnTo>
                    <a:pt x="13511" y="1647"/>
                  </a:lnTo>
                  <a:lnTo>
                    <a:pt x="7285" y="2408"/>
                  </a:lnTo>
                  <a:lnTo>
                    <a:pt x="6141" y="1864"/>
                  </a:lnTo>
                  <a:cubicBezTo>
                    <a:pt x="6141" y="1864"/>
                    <a:pt x="0" y="3713"/>
                    <a:pt x="0" y="371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6" name="Shape 1243"/>
            <p:cNvSpPr/>
            <p:nvPr/>
          </p:nvSpPr>
          <p:spPr>
            <a:xfrm rot="239813">
              <a:off x="19288442" y="7830743"/>
              <a:ext cx="1739434" cy="918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82" y="8645"/>
                  </a:moveTo>
                  <a:lnTo>
                    <a:pt x="6082" y="10999"/>
                  </a:lnTo>
                  <a:lnTo>
                    <a:pt x="5493" y="11797"/>
                  </a:lnTo>
                  <a:lnTo>
                    <a:pt x="4862" y="11797"/>
                  </a:lnTo>
                  <a:lnTo>
                    <a:pt x="4400" y="13470"/>
                  </a:lnTo>
                  <a:lnTo>
                    <a:pt x="3433" y="13470"/>
                  </a:lnTo>
                  <a:lnTo>
                    <a:pt x="3180" y="15144"/>
                  </a:lnTo>
                  <a:lnTo>
                    <a:pt x="2718" y="15941"/>
                  </a:lnTo>
                  <a:lnTo>
                    <a:pt x="1876" y="16818"/>
                  </a:lnTo>
                  <a:lnTo>
                    <a:pt x="909" y="18332"/>
                  </a:lnTo>
                  <a:lnTo>
                    <a:pt x="699" y="19767"/>
                  </a:lnTo>
                  <a:lnTo>
                    <a:pt x="0" y="20564"/>
                  </a:lnTo>
                  <a:lnTo>
                    <a:pt x="447" y="21600"/>
                  </a:lnTo>
                  <a:lnTo>
                    <a:pt x="3222" y="20564"/>
                  </a:lnTo>
                  <a:lnTo>
                    <a:pt x="6250" y="17615"/>
                  </a:lnTo>
                  <a:lnTo>
                    <a:pt x="8437" y="17296"/>
                  </a:lnTo>
                  <a:lnTo>
                    <a:pt x="9825" y="18572"/>
                  </a:lnTo>
                  <a:lnTo>
                    <a:pt x="12432" y="16898"/>
                  </a:lnTo>
                  <a:lnTo>
                    <a:pt x="15628" y="20963"/>
                  </a:lnTo>
                  <a:lnTo>
                    <a:pt x="16133" y="20165"/>
                  </a:lnTo>
                  <a:lnTo>
                    <a:pt x="16679" y="19528"/>
                  </a:lnTo>
                  <a:lnTo>
                    <a:pt x="17352" y="18014"/>
                  </a:lnTo>
                  <a:lnTo>
                    <a:pt x="17689" y="16420"/>
                  </a:lnTo>
                  <a:lnTo>
                    <a:pt x="18404" y="14347"/>
                  </a:lnTo>
                  <a:lnTo>
                    <a:pt x="18993" y="13072"/>
                  </a:lnTo>
                  <a:lnTo>
                    <a:pt x="19623" y="12753"/>
                  </a:lnTo>
                  <a:lnTo>
                    <a:pt x="20296" y="11797"/>
                  </a:lnTo>
                  <a:lnTo>
                    <a:pt x="20422" y="10521"/>
                  </a:lnTo>
                  <a:lnTo>
                    <a:pt x="20170" y="10442"/>
                  </a:lnTo>
                  <a:lnTo>
                    <a:pt x="19749" y="10920"/>
                  </a:lnTo>
                  <a:lnTo>
                    <a:pt x="19539" y="11478"/>
                  </a:lnTo>
                  <a:lnTo>
                    <a:pt x="19119" y="11717"/>
                  </a:lnTo>
                  <a:lnTo>
                    <a:pt x="18783" y="11478"/>
                  </a:lnTo>
                  <a:lnTo>
                    <a:pt x="18698" y="11079"/>
                  </a:lnTo>
                  <a:lnTo>
                    <a:pt x="18908" y="10840"/>
                  </a:lnTo>
                  <a:lnTo>
                    <a:pt x="19203" y="10920"/>
                  </a:lnTo>
                  <a:lnTo>
                    <a:pt x="19413" y="10920"/>
                  </a:lnTo>
                  <a:lnTo>
                    <a:pt x="19539" y="10282"/>
                  </a:lnTo>
                  <a:lnTo>
                    <a:pt x="19581" y="9485"/>
                  </a:lnTo>
                  <a:lnTo>
                    <a:pt x="19287" y="9405"/>
                  </a:lnTo>
                  <a:lnTo>
                    <a:pt x="18783" y="9326"/>
                  </a:lnTo>
                  <a:lnTo>
                    <a:pt x="18530" y="9086"/>
                  </a:lnTo>
                  <a:lnTo>
                    <a:pt x="18740" y="8449"/>
                  </a:lnTo>
                  <a:lnTo>
                    <a:pt x="19077" y="8449"/>
                  </a:lnTo>
                  <a:lnTo>
                    <a:pt x="19329" y="8050"/>
                  </a:lnTo>
                  <a:lnTo>
                    <a:pt x="19707" y="7572"/>
                  </a:lnTo>
                  <a:lnTo>
                    <a:pt x="20128" y="8130"/>
                  </a:lnTo>
                  <a:lnTo>
                    <a:pt x="20633" y="7812"/>
                  </a:lnTo>
                  <a:lnTo>
                    <a:pt x="20927" y="7014"/>
                  </a:lnTo>
                  <a:lnTo>
                    <a:pt x="21306" y="5898"/>
                  </a:lnTo>
                  <a:lnTo>
                    <a:pt x="21095" y="4225"/>
                  </a:lnTo>
                  <a:lnTo>
                    <a:pt x="20717" y="3826"/>
                  </a:lnTo>
                  <a:lnTo>
                    <a:pt x="20549" y="4623"/>
                  </a:lnTo>
                  <a:lnTo>
                    <a:pt x="20464" y="5181"/>
                  </a:lnTo>
                  <a:lnTo>
                    <a:pt x="19792" y="4782"/>
                  </a:lnTo>
                  <a:lnTo>
                    <a:pt x="19161" y="5022"/>
                  </a:lnTo>
                  <a:lnTo>
                    <a:pt x="18783" y="5500"/>
                  </a:lnTo>
                  <a:lnTo>
                    <a:pt x="18614" y="4703"/>
                  </a:lnTo>
                  <a:lnTo>
                    <a:pt x="18320" y="3826"/>
                  </a:lnTo>
                  <a:lnTo>
                    <a:pt x="18656" y="3427"/>
                  </a:lnTo>
                  <a:lnTo>
                    <a:pt x="19119" y="4065"/>
                  </a:lnTo>
                  <a:lnTo>
                    <a:pt x="19455" y="3747"/>
                  </a:lnTo>
                  <a:lnTo>
                    <a:pt x="19707" y="3667"/>
                  </a:lnTo>
                  <a:lnTo>
                    <a:pt x="20128" y="2950"/>
                  </a:lnTo>
                  <a:lnTo>
                    <a:pt x="20338" y="2950"/>
                  </a:lnTo>
                  <a:lnTo>
                    <a:pt x="20296" y="2312"/>
                  </a:lnTo>
                  <a:lnTo>
                    <a:pt x="20044" y="877"/>
                  </a:lnTo>
                  <a:lnTo>
                    <a:pt x="20170" y="797"/>
                  </a:lnTo>
                  <a:lnTo>
                    <a:pt x="21474" y="3747"/>
                  </a:lnTo>
                  <a:lnTo>
                    <a:pt x="21600" y="3587"/>
                  </a:lnTo>
                  <a:lnTo>
                    <a:pt x="19960" y="0"/>
                  </a:lnTo>
                  <a:lnTo>
                    <a:pt x="15461" y="2730"/>
                  </a:lnTo>
                  <a:cubicBezTo>
                    <a:pt x="15461" y="2730"/>
                    <a:pt x="6082" y="8645"/>
                    <a:pt x="6082" y="864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7" name="Shape 1244"/>
            <p:cNvSpPr/>
            <p:nvPr/>
          </p:nvSpPr>
          <p:spPr>
            <a:xfrm rot="239813">
              <a:off x="19288442" y="7830743"/>
              <a:ext cx="1739434" cy="918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82" y="8645"/>
                  </a:moveTo>
                  <a:lnTo>
                    <a:pt x="6082" y="10999"/>
                  </a:lnTo>
                  <a:lnTo>
                    <a:pt x="5493" y="11797"/>
                  </a:lnTo>
                  <a:lnTo>
                    <a:pt x="4862" y="11797"/>
                  </a:lnTo>
                  <a:lnTo>
                    <a:pt x="4400" y="13470"/>
                  </a:lnTo>
                  <a:lnTo>
                    <a:pt x="3433" y="13470"/>
                  </a:lnTo>
                  <a:lnTo>
                    <a:pt x="3180" y="15144"/>
                  </a:lnTo>
                  <a:lnTo>
                    <a:pt x="2718" y="15941"/>
                  </a:lnTo>
                  <a:lnTo>
                    <a:pt x="1876" y="16818"/>
                  </a:lnTo>
                  <a:lnTo>
                    <a:pt x="909" y="18332"/>
                  </a:lnTo>
                  <a:lnTo>
                    <a:pt x="699" y="19767"/>
                  </a:lnTo>
                  <a:lnTo>
                    <a:pt x="0" y="20564"/>
                  </a:lnTo>
                  <a:lnTo>
                    <a:pt x="447" y="21600"/>
                  </a:lnTo>
                  <a:lnTo>
                    <a:pt x="3222" y="20564"/>
                  </a:lnTo>
                  <a:lnTo>
                    <a:pt x="6250" y="17615"/>
                  </a:lnTo>
                  <a:lnTo>
                    <a:pt x="8437" y="17296"/>
                  </a:lnTo>
                  <a:lnTo>
                    <a:pt x="9825" y="18572"/>
                  </a:lnTo>
                  <a:lnTo>
                    <a:pt x="12432" y="16898"/>
                  </a:lnTo>
                  <a:lnTo>
                    <a:pt x="15628" y="20963"/>
                  </a:lnTo>
                  <a:lnTo>
                    <a:pt x="16133" y="20165"/>
                  </a:lnTo>
                  <a:lnTo>
                    <a:pt x="16679" y="19528"/>
                  </a:lnTo>
                  <a:lnTo>
                    <a:pt x="17352" y="18014"/>
                  </a:lnTo>
                  <a:lnTo>
                    <a:pt x="17689" y="16420"/>
                  </a:lnTo>
                  <a:lnTo>
                    <a:pt x="18404" y="14347"/>
                  </a:lnTo>
                  <a:lnTo>
                    <a:pt x="18993" y="13072"/>
                  </a:lnTo>
                  <a:lnTo>
                    <a:pt x="19623" y="12753"/>
                  </a:lnTo>
                  <a:lnTo>
                    <a:pt x="20296" y="11797"/>
                  </a:lnTo>
                  <a:lnTo>
                    <a:pt x="20422" y="10521"/>
                  </a:lnTo>
                  <a:lnTo>
                    <a:pt x="20170" y="10442"/>
                  </a:lnTo>
                  <a:lnTo>
                    <a:pt x="19749" y="10920"/>
                  </a:lnTo>
                  <a:lnTo>
                    <a:pt x="19539" y="11478"/>
                  </a:lnTo>
                  <a:lnTo>
                    <a:pt x="19119" y="11717"/>
                  </a:lnTo>
                  <a:lnTo>
                    <a:pt x="18783" y="11478"/>
                  </a:lnTo>
                  <a:lnTo>
                    <a:pt x="18698" y="11079"/>
                  </a:lnTo>
                  <a:lnTo>
                    <a:pt x="18908" y="10840"/>
                  </a:lnTo>
                  <a:lnTo>
                    <a:pt x="19203" y="10920"/>
                  </a:lnTo>
                  <a:lnTo>
                    <a:pt x="19413" y="10920"/>
                  </a:lnTo>
                  <a:lnTo>
                    <a:pt x="19539" y="10282"/>
                  </a:lnTo>
                  <a:lnTo>
                    <a:pt x="19581" y="9485"/>
                  </a:lnTo>
                  <a:lnTo>
                    <a:pt x="19287" y="9405"/>
                  </a:lnTo>
                  <a:lnTo>
                    <a:pt x="18783" y="9326"/>
                  </a:lnTo>
                  <a:lnTo>
                    <a:pt x="18530" y="9086"/>
                  </a:lnTo>
                  <a:lnTo>
                    <a:pt x="18740" y="8449"/>
                  </a:lnTo>
                  <a:lnTo>
                    <a:pt x="19077" y="8449"/>
                  </a:lnTo>
                  <a:lnTo>
                    <a:pt x="19329" y="8050"/>
                  </a:lnTo>
                  <a:lnTo>
                    <a:pt x="19707" y="7572"/>
                  </a:lnTo>
                  <a:lnTo>
                    <a:pt x="20128" y="8130"/>
                  </a:lnTo>
                  <a:lnTo>
                    <a:pt x="20633" y="7812"/>
                  </a:lnTo>
                  <a:lnTo>
                    <a:pt x="20927" y="7014"/>
                  </a:lnTo>
                  <a:lnTo>
                    <a:pt x="21306" y="5898"/>
                  </a:lnTo>
                  <a:lnTo>
                    <a:pt x="21095" y="4225"/>
                  </a:lnTo>
                  <a:lnTo>
                    <a:pt x="20717" y="3826"/>
                  </a:lnTo>
                  <a:lnTo>
                    <a:pt x="20549" y="4623"/>
                  </a:lnTo>
                  <a:lnTo>
                    <a:pt x="20464" y="5181"/>
                  </a:lnTo>
                  <a:lnTo>
                    <a:pt x="19792" y="4782"/>
                  </a:lnTo>
                  <a:lnTo>
                    <a:pt x="19161" y="5022"/>
                  </a:lnTo>
                  <a:lnTo>
                    <a:pt x="18783" y="5500"/>
                  </a:lnTo>
                  <a:lnTo>
                    <a:pt x="18614" y="4703"/>
                  </a:lnTo>
                  <a:lnTo>
                    <a:pt x="18320" y="3826"/>
                  </a:lnTo>
                  <a:lnTo>
                    <a:pt x="18656" y="3427"/>
                  </a:lnTo>
                  <a:lnTo>
                    <a:pt x="19119" y="4065"/>
                  </a:lnTo>
                  <a:lnTo>
                    <a:pt x="19455" y="3747"/>
                  </a:lnTo>
                  <a:lnTo>
                    <a:pt x="19707" y="3667"/>
                  </a:lnTo>
                  <a:lnTo>
                    <a:pt x="20128" y="2950"/>
                  </a:lnTo>
                  <a:lnTo>
                    <a:pt x="20338" y="2950"/>
                  </a:lnTo>
                  <a:lnTo>
                    <a:pt x="20296" y="2312"/>
                  </a:lnTo>
                  <a:lnTo>
                    <a:pt x="20044" y="877"/>
                  </a:lnTo>
                  <a:lnTo>
                    <a:pt x="20170" y="797"/>
                  </a:lnTo>
                  <a:lnTo>
                    <a:pt x="21474" y="3747"/>
                  </a:lnTo>
                  <a:lnTo>
                    <a:pt x="21600" y="3587"/>
                  </a:lnTo>
                  <a:lnTo>
                    <a:pt x="19960" y="0"/>
                  </a:lnTo>
                  <a:lnTo>
                    <a:pt x="15461" y="2730"/>
                  </a:lnTo>
                  <a:cubicBezTo>
                    <a:pt x="15461" y="2730"/>
                    <a:pt x="6082" y="8645"/>
                    <a:pt x="6082" y="864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8" name="Shape 1245"/>
            <p:cNvSpPr/>
            <p:nvPr/>
          </p:nvSpPr>
          <p:spPr>
            <a:xfrm rot="239813">
              <a:off x="21270069" y="4937796"/>
              <a:ext cx="724583" cy="1124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34" y="1011"/>
                  </a:moveTo>
                  <a:lnTo>
                    <a:pt x="2143" y="3158"/>
                  </a:lnTo>
                  <a:lnTo>
                    <a:pt x="1356" y="4926"/>
                  </a:lnTo>
                  <a:lnTo>
                    <a:pt x="1651" y="6442"/>
                  </a:lnTo>
                  <a:lnTo>
                    <a:pt x="1749" y="8400"/>
                  </a:lnTo>
                  <a:lnTo>
                    <a:pt x="1847" y="9916"/>
                  </a:lnTo>
                  <a:lnTo>
                    <a:pt x="963" y="10800"/>
                  </a:lnTo>
                  <a:lnTo>
                    <a:pt x="1455" y="11621"/>
                  </a:lnTo>
                  <a:lnTo>
                    <a:pt x="0" y="12878"/>
                  </a:lnTo>
                  <a:lnTo>
                    <a:pt x="5680" y="20400"/>
                  </a:lnTo>
                  <a:lnTo>
                    <a:pt x="6663" y="21284"/>
                  </a:lnTo>
                  <a:lnTo>
                    <a:pt x="7547" y="21600"/>
                  </a:lnTo>
                  <a:lnTo>
                    <a:pt x="8334" y="20021"/>
                  </a:lnTo>
                  <a:lnTo>
                    <a:pt x="8530" y="19200"/>
                  </a:lnTo>
                  <a:lnTo>
                    <a:pt x="9709" y="18189"/>
                  </a:lnTo>
                  <a:lnTo>
                    <a:pt x="9217" y="17684"/>
                  </a:lnTo>
                  <a:lnTo>
                    <a:pt x="10496" y="16990"/>
                  </a:lnTo>
                  <a:lnTo>
                    <a:pt x="11674" y="16800"/>
                  </a:lnTo>
                  <a:lnTo>
                    <a:pt x="11871" y="15852"/>
                  </a:lnTo>
                  <a:lnTo>
                    <a:pt x="13051" y="15284"/>
                  </a:lnTo>
                  <a:lnTo>
                    <a:pt x="13640" y="14211"/>
                  </a:lnTo>
                  <a:lnTo>
                    <a:pt x="13248" y="12947"/>
                  </a:lnTo>
                  <a:lnTo>
                    <a:pt x="13837" y="12568"/>
                  </a:lnTo>
                  <a:lnTo>
                    <a:pt x="14721" y="13326"/>
                  </a:lnTo>
                  <a:lnTo>
                    <a:pt x="15508" y="13705"/>
                  </a:lnTo>
                  <a:lnTo>
                    <a:pt x="15606" y="12442"/>
                  </a:lnTo>
                  <a:lnTo>
                    <a:pt x="16883" y="11811"/>
                  </a:lnTo>
                  <a:lnTo>
                    <a:pt x="17276" y="11747"/>
                  </a:lnTo>
                  <a:lnTo>
                    <a:pt x="20913" y="9284"/>
                  </a:lnTo>
                  <a:lnTo>
                    <a:pt x="21011" y="8779"/>
                  </a:lnTo>
                  <a:lnTo>
                    <a:pt x="21600" y="8337"/>
                  </a:lnTo>
                  <a:lnTo>
                    <a:pt x="19733" y="7200"/>
                  </a:lnTo>
                  <a:lnTo>
                    <a:pt x="18456" y="7010"/>
                  </a:lnTo>
                  <a:lnTo>
                    <a:pt x="17768" y="6947"/>
                  </a:lnTo>
                  <a:lnTo>
                    <a:pt x="16883" y="6695"/>
                  </a:lnTo>
                  <a:lnTo>
                    <a:pt x="16294" y="6000"/>
                  </a:lnTo>
                  <a:lnTo>
                    <a:pt x="15802" y="5810"/>
                  </a:lnTo>
                  <a:lnTo>
                    <a:pt x="14721" y="6000"/>
                  </a:lnTo>
                  <a:lnTo>
                    <a:pt x="14229" y="5621"/>
                  </a:lnTo>
                  <a:lnTo>
                    <a:pt x="12756" y="2968"/>
                  </a:lnTo>
                  <a:lnTo>
                    <a:pt x="11871" y="2211"/>
                  </a:lnTo>
                  <a:lnTo>
                    <a:pt x="10889" y="884"/>
                  </a:lnTo>
                  <a:lnTo>
                    <a:pt x="10103" y="63"/>
                  </a:lnTo>
                  <a:lnTo>
                    <a:pt x="8039" y="0"/>
                  </a:lnTo>
                  <a:lnTo>
                    <a:pt x="6859" y="505"/>
                  </a:lnTo>
                  <a:lnTo>
                    <a:pt x="6171" y="1073"/>
                  </a:lnTo>
                  <a:lnTo>
                    <a:pt x="5091" y="1579"/>
                  </a:lnTo>
                  <a:lnTo>
                    <a:pt x="4599" y="1768"/>
                  </a:lnTo>
                  <a:cubicBezTo>
                    <a:pt x="4599" y="1768"/>
                    <a:pt x="2634" y="1011"/>
                    <a:pt x="2634" y="101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9" name="Shape 1246"/>
            <p:cNvSpPr/>
            <p:nvPr/>
          </p:nvSpPr>
          <p:spPr>
            <a:xfrm rot="239813">
              <a:off x="21270069" y="4937796"/>
              <a:ext cx="724583" cy="1124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34" y="1011"/>
                  </a:moveTo>
                  <a:lnTo>
                    <a:pt x="2143" y="3158"/>
                  </a:lnTo>
                  <a:lnTo>
                    <a:pt x="1356" y="4926"/>
                  </a:lnTo>
                  <a:lnTo>
                    <a:pt x="1651" y="6442"/>
                  </a:lnTo>
                  <a:lnTo>
                    <a:pt x="1749" y="8400"/>
                  </a:lnTo>
                  <a:lnTo>
                    <a:pt x="1847" y="9916"/>
                  </a:lnTo>
                  <a:lnTo>
                    <a:pt x="963" y="10800"/>
                  </a:lnTo>
                  <a:lnTo>
                    <a:pt x="1455" y="11621"/>
                  </a:lnTo>
                  <a:lnTo>
                    <a:pt x="0" y="12878"/>
                  </a:lnTo>
                  <a:lnTo>
                    <a:pt x="5680" y="20400"/>
                  </a:lnTo>
                  <a:lnTo>
                    <a:pt x="6663" y="21284"/>
                  </a:lnTo>
                  <a:lnTo>
                    <a:pt x="7547" y="21600"/>
                  </a:lnTo>
                  <a:lnTo>
                    <a:pt x="8334" y="20021"/>
                  </a:lnTo>
                  <a:lnTo>
                    <a:pt x="8530" y="19200"/>
                  </a:lnTo>
                  <a:lnTo>
                    <a:pt x="9709" y="18189"/>
                  </a:lnTo>
                  <a:lnTo>
                    <a:pt x="9217" y="17684"/>
                  </a:lnTo>
                  <a:lnTo>
                    <a:pt x="10496" y="16990"/>
                  </a:lnTo>
                  <a:lnTo>
                    <a:pt x="11674" y="16800"/>
                  </a:lnTo>
                  <a:lnTo>
                    <a:pt x="11871" y="15852"/>
                  </a:lnTo>
                  <a:lnTo>
                    <a:pt x="13051" y="15284"/>
                  </a:lnTo>
                  <a:lnTo>
                    <a:pt x="13640" y="14210"/>
                  </a:lnTo>
                  <a:lnTo>
                    <a:pt x="13248" y="12947"/>
                  </a:lnTo>
                  <a:lnTo>
                    <a:pt x="13837" y="12568"/>
                  </a:lnTo>
                  <a:lnTo>
                    <a:pt x="14721" y="13326"/>
                  </a:lnTo>
                  <a:lnTo>
                    <a:pt x="15508" y="13705"/>
                  </a:lnTo>
                  <a:lnTo>
                    <a:pt x="15606" y="12442"/>
                  </a:lnTo>
                  <a:lnTo>
                    <a:pt x="16883" y="11811"/>
                  </a:lnTo>
                  <a:lnTo>
                    <a:pt x="17276" y="11747"/>
                  </a:lnTo>
                  <a:lnTo>
                    <a:pt x="20913" y="9284"/>
                  </a:lnTo>
                  <a:lnTo>
                    <a:pt x="21011" y="8779"/>
                  </a:lnTo>
                  <a:lnTo>
                    <a:pt x="21600" y="8337"/>
                  </a:lnTo>
                  <a:lnTo>
                    <a:pt x="19733" y="7200"/>
                  </a:lnTo>
                  <a:lnTo>
                    <a:pt x="18456" y="7010"/>
                  </a:lnTo>
                  <a:lnTo>
                    <a:pt x="17768" y="6947"/>
                  </a:lnTo>
                  <a:lnTo>
                    <a:pt x="16883" y="6695"/>
                  </a:lnTo>
                  <a:lnTo>
                    <a:pt x="16294" y="6000"/>
                  </a:lnTo>
                  <a:lnTo>
                    <a:pt x="15802" y="5810"/>
                  </a:lnTo>
                  <a:lnTo>
                    <a:pt x="14721" y="6000"/>
                  </a:lnTo>
                  <a:lnTo>
                    <a:pt x="14229" y="5621"/>
                  </a:lnTo>
                  <a:lnTo>
                    <a:pt x="12756" y="2968"/>
                  </a:lnTo>
                  <a:lnTo>
                    <a:pt x="11871" y="2211"/>
                  </a:lnTo>
                  <a:lnTo>
                    <a:pt x="10889" y="884"/>
                  </a:lnTo>
                  <a:lnTo>
                    <a:pt x="10103" y="63"/>
                  </a:lnTo>
                  <a:lnTo>
                    <a:pt x="8039" y="0"/>
                  </a:lnTo>
                  <a:lnTo>
                    <a:pt x="6859" y="505"/>
                  </a:lnTo>
                  <a:lnTo>
                    <a:pt x="6171" y="1073"/>
                  </a:lnTo>
                  <a:lnTo>
                    <a:pt x="5091" y="1579"/>
                  </a:lnTo>
                  <a:lnTo>
                    <a:pt x="4599" y="1768"/>
                  </a:lnTo>
                  <a:cubicBezTo>
                    <a:pt x="4599" y="1768"/>
                    <a:pt x="2634" y="1011"/>
                    <a:pt x="2634" y="101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0" name="Shape 1247"/>
            <p:cNvSpPr/>
            <p:nvPr/>
          </p:nvSpPr>
          <p:spPr>
            <a:xfrm rot="239813">
              <a:off x="21159399" y="5583965"/>
              <a:ext cx="325761" cy="673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55" y="0"/>
                  </a:moveTo>
                  <a:lnTo>
                    <a:pt x="2152" y="1055"/>
                  </a:lnTo>
                  <a:lnTo>
                    <a:pt x="3025" y="4010"/>
                  </a:lnTo>
                  <a:lnTo>
                    <a:pt x="4555" y="5065"/>
                  </a:lnTo>
                  <a:lnTo>
                    <a:pt x="4773" y="5487"/>
                  </a:lnTo>
                  <a:lnTo>
                    <a:pt x="4773" y="6014"/>
                  </a:lnTo>
                  <a:lnTo>
                    <a:pt x="2152" y="7914"/>
                  </a:lnTo>
                  <a:lnTo>
                    <a:pt x="2152" y="8441"/>
                  </a:lnTo>
                  <a:lnTo>
                    <a:pt x="2370" y="9180"/>
                  </a:lnTo>
                  <a:lnTo>
                    <a:pt x="1058" y="10763"/>
                  </a:lnTo>
                  <a:lnTo>
                    <a:pt x="2370" y="11818"/>
                  </a:lnTo>
                  <a:lnTo>
                    <a:pt x="1058" y="12978"/>
                  </a:lnTo>
                  <a:lnTo>
                    <a:pt x="0" y="14345"/>
                  </a:lnTo>
                  <a:lnTo>
                    <a:pt x="2186" y="17411"/>
                  </a:lnTo>
                  <a:lnTo>
                    <a:pt x="3244" y="19837"/>
                  </a:lnTo>
                  <a:lnTo>
                    <a:pt x="4773" y="21600"/>
                  </a:lnTo>
                  <a:lnTo>
                    <a:pt x="15920" y="19098"/>
                  </a:lnTo>
                  <a:lnTo>
                    <a:pt x="18978" y="18255"/>
                  </a:lnTo>
                  <a:lnTo>
                    <a:pt x="21600" y="16355"/>
                  </a:lnTo>
                  <a:lnTo>
                    <a:pt x="20944" y="14667"/>
                  </a:lnTo>
                  <a:lnTo>
                    <a:pt x="17885" y="13084"/>
                  </a:lnTo>
                  <a:lnTo>
                    <a:pt x="17011" y="11818"/>
                  </a:lnTo>
                  <a:cubicBezTo>
                    <a:pt x="17011" y="11818"/>
                    <a:pt x="4555" y="0"/>
                    <a:pt x="4555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1" name="Shape 1248"/>
            <p:cNvSpPr/>
            <p:nvPr/>
          </p:nvSpPr>
          <p:spPr>
            <a:xfrm rot="239813">
              <a:off x="21159399" y="5583965"/>
              <a:ext cx="325761" cy="673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55" y="0"/>
                  </a:moveTo>
                  <a:lnTo>
                    <a:pt x="2152" y="1055"/>
                  </a:lnTo>
                  <a:lnTo>
                    <a:pt x="3025" y="4010"/>
                  </a:lnTo>
                  <a:lnTo>
                    <a:pt x="4555" y="5065"/>
                  </a:lnTo>
                  <a:lnTo>
                    <a:pt x="4773" y="5487"/>
                  </a:lnTo>
                  <a:lnTo>
                    <a:pt x="4773" y="6014"/>
                  </a:lnTo>
                  <a:lnTo>
                    <a:pt x="2152" y="7914"/>
                  </a:lnTo>
                  <a:lnTo>
                    <a:pt x="2152" y="8441"/>
                  </a:lnTo>
                  <a:lnTo>
                    <a:pt x="2370" y="9180"/>
                  </a:lnTo>
                  <a:lnTo>
                    <a:pt x="1058" y="10763"/>
                  </a:lnTo>
                  <a:lnTo>
                    <a:pt x="2370" y="11818"/>
                  </a:lnTo>
                  <a:lnTo>
                    <a:pt x="1058" y="12978"/>
                  </a:lnTo>
                  <a:lnTo>
                    <a:pt x="0" y="14345"/>
                  </a:lnTo>
                  <a:lnTo>
                    <a:pt x="2186" y="17411"/>
                  </a:lnTo>
                  <a:lnTo>
                    <a:pt x="3244" y="19837"/>
                  </a:lnTo>
                  <a:lnTo>
                    <a:pt x="4773" y="21600"/>
                  </a:lnTo>
                  <a:lnTo>
                    <a:pt x="15920" y="19098"/>
                  </a:lnTo>
                  <a:lnTo>
                    <a:pt x="18978" y="18255"/>
                  </a:lnTo>
                  <a:lnTo>
                    <a:pt x="21600" y="16355"/>
                  </a:lnTo>
                  <a:lnTo>
                    <a:pt x="20944" y="14667"/>
                  </a:lnTo>
                  <a:lnTo>
                    <a:pt x="17885" y="13084"/>
                  </a:lnTo>
                  <a:lnTo>
                    <a:pt x="17011" y="11818"/>
                  </a:lnTo>
                  <a:cubicBezTo>
                    <a:pt x="17011" y="11818"/>
                    <a:pt x="4555" y="0"/>
                    <a:pt x="4555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2" name="Shape 1249"/>
            <p:cNvSpPr/>
            <p:nvPr/>
          </p:nvSpPr>
          <p:spPr>
            <a:xfrm rot="239813">
              <a:off x="20880913" y="5623257"/>
              <a:ext cx="359152" cy="644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077"/>
                  </a:moveTo>
                  <a:lnTo>
                    <a:pt x="3964" y="9477"/>
                  </a:lnTo>
                  <a:lnTo>
                    <a:pt x="5193" y="11797"/>
                  </a:lnTo>
                  <a:lnTo>
                    <a:pt x="8126" y="13335"/>
                  </a:lnTo>
                  <a:lnTo>
                    <a:pt x="10106" y="16421"/>
                  </a:lnTo>
                  <a:lnTo>
                    <a:pt x="12485" y="21600"/>
                  </a:lnTo>
                  <a:lnTo>
                    <a:pt x="21403" y="20498"/>
                  </a:lnTo>
                  <a:lnTo>
                    <a:pt x="20213" y="18845"/>
                  </a:lnTo>
                  <a:lnTo>
                    <a:pt x="19619" y="17192"/>
                  </a:lnTo>
                  <a:lnTo>
                    <a:pt x="17240" y="12894"/>
                  </a:lnTo>
                  <a:lnTo>
                    <a:pt x="19420" y="10249"/>
                  </a:lnTo>
                  <a:lnTo>
                    <a:pt x="18232" y="9477"/>
                  </a:lnTo>
                  <a:lnTo>
                    <a:pt x="19420" y="8045"/>
                  </a:lnTo>
                  <a:lnTo>
                    <a:pt x="19420" y="6061"/>
                  </a:lnTo>
                  <a:lnTo>
                    <a:pt x="21600" y="4298"/>
                  </a:lnTo>
                  <a:lnTo>
                    <a:pt x="20213" y="2645"/>
                  </a:lnTo>
                  <a:lnTo>
                    <a:pt x="19420" y="0"/>
                  </a:lnTo>
                  <a:lnTo>
                    <a:pt x="16250" y="771"/>
                  </a:lnTo>
                  <a:cubicBezTo>
                    <a:pt x="16250" y="771"/>
                    <a:pt x="0" y="4077"/>
                    <a:pt x="0" y="407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3" name="Shape 1250"/>
            <p:cNvSpPr/>
            <p:nvPr/>
          </p:nvSpPr>
          <p:spPr>
            <a:xfrm rot="239813">
              <a:off x="20880913" y="5623257"/>
              <a:ext cx="359152" cy="644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077"/>
                  </a:moveTo>
                  <a:lnTo>
                    <a:pt x="3964" y="9477"/>
                  </a:lnTo>
                  <a:lnTo>
                    <a:pt x="5193" y="11797"/>
                  </a:lnTo>
                  <a:lnTo>
                    <a:pt x="8125" y="13335"/>
                  </a:lnTo>
                  <a:lnTo>
                    <a:pt x="10106" y="16421"/>
                  </a:lnTo>
                  <a:lnTo>
                    <a:pt x="12485" y="21600"/>
                  </a:lnTo>
                  <a:lnTo>
                    <a:pt x="21403" y="20498"/>
                  </a:lnTo>
                  <a:lnTo>
                    <a:pt x="20213" y="18845"/>
                  </a:lnTo>
                  <a:lnTo>
                    <a:pt x="19619" y="17192"/>
                  </a:lnTo>
                  <a:lnTo>
                    <a:pt x="17240" y="12894"/>
                  </a:lnTo>
                  <a:lnTo>
                    <a:pt x="19420" y="10249"/>
                  </a:lnTo>
                  <a:lnTo>
                    <a:pt x="18232" y="9477"/>
                  </a:lnTo>
                  <a:lnTo>
                    <a:pt x="19420" y="8045"/>
                  </a:lnTo>
                  <a:lnTo>
                    <a:pt x="19420" y="6061"/>
                  </a:lnTo>
                  <a:lnTo>
                    <a:pt x="21600" y="4298"/>
                  </a:lnTo>
                  <a:lnTo>
                    <a:pt x="20213" y="2645"/>
                  </a:lnTo>
                  <a:lnTo>
                    <a:pt x="19420" y="0"/>
                  </a:lnTo>
                  <a:lnTo>
                    <a:pt x="16250" y="772"/>
                  </a:lnTo>
                  <a:cubicBezTo>
                    <a:pt x="16250" y="772"/>
                    <a:pt x="0" y="4077"/>
                    <a:pt x="0" y="407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4" name="Shape 1251"/>
            <p:cNvSpPr/>
            <p:nvPr/>
          </p:nvSpPr>
          <p:spPr>
            <a:xfrm rot="239813">
              <a:off x="21064179" y="6108150"/>
              <a:ext cx="687013" cy="381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241"/>
                  </a:moveTo>
                  <a:lnTo>
                    <a:pt x="207" y="16200"/>
                  </a:lnTo>
                  <a:lnTo>
                    <a:pt x="723" y="18621"/>
                  </a:lnTo>
                  <a:lnTo>
                    <a:pt x="827" y="21600"/>
                  </a:lnTo>
                  <a:lnTo>
                    <a:pt x="12505" y="12662"/>
                  </a:lnTo>
                  <a:lnTo>
                    <a:pt x="14882" y="17690"/>
                  </a:lnTo>
                  <a:lnTo>
                    <a:pt x="15812" y="18807"/>
                  </a:lnTo>
                  <a:lnTo>
                    <a:pt x="16639" y="15641"/>
                  </a:lnTo>
                  <a:lnTo>
                    <a:pt x="16846" y="14152"/>
                  </a:lnTo>
                  <a:lnTo>
                    <a:pt x="17673" y="14525"/>
                  </a:lnTo>
                  <a:lnTo>
                    <a:pt x="18810" y="15082"/>
                  </a:lnTo>
                  <a:lnTo>
                    <a:pt x="19429" y="14152"/>
                  </a:lnTo>
                  <a:lnTo>
                    <a:pt x="19740" y="13221"/>
                  </a:lnTo>
                  <a:lnTo>
                    <a:pt x="21600" y="10428"/>
                  </a:lnTo>
                  <a:lnTo>
                    <a:pt x="21600" y="8566"/>
                  </a:lnTo>
                  <a:lnTo>
                    <a:pt x="20773" y="7262"/>
                  </a:lnTo>
                  <a:lnTo>
                    <a:pt x="19740" y="6518"/>
                  </a:lnTo>
                  <a:lnTo>
                    <a:pt x="18810" y="6518"/>
                  </a:lnTo>
                  <a:lnTo>
                    <a:pt x="19223" y="7635"/>
                  </a:lnTo>
                  <a:lnTo>
                    <a:pt x="19843" y="8939"/>
                  </a:lnTo>
                  <a:lnTo>
                    <a:pt x="20153" y="9683"/>
                  </a:lnTo>
                  <a:lnTo>
                    <a:pt x="19740" y="12104"/>
                  </a:lnTo>
                  <a:lnTo>
                    <a:pt x="18396" y="12662"/>
                  </a:lnTo>
                  <a:lnTo>
                    <a:pt x="17569" y="11918"/>
                  </a:lnTo>
                  <a:lnTo>
                    <a:pt x="16846" y="10241"/>
                  </a:lnTo>
                  <a:lnTo>
                    <a:pt x="16329" y="8752"/>
                  </a:lnTo>
                  <a:lnTo>
                    <a:pt x="14055" y="5586"/>
                  </a:lnTo>
                  <a:lnTo>
                    <a:pt x="14158" y="3352"/>
                  </a:lnTo>
                  <a:lnTo>
                    <a:pt x="13849" y="1676"/>
                  </a:lnTo>
                  <a:lnTo>
                    <a:pt x="12505" y="0"/>
                  </a:lnTo>
                  <a:lnTo>
                    <a:pt x="11162" y="2793"/>
                  </a:lnTo>
                  <a:lnTo>
                    <a:pt x="4754" y="8193"/>
                  </a:lnTo>
                  <a:lnTo>
                    <a:pt x="4065" y="8770"/>
                  </a:lnTo>
                  <a:cubicBezTo>
                    <a:pt x="4065" y="8770"/>
                    <a:pt x="0" y="10241"/>
                    <a:pt x="0" y="1024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5" name="Shape 1252"/>
            <p:cNvSpPr/>
            <p:nvPr/>
          </p:nvSpPr>
          <p:spPr>
            <a:xfrm rot="239813">
              <a:off x="21064179" y="6108150"/>
              <a:ext cx="687013" cy="381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241"/>
                  </a:moveTo>
                  <a:lnTo>
                    <a:pt x="207" y="16200"/>
                  </a:lnTo>
                  <a:lnTo>
                    <a:pt x="723" y="18621"/>
                  </a:lnTo>
                  <a:lnTo>
                    <a:pt x="827" y="21600"/>
                  </a:lnTo>
                  <a:lnTo>
                    <a:pt x="12505" y="12662"/>
                  </a:lnTo>
                  <a:lnTo>
                    <a:pt x="14882" y="17690"/>
                  </a:lnTo>
                  <a:lnTo>
                    <a:pt x="15812" y="18807"/>
                  </a:lnTo>
                  <a:lnTo>
                    <a:pt x="16639" y="15641"/>
                  </a:lnTo>
                  <a:lnTo>
                    <a:pt x="16846" y="14152"/>
                  </a:lnTo>
                  <a:lnTo>
                    <a:pt x="17673" y="14525"/>
                  </a:lnTo>
                  <a:lnTo>
                    <a:pt x="18810" y="15082"/>
                  </a:lnTo>
                  <a:lnTo>
                    <a:pt x="19429" y="14152"/>
                  </a:lnTo>
                  <a:lnTo>
                    <a:pt x="19740" y="13221"/>
                  </a:lnTo>
                  <a:lnTo>
                    <a:pt x="21600" y="10428"/>
                  </a:lnTo>
                  <a:lnTo>
                    <a:pt x="21600" y="8566"/>
                  </a:lnTo>
                  <a:lnTo>
                    <a:pt x="20773" y="7262"/>
                  </a:lnTo>
                  <a:lnTo>
                    <a:pt x="19740" y="6518"/>
                  </a:lnTo>
                  <a:lnTo>
                    <a:pt x="18810" y="6518"/>
                  </a:lnTo>
                  <a:lnTo>
                    <a:pt x="19223" y="7635"/>
                  </a:lnTo>
                  <a:lnTo>
                    <a:pt x="19843" y="8939"/>
                  </a:lnTo>
                  <a:lnTo>
                    <a:pt x="20153" y="9683"/>
                  </a:lnTo>
                  <a:lnTo>
                    <a:pt x="19740" y="12104"/>
                  </a:lnTo>
                  <a:lnTo>
                    <a:pt x="18396" y="12662"/>
                  </a:lnTo>
                  <a:lnTo>
                    <a:pt x="17569" y="11918"/>
                  </a:lnTo>
                  <a:lnTo>
                    <a:pt x="16846" y="10241"/>
                  </a:lnTo>
                  <a:lnTo>
                    <a:pt x="16329" y="8752"/>
                  </a:lnTo>
                  <a:lnTo>
                    <a:pt x="14055" y="5586"/>
                  </a:lnTo>
                  <a:lnTo>
                    <a:pt x="14158" y="3352"/>
                  </a:lnTo>
                  <a:lnTo>
                    <a:pt x="13849" y="1676"/>
                  </a:lnTo>
                  <a:lnTo>
                    <a:pt x="12505" y="0"/>
                  </a:lnTo>
                  <a:lnTo>
                    <a:pt x="11162" y="2793"/>
                  </a:lnTo>
                  <a:lnTo>
                    <a:pt x="4754" y="8193"/>
                  </a:lnTo>
                  <a:lnTo>
                    <a:pt x="4065" y="8770"/>
                  </a:lnTo>
                  <a:cubicBezTo>
                    <a:pt x="4065" y="8770"/>
                    <a:pt x="0" y="10241"/>
                    <a:pt x="0" y="1024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6" name="Shape 1253"/>
            <p:cNvSpPr/>
            <p:nvPr/>
          </p:nvSpPr>
          <p:spPr>
            <a:xfrm rot="239813">
              <a:off x="21389759" y="6329317"/>
              <a:ext cx="106513" cy="173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20"/>
                  </a:moveTo>
                  <a:lnTo>
                    <a:pt x="9533" y="12566"/>
                  </a:lnTo>
                  <a:lnTo>
                    <a:pt x="8893" y="16887"/>
                  </a:lnTo>
                  <a:lnTo>
                    <a:pt x="13976" y="21600"/>
                  </a:lnTo>
                  <a:lnTo>
                    <a:pt x="20331" y="17671"/>
                  </a:lnTo>
                  <a:lnTo>
                    <a:pt x="21600" y="13745"/>
                  </a:lnTo>
                  <a:lnTo>
                    <a:pt x="20331" y="10603"/>
                  </a:lnTo>
                  <a:lnTo>
                    <a:pt x="21600" y="7461"/>
                  </a:lnTo>
                  <a:lnTo>
                    <a:pt x="13976" y="0"/>
                  </a:lnTo>
                  <a:cubicBezTo>
                    <a:pt x="13976" y="0"/>
                    <a:pt x="0" y="4320"/>
                    <a:pt x="0" y="432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7" name="Shape 1254"/>
            <p:cNvSpPr/>
            <p:nvPr/>
          </p:nvSpPr>
          <p:spPr>
            <a:xfrm rot="239813">
              <a:off x="21389759" y="6329317"/>
              <a:ext cx="106513" cy="173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20"/>
                  </a:moveTo>
                  <a:lnTo>
                    <a:pt x="9533" y="12566"/>
                  </a:lnTo>
                  <a:lnTo>
                    <a:pt x="8893" y="16887"/>
                  </a:lnTo>
                  <a:lnTo>
                    <a:pt x="13976" y="21600"/>
                  </a:lnTo>
                  <a:lnTo>
                    <a:pt x="20331" y="17671"/>
                  </a:lnTo>
                  <a:lnTo>
                    <a:pt x="21600" y="13745"/>
                  </a:lnTo>
                  <a:lnTo>
                    <a:pt x="20331" y="10603"/>
                  </a:lnTo>
                  <a:lnTo>
                    <a:pt x="21600" y="7461"/>
                  </a:lnTo>
                  <a:lnTo>
                    <a:pt x="13976" y="0"/>
                  </a:lnTo>
                  <a:cubicBezTo>
                    <a:pt x="13976" y="0"/>
                    <a:pt x="0" y="4320"/>
                    <a:pt x="0" y="432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8" name="Shape 1255"/>
            <p:cNvSpPr/>
            <p:nvPr/>
          </p:nvSpPr>
          <p:spPr>
            <a:xfrm rot="239813">
              <a:off x="21083607" y="6351573"/>
              <a:ext cx="361242" cy="317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260"/>
                  </a:moveTo>
                  <a:lnTo>
                    <a:pt x="190" y="13342"/>
                  </a:lnTo>
                  <a:lnTo>
                    <a:pt x="5071" y="21600"/>
                  </a:lnTo>
                  <a:lnTo>
                    <a:pt x="8641" y="19695"/>
                  </a:lnTo>
                  <a:lnTo>
                    <a:pt x="9579" y="17789"/>
                  </a:lnTo>
                  <a:lnTo>
                    <a:pt x="11458" y="15248"/>
                  </a:lnTo>
                  <a:lnTo>
                    <a:pt x="14840" y="15037"/>
                  </a:lnTo>
                  <a:lnTo>
                    <a:pt x="16341" y="14189"/>
                  </a:lnTo>
                  <a:lnTo>
                    <a:pt x="17092" y="11860"/>
                  </a:lnTo>
                  <a:lnTo>
                    <a:pt x="21224" y="10589"/>
                  </a:lnTo>
                  <a:lnTo>
                    <a:pt x="21600" y="9742"/>
                  </a:lnTo>
                  <a:lnTo>
                    <a:pt x="20474" y="6778"/>
                  </a:lnTo>
                  <a:lnTo>
                    <a:pt x="20474" y="3391"/>
                  </a:lnTo>
                  <a:lnTo>
                    <a:pt x="17281" y="0"/>
                  </a:lnTo>
                  <a:cubicBezTo>
                    <a:pt x="17281" y="0"/>
                    <a:pt x="0" y="8260"/>
                    <a:pt x="0" y="826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9" name="Shape 1256"/>
            <p:cNvSpPr/>
            <p:nvPr/>
          </p:nvSpPr>
          <p:spPr>
            <a:xfrm rot="239813">
              <a:off x="21083607" y="6351573"/>
              <a:ext cx="361242" cy="317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260"/>
                  </a:moveTo>
                  <a:lnTo>
                    <a:pt x="190" y="13342"/>
                  </a:lnTo>
                  <a:lnTo>
                    <a:pt x="5071" y="21600"/>
                  </a:lnTo>
                  <a:lnTo>
                    <a:pt x="8641" y="19695"/>
                  </a:lnTo>
                  <a:lnTo>
                    <a:pt x="9579" y="17789"/>
                  </a:lnTo>
                  <a:lnTo>
                    <a:pt x="11458" y="15248"/>
                  </a:lnTo>
                  <a:lnTo>
                    <a:pt x="14840" y="15037"/>
                  </a:lnTo>
                  <a:lnTo>
                    <a:pt x="16341" y="14189"/>
                  </a:lnTo>
                  <a:lnTo>
                    <a:pt x="17092" y="11860"/>
                  </a:lnTo>
                  <a:lnTo>
                    <a:pt x="21224" y="10589"/>
                  </a:lnTo>
                  <a:lnTo>
                    <a:pt x="21600" y="9742"/>
                  </a:lnTo>
                  <a:lnTo>
                    <a:pt x="20473" y="6778"/>
                  </a:lnTo>
                  <a:lnTo>
                    <a:pt x="20473" y="3391"/>
                  </a:lnTo>
                  <a:lnTo>
                    <a:pt x="17281" y="0"/>
                  </a:lnTo>
                  <a:cubicBezTo>
                    <a:pt x="17281" y="0"/>
                    <a:pt x="0" y="8260"/>
                    <a:pt x="0" y="826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0" name="Shape 1257"/>
            <p:cNvSpPr/>
            <p:nvPr/>
          </p:nvSpPr>
          <p:spPr>
            <a:xfrm rot="239813">
              <a:off x="20819374" y="6688143"/>
              <a:ext cx="288167" cy="600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5" y="0"/>
                  </a:moveTo>
                  <a:lnTo>
                    <a:pt x="704" y="3037"/>
                  </a:lnTo>
                  <a:lnTo>
                    <a:pt x="0" y="4612"/>
                  </a:lnTo>
                  <a:lnTo>
                    <a:pt x="1408" y="6525"/>
                  </a:lnTo>
                  <a:lnTo>
                    <a:pt x="1644" y="8325"/>
                  </a:lnTo>
                  <a:lnTo>
                    <a:pt x="4460" y="8775"/>
                  </a:lnTo>
                  <a:lnTo>
                    <a:pt x="8686" y="9450"/>
                  </a:lnTo>
                  <a:lnTo>
                    <a:pt x="8922" y="11475"/>
                  </a:lnTo>
                  <a:lnTo>
                    <a:pt x="5165" y="14287"/>
                  </a:lnTo>
                  <a:lnTo>
                    <a:pt x="3052" y="16538"/>
                  </a:lnTo>
                  <a:lnTo>
                    <a:pt x="4227" y="18113"/>
                  </a:lnTo>
                  <a:lnTo>
                    <a:pt x="8217" y="18900"/>
                  </a:lnTo>
                  <a:lnTo>
                    <a:pt x="12443" y="19237"/>
                  </a:lnTo>
                  <a:lnTo>
                    <a:pt x="12913" y="20588"/>
                  </a:lnTo>
                  <a:lnTo>
                    <a:pt x="14790" y="21600"/>
                  </a:lnTo>
                  <a:lnTo>
                    <a:pt x="15965" y="20700"/>
                  </a:lnTo>
                  <a:lnTo>
                    <a:pt x="16435" y="18787"/>
                  </a:lnTo>
                  <a:lnTo>
                    <a:pt x="16904" y="18113"/>
                  </a:lnTo>
                  <a:lnTo>
                    <a:pt x="18078" y="16763"/>
                  </a:lnTo>
                  <a:lnTo>
                    <a:pt x="18312" y="14737"/>
                  </a:lnTo>
                  <a:lnTo>
                    <a:pt x="19956" y="13387"/>
                  </a:lnTo>
                  <a:lnTo>
                    <a:pt x="19722" y="12488"/>
                  </a:lnTo>
                  <a:lnTo>
                    <a:pt x="21366" y="9787"/>
                  </a:lnTo>
                  <a:lnTo>
                    <a:pt x="21600" y="7987"/>
                  </a:lnTo>
                  <a:lnTo>
                    <a:pt x="19017" y="6862"/>
                  </a:lnTo>
                  <a:lnTo>
                    <a:pt x="16904" y="6975"/>
                  </a:lnTo>
                  <a:lnTo>
                    <a:pt x="16435" y="6525"/>
                  </a:lnTo>
                  <a:lnTo>
                    <a:pt x="15730" y="5625"/>
                  </a:lnTo>
                  <a:lnTo>
                    <a:pt x="16904" y="3487"/>
                  </a:lnTo>
                  <a:lnTo>
                    <a:pt x="19017" y="1800"/>
                  </a:lnTo>
                  <a:lnTo>
                    <a:pt x="16200" y="788"/>
                  </a:lnTo>
                  <a:lnTo>
                    <a:pt x="11035" y="1012"/>
                  </a:lnTo>
                  <a:cubicBezTo>
                    <a:pt x="11035" y="1012"/>
                    <a:pt x="1175" y="0"/>
                    <a:pt x="1175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1" name="Shape 1258"/>
            <p:cNvSpPr/>
            <p:nvPr/>
          </p:nvSpPr>
          <p:spPr>
            <a:xfrm rot="239813">
              <a:off x="20819374" y="6688143"/>
              <a:ext cx="288167" cy="600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5" y="0"/>
                  </a:moveTo>
                  <a:lnTo>
                    <a:pt x="704" y="3037"/>
                  </a:lnTo>
                  <a:lnTo>
                    <a:pt x="0" y="4612"/>
                  </a:lnTo>
                  <a:lnTo>
                    <a:pt x="1408" y="6525"/>
                  </a:lnTo>
                  <a:lnTo>
                    <a:pt x="1644" y="8325"/>
                  </a:lnTo>
                  <a:lnTo>
                    <a:pt x="4460" y="8775"/>
                  </a:lnTo>
                  <a:lnTo>
                    <a:pt x="8686" y="9450"/>
                  </a:lnTo>
                  <a:lnTo>
                    <a:pt x="8922" y="11475"/>
                  </a:lnTo>
                  <a:lnTo>
                    <a:pt x="5165" y="14287"/>
                  </a:lnTo>
                  <a:lnTo>
                    <a:pt x="3052" y="16538"/>
                  </a:lnTo>
                  <a:lnTo>
                    <a:pt x="4227" y="18113"/>
                  </a:lnTo>
                  <a:lnTo>
                    <a:pt x="8217" y="18900"/>
                  </a:lnTo>
                  <a:lnTo>
                    <a:pt x="12443" y="19237"/>
                  </a:lnTo>
                  <a:lnTo>
                    <a:pt x="12913" y="20588"/>
                  </a:lnTo>
                  <a:lnTo>
                    <a:pt x="14790" y="21600"/>
                  </a:lnTo>
                  <a:lnTo>
                    <a:pt x="15965" y="20700"/>
                  </a:lnTo>
                  <a:lnTo>
                    <a:pt x="16435" y="18787"/>
                  </a:lnTo>
                  <a:lnTo>
                    <a:pt x="16904" y="18113"/>
                  </a:lnTo>
                  <a:lnTo>
                    <a:pt x="18078" y="16763"/>
                  </a:lnTo>
                  <a:lnTo>
                    <a:pt x="18312" y="14737"/>
                  </a:lnTo>
                  <a:lnTo>
                    <a:pt x="19956" y="13387"/>
                  </a:lnTo>
                  <a:lnTo>
                    <a:pt x="19722" y="12488"/>
                  </a:lnTo>
                  <a:lnTo>
                    <a:pt x="21366" y="9787"/>
                  </a:lnTo>
                  <a:lnTo>
                    <a:pt x="21600" y="7987"/>
                  </a:lnTo>
                  <a:lnTo>
                    <a:pt x="19017" y="6862"/>
                  </a:lnTo>
                  <a:lnTo>
                    <a:pt x="16904" y="6975"/>
                  </a:lnTo>
                  <a:lnTo>
                    <a:pt x="16435" y="6525"/>
                  </a:lnTo>
                  <a:lnTo>
                    <a:pt x="15730" y="5625"/>
                  </a:lnTo>
                  <a:lnTo>
                    <a:pt x="16904" y="3487"/>
                  </a:lnTo>
                  <a:lnTo>
                    <a:pt x="19017" y="1800"/>
                  </a:lnTo>
                  <a:lnTo>
                    <a:pt x="16200" y="788"/>
                  </a:lnTo>
                  <a:lnTo>
                    <a:pt x="11035" y="1012"/>
                  </a:lnTo>
                  <a:cubicBezTo>
                    <a:pt x="11035" y="1012"/>
                    <a:pt x="1175" y="0"/>
                    <a:pt x="1175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2" name="Shape 1259"/>
            <p:cNvSpPr/>
            <p:nvPr/>
          </p:nvSpPr>
          <p:spPr>
            <a:xfrm rot="239813">
              <a:off x="20786171" y="7131932"/>
              <a:ext cx="202553" cy="329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34"/>
                  </a:moveTo>
                  <a:lnTo>
                    <a:pt x="4319" y="6995"/>
                  </a:lnTo>
                  <a:lnTo>
                    <a:pt x="3987" y="8640"/>
                  </a:lnTo>
                  <a:lnTo>
                    <a:pt x="7310" y="12137"/>
                  </a:lnTo>
                  <a:lnTo>
                    <a:pt x="6645" y="13577"/>
                  </a:lnTo>
                  <a:lnTo>
                    <a:pt x="9304" y="17075"/>
                  </a:lnTo>
                  <a:lnTo>
                    <a:pt x="9635" y="19132"/>
                  </a:lnTo>
                  <a:lnTo>
                    <a:pt x="10965" y="21600"/>
                  </a:lnTo>
                  <a:lnTo>
                    <a:pt x="12958" y="20366"/>
                  </a:lnTo>
                  <a:lnTo>
                    <a:pt x="15950" y="19749"/>
                  </a:lnTo>
                  <a:lnTo>
                    <a:pt x="16283" y="20980"/>
                  </a:lnTo>
                  <a:lnTo>
                    <a:pt x="21600" y="19948"/>
                  </a:lnTo>
                  <a:cubicBezTo>
                    <a:pt x="21600" y="18305"/>
                    <a:pt x="21600" y="16662"/>
                    <a:pt x="21599" y="15018"/>
                  </a:cubicBezTo>
                  <a:lnTo>
                    <a:pt x="20601" y="12959"/>
                  </a:lnTo>
                  <a:lnTo>
                    <a:pt x="17943" y="11520"/>
                  </a:lnTo>
                  <a:lnTo>
                    <a:pt x="16945" y="12137"/>
                  </a:lnTo>
                  <a:lnTo>
                    <a:pt x="14288" y="11315"/>
                  </a:lnTo>
                  <a:lnTo>
                    <a:pt x="11630" y="9463"/>
                  </a:lnTo>
                  <a:lnTo>
                    <a:pt x="9967" y="7817"/>
                  </a:lnTo>
                  <a:lnTo>
                    <a:pt x="4319" y="0"/>
                  </a:lnTo>
                  <a:cubicBezTo>
                    <a:pt x="4319" y="0"/>
                    <a:pt x="0" y="1234"/>
                    <a:pt x="0" y="123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3" name="Shape 1260"/>
            <p:cNvSpPr/>
            <p:nvPr/>
          </p:nvSpPr>
          <p:spPr>
            <a:xfrm rot="239813">
              <a:off x="20786171" y="7131932"/>
              <a:ext cx="202553" cy="329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34"/>
                  </a:moveTo>
                  <a:lnTo>
                    <a:pt x="4319" y="6995"/>
                  </a:lnTo>
                  <a:lnTo>
                    <a:pt x="3987" y="8640"/>
                  </a:lnTo>
                  <a:lnTo>
                    <a:pt x="7310" y="12137"/>
                  </a:lnTo>
                  <a:lnTo>
                    <a:pt x="6645" y="13577"/>
                  </a:lnTo>
                  <a:lnTo>
                    <a:pt x="9304" y="17075"/>
                  </a:lnTo>
                  <a:lnTo>
                    <a:pt x="9635" y="19132"/>
                  </a:lnTo>
                  <a:lnTo>
                    <a:pt x="10965" y="21600"/>
                  </a:lnTo>
                  <a:lnTo>
                    <a:pt x="12958" y="20366"/>
                  </a:lnTo>
                  <a:lnTo>
                    <a:pt x="15950" y="19749"/>
                  </a:lnTo>
                  <a:lnTo>
                    <a:pt x="16283" y="20980"/>
                  </a:lnTo>
                  <a:lnTo>
                    <a:pt x="21600" y="19948"/>
                  </a:lnTo>
                  <a:cubicBezTo>
                    <a:pt x="21600" y="18305"/>
                    <a:pt x="21600" y="16662"/>
                    <a:pt x="21599" y="15018"/>
                  </a:cubicBezTo>
                  <a:lnTo>
                    <a:pt x="20601" y="12959"/>
                  </a:lnTo>
                  <a:lnTo>
                    <a:pt x="17943" y="11520"/>
                  </a:lnTo>
                  <a:lnTo>
                    <a:pt x="16945" y="12137"/>
                  </a:lnTo>
                  <a:lnTo>
                    <a:pt x="14288" y="11315"/>
                  </a:lnTo>
                  <a:lnTo>
                    <a:pt x="11630" y="9463"/>
                  </a:lnTo>
                  <a:lnTo>
                    <a:pt x="9967" y="7817"/>
                  </a:lnTo>
                  <a:lnTo>
                    <a:pt x="4319" y="0"/>
                  </a:lnTo>
                  <a:cubicBezTo>
                    <a:pt x="4319" y="0"/>
                    <a:pt x="0" y="1234"/>
                    <a:pt x="0" y="123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4" name="Shape 1261"/>
            <p:cNvSpPr/>
            <p:nvPr/>
          </p:nvSpPr>
          <p:spPr>
            <a:xfrm rot="239813">
              <a:off x="19553598" y="7139206"/>
              <a:ext cx="874941" cy="955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94" y="141"/>
                  </a:moveTo>
                  <a:lnTo>
                    <a:pt x="6348" y="2329"/>
                  </a:lnTo>
                  <a:lnTo>
                    <a:pt x="6348" y="5435"/>
                  </a:lnTo>
                  <a:lnTo>
                    <a:pt x="4800" y="7976"/>
                  </a:lnTo>
                  <a:lnTo>
                    <a:pt x="3639" y="8611"/>
                  </a:lnTo>
                  <a:lnTo>
                    <a:pt x="3019" y="8964"/>
                  </a:lnTo>
                  <a:lnTo>
                    <a:pt x="2942" y="9811"/>
                  </a:lnTo>
                  <a:lnTo>
                    <a:pt x="3329" y="9952"/>
                  </a:lnTo>
                  <a:lnTo>
                    <a:pt x="3252" y="10658"/>
                  </a:lnTo>
                  <a:lnTo>
                    <a:pt x="3406" y="11082"/>
                  </a:lnTo>
                  <a:lnTo>
                    <a:pt x="2710" y="11646"/>
                  </a:lnTo>
                  <a:lnTo>
                    <a:pt x="2477" y="10870"/>
                  </a:lnTo>
                  <a:lnTo>
                    <a:pt x="1471" y="11434"/>
                  </a:lnTo>
                  <a:lnTo>
                    <a:pt x="1471" y="12634"/>
                  </a:lnTo>
                  <a:lnTo>
                    <a:pt x="1703" y="13128"/>
                  </a:lnTo>
                  <a:lnTo>
                    <a:pt x="0" y="15034"/>
                  </a:lnTo>
                  <a:lnTo>
                    <a:pt x="1084" y="18140"/>
                  </a:lnTo>
                  <a:lnTo>
                    <a:pt x="2864" y="19198"/>
                  </a:lnTo>
                  <a:lnTo>
                    <a:pt x="3406" y="19057"/>
                  </a:lnTo>
                  <a:lnTo>
                    <a:pt x="4955" y="20469"/>
                  </a:lnTo>
                  <a:lnTo>
                    <a:pt x="6967" y="21600"/>
                  </a:lnTo>
                  <a:lnTo>
                    <a:pt x="7510" y="19905"/>
                  </a:lnTo>
                  <a:lnTo>
                    <a:pt x="9290" y="19269"/>
                  </a:lnTo>
                  <a:lnTo>
                    <a:pt x="11535" y="18635"/>
                  </a:lnTo>
                  <a:lnTo>
                    <a:pt x="12000" y="17857"/>
                  </a:lnTo>
                  <a:lnTo>
                    <a:pt x="11923" y="16728"/>
                  </a:lnTo>
                  <a:lnTo>
                    <a:pt x="12000" y="15811"/>
                  </a:lnTo>
                  <a:lnTo>
                    <a:pt x="12155" y="14893"/>
                  </a:lnTo>
                  <a:lnTo>
                    <a:pt x="12387" y="14187"/>
                  </a:lnTo>
                  <a:lnTo>
                    <a:pt x="13238" y="13058"/>
                  </a:lnTo>
                  <a:lnTo>
                    <a:pt x="13935" y="11576"/>
                  </a:lnTo>
                  <a:lnTo>
                    <a:pt x="15484" y="10658"/>
                  </a:lnTo>
                  <a:lnTo>
                    <a:pt x="16335" y="9952"/>
                  </a:lnTo>
                  <a:lnTo>
                    <a:pt x="16491" y="8823"/>
                  </a:lnTo>
                  <a:lnTo>
                    <a:pt x="18658" y="5717"/>
                  </a:lnTo>
                  <a:lnTo>
                    <a:pt x="18581" y="5153"/>
                  </a:lnTo>
                  <a:lnTo>
                    <a:pt x="18658" y="4870"/>
                  </a:lnTo>
                  <a:lnTo>
                    <a:pt x="19975" y="4588"/>
                  </a:lnTo>
                  <a:lnTo>
                    <a:pt x="20438" y="4870"/>
                  </a:lnTo>
                  <a:lnTo>
                    <a:pt x="21058" y="4941"/>
                  </a:lnTo>
                  <a:lnTo>
                    <a:pt x="21445" y="4094"/>
                  </a:lnTo>
                  <a:lnTo>
                    <a:pt x="21600" y="3670"/>
                  </a:lnTo>
                  <a:lnTo>
                    <a:pt x="20981" y="3247"/>
                  </a:lnTo>
                  <a:lnTo>
                    <a:pt x="20903" y="2894"/>
                  </a:lnTo>
                  <a:lnTo>
                    <a:pt x="20206" y="2611"/>
                  </a:lnTo>
                  <a:lnTo>
                    <a:pt x="19200" y="2753"/>
                  </a:lnTo>
                  <a:lnTo>
                    <a:pt x="18658" y="3247"/>
                  </a:lnTo>
                  <a:lnTo>
                    <a:pt x="18348" y="3600"/>
                  </a:lnTo>
                  <a:lnTo>
                    <a:pt x="17806" y="3882"/>
                  </a:lnTo>
                  <a:lnTo>
                    <a:pt x="17187" y="4094"/>
                  </a:lnTo>
                  <a:lnTo>
                    <a:pt x="16800" y="3952"/>
                  </a:lnTo>
                  <a:lnTo>
                    <a:pt x="16335" y="3952"/>
                  </a:lnTo>
                  <a:lnTo>
                    <a:pt x="16103" y="3741"/>
                  </a:lnTo>
                  <a:lnTo>
                    <a:pt x="15561" y="5011"/>
                  </a:lnTo>
                  <a:lnTo>
                    <a:pt x="15251" y="5294"/>
                  </a:lnTo>
                  <a:lnTo>
                    <a:pt x="14942" y="5294"/>
                  </a:lnTo>
                  <a:lnTo>
                    <a:pt x="14477" y="5717"/>
                  </a:lnTo>
                  <a:lnTo>
                    <a:pt x="14013" y="6070"/>
                  </a:lnTo>
                  <a:lnTo>
                    <a:pt x="13703" y="6282"/>
                  </a:lnTo>
                  <a:lnTo>
                    <a:pt x="13394" y="5647"/>
                  </a:lnTo>
                  <a:lnTo>
                    <a:pt x="12929" y="5011"/>
                  </a:lnTo>
                  <a:lnTo>
                    <a:pt x="12542" y="4447"/>
                  </a:lnTo>
                  <a:lnTo>
                    <a:pt x="8052" y="5505"/>
                  </a:lnTo>
                  <a:lnTo>
                    <a:pt x="6581" y="0"/>
                  </a:lnTo>
                  <a:cubicBezTo>
                    <a:pt x="6581" y="0"/>
                    <a:pt x="6194" y="141"/>
                    <a:pt x="6194" y="14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5" name="Shape 1262"/>
            <p:cNvSpPr/>
            <p:nvPr/>
          </p:nvSpPr>
          <p:spPr>
            <a:xfrm rot="239813">
              <a:off x="19553598" y="7139206"/>
              <a:ext cx="874941" cy="955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94" y="141"/>
                  </a:moveTo>
                  <a:lnTo>
                    <a:pt x="6348" y="2329"/>
                  </a:lnTo>
                  <a:lnTo>
                    <a:pt x="6348" y="5435"/>
                  </a:lnTo>
                  <a:lnTo>
                    <a:pt x="4800" y="7976"/>
                  </a:lnTo>
                  <a:lnTo>
                    <a:pt x="3639" y="8611"/>
                  </a:lnTo>
                  <a:lnTo>
                    <a:pt x="3019" y="8964"/>
                  </a:lnTo>
                  <a:lnTo>
                    <a:pt x="2942" y="9811"/>
                  </a:lnTo>
                  <a:lnTo>
                    <a:pt x="3329" y="9953"/>
                  </a:lnTo>
                  <a:lnTo>
                    <a:pt x="3252" y="10658"/>
                  </a:lnTo>
                  <a:lnTo>
                    <a:pt x="3406" y="11082"/>
                  </a:lnTo>
                  <a:lnTo>
                    <a:pt x="2710" y="11646"/>
                  </a:lnTo>
                  <a:lnTo>
                    <a:pt x="2477" y="10870"/>
                  </a:lnTo>
                  <a:lnTo>
                    <a:pt x="1471" y="11434"/>
                  </a:lnTo>
                  <a:lnTo>
                    <a:pt x="1471" y="12634"/>
                  </a:lnTo>
                  <a:lnTo>
                    <a:pt x="1703" y="13128"/>
                  </a:lnTo>
                  <a:lnTo>
                    <a:pt x="0" y="15034"/>
                  </a:lnTo>
                  <a:lnTo>
                    <a:pt x="1084" y="18140"/>
                  </a:lnTo>
                  <a:lnTo>
                    <a:pt x="2864" y="19198"/>
                  </a:lnTo>
                  <a:lnTo>
                    <a:pt x="3406" y="19057"/>
                  </a:lnTo>
                  <a:lnTo>
                    <a:pt x="4955" y="20469"/>
                  </a:lnTo>
                  <a:lnTo>
                    <a:pt x="6967" y="21600"/>
                  </a:lnTo>
                  <a:lnTo>
                    <a:pt x="7510" y="19905"/>
                  </a:lnTo>
                  <a:lnTo>
                    <a:pt x="9290" y="19269"/>
                  </a:lnTo>
                  <a:lnTo>
                    <a:pt x="11535" y="18635"/>
                  </a:lnTo>
                  <a:lnTo>
                    <a:pt x="12000" y="17857"/>
                  </a:lnTo>
                  <a:lnTo>
                    <a:pt x="11923" y="16728"/>
                  </a:lnTo>
                  <a:lnTo>
                    <a:pt x="12000" y="15811"/>
                  </a:lnTo>
                  <a:lnTo>
                    <a:pt x="12155" y="14893"/>
                  </a:lnTo>
                  <a:lnTo>
                    <a:pt x="12387" y="14187"/>
                  </a:lnTo>
                  <a:lnTo>
                    <a:pt x="13238" y="13058"/>
                  </a:lnTo>
                  <a:lnTo>
                    <a:pt x="13936" y="11576"/>
                  </a:lnTo>
                  <a:lnTo>
                    <a:pt x="15484" y="10658"/>
                  </a:lnTo>
                  <a:lnTo>
                    <a:pt x="16335" y="9953"/>
                  </a:lnTo>
                  <a:lnTo>
                    <a:pt x="16491" y="8823"/>
                  </a:lnTo>
                  <a:lnTo>
                    <a:pt x="18658" y="5717"/>
                  </a:lnTo>
                  <a:lnTo>
                    <a:pt x="18581" y="5153"/>
                  </a:lnTo>
                  <a:lnTo>
                    <a:pt x="18658" y="4870"/>
                  </a:lnTo>
                  <a:lnTo>
                    <a:pt x="19974" y="4588"/>
                  </a:lnTo>
                  <a:lnTo>
                    <a:pt x="20438" y="4870"/>
                  </a:lnTo>
                  <a:lnTo>
                    <a:pt x="21058" y="4941"/>
                  </a:lnTo>
                  <a:lnTo>
                    <a:pt x="21445" y="4094"/>
                  </a:lnTo>
                  <a:lnTo>
                    <a:pt x="21600" y="3670"/>
                  </a:lnTo>
                  <a:lnTo>
                    <a:pt x="20981" y="3247"/>
                  </a:lnTo>
                  <a:lnTo>
                    <a:pt x="20903" y="2894"/>
                  </a:lnTo>
                  <a:lnTo>
                    <a:pt x="20206" y="2611"/>
                  </a:lnTo>
                  <a:lnTo>
                    <a:pt x="19200" y="2753"/>
                  </a:lnTo>
                  <a:lnTo>
                    <a:pt x="18658" y="3247"/>
                  </a:lnTo>
                  <a:lnTo>
                    <a:pt x="18348" y="3600"/>
                  </a:lnTo>
                  <a:lnTo>
                    <a:pt x="17806" y="3882"/>
                  </a:lnTo>
                  <a:lnTo>
                    <a:pt x="17187" y="4094"/>
                  </a:lnTo>
                  <a:lnTo>
                    <a:pt x="16800" y="3952"/>
                  </a:lnTo>
                  <a:lnTo>
                    <a:pt x="16335" y="3952"/>
                  </a:lnTo>
                  <a:lnTo>
                    <a:pt x="16103" y="3741"/>
                  </a:lnTo>
                  <a:lnTo>
                    <a:pt x="15561" y="5011"/>
                  </a:lnTo>
                  <a:lnTo>
                    <a:pt x="15251" y="5294"/>
                  </a:lnTo>
                  <a:lnTo>
                    <a:pt x="14942" y="5294"/>
                  </a:lnTo>
                  <a:lnTo>
                    <a:pt x="14477" y="5717"/>
                  </a:lnTo>
                  <a:lnTo>
                    <a:pt x="14013" y="6070"/>
                  </a:lnTo>
                  <a:lnTo>
                    <a:pt x="13703" y="6282"/>
                  </a:lnTo>
                  <a:lnTo>
                    <a:pt x="13394" y="5647"/>
                  </a:lnTo>
                  <a:lnTo>
                    <a:pt x="12929" y="5011"/>
                  </a:lnTo>
                  <a:lnTo>
                    <a:pt x="12542" y="4447"/>
                  </a:lnTo>
                  <a:lnTo>
                    <a:pt x="8052" y="5506"/>
                  </a:lnTo>
                  <a:lnTo>
                    <a:pt x="6581" y="0"/>
                  </a:lnTo>
                  <a:cubicBezTo>
                    <a:pt x="6581" y="0"/>
                    <a:pt x="6194" y="141"/>
                    <a:pt x="6194" y="14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6" name="Shape 1263"/>
            <p:cNvSpPr/>
            <p:nvPr/>
          </p:nvSpPr>
          <p:spPr>
            <a:xfrm rot="239813">
              <a:off x="20079892" y="7130418"/>
              <a:ext cx="908349" cy="4360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21"/>
                  </a:moveTo>
                  <a:lnTo>
                    <a:pt x="1266" y="15423"/>
                  </a:lnTo>
                  <a:lnTo>
                    <a:pt x="2383" y="13418"/>
                  </a:lnTo>
                  <a:lnTo>
                    <a:pt x="2905" y="13573"/>
                  </a:lnTo>
                  <a:lnTo>
                    <a:pt x="3277" y="10487"/>
                  </a:lnTo>
                  <a:lnTo>
                    <a:pt x="4544" y="10950"/>
                  </a:lnTo>
                  <a:lnTo>
                    <a:pt x="5362" y="10487"/>
                  </a:lnTo>
                  <a:lnTo>
                    <a:pt x="6033" y="9099"/>
                  </a:lnTo>
                  <a:lnTo>
                    <a:pt x="6778" y="7712"/>
                  </a:lnTo>
                  <a:lnTo>
                    <a:pt x="7448" y="7712"/>
                  </a:lnTo>
                  <a:lnTo>
                    <a:pt x="8118" y="8482"/>
                  </a:lnTo>
                  <a:lnTo>
                    <a:pt x="8268" y="9408"/>
                  </a:lnTo>
                  <a:lnTo>
                    <a:pt x="8864" y="10179"/>
                  </a:lnTo>
                  <a:lnTo>
                    <a:pt x="9534" y="10027"/>
                  </a:lnTo>
                  <a:lnTo>
                    <a:pt x="11321" y="12648"/>
                  </a:lnTo>
                  <a:lnTo>
                    <a:pt x="12438" y="13881"/>
                  </a:lnTo>
                  <a:lnTo>
                    <a:pt x="12588" y="15269"/>
                  </a:lnTo>
                  <a:lnTo>
                    <a:pt x="12513" y="17120"/>
                  </a:lnTo>
                  <a:lnTo>
                    <a:pt x="12141" y="18816"/>
                  </a:lnTo>
                  <a:lnTo>
                    <a:pt x="12811" y="19587"/>
                  </a:lnTo>
                  <a:lnTo>
                    <a:pt x="13109" y="19587"/>
                  </a:lnTo>
                  <a:lnTo>
                    <a:pt x="13705" y="18816"/>
                  </a:lnTo>
                  <a:lnTo>
                    <a:pt x="14822" y="21600"/>
                  </a:lnTo>
                  <a:lnTo>
                    <a:pt x="16386" y="20667"/>
                  </a:lnTo>
                  <a:lnTo>
                    <a:pt x="16460" y="19587"/>
                  </a:lnTo>
                  <a:lnTo>
                    <a:pt x="16758" y="18816"/>
                  </a:lnTo>
                  <a:lnTo>
                    <a:pt x="16535" y="16966"/>
                  </a:lnTo>
                  <a:lnTo>
                    <a:pt x="15939" y="16657"/>
                  </a:lnTo>
                  <a:lnTo>
                    <a:pt x="15343" y="15269"/>
                  </a:lnTo>
                  <a:lnTo>
                    <a:pt x="15045" y="13110"/>
                  </a:lnTo>
                  <a:lnTo>
                    <a:pt x="14450" y="10025"/>
                  </a:lnTo>
                  <a:lnTo>
                    <a:pt x="14301" y="8174"/>
                  </a:lnTo>
                  <a:lnTo>
                    <a:pt x="14301" y="7249"/>
                  </a:lnTo>
                  <a:lnTo>
                    <a:pt x="14673" y="6478"/>
                  </a:lnTo>
                  <a:lnTo>
                    <a:pt x="14897" y="5090"/>
                  </a:lnTo>
                  <a:lnTo>
                    <a:pt x="15567" y="4781"/>
                  </a:lnTo>
                  <a:lnTo>
                    <a:pt x="15641" y="6015"/>
                  </a:lnTo>
                  <a:lnTo>
                    <a:pt x="15492" y="6940"/>
                  </a:lnTo>
                  <a:lnTo>
                    <a:pt x="15939" y="7557"/>
                  </a:lnTo>
                  <a:lnTo>
                    <a:pt x="15939" y="8174"/>
                  </a:lnTo>
                  <a:lnTo>
                    <a:pt x="15790" y="9562"/>
                  </a:lnTo>
                  <a:lnTo>
                    <a:pt x="15716" y="10025"/>
                  </a:lnTo>
                  <a:lnTo>
                    <a:pt x="16386" y="11105"/>
                  </a:lnTo>
                  <a:lnTo>
                    <a:pt x="16610" y="12030"/>
                  </a:lnTo>
                  <a:lnTo>
                    <a:pt x="17057" y="12338"/>
                  </a:lnTo>
                  <a:lnTo>
                    <a:pt x="16610" y="13265"/>
                  </a:lnTo>
                  <a:lnTo>
                    <a:pt x="16535" y="14035"/>
                  </a:lnTo>
                  <a:lnTo>
                    <a:pt x="17131" y="15269"/>
                  </a:lnTo>
                  <a:lnTo>
                    <a:pt x="18174" y="16040"/>
                  </a:lnTo>
                  <a:lnTo>
                    <a:pt x="18621" y="15732"/>
                  </a:lnTo>
                  <a:lnTo>
                    <a:pt x="18844" y="17120"/>
                  </a:lnTo>
                  <a:lnTo>
                    <a:pt x="18844" y="18970"/>
                  </a:lnTo>
                  <a:lnTo>
                    <a:pt x="19142" y="19279"/>
                  </a:lnTo>
                  <a:lnTo>
                    <a:pt x="19738" y="19279"/>
                  </a:lnTo>
                  <a:lnTo>
                    <a:pt x="20334" y="18507"/>
                  </a:lnTo>
                  <a:lnTo>
                    <a:pt x="20930" y="18045"/>
                  </a:lnTo>
                  <a:lnTo>
                    <a:pt x="21302" y="18045"/>
                  </a:lnTo>
                  <a:lnTo>
                    <a:pt x="21600" y="13265"/>
                  </a:lnTo>
                  <a:lnTo>
                    <a:pt x="19216" y="14806"/>
                  </a:lnTo>
                  <a:lnTo>
                    <a:pt x="18770" y="11258"/>
                  </a:lnTo>
                  <a:lnTo>
                    <a:pt x="18248" y="9408"/>
                  </a:lnTo>
                  <a:lnTo>
                    <a:pt x="18323" y="7866"/>
                  </a:lnTo>
                  <a:lnTo>
                    <a:pt x="17727" y="5398"/>
                  </a:lnTo>
                  <a:lnTo>
                    <a:pt x="17578" y="3239"/>
                  </a:lnTo>
                  <a:lnTo>
                    <a:pt x="16684" y="0"/>
                  </a:lnTo>
                  <a:lnTo>
                    <a:pt x="12885" y="2775"/>
                  </a:lnTo>
                  <a:lnTo>
                    <a:pt x="9981" y="4627"/>
                  </a:lnTo>
                  <a:lnTo>
                    <a:pt x="8044" y="6015"/>
                  </a:lnTo>
                  <a:lnTo>
                    <a:pt x="4618" y="8174"/>
                  </a:lnTo>
                  <a:lnTo>
                    <a:pt x="2011" y="10179"/>
                  </a:lnTo>
                  <a:cubicBezTo>
                    <a:pt x="2011" y="10179"/>
                    <a:pt x="0" y="11721"/>
                    <a:pt x="0" y="1172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7" name="Shape 1264"/>
            <p:cNvSpPr/>
            <p:nvPr/>
          </p:nvSpPr>
          <p:spPr>
            <a:xfrm rot="239813">
              <a:off x="20079892" y="7130418"/>
              <a:ext cx="908349" cy="4360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21"/>
                  </a:moveTo>
                  <a:lnTo>
                    <a:pt x="1266" y="15423"/>
                  </a:lnTo>
                  <a:lnTo>
                    <a:pt x="2383" y="13418"/>
                  </a:lnTo>
                  <a:lnTo>
                    <a:pt x="2905" y="13573"/>
                  </a:lnTo>
                  <a:lnTo>
                    <a:pt x="3277" y="10487"/>
                  </a:lnTo>
                  <a:lnTo>
                    <a:pt x="4544" y="10950"/>
                  </a:lnTo>
                  <a:lnTo>
                    <a:pt x="5362" y="10487"/>
                  </a:lnTo>
                  <a:lnTo>
                    <a:pt x="6033" y="9099"/>
                  </a:lnTo>
                  <a:lnTo>
                    <a:pt x="6778" y="7712"/>
                  </a:lnTo>
                  <a:lnTo>
                    <a:pt x="7448" y="7712"/>
                  </a:lnTo>
                  <a:lnTo>
                    <a:pt x="8118" y="8482"/>
                  </a:lnTo>
                  <a:lnTo>
                    <a:pt x="8268" y="9408"/>
                  </a:lnTo>
                  <a:lnTo>
                    <a:pt x="8864" y="10179"/>
                  </a:lnTo>
                  <a:lnTo>
                    <a:pt x="9534" y="10027"/>
                  </a:lnTo>
                  <a:lnTo>
                    <a:pt x="11321" y="12648"/>
                  </a:lnTo>
                  <a:lnTo>
                    <a:pt x="12438" y="13881"/>
                  </a:lnTo>
                  <a:lnTo>
                    <a:pt x="12588" y="15269"/>
                  </a:lnTo>
                  <a:lnTo>
                    <a:pt x="12513" y="17120"/>
                  </a:lnTo>
                  <a:lnTo>
                    <a:pt x="12141" y="18816"/>
                  </a:lnTo>
                  <a:lnTo>
                    <a:pt x="12811" y="19587"/>
                  </a:lnTo>
                  <a:lnTo>
                    <a:pt x="13109" y="19587"/>
                  </a:lnTo>
                  <a:lnTo>
                    <a:pt x="13705" y="18816"/>
                  </a:lnTo>
                  <a:lnTo>
                    <a:pt x="14822" y="21600"/>
                  </a:lnTo>
                  <a:lnTo>
                    <a:pt x="16386" y="20667"/>
                  </a:lnTo>
                  <a:lnTo>
                    <a:pt x="16460" y="19587"/>
                  </a:lnTo>
                  <a:lnTo>
                    <a:pt x="16758" y="18816"/>
                  </a:lnTo>
                  <a:lnTo>
                    <a:pt x="16535" y="16966"/>
                  </a:lnTo>
                  <a:lnTo>
                    <a:pt x="15939" y="16657"/>
                  </a:lnTo>
                  <a:lnTo>
                    <a:pt x="15343" y="15269"/>
                  </a:lnTo>
                  <a:lnTo>
                    <a:pt x="15045" y="13110"/>
                  </a:lnTo>
                  <a:lnTo>
                    <a:pt x="14450" y="10025"/>
                  </a:lnTo>
                  <a:lnTo>
                    <a:pt x="14301" y="8174"/>
                  </a:lnTo>
                  <a:lnTo>
                    <a:pt x="14301" y="7249"/>
                  </a:lnTo>
                  <a:lnTo>
                    <a:pt x="14673" y="6478"/>
                  </a:lnTo>
                  <a:lnTo>
                    <a:pt x="14897" y="5090"/>
                  </a:lnTo>
                  <a:lnTo>
                    <a:pt x="15567" y="4781"/>
                  </a:lnTo>
                  <a:lnTo>
                    <a:pt x="15641" y="6015"/>
                  </a:lnTo>
                  <a:lnTo>
                    <a:pt x="15492" y="6940"/>
                  </a:lnTo>
                  <a:lnTo>
                    <a:pt x="15939" y="7557"/>
                  </a:lnTo>
                  <a:lnTo>
                    <a:pt x="15939" y="8174"/>
                  </a:lnTo>
                  <a:lnTo>
                    <a:pt x="15790" y="9562"/>
                  </a:lnTo>
                  <a:lnTo>
                    <a:pt x="15716" y="10025"/>
                  </a:lnTo>
                  <a:lnTo>
                    <a:pt x="16386" y="11105"/>
                  </a:lnTo>
                  <a:lnTo>
                    <a:pt x="16610" y="12030"/>
                  </a:lnTo>
                  <a:lnTo>
                    <a:pt x="17057" y="12339"/>
                  </a:lnTo>
                  <a:lnTo>
                    <a:pt x="16610" y="13265"/>
                  </a:lnTo>
                  <a:lnTo>
                    <a:pt x="16535" y="14035"/>
                  </a:lnTo>
                  <a:lnTo>
                    <a:pt x="17131" y="15269"/>
                  </a:lnTo>
                  <a:lnTo>
                    <a:pt x="18174" y="16040"/>
                  </a:lnTo>
                  <a:lnTo>
                    <a:pt x="18621" y="15732"/>
                  </a:lnTo>
                  <a:lnTo>
                    <a:pt x="18844" y="17120"/>
                  </a:lnTo>
                  <a:lnTo>
                    <a:pt x="18844" y="18970"/>
                  </a:lnTo>
                  <a:lnTo>
                    <a:pt x="19142" y="19279"/>
                  </a:lnTo>
                  <a:lnTo>
                    <a:pt x="19738" y="19279"/>
                  </a:lnTo>
                  <a:lnTo>
                    <a:pt x="20334" y="18507"/>
                  </a:lnTo>
                  <a:lnTo>
                    <a:pt x="20930" y="18045"/>
                  </a:lnTo>
                  <a:lnTo>
                    <a:pt x="21302" y="18045"/>
                  </a:lnTo>
                  <a:lnTo>
                    <a:pt x="21600" y="13265"/>
                  </a:lnTo>
                  <a:lnTo>
                    <a:pt x="19216" y="14806"/>
                  </a:lnTo>
                  <a:lnTo>
                    <a:pt x="18770" y="11258"/>
                  </a:lnTo>
                  <a:lnTo>
                    <a:pt x="18248" y="9408"/>
                  </a:lnTo>
                  <a:lnTo>
                    <a:pt x="18323" y="7866"/>
                  </a:lnTo>
                  <a:lnTo>
                    <a:pt x="17727" y="5398"/>
                  </a:lnTo>
                  <a:lnTo>
                    <a:pt x="17578" y="3239"/>
                  </a:lnTo>
                  <a:lnTo>
                    <a:pt x="16684" y="0"/>
                  </a:lnTo>
                  <a:lnTo>
                    <a:pt x="12885" y="2775"/>
                  </a:lnTo>
                  <a:lnTo>
                    <a:pt x="9981" y="4627"/>
                  </a:lnTo>
                  <a:lnTo>
                    <a:pt x="8044" y="6015"/>
                  </a:lnTo>
                  <a:lnTo>
                    <a:pt x="4618" y="8174"/>
                  </a:lnTo>
                  <a:lnTo>
                    <a:pt x="2011" y="10179"/>
                  </a:lnTo>
                  <a:cubicBezTo>
                    <a:pt x="2011" y="10179"/>
                    <a:pt x="0" y="11721"/>
                    <a:pt x="0" y="1172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8" name="Shape 1265"/>
            <p:cNvSpPr/>
            <p:nvPr/>
          </p:nvSpPr>
          <p:spPr>
            <a:xfrm rot="239813">
              <a:off x="19760434" y="6542127"/>
              <a:ext cx="1186055" cy="863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061"/>
                  </a:moveTo>
                  <a:lnTo>
                    <a:pt x="3078" y="21600"/>
                  </a:lnTo>
                  <a:lnTo>
                    <a:pt x="11228" y="18235"/>
                  </a:lnTo>
                  <a:lnTo>
                    <a:pt x="20289" y="14008"/>
                  </a:lnTo>
                  <a:lnTo>
                    <a:pt x="20916" y="12052"/>
                  </a:lnTo>
                  <a:lnTo>
                    <a:pt x="21600" y="10565"/>
                  </a:lnTo>
                  <a:lnTo>
                    <a:pt x="21372" y="9000"/>
                  </a:lnTo>
                  <a:lnTo>
                    <a:pt x="19777" y="8452"/>
                  </a:lnTo>
                  <a:lnTo>
                    <a:pt x="19777" y="7356"/>
                  </a:lnTo>
                  <a:lnTo>
                    <a:pt x="19434" y="6182"/>
                  </a:lnTo>
                  <a:lnTo>
                    <a:pt x="19720" y="2661"/>
                  </a:lnTo>
                  <a:lnTo>
                    <a:pt x="18865" y="1330"/>
                  </a:lnTo>
                  <a:lnTo>
                    <a:pt x="17725" y="313"/>
                  </a:lnTo>
                  <a:lnTo>
                    <a:pt x="16984" y="0"/>
                  </a:lnTo>
                  <a:lnTo>
                    <a:pt x="9689" y="3130"/>
                  </a:lnTo>
                  <a:lnTo>
                    <a:pt x="1710" y="6182"/>
                  </a:lnTo>
                  <a:lnTo>
                    <a:pt x="1140" y="6417"/>
                  </a:lnTo>
                  <a:cubicBezTo>
                    <a:pt x="1140" y="6417"/>
                    <a:pt x="0" y="8061"/>
                    <a:pt x="0" y="806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9" name="Shape 1266"/>
            <p:cNvSpPr/>
            <p:nvPr/>
          </p:nvSpPr>
          <p:spPr>
            <a:xfrm rot="239813">
              <a:off x="19760434" y="6542127"/>
              <a:ext cx="1186055" cy="863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061"/>
                  </a:moveTo>
                  <a:lnTo>
                    <a:pt x="3078" y="21600"/>
                  </a:lnTo>
                  <a:lnTo>
                    <a:pt x="11228" y="18235"/>
                  </a:lnTo>
                  <a:lnTo>
                    <a:pt x="20289" y="14008"/>
                  </a:lnTo>
                  <a:lnTo>
                    <a:pt x="20916" y="12052"/>
                  </a:lnTo>
                  <a:lnTo>
                    <a:pt x="21600" y="10565"/>
                  </a:lnTo>
                  <a:lnTo>
                    <a:pt x="21372" y="9000"/>
                  </a:lnTo>
                  <a:lnTo>
                    <a:pt x="19777" y="8452"/>
                  </a:lnTo>
                  <a:lnTo>
                    <a:pt x="19777" y="7356"/>
                  </a:lnTo>
                  <a:lnTo>
                    <a:pt x="19434" y="6182"/>
                  </a:lnTo>
                  <a:lnTo>
                    <a:pt x="19720" y="2661"/>
                  </a:lnTo>
                  <a:lnTo>
                    <a:pt x="18865" y="1330"/>
                  </a:lnTo>
                  <a:lnTo>
                    <a:pt x="17725" y="313"/>
                  </a:lnTo>
                  <a:lnTo>
                    <a:pt x="16984" y="0"/>
                  </a:lnTo>
                  <a:lnTo>
                    <a:pt x="9689" y="3130"/>
                  </a:lnTo>
                  <a:lnTo>
                    <a:pt x="1710" y="6182"/>
                  </a:lnTo>
                  <a:lnTo>
                    <a:pt x="1140" y="6417"/>
                  </a:lnTo>
                  <a:cubicBezTo>
                    <a:pt x="1140" y="6417"/>
                    <a:pt x="0" y="8061"/>
                    <a:pt x="0" y="806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0" name="Shape 1267"/>
            <p:cNvSpPr/>
            <p:nvPr/>
          </p:nvSpPr>
          <p:spPr>
            <a:xfrm rot="239813">
              <a:off x="16604028" y="5404725"/>
              <a:ext cx="1312404" cy="1389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43"/>
                  </a:moveTo>
                  <a:lnTo>
                    <a:pt x="567" y="1703"/>
                  </a:lnTo>
                  <a:lnTo>
                    <a:pt x="567" y="4086"/>
                  </a:lnTo>
                  <a:lnTo>
                    <a:pt x="1186" y="4719"/>
                  </a:lnTo>
                  <a:lnTo>
                    <a:pt x="2011" y="6470"/>
                  </a:lnTo>
                  <a:lnTo>
                    <a:pt x="2011" y="8708"/>
                  </a:lnTo>
                  <a:lnTo>
                    <a:pt x="2732" y="10995"/>
                  </a:lnTo>
                  <a:lnTo>
                    <a:pt x="2526" y="12065"/>
                  </a:lnTo>
                  <a:lnTo>
                    <a:pt x="2732" y="12308"/>
                  </a:lnTo>
                  <a:lnTo>
                    <a:pt x="2474" y="13865"/>
                  </a:lnTo>
                  <a:lnTo>
                    <a:pt x="3506" y="14497"/>
                  </a:lnTo>
                  <a:lnTo>
                    <a:pt x="3866" y="21600"/>
                  </a:lnTo>
                  <a:lnTo>
                    <a:pt x="11857" y="20968"/>
                  </a:lnTo>
                  <a:lnTo>
                    <a:pt x="19847" y="19654"/>
                  </a:lnTo>
                  <a:lnTo>
                    <a:pt x="19280" y="18341"/>
                  </a:lnTo>
                  <a:lnTo>
                    <a:pt x="18816" y="18535"/>
                  </a:lnTo>
                  <a:lnTo>
                    <a:pt x="18146" y="17805"/>
                  </a:lnTo>
                  <a:lnTo>
                    <a:pt x="17424" y="17805"/>
                  </a:lnTo>
                  <a:lnTo>
                    <a:pt x="16599" y="16638"/>
                  </a:lnTo>
                  <a:lnTo>
                    <a:pt x="15362" y="16200"/>
                  </a:lnTo>
                  <a:lnTo>
                    <a:pt x="14589" y="16005"/>
                  </a:lnTo>
                  <a:lnTo>
                    <a:pt x="13970" y="14643"/>
                  </a:lnTo>
                  <a:lnTo>
                    <a:pt x="14434" y="13670"/>
                  </a:lnTo>
                  <a:lnTo>
                    <a:pt x="13506" y="12016"/>
                  </a:lnTo>
                  <a:lnTo>
                    <a:pt x="14795" y="10605"/>
                  </a:lnTo>
                  <a:cubicBezTo>
                    <a:pt x="14778" y="10038"/>
                    <a:pt x="14761" y="9470"/>
                    <a:pt x="14744" y="8903"/>
                  </a:cubicBezTo>
                  <a:lnTo>
                    <a:pt x="15259" y="7589"/>
                  </a:lnTo>
                  <a:lnTo>
                    <a:pt x="15826" y="7054"/>
                  </a:lnTo>
                  <a:lnTo>
                    <a:pt x="17063" y="5984"/>
                  </a:lnTo>
                  <a:lnTo>
                    <a:pt x="17734" y="4865"/>
                  </a:lnTo>
                  <a:lnTo>
                    <a:pt x="19744" y="3503"/>
                  </a:lnTo>
                  <a:lnTo>
                    <a:pt x="21600" y="2189"/>
                  </a:lnTo>
                  <a:lnTo>
                    <a:pt x="20466" y="1995"/>
                  </a:lnTo>
                  <a:lnTo>
                    <a:pt x="18816" y="2189"/>
                  </a:lnTo>
                  <a:lnTo>
                    <a:pt x="17837" y="2141"/>
                  </a:lnTo>
                  <a:lnTo>
                    <a:pt x="17476" y="1897"/>
                  </a:lnTo>
                  <a:lnTo>
                    <a:pt x="16599" y="2286"/>
                  </a:lnTo>
                  <a:lnTo>
                    <a:pt x="15981" y="2141"/>
                  </a:lnTo>
                  <a:lnTo>
                    <a:pt x="15156" y="1800"/>
                  </a:lnTo>
                  <a:lnTo>
                    <a:pt x="14641" y="1459"/>
                  </a:lnTo>
                  <a:lnTo>
                    <a:pt x="13816" y="1605"/>
                  </a:lnTo>
                  <a:lnTo>
                    <a:pt x="12733" y="1022"/>
                  </a:lnTo>
                  <a:lnTo>
                    <a:pt x="12166" y="1070"/>
                  </a:lnTo>
                  <a:lnTo>
                    <a:pt x="10929" y="1168"/>
                  </a:lnTo>
                  <a:lnTo>
                    <a:pt x="9950" y="1168"/>
                  </a:lnTo>
                  <a:lnTo>
                    <a:pt x="9485" y="876"/>
                  </a:lnTo>
                  <a:lnTo>
                    <a:pt x="8248" y="681"/>
                  </a:lnTo>
                  <a:lnTo>
                    <a:pt x="7114" y="341"/>
                  </a:lnTo>
                  <a:lnTo>
                    <a:pt x="6392" y="341"/>
                  </a:lnTo>
                  <a:lnTo>
                    <a:pt x="5722" y="341"/>
                  </a:lnTo>
                  <a:lnTo>
                    <a:pt x="5155" y="195"/>
                  </a:lnTo>
                  <a:lnTo>
                    <a:pt x="5001" y="0"/>
                  </a:lnTo>
                  <a:lnTo>
                    <a:pt x="3196" y="195"/>
                  </a:lnTo>
                  <a:lnTo>
                    <a:pt x="1804" y="146"/>
                  </a:lnTo>
                  <a:cubicBezTo>
                    <a:pt x="1804" y="146"/>
                    <a:pt x="0" y="243"/>
                    <a:pt x="0" y="2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1" name="Shape 1268"/>
            <p:cNvSpPr/>
            <p:nvPr/>
          </p:nvSpPr>
          <p:spPr>
            <a:xfrm rot="239813">
              <a:off x="16604028" y="5404725"/>
              <a:ext cx="1312404" cy="1389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43"/>
                  </a:moveTo>
                  <a:lnTo>
                    <a:pt x="567" y="1703"/>
                  </a:lnTo>
                  <a:lnTo>
                    <a:pt x="567" y="4086"/>
                  </a:lnTo>
                  <a:lnTo>
                    <a:pt x="1186" y="4719"/>
                  </a:lnTo>
                  <a:lnTo>
                    <a:pt x="2011" y="6470"/>
                  </a:lnTo>
                  <a:lnTo>
                    <a:pt x="2011" y="8708"/>
                  </a:lnTo>
                  <a:lnTo>
                    <a:pt x="2732" y="10995"/>
                  </a:lnTo>
                  <a:lnTo>
                    <a:pt x="2526" y="12065"/>
                  </a:lnTo>
                  <a:lnTo>
                    <a:pt x="2732" y="12308"/>
                  </a:lnTo>
                  <a:lnTo>
                    <a:pt x="2474" y="13865"/>
                  </a:lnTo>
                  <a:lnTo>
                    <a:pt x="3506" y="14497"/>
                  </a:lnTo>
                  <a:lnTo>
                    <a:pt x="3866" y="21600"/>
                  </a:lnTo>
                  <a:lnTo>
                    <a:pt x="11857" y="20968"/>
                  </a:lnTo>
                  <a:lnTo>
                    <a:pt x="19847" y="19654"/>
                  </a:lnTo>
                  <a:lnTo>
                    <a:pt x="19280" y="18341"/>
                  </a:lnTo>
                  <a:lnTo>
                    <a:pt x="18816" y="18535"/>
                  </a:lnTo>
                  <a:lnTo>
                    <a:pt x="18146" y="17805"/>
                  </a:lnTo>
                  <a:lnTo>
                    <a:pt x="17424" y="17805"/>
                  </a:lnTo>
                  <a:lnTo>
                    <a:pt x="16599" y="16638"/>
                  </a:lnTo>
                  <a:lnTo>
                    <a:pt x="15362" y="16200"/>
                  </a:lnTo>
                  <a:lnTo>
                    <a:pt x="14589" y="16005"/>
                  </a:lnTo>
                  <a:lnTo>
                    <a:pt x="13970" y="14643"/>
                  </a:lnTo>
                  <a:lnTo>
                    <a:pt x="14434" y="13670"/>
                  </a:lnTo>
                  <a:lnTo>
                    <a:pt x="13506" y="12016"/>
                  </a:lnTo>
                  <a:lnTo>
                    <a:pt x="14795" y="10605"/>
                  </a:lnTo>
                  <a:cubicBezTo>
                    <a:pt x="14778" y="10038"/>
                    <a:pt x="14761" y="9470"/>
                    <a:pt x="14744" y="8903"/>
                  </a:cubicBezTo>
                  <a:lnTo>
                    <a:pt x="15259" y="7589"/>
                  </a:lnTo>
                  <a:lnTo>
                    <a:pt x="15826" y="7054"/>
                  </a:lnTo>
                  <a:lnTo>
                    <a:pt x="17063" y="5984"/>
                  </a:lnTo>
                  <a:lnTo>
                    <a:pt x="17734" y="4865"/>
                  </a:lnTo>
                  <a:lnTo>
                    <a:pt x="19744" y="3503"/>
                  </a:lnTo>
                  <a:lnTo>
                    <a:pt x="21600" y="2189"/>
                  </a:lnTo>
                  <a:lnTo>
                    <a:pt x="20466" y="1995"/>
                  </a:lnTo>
                  <a:lnTo>
                    <a:pt x="18816" y="2189"/>
                  </a:lnTo>
                  <a:lnTo>
                    <a:pt x="17837" y="2141"/>
                  </a:lnTo>
                  <a:lnTo>
                    <a:pt x="17476" y="1897"/>
                  </a:lnTo>
                  <a:lnTo>
                    <a:pt x="16599" y="2286"/>
                  </a:lnTo>
                  <a:lnTo>
                    <a:pt x="15981" y="2141"/>
                  </a:lnTo>
                  <a:lnTo>
                    <a:pt x="15156" y="1800"/>
                  </a:lnTo>
                  <a:lnTo>
                    <a:pt x="14641" y="1459"/>
                  </a:lnTo>
                  <a:lnTo>
                    <a:pt x="13816" y="1605"/>
                  </a:lnTo>
                  <a:lnTo>
                    <a:pt x="12733" y="1022"/>
                  </a:lnTo>
                  <a:lnTo>
                    <a:pt x="12166" y="1070"/>
                  </a:lnTo>
                  <a:lnTo>
                    <a:pt x="10929" y="1168"/>
                  </a:lnTo>
                  <a:lnTo>
                    <a:pt x="9950" y="1168"/>
                  </a:lnTo>
                  <a:lnTo>
                    <a:pt x="9485" y="876"/>
                  </a:lnTo>
                  <a:lnTo>
                    <a:pt x="8248" y="681"/>
                  </a:lnTo>
                  <a:lnTo>
                    <a:pt x="7114" y="341"/>
                  </a:lnTo>
                  <a:lnTo>
                    <a:pt x="6392" y="341"/>
                  </a:lnTo>
                  <a:lnTo>
                    <a:pt x="5722" y="341"/>
                  </a:lnTo>
                  <a:lnTo>
                    <a:pt x="5155" y="195"/>
                  </a:lnTo>
                  <a:lnTo>
                    <a:pt x="5001" y="0"/>
                  </a:lnTo>
                  <a:lnTo>
                    <a:pt x="3196" y="195"/>
                  </a:lnTo>
                  <a:lnTo>
                    <a:pt x="1804" y="146"/>
                  </a:lnTo>
                  <a:cubicBezTo>
                    <a:pt x="1804" y="146"/>
                    <a:pt x="0" y="243"/>
                    <a:pt x="0" y="2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2" name="Shape 1269"/>
            <p:cNvSpPr/>
            <p:nvPr/>
          </p:nvSpPr>
          <p:spPr>
            <a:xfrm rot="239813">
              <a:off x="16602775" y="5232077"/>
              <a:ext cx="47255" cy="78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1" h="20450" extrusionOk="0">
                  <a:moveTo>
                    <a:pt x="20556" y="5726"/>
                  </a:moveTo>
                  <a:cubicBezTo>
                    <a:pt x="21239" y="9120"/>
                    <a:pt x="7598" y="21348"/>
                    <a:pt x="4185" y="20398"/>
                  </a:cubicBezTo>
                  <a:cubicBezTo>
                    <a:pt x="779" y="19447"/>
                    <a:pt x="-361" y="1650"/>
                    <a:pt x="97" y="20"/>
                  </a:cubicBezTo>
                  <a:cubicBezTo>
                    <a:pt x="6916" y="-252"/>
                    <a:pt x="19876" y="2328"/>
                    <a:pt x="20556" y="572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3" name="Shape 1270"/>
            <p:cNvSpPr/>
            <p:nvPr/>
          </p:nvSpPr>
          <p:spPr>
            <a:xfrm rot="239813">
              <a:off x="16602775" y="5232077"/>
              <a:ext cx="47255" cy="78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1" h="20450" extrusionOk="0">
                  <a:moveTo>
                    <a:pt x="20556" y="5726"/>
                  </a:moveTo>
                  <a:cubicBezTo>
                    <a:pt x="21239" y="9120"/>
                    <a:pt x="7598" y="21348"/>
                    <a:pt x="4185" y="20398"/>
                  </a:cubicBezTo>
                  <a:cubicBezTo>
                    <a:pt x="779" y="19447"/>
                    <a:pt x="-361" y="1650"/>
                    <a:pt x="97" y="20"/>
                  </a:cubicBezTo>
                  <a:cubicBezTo>
                    <a:pt x="6916" y="-252"/>
                    <a:pt x="19876" y="2328"/>
                    <a:pt x="20556" y="572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4" name="Shape 1271"/>
            <p:cNvSpPr/>
            <p:nvPr/>
          </p:nvSpPr>
          <p:spPr>
            <a:xfrm rot="239813">
              <a:off x="17881782" y="5704351"/>
              <a:ext cx="1096273" cy="522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158"/>
                  </a:moveTo>
                  <a:lnTo>
                    <a:pt x="2345" y="15004"/>
                  </a:lnTo>
                  <a:lnTo>
                    <a:pt x="4011" y="14745"/>
                  </a:lnTo>
                  <a:lnTo>
                    <a:pt x="7529" y="15909"/>
                  </a:lnTo>
                  <a:lnTo>
                    <a:pt x="8023" y="15650"/>
                  </a:lnTo>
                  <a:lnTo>
                    <a:pt x="8702" y="17849"/>
                  </a:lnTo>
                  <a:lnTo>
                    <a:pt x="9566" y="17461"/>
                  </a:lnTo>
                  <a:lnTo>
                    <a:pt x="9134" y="19272"/>
                  </a:lnTo>
                  <a:lnTo>
                    <a:pt x="9874" y="21600"/>
                  </a:lnTo>
                  <a:lnTo>
                    <a:pt x="10430" y="20436"/>
                  </a:lnTo>
                  <a:lnTo>
                    <a:pt x="10985" y="18625"/>
                  </a:lnTo>
                  <a:lnTo>
                    <a:pt x="11602" y="16556"/>
                  </a:lnTo>
                  <a:lnTo>
                    <a:pt x="11726" y="14874"/>
                  </a:lnTo>
                  <a:lnTo>
                    <a:pt x="12158" y="15133"/>
                  </a:lnTo>
                  <a:lnTo>
                    <a:pt x="12219" y="15779"/>
                  </a:lnTo>
                  <a:lnTo>
                    <a:pt x="12343" y="16168"/>
                  </a:lnTo>
                  <a:lnTo>
                    <a:pt x="12713" y="14615"/>
                  </a:lnTo>
                  <a:lnTo>
                    <a:pt x="13330" y="14357"/>
                  </a:lnTo>
                  <a:lnTo>
                    <a:pt x="13145" y="15262"/>
                  </a:lnTo>
                  <a:lnTo>
                    <a:pt x="13022" y="16168"/>
                  </a:lnTo>
                  <a:lnTo>
                    <a:pt x="13330" y="16685"/>
                  </a:lnTo>
                  <a:lnTo>
                    <a:pt x="14194" y="14357"/>
                  </a:lnTo>
                  <a:lnTo>
                    <a:pt x="14379" y="13322"/>
                  </a:lnTo>
                  <a:lnTo>
                    <a:pt x="14688" y="12934"/>
                  </a:lnTo>
                  <a:lnTo>
                    <a:pt x="15367" y="12546"/>
                  </a:lnTo>
                  <a:lnTo>
                    <a:pt x="16231" y="10477"/>
                  </a:lnTo>
                  <a:lnTo>
                    <a:pt x="17403" y="9959"/>
                  </a:lnTo>
                  <a:lnTo>
                    <a:pt x="18576" y="10089"/>
                  </a:lnTo>
                  <a:lnTo>
                    <a:pt x="19131" y="11123"/>
                  </a:lnTo>
                  <a:lnTo>
                    <a:pt x="19749" y="11123"/>
                  </a:lnTo>
                  <a:lnTo>
                    <a:pt x="19749" y="9571"/>
                  </a:lnTo>
                  <a:lnTo>
                    <a:pt x="20242" y="9183"/>
                  </a:lnTo>
                  <a:lnTo>
                    <a:pt x="21353" y="9959"/>
                  </a:lnTo>
                  <a:lnTo>
                    <a:pt x="21600" y="8795"/>
                  </a:lnTo>
                  <a:lnTo>
                    <a:pt x="21477" y="7502"/>
                  </a:lnTo>
                  <a:lnTo>
                    <a:pt x="20921" y="7502"/>
                  </a:lnTo>
                  <a:lnTo>
                    <a:pt x="20798" y="7114"/>
                  </a:lnTo>
                  <a:lnTo>
                    <a:pt x="20613" y="5950"/>
                  </a:lnTo>
                  <a:lnTo>
                    <a:pt x="19810" y="5562"/>
                  </a:lnTo>
                  <a:lnTo>
                    <a:pt x="19317" y="6467"/>
                  </a:lnTo>
                  <a:lnTo>
                    <a:pt x="18761" y="6855"/>
                  </a:lnTo>
                  <a:lnTo>
                    <a:pt x="18021" y="6984"/>
                  </a:lnTo>
                  <a:lnTo>
                    <a:pt x="17280" y="6338"/>
                  </a:lnTo>
                  <a:lnTo>
                    <a:pt x="17650" y="4398"/>
                  </a:lnTo>
                  <a:lnTo>
                    <a:pt x="17712" y="3234"/>
                  </a:lnTo>
                  <a:lnTo>
                    <a:pt x="17403" y="3104"/>
                  </a:lnTo>
                  <a:lnTo>
                    <a:pt x="16786" y="3751"/>
                  </a:lnTo>
                  <a:lnTo>
                    <a:pt x="16293" y="5174"/>
                  </a:lnTo>
                  <a:lnTo>
                    <a:pt x="15058" y="5562"/>
                  </a:lnTo>
                  <a:lnTo>
                    <a:pt x="13824" y="6467"/>
                  </a:lnTo>
                  <a:lnTo>
                    <a:pt x="13022" y="7631"/>
                  </a:lnTo>
                  <a:lnTo>
                    <a:pt x="12775" y="8925"/>
                  </a:lnTo>
                  <a:lnTo>
                    <a:pt x="12405" y="9054"/>
                  </a:lnTo>
                  <a:lnTo>
                    <a:pt x="11479" y="8666"/>
                  </a:lnTo>
                  <a:lnTo>
                    <a:pt x="10059" y="8666"/>
                  </a:lnTo>
                  <a:lnTo>
                    <a:pt x="9072" y="6467"/>
                  </a:lnTo>
                  <a:lnTo>
                    <a:pt x="8455" y="6079"/>
                  </a:lnTo>
                  <a:lnTo>
                    <a:pt x="7467" y="6208"/>
                  </a:lnTo>
                  <a:lnTo>
                    <a:pt x="6727" y="6338"/>
                  </a:lnTo>
                  <a:lnTo>
                    <a:pt x="6480" y="6984"/>
                  </a:lnTo>
                  <a:lnTo>
                    <a:pt x="6171" y="6596"/>
                  </a:lnTo>
                  <a:lnTo>
                    <a:pt x="6110" y="4139"/>
                  </a:lnTo>
                  <a:lnTo>
                    <a:pt x="6542" y="2587"/>
                  </a:lnTo>
                  <a:lnTo>
                    <a:pt x="7406" y="2199"/>
                  </a:lnTo>
                  <a:lnTo>
                    <a:pt x="7282" y="1164"/>
                  </a:lnTo>
                  <a:lnTo>
                    <a:pt x="7899" y="129"/>
                  </a:lnTo>
                  <a:lnTo>
                    <a:pt x="7097" y="0"/>
                  </a:lnTo>
                  <a:lnTo>
                    <a:pt x="6603" y="1164"/>
                  </a:lnTo>
                  <a:lnTo>
                    <a:pt x="5369" y="1423"/>
                  </a:lnTo>
                  <a:lnTo>
                    <a:pt x="4567" y="2975"/>
                  </a:lnTo>
                  <a:lnTo>
                    <a:pt x="4320" y="4786"/>
                  </a:lnTo>
                  <a:lnTo>
                    <a:pt x="3826" y="5950"/>
                  </a:lnTo>
                  <a:lnTo>
                    <a:pt x="3147" y="6338"/>
                  </a:lnTo>
                  <a:lnTo>
                    <a:pt x="1851" y="8666"/>
                  </a:lnTo>
                  <a:lnTo>
                    <a:pt x="1234" y="8795"/>
                  </a:lnTo>
                  <a:cubicBezTo>
                    <a:pt x="1234" y="8795"/>
                    <a:pt x="0" y="12158"/>
                    <a:pt x="0" y="1215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5" name="Shape 1272"/>
            <p:cNvSpPr/>
            <p:nvPr/>
          </p:nvSpPr>
          <p:spPr>
            <a:xfrm rot="239813">
              <a:off x="17881782" y="5704351"/>
              <a:ext cx="1096273" cy="522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158"/>
                  </a:moveTo>
                  <a:lnTo>
                    <a:pt x="2345" y="15004"/>
                  </a:lnTo>
                  <a:lnTo>
                    <a:pt x="4011" y="14745"/>
                  </a:lnTo>
                  <a:lnTo>
                    <a:pt x="7529" y="15909"/>
                  </a:lnTo>
                  <a:lnTo>
                    <a:pt x="8023" y="15650"/>
                  </a:lnTo>
                  <a:lnTo>
                    <a:pt x="8702" y="17849"/>
                  </a:lnTo>
                  <a:lnTo>
                    <a:pt x="9566" y="17461"/>
                  </a:lnTo>
                  <a:lnTo>
                    <a:pt x="9134" y="19272"/>
                  </a:lnTo>
                  <a:lnTo>
                    <a:pt x="9874" y="21600"/>
                  </a:lnTo>
                  <a:lnTo>
                    <a:pt x="10430" y="20436"/>
                  </a:lnTo>
                  <a:lnTo>
                    <a:pt x="10985" y="18625"/>
                  </a:lnTo>
                  <a:lnTo>
                    <a:pt x="11602" y="16556"/>
                  </a:lnTo>
                  <a:lnTo>
                    <a:pt x="11726" y="14874"/>
                  </a:lnTo>
                  <a:lnTo>
                    <a:pt x="12158" y="15133"/>
                  </a:lnTo>
                  <a:lnTo>
                    <a:pt x="12219" y="15779"/>
                  </a:lnTo>
                  <a:lnTo>
                    <a:pt x="12343" y="16168"/>
                  </a:lnTo>
                  <a:lnTo>
                    <a:pt x="12713" y="14615"/>
                  </a:lnTo>
                  <a:lnTo>
                    <a:pt x="13330" y="14357"/>
                  </a:lnTo>
                  <a:lnTo>
                    <a:pt x="13145" y="15262"/>
                  </a:lnTo>
                  <a:lnTo>
                    <a:pt x="13022" y="16168"/>
                  </a:lnTo>
                  <a:lnTo>
                    <a:pt x="13330" y="16685"/>
                  </a:lnTo>
                  <a:lnTo>
                    <a:pt x="14194" y="14357"/>
                  </a:lnTo>
                  <a:lnTo>
                    <a:pt x="14379" y="13322"/>
                  </a:lnTo>
                  <a:lnTo>
                    <a:pt x="14688" y="12934"/>
                  </a:lnTo>
                  <a:lnTo>
                    <a:pt x="15367" y="12546"/>
                  </a:lnTo>
                  <a:lnTo>
                    <a:pt x="16231" y="10477"/>
                  </a:lnTo>
                  <a:lnTo>
                    <a:pt x="17403" y="9959"/>
                  </a:lnTo>
                  <a:lnTo>
                    <a:pt x="18576" y="10089"/>
                  </a:lnTo>
                  <a:lnTo>
                    <a:pt x="19131" y="11123"/>
                  </a:lnTo>
                  <a:lnTo>
                    <a:pt x="19749" y="11123"/>
                  </a:lnTo>
                  <a:lnTo>
                    <a:pt x="19749" y="9571"/>
                  </a:lnTo>
                  <a:lnTo>
                    <a:pt x="20242" y="9183"/>
                  </a:lnTo>
                  <a:lnTo>
                    <a:pt x="21353" y="9959"/>
                  </a:lnTo>
                  <a:lnTo>
                    <a:pt x="21600" y="8795"/>
                  </a:lnTo>
                  <a:lnTo>
                    <a:pt x="21477" y="7502"/>
                  </a:lnTo>
                  <a:lnTo>
                    <a:pt x="20921" y="7502"/>
                  </a:lnTo>
                  <a:lnTo>
                    <a:pt x="20798" y="7114"/>
                  </a:lnTo>
                  <a:lnTo>
                    <a:pt x="20613" y="5950"/>
                  </a:lnTo>
                  <a:lnTo>
                    <a:pt x="19810" y="5562"/>
                  </a:lnTo>
                  <a:lnTo>
                    <a:pt x="19317" y="6467"/>
                  </a:lnTo>
                  <a:lnTo>
                    <a:pt x="18761" y="6855"/>
                  </a:lnTo>
                  <a:lnTo>
                    <a:pt x="18021" y="6984"/>
                  </a:lnTo>
                  <a:lnTo>
                    <a:pt x="17280" y="6338"/>
                  </a:lnTo>
                  <a:lnTo>
                    <a:pt x="17650" y="4398"/>
                  </a:lnTo>
                  <a:lnTo>
                    <a:pt x="17712" y="3234"/>
                  </a:lnTo>
                  <a:lnTo>
                    <a:pt x="17403" y="3104"/>
                  </a:lnTo>
                  <a:lnTo>
                    <a:pt x="16786" y="3751"/>
                  </a:lnTo>
                  <a:lnTo>
                    <a:pt x="16293" y="5174"/>
                  </a:lnTo>
                  <a:lnTo>
                    <a:pt x="15058" y="5562"/>
                  </a:lnTo>
                  <a:lnTo>
                    <a:pt x="13824" y="6467"/>
                  </a:lnTo>
                  <a:lnTo>
                    <a:pt x="13022" y="7631"/>
                  </a:lnTo>
                  <a:lnTo>
                    <a:pt x="12775" y="8925"/>
                  </a:lnTo>
                  <a:lnTo>
                    <a:pt x="12405" y="9054"/>
                  </a:lnTo>
                  <a:lnTo>
                    <a:pt x="11479" y="8666"/>
                  </a:lnTo>
                  <a:lnTo>
                    <a:pt x="10059" y="8666"/>
                  </a:lnTo>
                  <a:lnTo>
                    <a:pt x="9072" y="6467"/>
                  </a:lnTo>
                  <a:lnTo>
                    <a:pt x="8455" y="6079"/>
                  </a:lnTo>
                  <a:lnTo>
                    <a:pt x="7467" y="6208"/>
                  </a:lnTo>
                  <a:lnTo>
                    <a:pt x="6727" y="6338"/>
                  </a:lnTo>
                  <a:lnTo>
                    <a:pt x="6480" y="6984"/>
                  </a:lnTo>
                  <a:lnTo>
                    <a:pt x="6171" y="6596"/>
                  </a:lnTo>
                  <a:lnTo>
                    <a:pt x="6110" y="4139"/>
                  </a:lnTo>
                  <a:lnTo>
                    <a:pt x="6542" y="2587"/>
                  </a:lnTo>
                  <a:lnTo>
                    <a:pt x="7406" y="2199"/>
                  </a:lnTo>
                  <a:lnTo>
                    <a:pt x="7282" y="1164"/>
                  </a:lnTo>
                  <a:lnTo>
                    <a:pt x="7899" y="129"/>
                  </a:lnTo>
                  <a:lnTo>
                    <a:pt x="7097" y="0"/>
                  </a:lnTo>
                  <a:lnTo>
                    <a:pt x="6603" y="1164"/>
                  </a:lnTo>
                  <a:lnTo>
                    <a:pt x="5369" y="1423"/>
                  </a:lnTo>
                  <a:lnTo>
                    <a:pt x="4567" y="2975"/>
                  </a:lnTo>
                  <a:lnTo>
                    <a:pt x="4320" y="4786"/>
                  </a:lnTo>
                  <a:lnTo>
                    <a:pt x="3826" y="5950"/>
                  </a:lnTo>
                  <a:lnTo>
                    <a:pt x="3147" y="6338"/>
                  </a:lnTo>
                  <a:lnTo>
                    <a:pt x="1851" y="8666"/>
                  </a:lnTo>
                  <a:lnTo>
                    <a:pt x="1234" y="8795"/>
                  </a:lnTo>
                  <a:cubicBezTo>
                    <a:pt x="1234" y="8795"/>
                    <a:pt x="0" y="12158"/>
                    <a:pt x="0" y="1215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6" name="Shape 1273"/>
            <p:cNvSpPr/>
            <p:nvPr/>
          </p:nvSpPr>
          <p:spPr>
            <a:xfrm rot="239813">
              <a:off x="18612459" y="6044597"/>
              <a:ext cx="779929" cy="1032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63" y="3600"/>
                  </a:moveTo>
                  <a:lnTo>
                    <a:pt x="1128" y="5236"/>
                  </a:lnTo>
                  <a:lnTo>
                    <a:pt x="781" y="6022"/>
                  </a:lnTo>
                  <a:lnTo>
                    <a:pt x="347" y="7200"/>
                  </a:lnTo>
                  <a:lnTo>
                    <a:pt x="607" y="8051"/>
                  </a:lnTo>
                  <a:lnTo>
                    <a:pt x="0" y="9425"/>
                  </a:lnTo>
                  <a:lnTo>
                    <a:pt x="0" y="9884"/>
                  </a:lnTo>
                  <a:lnTo>
                    <a:pt x="607" y="10734"/>
                  </a:lnTo>
                  <a:lnTo>
                    <a:pt x="260" y="11847"/>
                  </a:lnTo>
                  <a:lnTo>
                    <a:pt x="1214" y="12633"/>
                  </a:lnTo>
                  <a:lnTo>
                    <a:pt x="1908" y="13418"/>
                  </a:lnTo>
                  <a:lnTo>
                    <a:pt x="2429" y="14334"/>
                  </a:lnTo>
                  <a:lnTo>
                    <a:pt x="2603" y="15447"/>
                  </a:lnTo>
                  <a:lnTo>
                    <a:pt x="2863" y="17280"/>
                  </a:lnTo>
                  <a:lnTo>
                    <a:pt x="1388" y="21600"/>
                  </a:lnTo>
                  <a:lnTo>
                    <a:pt x="2255" y="21600"/>
                  </a:lnTo>
                  <a:lnTo>
                    <a:pt x="11104" y="20095"/>
                  </a:lnTo>
                  <a:lnTo>
                    <a:pt x="11364" y="20684"/>
                  </a:lnTo>
                  <a:lnTo>
                    <a:pt x="18390" y="19178"/>
                  </a:lnTo>
                  <a:lnTo>
                    <a:pt x="19084" y="18523"/>
                  </a:lnTo>
                  <a:lnTo>
                    <a:pt x="19518" y="17476"/>
                  </a:lnTo>
                  <a:lnTo>
                    <a:pt x="18911" y="16822"/>
                  </a:lnTo>
                  <a:lnTo>
                    <a:pt x="19518" y="16036"/>
                  </a:lnTo>
                  <a:lnTo>
                    <a:pt x="21080" y="14858"/>
                  </a:lnTo>
                  <a:lnTo>
                    <a:pt x="21600" y="13615"/>
                  </a:lnTo>
                  <a:lnTo>
                    <a:pt x="21340" y="11651"/>
                  </a:lnTo>
                  <a:lnTo>
                    <a:pt x="20212" y="9818"/>
                  </a:lnTo>
                  <a:lnTo>
                    <a:pt x="19344" y="8051"/>
                  </a:lnTo>
                  <a:lnTo>
                    <a:pt x="18217" y="7462"/>
                  </a:lnTo>
                  <a:lnTo>
                    <a:pt x="16482" y="7462"/>
                  </a:lnTo>
                  <a:lnTo>
                    <a:pt x="15181" y="9098"/>
                  </a:lnTo>
                  <a:lnTo>
                    <a:pt x="14747" y="9622"/>
                  </a:lnTo>
                  <a:lnTo>
                    <a:pt x="13272" y="9425"/>
                  </a:lnTo>
                  <a:lnTo>
                    <a:pt x="13359" y="8574"/>
                  </a:lnTo>
                  <a:lnTo>
                    <a:pt x="13706" y="7985"/>
                  </a:lnTo>
                  <a:lnTo>
                    <a:pt x="14140" y="7396"/>
                  </a:lnTo>
                  <a:lnTo>
                    <a:pt x="14400" y="6938"/>
                  </a:lnTo>
                  <a:lnTo>
                    <a:pt x="15007" y="5564"/>
                  </a:lnTo>
                  <a:lnTo>
                    <a:pt x="14573" y="3404"/>
                  </a:lnTo>
                  <a:lnTo>
                    <a:pt x="13532" y="2749"/>
                  </a:lnTo>
                  <a:lnTo>
                    <a:pt x="13619" y="2422"/>
                  </a:lnTo>
                  <a:lnTo>
                    <a:pt x="13880" y="1964"/>
                  </a:lnTo>
                  <a:lnTo>
                    <a:pt x="13706" y="1636"/>
                  </a:lnTo>
                  <a:lnTo>
                    <a:pt x="12405" y="1440"/>
                  </a:lnTo>
                  <a:lnTo>
                    <a:pt x="11711" y="1178"/>
                  </a:lnTo>
                  <a:lnTo>
                    <a:pt x="11364" y="851"/>
                  </a:lnTo>
                  <a:lnTo>
                    <a:pt x="10323" y="982"/>
                  </a:lnTo>
                  <a:lnTo>
                    <a:pt x="9542" y="785"/>
                  </a:lnTo>
                  <a:lnTo>
                    <a:pt x="8675" y="393"/>
                  </a:lnTo>
                  <a:lnTo>
                    <a:pt x="7720" y="589"/>
                  </a:lnTo>
                  <a:lnTo>
                    <a:pt x="7200" y="524"/>
                  </a:lnTo>
                  <a:lnTo>
                    <a:pt x="6159" y="0"/>
                  </a:lnTo>
                  <a:lnTo>
                    <a:pt x="5205" y="851"/>
                  </a:lnTo>
                  <a:lnTo>
                    <a:pt x="4945" y="1833"/>
                  </a:lnTo>
                  <a:lnTo>
                    <a:pt x="4945" y="1964"/>
                  </a:lnTo>
                  <a:lnTo>
                    <a:pt x="5638" y="2095"/>
                  </a:lnTo>
                  <a:lnTo>
                    <a:pt x="4858" y="2487"/>
                  </a:lnTo>
                  <a:cubicBezTo>
                    <a:pt x="4858" y="2487"/>
                    <a:pt x="2863" y="3600"/>
                    <a:pt x="2863" y="3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7" name="Shape 1274"/>
            <p:cNvSpPr/>
            <p:nvPr/>
          </p:nvSpPr>
          <p:spPr>
            <a:xfrm rot="239813">
              <a:off x="18612459" y="6044597"/>
              <a:ext cx="779929" cy="1032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63" y="3600"/>
                  </a:moveTo>
                  <a:lnTo>
                    <a:pt x="1128" y="5236"/>
                  </a:lnTo>
                  <a:lnTo>
                    <a:pt x="781" y="6022"/>
                  </a:lnTo>
                  <a:lnTo>
                    <a:pt x="347" y="7200"/>
                  </a:lnTo>
                  <a:lnTo>
                    <a:pt x="607" y="8051"/>
                  </a:lnTo>
                  <a:lnTo>
                    <a:pt x="0" y="9425"/>
                  </a:lnTo>
                  <a:lnTo>
                    <a:pt x="0" y="9884"/>
                  </a:lnTo>
                  <a:lnTo>
                    <a:pt x="607" y="10734"/>
                  </a:lnTo>
                  <a:lnTo>
                    <a:pt x="260" y="11847"/>
                  </a:lnTo>
                  <a:lnTo>
                    <a:pt x="1214" y="12633"/>
                  </a:lnTo>
                  <a:lnTo>
                    <a:pt x="1908" y="13418"/>
                  </a:lnTo>
                  <a:lnTo>
                    <a:pt x="2429" y="14334"/>
                  </a:lnTo>
                  <a:lnTo>
                    <a:pt x="2603" y="15447"/>
                  </a:lnTo>
                  <a:lnTo>
                    <a:pt x="2863" y="17280"/>
                  </a:lnTo>
                  <a:lnTo>
                    <a:pt x="1388" y="21600"/>
                  </a:lnTo>
                  <a:lnTo>
                    <a:pt x="2255" y="21600"/>
                  </a:lnTo>
                  <a:lnTo>
                    <a:pt x="11104" y="20095"/>
                  </a:lnTo>
                  <a:lnTo>
                    <a:pt x="11364" y="20684"/>
                  </a:lnTo>
                  <a:lnTo>
                    <a:pt x="18390" y="19178"/>
                  </a:lnTo>
                  <a:lnTo>
                    <a:pt x="19084" y="18523"/>
                  </a:lnTo>
                  <a:lnTo>
                    <a:pt x="19518" y="17476"/>
                  </a:lnTo>
                  <a:lnTo>
                    <a:pt x="18911" y="16822"/>
                  </a:lnTo>
                  <a:lnTo>
                    <a:pt x="19518" y="16036"/>
                  </a:lnTo>
                  <a:lnTo>
                    <a:pt x="21080" y="14858"/>
                  </a:lnTo>
                  <a:lnTo>
                    <a:pt x="21600" y="13615"/>
                  </a:lnTo>
                  <a:lnTo>
                    <a:pt x="21340" y="11651"/>
                  </a:lnTo>
                  <a:lnTo>
                    <a:pt x="20212" y="9818"/>
                  </a:lnTo>
                  <a:lnTo>
                    <a:pt x="19344" y="8051"/>
                  </a:lnTo>
                  <a:lnTo>
                    <a:pt x="18217" y="7462"/>
                  </a:lnTo>
                  <a:lnTo>
                    <a:pt x="16482" y="7462"/>
                  </a:lnTo>
                  <a:lnTo>
                    <a:pt x="15181" y="9098"/>
                  </a:lnTo>
                  <a:lnTo>
                    <a:pt x="14747" y="9622"/>
                  </a:lnTo>
                  <a:lnTo>
                    <a:pt x="13272" y="9425"/>
                  </a:lnTo>
                  <a:lnTo>
                    <a:pt x="13359" y="8574"/>
                  </a:lnTo>
                  <a:lnTo>
                    <a:pt x="13706" y="7985"/>
                  </a:lnTo>
                  <a:lnTo>
                    <a:pt x="14140" y="7396"/>
                  </a:lnTo>
                  <a:lnTo>
                    <a:pt x="14400" y="6938"/>
                  </a:lnTo>
                  <a:lnTo>
                    <a:pt x="15007" y="5564"/>
                  </a:lnTo>
                  <a:lnTo>
                    <a:pt x="14573" y="3404"/>
                  </a:lnTo>
                  <a:lnTo>
                    <a:pt x="13532" y="2749"/>
                  </a:lnTo>
                  <a:lnTo>
                    <a:pt x="13619" y="2422"/>
                  </a:lnTo>
                  <a:lnTo>
                    <a:pt x="13880" y="1964"/>
                  </a:lnTo>
                  <a:lnTo>
                    <a:pt x="13706" y="1636"/>
                  </a:lnTo>
                  <a:lnTo>
                    <a:pt x="12405" y="1440"/>
                  </a:lnTo>
                  <a:lnTo>
                    <a:pt x="11711" y="1178"/>
                  </a:lnTo>
                  <a:lnTo>
                    <a:pt x="11364" y="851"/>
                  </a:lnTo>
                  <a:lnTo>
                    <a:pt x="10323" y="982"/>
                  </a:lnTo>
                  <a:lnTo>
                    <a:pt x="9542" y="785"/>
                  </a:lnTo>
                  <a:lnTo>
                    <a:pt x="8675" y="393"/>
                  </a:lnTo>
                  <a:lnTo>
                    <a:pt x="7720" y="589"/>
                  </a:lnTo>
                  <a:lnTo>
                    <a:pt x="7200" y="524"/>
                  </a:lnTo>
                  <a:lnTo>
                    <a:pt x="6159" y="0"/>
                  </a:lnTo>
                  <a:lnTo>
                    <a:pt x="5205" y="851"/>
                  </a:lnTo>
                  <a:lnTo>
                    <a:pt x="4945" y="1833"/>
                  </a:lnTo>
                  <a:lnTo>
                    <a:pt x="4945" y="1964"/>
                  </a:lnTo>
                  <a:lnTo>
                    <a:pt x="5638" y="2095"/>
                  </a:lnTo>
                  <a:lnTo>
                    <a:pt x="4858" y="2487"/>
                  </a:lnTo>
                  <a:cubicBezTo>
                    <a:pt x="4858" y="2487"/>
                    <a:pt x="2863" y="3600"/>
                    <a:pt x="2863" y="3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8" name="Shape 1275"/>
            <p:cNvSpPr/>
            <p:nvPr/>
          </p:nvSpPr>
          <p:spPr>
            <a:xfrm rot="239813">
              <a:off x="19891261" y="5713843"/>
              <a:ext cx="1287348" cy="1092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505" y="16834"/>
                  </a:lnTo>
                  <a:lnTo>
                    <a:pt x="15661" y="17515"/>
                  </a:lnTo>
                  <a:lnTo>
                    <a:pt x="16975" y="19062"/>
                  </a:lnTo>
                  <a:lnTo>
                    <a:pt x="18132" y="19062"/>
                  </a:lnTo>
                  <a:lnTo>
                    <a:pt x="19130" y="19434"/>
                  </a:lnTo>
                  <a:lnTo>
                    <a:pt x="20076" y="19372"/>
                  </a:lnTo>
                  <a:lnTo>
                    <a:pt x="20812" y="19681"/>
                  </a:lnTo>
                  <a:lnTo>
                    <a:pt x="21232" y="19434"/>
                  </a:lnTo>
                  <a:lnTo>
                    <a:pt x="21600" y="17948"/>
                  </a:lnTo>
                  <a:lnTo>
                    <a:pt x="20286" y="15101"/>
                  </a:lnTo>
                  <a:lnTo>
                    <a:pt x="20129" y="13183"/>
                  </a:lnTo>
                  <a:lnTo>
                    <a:pt x="19760" y="12254"/>
                  </a:lnTo>
                  <a:lnTo>
                    <a:pt x="19655" y="9964"/>
                  </a:lnTo>
                  <a:lnTo>
                    <a:pt x="18394" y="5323"/>
                  </a:lnTo>
                  <a:lnTo>
                    <a:pt x="17658" y="4580"/>
                  </a:lnTo>
                  <a:lnTo>
                    <a:pt x="16975" y="2228"/>
                  </a:lnTo>
                  <a:lnTo>
                    <a:pt x="16712" y="1300"/>
                  </a:lnTo>
                  <a:lnTo>
                    <a:pt x="16345" y="0"/>
                  </a:lnTo>
                  <a:lnTo>
                    <a:pt x="11667" y="2166"/>
                  </a:lnTo>
                  <a:lnTo>
                    <a:pt x="10721" y="3218"/>
                  </a:lnTo>
                  <a:lnTo>
                    <a:pt x="10406" y="4642"/>
                  </a:lnTo>
                  <a:lnTo>
                    <a:pt x="10406" y="5756"/>
                  </a:lnTo>
                  <a:lnTo>
                    <a:pt x="10196" y="6313"/>
                  </a:lnTo>
                  <a:lnTo>
                    <a:pt x="9302" y="7241"/>
                  </a:lnTo>
                  <a:lnTo>
                    <a:pt x="9092" y="7860"/>
                  </a:lnTo>
                  <a:lnTo>
                    <a:pt x="9617" y="7984"/>
                  </a:lnTo>
                  <a:lnTo>
                    <a:pt x="10091" y="8479"/>
                  </a:lnTo>
                  <a:lnTo>
                    <a:pt x="9617" y="9593"/>
                  </a:lnTo>
                  <a:lnTo>
                    <a:pt x="10301" y="10398"/>
                  </a:lnTo>
                  <a:lnTo>
                    <a:pt x="10196" y="11202"/>
                  </a:lnTo>
                  <a:lnTo>
                    <a:pt x="9407" y="11264"/>
                  </a:lnTo>
                  <a:lnTo>
                    <a:pt x="8251" y="12564"/>
                  </a:lnTo>
                  <a:lnTo>
                    <a:pt x="7305" y="13183"/>
                  </a:lnTo>
                  <a:lnTo>
                    <a:pt x="6832" y="13678"/>
                  </a:lnTo>
                  <a:lnTo>
                    <a:pt x="6254" y="13678"/>
                  </a:lnTo>
                  <a:lnTo>
                    <a:pt x="5203" y="13616"/>
                  </a:lnTo>
                  <a:lnTo>
                    <a:pt x="3942" y="14235"/>
                  </a:lnTo>
                  <a:lnTo>
                    <a:pt x="2733" y="14792"/>
                  </a:lnTo>
                  <a:lnTo>
                    <a:pt x="2418" y="16463"/>
                  </a:lnTo>
                  <a:lnTo>
                    <a:pt x="3101" y="16649"/>
                  </a:lnTo>
                  <a:lnTo>
                    <a:pt x="3258" y="17453"/>
                  </a:lnTo>
                  <a:lnTo>
                    <a:pt x="3048" y="18258"/>
                  </a:lnTo>
                  <a:cubicBezTo>
                    <a:pt x="3048" y="18258"/>
                    <a:pt x="0" y="21600"/>
                    <a:pt x="0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9" name="Shape 1276"/>
            <p:cNvSpPr/>
            <p:nvPr/>
          </p:nvSpPr>
          <p:spPr>
            <a:xfrm rot="239813">
              <a:off x="19891261" y="5713843"/>
              <a:ext cx="1287348" cy="1092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505" y="16834"/>
                  </a:lnTo>
                  <a:lnTo>
                    <a:pt x="15661" y="17515"/>
                  </a:lnTo>
                  <a:lnTo>
                    <a:pt x="16975" y="19062"/>
                  </a:lnTo>
                  <a:lnTo>
                    <a:pt x="18132" y="19062"/>
                  </a:lnTo>
                  <a:lnTo>
                    <a:pt x="19130" y="19434"/>
                  </a:lnTo>
                  <a:lnTo>
                    <a:pt x="20076" y="19372"/>
                  </a:lnTo>
                  <a:lnTo>
                    <a:pt x="20812" y="19681"/>
                  </a:lnTo>
                  <a:lnTo>
                    <a:pt x="21232" y="19434"/>
                  </a:lnTo>
                  <a:lnTo>
                    <a:pt x="21600" y="17948"/>
                  </a:lnTo>
                  <a:lnTo>
                    <a:pt x="20286" y="15101"/>
                  </a:lnTo>
                  <a:lnTo>
                    <a:pt x="20129" y="13183"/>
                  </a:lnTo>
                  <a:lnTo>
                    <a:pt x="19760" y="12254"/>
                  </a:lnTo>
                  <a:lnTo>
                    <a:pt x="19655" y="9964"/>
                  </a:lnTo>
                  <a:lnTo>
                    <a:pt x="18394" y="5323"/>
                  </a:lnTo>
                  <a:lnTo>
                    <a:pt x="17658" y="4580"/>
                  </a:lnTo>
                  <a:lnTo>
                    <a:pt x="16975" y="2228"/>
                  </a:lnTo>
                  <a:lnTo>
                    <a:pt x="16712" y="1300"/>
                  </a:lnTo>
                  <a:lnTo>
                    <a:pt x="16345" y="0"/>
                  </a:lnTo>
                  <a:lnTo>
                    <a:pt x="11667" y="2166"/>
                  </a:lnTo>
                  <a:lnTo>
                    <a:pt x="10721" y="3218"/>
                  </a:lnTo>
                  <a:lnTo>
                    <a:pt x="10406" y="4642"/>
                  </a:lnTo>
                  <a:lnTo>
                    <a:pt x="10406" y="5756"/>
                  </a:lnTo>
                  <a:lnTo>
                    <a:pt x="10196" y="6313"/>
                  </a:lnTo>
                  <a:lnTo>
                    <a:pt x="9302" y="7241"/>
                  </a:lnTo>
                  <a:lnTo>
                    <a:pt x="9092" y="7860"/>
                  </a:lnTo>
                  <a:lnTo>
                    <a:pt x="9617" y="7984"/>
                  </a:lnTo>
                  <a:lnTo>
                    <a:pt x="10091" y="8479"/>
                  </a:lnTo>
                  <a:lnTo>
                    <a:pt x="9617" y="9593"/>
                  </a:lnTo>
                  <a:lnTo>
                    <a:pt x="10301" y="10398"/>
                  </a:lnTo>
                  <a:lnTo>
                    <a:pt x="10196" y="11202"/>
                  </a:lnTo>
                  <a:lnTo>
                    <a:pt x="9407" y="11264"/>
                  </a:lnTo>
                  <a:lnTo>
                    <a:pt x="8251" y="12564"/>
                  </a:lnTo>
                  <a:lnTo>
                    <a:pt x="7305" y="13183"/>
                  </a:lnTo>
                  <a:lnTo>
                    <a:pt x="6832" y="13678"/>
                  </a:lnTo>
                  <a:lnTo>
                    <a:pt x="6254" y="13678"/>
                  </a:lnTo>
                  <a:lnTo>
                    <a:pt x="5203" y="13616"/>
                  </a:lnTo>
                  <a:lnTo>
                    <a:pt x="3942" y="14235"/>
                  </a:lnTo>
                  <a:lnTo>
                    <a:pt x="2733" y="14792"/>
                  </a:lnTo>
                  <a:lnTo>
                    <a:pt x="2418" y="16463"/>
                  </a:lnTo>
                  <a:lnTo>
                    <a:pt x="3101" y="16649"/>
                  </a:lnTo>
                  <a:lnTo>
                    <a:pt x="3258" y="17453"/>
                  </a:lnTo>
                  <a:lnTo>
                    <a:pt x="3048" y="18258"/>
                  </a:lnTo>
                  <a:cubicBezTo>
                    <a:pt x="3048" y="18258"/>
                    <a:pt x="0" y="21600"/>
                    <a:pt x="0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0" name="Shape 1277"/>
            <p:cNvSpPr/>
            <p:nvPr/>
          </p:nvSpPr>
          <p:spPr>
            <a:xfrm rot="239813">
              <a:off x="21091962" y="6593170"/>
              <a:ext cx="335153" cy="253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" y="21600"/>
                  </a:moveTo>
                  <a:lnTo>
                    <a:pt x="9084" y="14667"/>
                  </a:lnTo>
                  <a:lnTo>
                    <a:pt x="12919" y="10400"/>
                  </a:lnTo>
                  <a:lnTo>
                    <a:pt x="21600" y="0"/>
                  </a:lnTo>
                  <a:lnTo>
                    <a:pt x="19985" y="267"/>
                  </a:lnTo>
                  <a:lnTo>
                    <a:pt x="17562" y="3200"/>
                  </a:lnTo>
                  <a:lnTo>
                    <a:pt x="14938" y="3200"/>
                  </a:lnTo>
                  <a:lnTo>
                    <a:pt x="13526" y="5333"/>
                  </a:lnTo>
                  <a:lnTo>
                    <a:pt x="11507" y="5600"/>
                  </a:lnTo>
                  <a:lnTo>
                    <a:pt x="7872" y="8800"/>
                  </a:lnTo>
                  <a:lnTo>
                    <a:pt x="5450" y="10400"/>
                  </a:lnTo>
                  <a:lnTo>
                    <a:pt x="3432" y="13334"/>
                  </a:lnTo>
                  <a:lnTo>
                    <a:pt x="0" y="17867"/>
                  </a:lnTo>
                  <a:cubicBezTo>
                    <a:pt x="0" y="17867"/>
                    <a:pt x="807" y="21600"/>
                    <a:pt x="807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1" name="Shape 1278"/>
            <p:cNvSpPr/>
            <p:nvPr/>
          </p:nvSpPr>
          <p:spPr>
            <a:xfrm rot="239813">
              <a:off x="21091962" y="6593170"/>
              <a:ext cx="335153" cy="253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" y="21600"/>
                  </a:moveTo>
                  <a:lnTo>
                    <a:pt x="9084" y="14667"/>
                  </a:lnTo>
                  <a:lnTo>
                    <a:pt x="12919" y="10400"/>
                  </a:lnTo>
                  <a:lnTo>
                    <a:pt x="21600" y="0"/>
                  </a:lnTo>
                  <a:lnTo>
                    <a:pt x="19985" y="267"/>
                  </a:lnTo>
                  <a:lnTo>
                    <a:pt x="17562" y="3200"/>
                  </a:lnTo>
                  <a:lnTo>
                    <a:pt x="14938" y="3200"/>
                  </a:lnTo>
                  <a:lnTo>
                    <a:pt x="13526" y="5333"/>
                  </a:lnTo>
                  <a:lnTo>
                    <a:pt x="11507" y="5600"/>
                  </a:lnTo>
                  <a:lnTo>
                    <a:pt x="7872" y="8800"/>
                  </a:lnTo>
                  <a:lnTo>
                    <a:pt x="5450" y="10400"/>
                  </a:lnTo>
                  <a:lnTo>
                    <a:pt x="3432" y="13334"/>
                  </a:lnTo>
                  <a:lnTo>
                    <a:pt x="0" y="17867"/>
                  </a:lnTo>
                  <a:cubicBezTo>
                    <a:pt x="0" y="17867"/>
                    <a:pt x="807" y="21600"/>
                    <a:pt x="807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2" name="Shape 1279"/>
            <p:cNvSpPr/>
            <p:nvPr/>
          </p:nvSpPr>
          <p:spPr>
            <a:xfrm rot="239813">
              <a:off x="19437413" y="7302369"/>
              <a:ext cx="1487799" cy="1004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91" y="21331"/>
                  </a:lnTo>
                  <a:lnTo>
                    <a:pt x="21600" y="11439"/>
                  </a:lnTo>
                  <a:lnTo>
                    <a:pt x="21009" y="10564"/>
                  </a:lnTo>
                  <a:lnTo>
                    <a:pt x="20600" y="10968"/>
                  </a:lnTo>
                  <a:lnTo>
                    <a:pt x="20054" y="10968"/>
                  </a:lnTo>
                  <a:lnTo>
                    <a:pt x="19554" y="10430"/>
                  </a:lnTo>
                  <a:lnTo>
                    <a:pt x="18826" y="10497"/>
                  </a:lnTo>
                  <a:lnTo>
                    <a:pt x="19326" y="9757"/>
                  </a:lnTo>
                  <a:lnTo>
                    <a:pt x="19827" y="10026"/>
                  </a:lnTo>
                  <a:lnTo>
                    <a:pt x="20281" y="10363"/>
                  </a:lnTo>
                  <a:lnTo>
                    <a:pt x="20191" y="9757"/>
                  </a:lnTo>
                  <a:lnTo>
                    <a:pt x="19872" y="9353"/>
                  </a:lnTo>
                  <a:lnTo>
                    <a:pt x="19417" y="9353"/>
                  </a:lnTo>
                  <a:lnTo>
                    <a:pt x="19054" y="8478"/>
                  </a:lnTo>
                  <a:lnTo>
                    <a:pt x="19599" y="8478"/>
                  </a:lnTo>
                  <a:lnTo>
                    <a:pt x="19645" y="7940"/>
                  </a:lnTo>
                  <a:lnTo>
                    <a:pt x="18281" y="6594"/>
                  </a:lnTo>
                  <a:lnTo>
                    <a:pt x="18644" y="6123"/>
                  </a:lnTo>
                  <a:lnTo>
                    <a:pt x="19417" y="6729"/>
                  </a:lnTo>
                  <a:lnTo>
                    <a:pt x="19463" y="5854"/>
                  </a:lnTo>
                  <a:lnTo>
                    <a:pt x="18781" y="4778"/>
                  </a:lnTo>
                  <a:lnTo>
                    <a:pt x="17689" y="4845"/>
                  </a:lnTo>
                  <a:lnTo>
                    <a:pt x="17144" y="4172"/>
                  </a:lnTo>
                  <a:lnTo>
                    <a:pt x="16689" y="4239"/>
                  </a:lnTo>
                  <a:lnTo>
                    <a:pt x="16234" y="3903"/>
                  </a:lnTo>
                  <a:lnTo>
                    <a:pt x="16416" y="2086"/>
                  </a:lnTo>
                  <a:lnTo>
                    <a:pt x="15779" y="1211"/>
                  </a:lnTo>
                  <a:lnTo>
                    <a:pt x="14415" y="0"/>
                  </a:lnTo>
                  <a:lnTo>
                    <a:pt x="13915" y="404"/>
                  </a:lnTo>
                  <a:lnTo>
                    <a:pt x="13779" y="1211"/>
                  </a:lnTo>
                  <a:lnTo>
                    <a:pt x="13642" y="1413"/>
                  </a:lnTo>
                  <a:lnTo>
                    <a:pt x="12733" y="1009"/>
                  </a:lnTo>
                  <a:lnTo>
                    <a:pt x="12323" y="1211"/>
                  </a:lnTo>
                  <a:lnTo>
                    <a:pt x="12369" y="2086"/>
                  </a:lnTo>
                  <a:lnTo>
                    <a:pt x="10823" y="5114"/>
                  </a:lnTo>
                  <a:lnTo>
                    <a:pt x="10686" y="6392"/>
                  </a:lnTo>
                  <a:lnTo>
                    <a:pt x="9550" y="7402"/>
                  </a:lnTo>
                  <a:lnTo>
                    <a:pt x="8913" y="9286"/>
                  </a:lnTo>
                  <a:lnTo>
                    <a:pt x="8595" y="10295"/>
                  </a:lnTo>
                  <a:lnTo>
                    <a:pt x="8322" y="13458"/>
                  </a:lnTo>
                  <a:lnTo>
                    <a:pt x="8276" y="13862"/>
                  </a:lnTo>
                  <a:lnTo>
                    <a:pt x="7276" y="14602"/>
                  </a:lnTo>
                  <a:lnTo>
                    <a:pt x="6230" y="15275"/>
                  </a:lnTo>
                  <a:lnTo>
                    <a:pt x="5684" y="15678"/>
                  </a:lnTo>
                  <a:lnTo>
                    <a:pt x="5457" y="16890"/>
                  </a:lnTo>
                  <a:lnTo>
                    <a:pt x="4638" y="16284"/>
                  </a:lnTo>
                  <a:lnTo>
                    <a:pt x="4320" y="16217"/>
                  </a:lnTo>
                  <a:lnTo>
                    <a:pt x="3365" y="14737"/>
                  </a:lnTo>
                  <a:lnTo>
                    <a:pt x="3047" y="15006"/>
                  </a:lnTo>
                  <a:lnTo>
                    <a:pt x="3001" y="16419"/>
                  </a:lnTo>
                  <a:lnTo>
                    <a:pt x="1910" y="17697"/>
                  </a:lnTo>
                  <a:lnTo>
                    <a:pt x="1637" y="19312"/>
                  </a:lnTo>
                  <a:cubicBezTo>
                    <a:pt x="1637" y="19312"/>
                    <a:pt x="0" y="21600"/>
                    <a:pt x="0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3" name="Shape 1280"/>
            <p:cNvSpPr/>
            <p:nvPr/>
          </p:nvSpPr>
          <p:spPr>
            <a:xfrm rot="239813">
              <a:off x="19437413" y="7302369"/>
              <a:ext cx="1487799" cy="1004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91" y="21331"/>
                  </a:lnTo>
                  <a:lnTo>
                    <a:pt x="21600" y="11439"/>
                  </a:lnTo>
                  <a:lnTo>
                    <a:pt x="21009" y="10564"/>
                  </a:lnTo>
                  <a:lnTo>
                    <a:pt x="20600" y="10968"/>
                  </a:lnTo>
                  <a:lnTo>
                    <a:pt x="20054" y="10968"/>
                  </a:lnTo>
                  <a:lnTo>
                    <a:pt x="19554" y="10430"/>
                  </a:lnTo>
                  <a:lnTo>
                    <a:pt x="18826" y="10497"/>
                  </a:lnTo>
                  <a:lnTo>
                    <a:pt x="19326" y="9757"/>
                  </a:lnTo>
                  <a:lnTo>
                    <a:pt x="19827" y="10026"/>
                  </a:lnTo>
                  <a:lnTo>
                    <a:pt x="20281" y="10363"/>
                  </a:lnTo>
                  <a:lnTo>
                    <a:pt x="20191" y="9757"/>
                  </a:lnTo>
                  <a:lnTo>
                    <a:pt x="19872" y="9353"/>
                  </a:lnTo>
                  <a:lnTo>
                    <a:pt x="19417" y="9353"/>
                  </a:lnTo>
                  <a:lnTo>
                    <a:pt x="19054" y="8478"/>
                  </a:lnTo>
                  <a:lnTo>
                    <a:pt x="19599" y="8478"/>
                  </a:lnTo>
                  <a:lnTo>
                    <a:pt x="19645" y="7940"/>
                  </a:lnTo>
                  <a:lnTo>
                    <a:pt x="18281" y="6594"/>
                  </a:lnTo>
                  <a:lnTo>
                    <a:pt x="18644" y="6123"/>
                  </a:lnTo>
                  <a:lnTo>
                    <a:pt x="19417" y="6729"/>
                  </a:lnTo>
                  <a:lnTo>
                    <a:pt x="19463" y="5854"/>
                  </a:lnTo>
                  <a:lnTo>
                    <a:pt x="18781" y="4778"/>
                  </a:lnTo>
                  <a:lnTo>
                    <a:pt x="17689" y="4845"/>
                  </a:lnTo>
                  <a:lnTo>
                    <a:pt x="17144" y="4172"/>
                  </a:lnTo>
                  <a:lnTo>
                    <a:pt x="16689" y="4239"/>
                  </a:lnTo>
                  <a:lnTo>
                    <a:pt x="16234" y="3903"/>
                  </a:lnTo>
                  <a:lnTo>
                    <a:pt x="16416" y="2086"/>
                  </a:lnTo>
                  <a:lnTo>
                    <a:pt x="15779" y="1211"/>
                  </a:lnTo>
                  <a:lnTo>
                    <a:pt x="14415" y="0"/>
                  </a:lnTo>
                  <a:lnTo>
                    <a:pt x="13915" y="404"/>
                  </a:lnTo>
                  <a:lnTo>
                    <a:pt x="13779" y="1211"/>
                  </a:lnTo>
                  <a:lnTo>
                    <a:pt x="13642" y="1413"/>
                  </a:lnTo>
                  <a:lnTo>
                    <a:pt x="12733" y="1009"/>
                  </a:lnTo>
                  <a:lnTo>
                    <a:pt x="12323" y="1211"/>
                  </a:lnTo>
                  <a:lnTo>
                    <a:pt x="12369" y="2086"/>
                  </a:lnTo>
                  <a:lnTo>
                    <a:pt x="10823" y="5114"/>
                  </a:lnTo>
                  <a:lnTo>
                    <a:pt x="10686" y="6392"/>
                  </a:lnTo>
                  <a:lnTo>
                    <a:pt x="9550" y="7402"/>
                  </a:lnTo>
                  <a:lnTo>
                    <a:pt x="8913" y="9286"/>
                  </a:lnTo>
                  <a:lnTo>
                    <a:pt x="8595" y="10295"/>
                  </a:lnTo>
                  <a:lnTo>
                    <a:pt x="8322" y="13458"/>
                  </a:lnTo>
                  <a:lnTo>
                    <a:pt x="8276" y="13862"/>
                  </a:lnTo>
                  <a:lnTo>
                    <a:pt x="7276" y="14602"/>
                  </a:lnTo>
                  <a:lnTo>
                    <a:pt x="6230" y="15275"/>
                  </a:lnTo>
                  <a:lnTo>
                    <a:pt x="5684" y="15678"/>
                  </a:lnTo>
                  <a:lnTo>
                    <a:pt x="5457" y="16890"/>
                  </a:lnTo>
                  <a:lnTo>
                    <a:pt x="4638" y="16284"/>
                  </a:lnTo>
                  <a:lnTo>
                    <a:pt x="4320" y="16217"/>
                  </a:lnTo>
                  <a:lnTo>
                    <a:pt x="3365" y="14737"/>
                  </a:lnTo>
                  <a:lnTo>
                    <a:pt x="3047" y="15006"/>
                  </a:lnTo>
                  <a:lnTo>
                    <a:pt x="3001" y="16419"/>
                  </a:lnTo>
                  <a:lnTo>
                    <a:pt x="1910" y="17697"/>
                  </a:lnTo>
                  <a:lnTo>
                    <a:pt x="1637" y="19312"/>
                  </a:lnTo>
                  <a:cubicBezTo>
                    <a:pt x="1637" y="19312"/>
                    <a:pt x="0" y="21600"/>
                    <a:pt x="0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4" name="Shape 1281"/>
            <p:cNvSpPr/>
            <p:nvPr/>
          </p:nvSpPr>
          <p:spPr>
            <a:xfrm rot="239813">
              <a:off x="20889371" y="7560523"/>
              <a:ext cx="65796" cy="143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71" y="0"/>
                  </a:moveTo>
                  <a:lnTo>
                    <a:pt x="2055" y="11270"/>
                  </a:lnTo>
                  <a:lnTo>
                    <a:pt x="0" y="18784"/>
                  </a:lnTo>
                  <a:lnTo>
                    <a:pt x="4116" y="21600"/>
                  </a:lnTo>
                  <a:lnTo>
                    <a:pt x="13367" y="17845"/>
                  </a:lnTo>
                  <a:lnTo>
                    <a:pt x="21600" y="6575"/>
                  </a:lnTo>
                  <a:lnTo>
                    <a:pt x="11313" y="2350"/>
                  </a:lnTo>
                  <a:cubicBezTo>
                    <a:pt x="11313" y="2350"/>
                    <a:pt x="6171" y="0"/>
                    <a:pt x="617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5" name="Shape 1282"/>
            <p:cNvSpPr/>
            <p:nvPr/>
          </p:nvSpPr>
          <p:spPr>
            <a:xfrm rot="239813">
              <a:off x="20889371" y="7560523"/>
              <a:ext cx="65796" cy="143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71" y="0"/>
                  </a:moveTo>
                  <a:lnTo>
                    <a:pt x="2055" y="11270"/>
                  </a:lnTo>
                  <a:lnTo>
                    <a:pt x="0" y="18784"/>
                  </a:lnTo>
                  <a:lnTo>
                    <a:pt x="4116" y="21600"/>
                  </a:lnTo>
                  <a:lnTo>
                    <a:pt x="13367" y="17845"/>
                  </a:lnTo>
                  <a:lnTo>
                    <a:pt x="21600" y="6575"/>
                  </a:lnTo>
                  <a:lnTo>
                    <a:pt x="11313" y="2350"/>
                  </a:lnTo>
                  <a:cubicBezTo>
                    <a:pt x="11313" y="2350"/>
                    <a:pt x="6171" y="0"/>
                    <a:pt x="617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6" name="Shape 1283"/>
            <p:cNvSpPr/>
            <p:nvPr/>
          </p:nvSpPr>
          <p:spPr>
            <a:xfrm rot="239813">
              <a:off x="18966634" y="6786551"/>
              <a:ext cx="860313" cy="966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942"/>
                  </a:moveTo>
                  <a:lnTo>
                    <a:pt x="3784" y="20062"/>
                  </a:lnTo>
                  <a:lnTo>
                    <a:pt x="5833" y="20901"/>
                  </a:lnTo>
                  <a:lnTo>
                    <a:pt x="7568" y="20901"/>
                  </a:lnTo>
                  <a:lnTo>
                    <a:pt x="11273" y="20552"/>
                  </a:lnTo>
                  <a:lnTo>
                    <a:pt x="12692" y="19992"/>
                  </a:lnTo>
                  <a:lnTo>
                    <a:pt x="13165" y="20622"/>
                  </a:lnTo>
                  <a:lnTo>
                    <a:pt x="13874" y="20691"/>
                  </a:lnTo>
                  <a:lnTo>
                    <a:pt x="14427" y="21460"/>
                  </a:lnTo>
                  <a:lnTo>
                    <a:pt x="15057" y="21600"/>
                  </a:lnTo>
                  <a:lnTo>
                    <a:pt x="16870" y="19643"/>
                  </a:lnTo>
                  <a:lnTo>
                    <a:pt x="16397" y="19083"/>
                  </a:lnTo>
                  <a:lnTo>
                    <a:pt x="16634" y="17965"/>
                  </a:lnTo>
                  <a:lnTo>
                    <a:pt x="17737" y="17616"/>
                  </a:lnTo>
                  <a:lnTo>
                    <a:pt x="17973" y="18315"/>
                  </a:lnTo>
                  <a:lnTo>
                    <a:pt x="18683" y="17546"/>
                  </a:lnTo>
                  <a:lnTo>
                    <a:pt x="18289" y="16637"/>
                  </a:lnTo>
                  <a:lnTo>
                    <a:pt x="17816" y="16008"/>
                  </a:lnTo>
                  <a:lnTo>
                    <a:pt x="18683" y="15448"/>
                  </a:lnTo>
                  <a:lnTo>
                    <a:pt x="20811" y="14471"/>
                  </a:lnTo>
                  <a:cubicBezTo>
                    <a:pt x="21153" y="13888"/>
                    <a:pt x="21259" y="12466"/>
                    <a:pt x="21600" y="11884"/>
                  </a:cubicBezTo>
                  <a:cubicBezTo>
                    <a:pt x="21574" y="10159"/>
                    <a:pt x="21548" y="8435"/>
                    <a:pt x="21521" y="6711"/>
                  </a:cubicBezTo>
                  <a:lnTo>
                    <a:pt x="19235" y="0"/>
                  </a:lnTo>
                  <a:lnTo>
                    <a:pt x="12771" y="4683"/>
                  </a:lnTo>
                  <a:lnTo>
                    <a:pt x="10958" y="5243"/>
                  </a:lnTo>
                  <a:lnTo>
                    <a:pt x="10091" y="5802"/>
                  </a:lnTo>
                  <a:lnTo>
                    <a:pt x="9224" y="4963"/>
                  </a:lnTo>
                  <a:lnTo>
                    <a:pt x="8120" y="5173"/>
                  </a:lnTo>
                  <a:lnTo>
                    <a:pt x="6386" y="4474"/>
                  </a:lnTo>
                  <a:cubicBezTo>
                    <a:pt x="6386" y="4474"/>
                    <a:pt x="0" y="5942"/>
                    <a:pt x="0" y="5942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7" name="Shape 1284"/>
            <p:cNvSpPr/>
            <p:nvPr/>
          </p:nvSpPr>
          <p:spPr>
            <a:xfrm rot="239813">
              <a:off x="18966634" y="6786551"/>
              <a:ext cx="860313" cy="966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942"/>
                  </a:moveTo>
                  <a:lnTo>
                    <a:pt x="3784" y="20062"/>
                  </a:lnTo>
                  <a:lnTo>
                    <a:pt x="5833" y="20901"/>
                  </a:lnTo>
                  <a:lnTo>
                    <a:pt x="7568" y="20901"/>
                  </a:lnTo>
                  <a:lnTo>
                    <a:pt x="11273" y="20552"/>
                  </a:lnTo>
                  <a:lnTo>
                    <a:pt x="12692" y="19992"/>
                  </a:lnTo>
                  <a:lnTo>
                    <a:pt x="13165" y="20622"/>
                  </a:lnTo>
                  <a:lnTo>
                    <a:pt x="13874" y="20691"/>
                  </a:lnTo>
                  <a:lnTo>
                    <a:pt x="14427" y="21460"/>
                  </a:lnTo>
                  <a:lnTo>
                    <a:pt x="15057" y="21600"/>
                  </a:lnTo>
                  <a:lnTo>
                    <a:pt x="16870" y="19643"/>
                  </a:lnTo>
                  <a:lnTo>
                    <a:pt x="16397" y="19084"/>
                  </a:lnTo>
                  <a:lnTo>
                    <a:pt x="16634" y="17965"/>
                  </a:lnTo>
                  <a:lnTo>
                    <a:pt x="17737" y="17616"/>
                  </a:lnTo>
                  <a:lnTo>
                    <a:pt x="17973" y="18315"/>
                  </a:lnTo>
                  <a:lnTo>
                    <a:pt x="18683" y="17546"/>
                  </a:lnTo>
                  <a:lnTo>
                    <a:pt x="18289" y="16637"/>
                  </a:lnTo>
                  <a:lnTo>
                    <a:pt x="17816" y="16008"/>
                  </a:lnTo>
                  <a:lnTo>
                    <a:pt x="18683" y="15448"/>
                  </a:lnTo>
                  <a:lnTo>
                    <a:pt x="20811" y="14471"/>
                  </a:lnTo>
                  <a:cubicBezTo>
                    <a:pt x="21153" y="13888"/>
                    <a:pt x="21259" y="12466"/>
                    <a:pt x="21600" y="11884"/>
                  </a:cubicBezTo>
                  <a:cubicBezTo>
                    <a:pt x="21574" y="10159"/>
                    <a:pt x="21548" y="8435"/>
                    <a:pt x="21521" y="6711"/>
                  </a:cubicBezTo>
                  <a:lnTo>
                    <a:pt x="19235" y="0"/>
                  </a:lnTo>
                  <a:lnTo>
                    <a:pt x="12771" y="4683"/>
                  </a:lnTo>
                  <a:lnTo>
                    <a:pt x="10958" y="5243"/>
                  </a:lnTo>
                  <a:lnTo>
                    <a:pt x="10091" y="5802"/>
                  </a:lnTo>
                  <a:lnTo>
                    <a:pt x="9223" y="4963"/>
                  </a:lnTo>
                  <a:lnTo>
                    <a:pt x="8120" y="5173"/>
                  </a:lnTo>
                  <a:lnTo>
                    <a:pt x="6386" y="4474"/>
                  </a:lnTo>
                  <a:cubicBezTo>
                    <a:pt x="6386" y="4474"/>
                    <a:pt x="0" y="5942"/>
                    <a:pt x="0" y="5942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1493867" y="2287822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LAYOUT.</a:t>
            </a:r>
          </a:p>
        </p:txBody>
      </p:sp>
      <p:sp>
        <p:nvSpPr>
          <p:cNvPr id="109" name="7 CuadroTexto"/>
          <p:cNvSpPr txBox="1"/>
          <p:nvPr/>
        </p:nvSpPr>
        <p:spPr>
          <a:xfrm>
            <a:off x="1477959" y="2957012"/>
            <a:ext cx="3836895" cy="2272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055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 flipH="1">
            <a:off x="0" y="0"/>
            <a:ext cx="4715650" cy="4952220"/>
            <a:chOff x="3000375" y="3937003"/>
            <a:chExt cx="7594601" cy="7975599"/>
          </a:xfrm>
          <a:solidFill>
            <a:schemeClr val="bg2">
              <a:lumMod val="90000"/>
            </a:schemeClr>
          </a:solidFill>
        </p:grpSpPr>
        <p:sp>
          <p:nvSpPr>
            <p:cNvPr id="4" name="Shape 1676"/>
            <p:cNvSpPr/>
            <p:nvPr/>
          </p:nvSpPr>
          <p:spPr>
            <a:xfrm>
              <a:off x="3298348" y="9974603"/>
              <a:ext cx="2244115" cy="1774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2" y="7987"/>
                  </a:moveTo>
                  <a:lnTo>
                    <a:pt x="20686" y="7624"/>
                  </a:lnTo>
                  <a:lnTo>
                    <a:pt x="19628" y="7261"/>
                  </a:lnTo>
                  <a:lnTo>
                    <a:pt x="18571" y="6716"/>
                  </a:lnTo>
                  <a:lnTo>
                    <a:pt x="17370" y="6534"/>
                  </a:lnTo>
                  <a:lnTo>
                    <a:pt x="16312" y="6353"/>
                  </a:lnTo>
                  <a:lnTo>
                    <a:pt x="16007" y="5808"/>
                  </a:lnTo>
                  <a:lnTo>
                    <a:pt x="15398" y="5264"/>
                  </a:lnTo>
                  <a:lnTo>
                    <a:pt x="14645" y="5082"/>
                  </a:lnTo>
                  <a:lnTo>
                    <a:pt x="14053" y="4356"/>
                  </a:lnTo>
                  <a:lnTo>
                    <a:pt x="13139" y="3449"/>
                  </a:lnTo>
                  <a:lnTo>
                    <a:pt x="12835" y="3267"/>
                  </a:lnTo>
                  <a:lnTo>
                    <a:pt x="12530" y="3267"/>
                  </a:lnTo>
                  <a:lnTo>
                    <a:pt x="11938" y="3086"/>
                  </a:lnTo>
                  <a:lnTo>
                    <a:pt x="11329" y="2723"/>
                  </a:lnTo>
                  <a:lnTo>
                    <a:pt x="10719" y="2904"/>
                  </a:lnTo>
                  <a:lnTo>
                    <a:pt x="9966" y="2360"/>
                  </a:lnTo>
                  <a:lnTo>
                    <a:pt x="9357" y="2360"/>
                  </a:lnTo>
                  <a:lnTo>
                    <a:pt x="8604" y="2178"/>
                  </a:lnTo>
                  <a:lnTo>
                    <a:pt x="6937" y="1452"/>
                  </a:lnTo>
                  <a:lnTo>
                    <a:pt x="6489" y="1089"/>
                  </a:lnTo>
                  <a:lnTo>
                    <a:pt x="5736" y="1089"/>
                  </a:lnTo>
                  <a:lnTo>
                    <a:pt x="4069" y="726"/>
                  </a:lnTo>
                  <a:lnTo>
                    <a:pt x="3621" y="363"/>
                  </a:lnTo>
                  <a:lnTo>
                    <a:pt x="3316" y="0"/>
                  </a:lnTo>
                  <a:lnTo>
                    <a:pt x="3011" y="0"/>
                  </a:lnTo>
                  <a:lnTo>
                    <a:pt x="2563" y="0"/>
                  </a:lnTo>
                  <a:lnTo>
                    <a:pt x="2420" y="182"/>
                  </a:lnTo>
                  <a:lnTo>
                    <a:pt x="2259" y="545"/>
                  </a:lnTo>
                  <a:lnTo>
                    <a:pt x="1954" y="545"/>
                  </a:lnTo>
                  <a:lnTo>
                    <a:pt x="1058" y="726"/>
                  </a:lnTo>
                  <a:lnTo>
                    <a:pt x="305" y="1089"/>
                  </a:lnTo>
                  <a:lnTo>
                    <a:pt x="448" y="1815"/>
                  </a:lnTo>
                  <a:lnTo>
                    <a:pt x="448" y="1997"/>
                  </a:lnTo>
                  <a:lnTo>
                    <a:pt x="448" y="2360"/>
                  </a:lnTo>
                  <a:lnTo>
                    <a:pt x="609" y="2904"/>
                  </a:lnTo>
                  <a:lnTo>
                    <a:pt x="305" y="4175"/>
                  </a:lnTo>
                  <a:lnTo>
                    <a:pt x="1201" y="3993"/>
                  </a:lnTo>
                  <a:lnTo>
                    <a:pt x="1506" y="4175"/>
                  </a:lnTo>
                  <a:lnTo>
                    <a:pt x="1506" y="4538"/>
                  </a:lnTo>
                  <a:lnTo>
                    <a:pt x="1362" y="4719"/>
                  </a:lnTo>
                  <a:lnTo>
                    <a:pt x="1667" y="4901"/>
                  </a:lnTo>
                  <a:lnTo>
                    <a:pt x="2259" y="4901"/>
                  </a:lnTo>
                  <a:lnTo>
                    <a:pt x="2563" y="5264"/>
                  </a:lnTo>
                  <a:lnTo>
                    <a:pt x="3011" y="5264"/>
                  </a:lnTo>
                  <a:lnTo>
                    <a:pt x="3478" y="5082"/>
                  </a:lnTo>
                  <a:lnTo>
                    <a:pt x="4069" y="5445"/>
                  </a:lnTo>
                  <a:lnTo>
                    <a:pt x="4230" y="5808"/>
                  </a:lnTo>
                  <a:lnTo>
                    <a:pt x="4230" y="5990"/>
                  </a:lnTo>
                  <a:lnTo>
                    <a:pt x="4535" y="6171"/>
                  </a:lnTo>
                  <a:lnTo>
                    <a:pt x="4679" y="6534"/>
                  </a:lnTo>
                  <a:lnTo>
                    <a:pt x="4679" y="6716"/>
                  </a:lnTo>
                  <a:lnTo>
                    <a:pt x="4069" y="7079"/>
                  </a:lnTo>
                  <a:lnTo>
                    <a:pt x="3621" y="7442"/>
                  </a:lnTo>
                  <a:lnTo>
                    <a:pt x="3011" y="7805"/>
                  </a:lnTo>
                  <a:lnTo>
                    <a:pt x="3173" y="8350"/>
                  </a:lnTo>
                  <a:lnTo>
                    <a:pt x="2868" y="9076"/>
                  </a:lnTo>
                  <a:lnTo>
                    <a:pt x="2868" y="9620"/>
                  </a:lnTo>
                  <a:lnTo>
                    <a:pt x="2725" y="9802"/>
                  </a:lnTo>
                  <a:lnTo>
                    <a:pt x="2563" y="9802"/>
                  </a:lnTo>
                  <a:lnTo>
                    <a:pt x="2563" y="10528"/>
                  </a:lnTo>
                  <a:lnTo>
                    <a:pt x="2259" y="10891"/>
                  </a:lnTo>
                  <a:lnTo>
                    <a:pt x="1810" y="11072"/>
                  </a:lnTo>
                  <a:lnTo>
                    <a:pt x="1362" y="11072"/>
                  </a:lnTo>
                  <a:lnTo>
                    <a:pt x="1667" y="12524"/>
                  </a:lnTo>
                  <a:lnTo>
                    <a:pt x="1954" y="12887"/>
                  </a:lnTo>
                  <a:lnTo>
                    <a:pt x="1954" y="13069"/>
                  </a:lnTo>
                  <a:lnTo>
                    <a:pt x="1810" y="13250"/>
                  </a:lnTo>
                  <a:lnTo>
                    <a:pt x="1362" y="13432"/>
                  </a:lnTo>
                  <a:lnTo>
                    <a:pt x="1201" y="13795"/>
                  </a:lnTo>
                  <a:lnTo>
                    <a:pt x="1058" y="14339"/>
                  </a:lnTo>
                  <a:lnTo>
                    <a:pt x="1201" y="14884"/>
                  </a:lnTo>
                  <a:lnTo>
                    <a:pt x="1362" y="15247"/>
                  </a:lnTo>
                  <a:lnTo>
                    <a:pt x="1506" y="15247"/>
                  </a:lnTo>
                  <a:lnTo>
                    <a:pt x="1058" y="15792"/>
                  </a:lnTo>
                  <a:lnTo>
                    <a:pt x="305" y="16336"/>
                  </a:lnTo>
                  <a:lnTo>
                    <a:pt x="143" y="17062"/>
                  </a:lnTo>
                  <a:lnTo>
                    <a:pt x="0" y="17788"/>
                  </a:lnTo>
                  <a:lnTo>
                    <a:pt x="305" y="17788"/>
                  </a:lnTo>
                  <a:lnTo>
                    <a:pt x="1058" y="17970"/>
                  </a:lnTo>
                  <a:lnTo>
                    <a:pt x="1667" y="18514"/>
                  </a:lnTo>
                  <a:lnTo>
                    <a:pt x="1954" y="19059"/>
                  </a:lnTo>
                  <a:lnTo>
                    <a:pt x="1954" y="19966"/>
                  </a:lnTo>
                  <a:lnTo>
                    <a:pt x="2115" y="20874"/>
                  </a:lnTo>
                  <a:lnTo>
                    <a:pt x="2725" y="21600"/>
                  </a:lnTo>
                  <a:lnTo>
                    <a:pt x="3926" y="21055"/>
                  </a:lnTo>
                  <a:lnTo>
                    <a:pt x="4535" y="20874"/>
                  </a:lnTo>
                  <a:lnTo>
                    <a:pt x="5288" y="20692"/>
                  </a:lnTo>
                  <a:lnTo>
                    <a:pt x="6041" y="20329"/>
                  </a:lnTo>
                  <a:lnTo>
                    <a:pt x="6794" y="20511"/>
                  </a:lnTo>
                  <a:lnTo>
                    <a:pt x="8299" y="20874"/>
                  </a:lnTo>
                  <a:lnTo>
                    <a:pt x="9662" y="21055"/>
                  </a:lnTo>
                  <a:lnTo>
                    <a:pt x="10271" y="21055"/>
                  </a:lnTo>
                  <a:lnTo>
                    <a:pt x="10719" y="20511"/>
                  </a:lnTo>
                  <a:lnTo>
                    <a:pt x="11024" y="19785"/>
                  </a:lnTo>
                  <a:lnTo>
                    <a:pt x="11634" y="19422"/>
                  </a:lnTo>
                  <a:lnTo>
                    <a:pt x="13139" y="19240"/>
                  </a:lnTo>
                  <a:lnTo>
                    <a:pt x="12996" y="18696"/>
                  </a:lnTo>
                  <a:lnTo>
                    <a:pt x="13139" y="18151"/>
                  </a:lnTo>
                  <a:lnTo>
                    <a:pt x="14053" y="17062"/>
                  </a:lnTo>
                  <a:lnTo>
                    <a:pt x="15093" y="16336"/>
                  </a:lnTo>
                  <a:lnTo>
                    <a:pt x="14502" y="15066"/>
                  </a:lnTo>
                  <a:lnTo>
                    <a:pt x="14502" y="14158"/>
                  </a:lnTo>
                  <a:lnTo>
                    <a:pt x="15093" y="13432"/>
                  </a:lnTo>
                  <a:lnTo>
                    <a:pt x="15864" y="12161"/>
                  </a:lnTo>
                  <a:lnTo>
                    <a:pt x="16617" y="11435"/>
                  </a:lnTo>
                  <a:lnTo>
                    <a:pt x="16760" y="11435"/>
                  </a:lnTo>
                  <a:lnTo>
                    <a:pt x="16921" y="10709"/>
                  </a:lnTo>
                  <a:lnTo>
                    <a:pt x="17513" y="10165"/>
                  </a:lnTo>
                  <a:lnTo>
                    <a:pt x="18266" y="9983"/>
                  </a:lnTo>
                  <a:lnTo>
                    <a:pt x="19628" y="9802"/>
                  </a:lnTo>
                  <a:lnTo>
                    <a:pt x="21439" y="8531"/>
                  </a:lnTo>
                  <a:lnTo>
                    <a:pt x="21600" y="8531"/>
                  </a:lnTo>
                  <a:lnTo>
                    <a:pt x="21600" y="8350"/>
                  </a:lnTo>
                  <a:lnTo>
                    <a:pt x="21600" y="7805"/>
                  </a:lnTo>
                  <a:lnTo>
                    <a:pt x="21152" y="7987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" name="Shape 1677"/>
            <p:cNvSpPr/>
            <p:nvPr/>
          </p:nvSpPr>
          <p:spPr>
            <a:xfrm>
              <a:off x="3000375" y="10302572"/>
              <a:ext cx="784043" cy="1147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90" y="3366"/>
                  </a:moveTo>
                  <a:lnTo>
                    <a:pt x="20317" y="3086"/>
                  </a:lnTo>
                  <a:lnTo>
                    <a:pt x="20317" y="2805"/>
                  </a:lnTo>
                  <a:lnTo>
                    <a:pt x="19856" y="2244"/>
                  </a:lnTo>
                  <a:lnTo>
                    <a:pt x="18162" y="1683"/>
                  </a:lnTo>
                  <a:lnTo>
                    <a:pt x="16828" y="1964"/>
                  </a:lnTo>
                  <a:lnTo>
                    <a:pt x="15546" y="1964"/>
                  </a:lnTo>
                  <a:lnTo>
                    <a:pt x="14674" y="1403"/>
                  </a:lnTo>
                  <a:lnTo>
                    <a:pt x="12981" y="1403"/>
                  </a:lnTo>
                  <a:lnTo>
                    <a:pt x="12108" y="1122"/>
                  </a:lnTo>
                  <a:lnTo>
                    <a:pt x="12519" y="842"/>
                  </a:lnTo>
                  <a:lnTo>
                    <a:pt x="12519" y="281"/>
                  </a:lnTo>
                  <a:lnTo>
                    <a:pt x="11647" y="0"/>
                  </a:lnTo>
                  <a:lnTo>
                    <a:pt x="9081" y="281"/>
                  </a:lnTo>
                  <a:lnTo>
                    <a:pt x="9081" y="1403"/>
                  </a:lnTo>
                  <a:lnTo>
                    <a:pt x="8209" y="3927"/>
                  </a:lnTo>
                  <a:lnTo>
                    <a:pt x="7337" y="5049"/>
                  </a:lnTo>
                  <a:lnTo>
                    <a:pt x="6465" y="7294"/>
                  </a:lnTo>
                  <a:lnTo>
                    <a:pt x="4720" y="8977"/>
                  </a:lnTo>
                  <a:lnTo>
                    <a:pt x="2155" y="10660"/>
                  </a:lnTo>
                  <a:lnTo>
                    <a:pt x="872" y="12343"/>
                  </a:lnTo>
                  <a:lnTo>
                    <a:pt x="410" y="12904"/>
                  </a:lnTo>
                  <a:lnTo>
                    <a:pt x="872" y="13184"/>
                  </a:lnTo>
                  <a:lnTo>
                    <a:pt x="1744" y="13465"/>
                  </a:lnTo>
                  <a:lnTo>
                    <a:pt x="1283" y="14026"/>
                  </a:lnTo>
                  <a:lnTo>
                    <a:pt x="1283" y="14306"/>
                  </a:lnTo>
                  <a:lnTo>
                    <a:pt x="1744" y="14587"/>
                  </a:lnTo>
                  <a:lnTo>
                    <a:pt x="3438" y="14587"/>
                  </a:lnTo>
                  <a:lnTo>
                    <a:pt x="2155" y="16831"/>
                  </a:lnTo>
                  <a:lnTo>
                    <a:pt x="2155" y="17953"/>
                  </a:lnTo>
                  <a:lnTo>
                    <a:pt x="1283" y="19075"/>
                  </a:lnTo>
                  <a:lnTo>
                    <a:pt x="410" y="20197"/>
                  </a:lnTo>
                  <a:lnTo>
                    <a:pt x="0" y="20758"/>
                  </a:lnTo>
                  <a:lnTo>
                    <a:pt x="410" y="20758"/>
                  </a:lnTo>
                  <a:lnTo>
                    <a:pt x="2565" y="20758"/>
                  </a:lnTo>
                  <a:lnTo>
                    <a:pt x="4310" y="21039"/>
                  </a:lnTo>
                  <a:lnTo>
                    <a:pt x="6465" y="21600"/>
                  </a:lnTo>
                  <a:lnTo>
                    <a:pt x="8209" y="21319"/>
                  </a:lnTo>
                  <a:lnTo>
                    <a:pt x="8619" y="20197"/>
                  </a:lnTo>
                  <a:lnTo>
                    <a:pt x="9081" y="19075"/>
                  </a:lnTo>
                  <a:lnTo>
                    <a:pt x="11236" y="18234"/>
                  </a:lnTo>
                  <a:lnTo>
                    <a:pt x="12519" y="17392"/>
                  </a:lnTo>
                  <a:lnTo>
                    <a:pt x="12108" y="17392"/>
                  </a:lnTo>
                  <a:lnTo>
                    <a:pt x="11647" y="16831"/>
                  </a:lnTo>
                  <a:lnTo>
                    <a:pt x="11236" y="15990"/>
                  </a:lnTo>
                  <a:lnTo>
                    <a:pt x="11647" y="15148"/>
                  </a:lnTo>
                  <a:lnTo>
                    <a:pt x="12108" y="14587"/>
                  </a:lnTo>
                  <a:lnTo>
                    <a:pt x="13391" y="14306"/>
                  </a:lnTo>
                  <a:lnTo>
                    <a:pt x="13801" y="14026"/>
                  </a:lnTo>
                  <a:lnTo>
                    <a:pt x="13801" y="13745"/>
                  </a:lnTo>
                  <a:lnTo>
                    <a:pt x="12981" y="13184"/>
                  </a:lnTo>
                  <a:lnTo>
                    <a:pt x="12108" y="10940"/>
                  </a:lnTo>
                  <a:lnTo>
                    <a:pt x="13391" y="10940"/>
                  </a:lnTo>
                  <a:lnTo>
                    <a:pt x="14674" y="10660"/>
                  </a:lnTo>
                  <a:lnTo>
                    <a:pt x="15546" y="10099"/>
                  </a:lnTo>
                  <a:lnTo>
                    <a:pt x="15546" y="8977"/>
                  </a:lnTo>
                  <a:lnTo>
                    <a:pt x="16008" y="8977"/>
                  </a:lnTo>
                  <a:lnTo>
                    <a:pt x="16418" y="8696"/>
                  </a:lnTo>
                  <a:lnTo>
                    <a:pt x="16418" y="7855"/>
                  </a:lnTo>
                  <a:lnTo>
                    <a:pt x="17290" y="6732"/>
                  </a:lnTo>
                  <a:lnTo>
                    <a:pt x="16828" y="5891"/>
                  </a:lnTo>
                  <a:lnTo>
                    <a:pt x="18573" y="5330"/>
                  </a:lnTo>
                  <a:lnTo>
                    <a:pt x="19856" y="4769"/>
                  </a:lnTo>
                  <a:lnTo>
                    <a:pt x="21600" y="4208"/>
                  </a:lnTo>
                  <a:lnTo>
                    <a:pt x="21600" y="3927"/>
                  </a:lnTo>
                  <a:lnTo>
                    <a:pt x="21190" y="336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" name="Shape 1678"/>
            <p:cNvSpPr/>
            <p:nvPr/>
          </p:nvSpPr>
          <p:spPr>
            <a:xfrm>
              <a:off x="3298348" y="9974603"/>
              <a:ext cx="2244115" cy="1774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2" y="7987"/>
                  </a:moveTo>
                  <a:lnTo>
                    <a:pt x="20686" y="7624"/>
                  </a:lnTo>
                  <a:lnTo>
                    <a:pt x="19628" y="7261"/>
                  </a:lnTo>
                  <a:lnTo>
                    <a:pt x="18571" y="6716"/>
                  </a:lnTo>
                  <a:lnTo>
                    <a:pt x="17370" y="6534"/>
                  </a:lnTo>
                  <a:lnTo>
                    <a:pt x="16312" y="6353"/>
                  </a:lnTo>
                  <a:lnTo>
                    <a:pt x="16007" y="5808"/>
                  </a:lnTo>
                  <a:lnTo>
                    <a:pt x="15398" y="5264"/>
                  </a:lnTo>
                  <a:lnTo>
                    <a:pt x="14645" y="5082"/>
                  </a:lnTo>
                  <a:lnTo>
                    <a:pt x="14053" y="4356"/>
                  </a:lnTo>
                  <a:lnTo>
                    <a:pt x="13139" y="3449"/>
                  </a:lnTo>
                  <a:lnTo>
                    <a:pt x="12835" y="3267"/>
                  </a:lnTo>
                  <a:lnTo>
                    <a:pt x="12530" y="3267"/>
                  </a:lnTo>
                  <a:lnTo>
                    <a:pt x="11938" y="3086"/>
                  </a:lnTo>
                  <a:lnTo>
                    <a:pt x="11329" y="2723"/>
                  </a:lnTo>
                  <a:lnTo>
                    <a:pt x="10719" y="2904"/>
                  </a:lnTo>
                  <a:lnTo>
                    <a:pt x="9966" y="2360"/>
                  </a:lnTo>
                  <a:lnTo>
                    <a:pt x="9357" y="2360"/>
                  </a:lnTo>
                  <a:lnTo>
                    <a:pt x="8604" y="2178"/>
                  </a:lnTo>
                  <a:lnTo>
                    <a:pt x="6937" y="1452"/>
                  </a:lnTo>
                  <a:lnTo>
                    <a:pt x="6489" y="1089"/>
                  </a:lnTo>
                  <a:lnTo>
                    <a:pt x="5736" y="1089"/>
                  </a:lnTo>
                  <a:lnTo>
                    <a:pt x="4069" y="726"/>
                  </a:lnTo>
                  <a:lnTo>
                    <a:pt x="3621" y="363"/>
                  </a:lnTo>
                  <a:lnTo>
                    <a:pt x="3316" y="0"/>
                  </a:lnTo>
                  <a:lnTo>
                    <a:pt x="3011" y="0"/>
                  </a:lnTo>
                  <a:lnTo>
                    <a:pt x="2563" y="0"/>
                  </a:lnTo>
                  <a:lnTo>
                    <a:pt x="2420" y="182"/>
                  </a:lnTo>
                  <a:lnTo>
                    <a:pt x="2259" y="545"/>
                  </a:lnTo>
                  <a:lnTo>
                    <a:pt x="1954" y="545"/>
                  </a:lnTo>
                  <a:lnTo>
                    <a:pt x="1058" y="726"/>
                  </a:lnTo>
                  <a:lnTo>
                    <a:pt x="305" y="1089"/>
                  </a:lnTo>
                  <a:lnTo>
                    <a:pt x="448" y="1815"/>
                  </a:lnTo>
                  <a:lnTo>
                    <a:pt x="448" y="1997"/>
                  </a:lnTo>
                  <a:lnTo>
                    <a:pt x="448" y="2360"/>
                  </a:lnTo>
                  <a:lnTo>
                    <a:pt x="609" y="2904"/>
                  </a:lnTo>
                  <a:lnTo>
                    <a:pt x="305" y="4175"/>
                  </a:lnTo>
                  <a:lnTo>
                    <a:pt x="1201" y="3993"/>
                  </a:lnTo>
                  <a:lnTo>
                    <a:pt x="1506" y="4175"/>
                  </a:lnTo>
                  <a:lnTo>
                    <a:pt x="1506" y="4538"/>
                  </a:lnTo>
                  <a:lnTo>
                    <a:pt x="1362" y="4719"/>
                  </a:lnTo>
                  <a:lnTo>
                    <a:pt x="1667" y="4901"/>
                  </a:lnTo>
                  <a:lnTo>
                    <a:pt x="2259" y="4901"/>
                  </a:lnTo>
                  <a:lnTo>
                    <a:pt x="2563" y="5264"/>
                  </a:lnTo>
                  <a:lnTo>
                    <a:pt x="3011" y="5264"/>
                  </a:lnTo>
                  <a:lnTo>
                    <a:pt x="3478" y="5082"/>
                  </a:lnTo>
                  <a:lnTo>
                    <a:pt x="4069" y="5445"/>
                  </a:lnTo>
                  <a:lnTo>
                    <a:pt x="4230" y="5808"/>
                  </a:lnTo>
                  <a:lnTo>
                    <a:pt x="4230" y="5990"/>
                  </a:lnTo>
                  <a:lnTo>
                    <a:pt x="4535" y="6171"/>
                  </a:lnTo>
                  <a:lnTo>
                    <a:pt x="4679" y="6534"/>
                  </a:lnTo>
                  <a:lnTo>
                    <a:pt x="4679" y="6716"/>
                  </a:lnTo>
                  <a:lnTo>
                    <a:pt x="4069" y="7079"/>
                  </a:lnTo>
                  <a:lnTo>
                    <a:pt x="3621" y="7442"/>
                  </a:lnTo>
                  <a:lnTo>
                    <a:pt x="3011" y="7805"/>
                  </a:lnTo>
                  <a:lnTo>
                    <a:pt x="3173" y="8350"/>
                  </a:lnTo>
                  <a:lnTo>
                    <a:pt x="2868" y="9076"/>
                  </a:lnTo>
                  <a:lnTo>
                    <a:pt x="2868" y="9620"/>
                  </a:lnTo>
                  <a:lnTo>
                    <a:pt x="2725" y="9802"/>
                  </a:lnTo>
                  <a:lnTo>
                    <a:pt x="2563" y="9802"/>
                  </a:lnTo>
                  <a:lnTo>
                    <a:pt x="2563" y="10528"/>
                  </a:lnTo>
                  <a:lnTo>
                    <a:pt x="2259" y="10891"/>
                  </a:lnTo>
                  <a:lnTo>
                    <a:pt x="1810" y="11072"/>
                  </a:lnTo>
                  <a:lnTo>
                    <a:pt x="1362" y="11072"/>
                  </a:lnTo>
                  <a:lnTo>
                    <a:pt x="1667" y="12524"/>
                  </a:lnTo>
                  <a:lnTo>
                    <a:pt x="1954" y="12887"/>
                  </a:lnTo>
                  <a:lnTo>
                    <a:pt x="1954" y="13069"/>
                  </a:lnTo>
                  <a:lnTo>
                    <a:pt x="1810" y="13250"/>
                  </a:lnTo>
                  <a:lnTo>
                    <a:pt x="1362" y="13432"/>
                  </a:lnTo>
                  <a:lnTo>
                    <a:pt x="1201" y="13795"/>
                  </a:lnTo>
                  <a:lnTo>
                    <a:pt x="1058" y="14339"/>
                  </a:lnTo>
                  <a:lnTo>
                    <a:pt x="1201" y="14884"/>
                  </a:lnTo>
                  <a:lnTo>
                    <a:pt x="1362" y="15247"/>
                  </a:lnTo>
                  <a:lnTo>
                    <a:pt x="1506" y="15247"/>
                  </a:lnTo>
                  <a:lnTo>
                    <a:pt x="1058" y="15792"/>
                  </a:lnTo>
                  <a:lnTo>
                    <a:pt x="305" y="16336"/>
                  </a:lnTo>
                  <a:lnTo>
                    <a:pt x="143" y="17062"/>
                  </a:lnTo>
                  <a:lnTo>
                    <a:pt x="0" y="17788"/>
                  </a:lnTo>
                  <a:lnTo>
                    <a:pt x="305" y="17788"/>
                  </a:lnTo>
                  <a:lnTo>
                    <a:pt x="1058" y="17970"/>
                  </a:lnTo>
                  <a:lnTo>
                    <a:pt x="1667" y="18514"/>
                  </a:lnTo>
                  <a:lnTo>
                    <a:pt x="1954" y="19059"/>
                  </a:lnTo>
                  <a:lnTo>
                    <a:pt x="1954" y="19966"/>
                  </a:lnTo>
                  <a:lnTo>
                    <a:pt x="2115" y="20874"/>
                  </a:lnTo>
                  <a:lnTo>
                    <a:pt x="2725" y="21600"/>
                  </a:lnTo>
                  <a:lnTo>
                    <a:pt x="3926" y="21055"/>
                  </a:lnTo>
                  <a:lnTo>
                    <a:pt x="4535" y="20874"/>
                  </a:lnTo>
                  <a:lnTo>
                    <a:pt x="5288" y="20692"/>
                  </a:lnTo>
                  <a:lnTo>
                    <a:pt x="6041" y="20329"/>
                  </a:lnTo>
                  <a:lnTo>
                    <a:pt x="6794" y="20511"/>
                  </a:lnTo>
                  <a:lnTo>
                    <a:pt x="8299" y="20874"/>
                  </a:lnTo>
                  <a:lnTo>
                    <a:pt x="9662" y="21055"/>
                  </a:lnTo>
                  <a:lnTo>
                    <a:pt x="10271" y="21055"/>
                  </a:lnTo>
                  <a:lnTo>
                    <a:pt x="10719" y="20511"/>
                  </a:lnTo>
                  <a:lnTo>
                    <a:pt x="11024" y="19785"/>
                  </a:lnTo>
                  <a:lnTo>
                    <a:pt x="11634" y="19422"/>
                  </a:lnTo>
                  <a:lnTo>
                    <a:pt x="13139" y="19240"/>
                  </a:lnTo>
                  <a:lnTo>
                    <a:pt x="12996" y="18696"/>
                  </a:lnTo>
                  <a:lnTo>
                    <a:pt x="13139" y="18151"/>
                  </a:lnTo>
                  <a:lnTo>
                    <a:pt x="14053" y="17062"/>
                  </a:lnTo>
                  <a:lnTo>
                    <a:pt x="15093" y="16336"/>
                  </a:lnTo>
                  <a:lnTo>
                    <a:pt x="14502" y="15066"/>
                  </a:lnTo>
                  <a:lnTo>
                    <a:pt x="14502" y="14158"/>
                  </a:lnTo>
                  <a:lnTo>
                    <a:pt x="15093" y="13432"/>
                  </a:lnTo>
                  <a:lnTo>
                    <a:pt x="15864" y="12161"/>
                  </a:lnTo>
                  <a:lnTo>
                    <a:pt x="16617" y="11435"/>
                  </a:lnTo>
                  <a:lnTo>
                    <a:pt x="16760" y="11435"/>
                  </a:lnTo>
                  <a:lnTo>
                    <a:pt x="16921" y="10709"/>
                  </a:lnTo>
                  <a:lnTo>
                    <a:pt x="16921" y="10709"/>
                  </a:lnTo>
                  <a:lnTo>
                    <a:pt x="16921" y="10709"/>
                  </a:lnTo>
                  <a:lnTo>
                    <a:pt x="17513" y="10165"/>
                  </a:lnTo>
                  <a:lnTo>
                    <a:pt x="18266" y="9983"/>
                  </a:lnTo>
                  <a:lnTo>
                    <a:pt x="19628" y="9802"/>
                  </a:lnTo>
                  <a:lnTo>
                    <a:pt x="21439" y="8531"/>
                  </a:lnTo>
                  <a:lnTo>
                    <a:pt x="21600" y="8531"/>
                  </a:lnTo>
                  <a:lnTo>
                    <a:pt x="21600" y="8350"/>
                  </a:lnTo>
                  <a:lnTo>
                    <a:pt x="21600" y="7805"/>
                  </a:lnTo>
                  <a:lnTo>
                    <a:pt x="21600" y="7805"/>
                  </a:lnTo>
                  <a:lnTo>
                    <a:pt x="21152" y="7987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" name="Shape 1679"/>
            <p:cNvSpPr/>
            <p:nvPr/>
          </p:nvSpPr>
          <p:spPr>
            <a:xfrm>
              <a:off x="3000375" y="10302572"/>
              <a:ext cx="784043" cy="1147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90" y="3366"/>
                  </a:moveTo>
                  <a:lnTo>
                    <a:pt x="20317" y="3086"/>
                  </a:lnTo>
                  <a:lnTo>
                    <a:pt x="20317" y="2805"/>
                  </a:lnTo>
                  <a:lnTo>
                    <a:pt x="19856" y="2244"/>
                  </a:lnTo>
                  <a:lnTo>
                    <a:pt x="18162" y="1683"/>
                  </a:lnTo>
                  <a:lnTo>
                    <a:pt x="16828" y="1964"/>
                  </a:lnTo>
                  <a:lnTo>
                    <a:pt x="15546" y="1964"/>
                  </a:lnTo>
                  <a:lnTo>
                    <a:pt x="14674" y="1403"/>
                  </a:lnTo>
                  <a:lnTo>
                    <a:pt x="12981" y="1403"/>
                  </a:lnTo>
                  <a:lnTo>
                    <a:pt x="12108" y="1122"/>
                  </a:lnTo>
                  <a:lnTo>
                    <a:pt x="12519" y="842"/>
                  </a:lnTo>
                  <a:lnTo>
                    <a:pt x="12519" y="281"/>
                  </a:lnTo>
                  <a:lnTo>
                    <a:pt x="11647" y="0"/>
                  </a:lnTo>
                  <a:lnTo>
                    <a:pt x="9081" y="281"/>
                  </a:lnTo>
                  <a:lnTo>
                    <a:pt x="9081" y="1403"/>
                  </a:lnTo>
                  <a:lnTo>
                    <a:pt x="8209" y="3927"/>
                  </a:lnTo>
                  <a:lnTo>
                    <a:pt x="7337" y="5049"/>
                  </a:lnTo>
                  <a:lnTo>
                    <a:pt x="6465" y="7294"/>
                  </a:lnTo>
                  <a:lnTo>
                    <a:pt x="4720" y="8977"/>
                  </a:lnTo>
                  <a:lnTo>
                    <a:pt x="2155" y="10660"/>
                  </a:lnTo>
                  <a:lnTo>
                    <a:pt x="872" y="12343"/>
                  </a:lnTo>
                  <a:lnTo>
                    <a:pt x="410" y="12904"/>
                  </a:lnTo>
                  <a:lnTo>
                    <a:pt x="872" y="13184"/>
                  </a:lnTo>
                  <a:lnTo>
                    <a:pt x="1744" y="13465"/>
                  </a:lnTo>
                  <a:lnTo>
                    <a:pt x="1283" y="14026"/>
                  </a:lnTo>
                  <a:lnTo>
                    <a:pt x="1283" y="14306"/>
                  </a:lnTo>
                  <a:lnTo>
                    <a:pt x="1744" y="14587"/>
                  </a:lnTo>
                  <a:lnTo>
                    <a:pt x="3438" y="14587"/>
                  </a:lnTo>
                  <a:lnTo>
                    <a:pt x="2155" y="16831"/>
                  </a:lnTo>
                  <a:lnTo>
                    <a:pt x="2155" y="17953"/>
                  </a:lnTo>
                  <a:lnTo>
                    <a:pt x="1283" y="19075"/>
                  </a:lnTo>
                  <a:lnTo>
                    <a:pt x="410" y="20197"/>
                  </a:lnTo>
                  <a:lnTo>
                    <a:pt x="0" y="20758"/>
                  </a:lnTo>
                  <a:lnTo>
                    <a:pt x="410" y="20758"/>
                  </a:lnTo>
                  <a:lnTo>
                    <a:pt x="2565" y="20758"/>
                  </a:lnTo>
                  <a:lnTo>
                    <a:pt x="4310" y="21039"/>
                  </a:lnTo>
                  <a:lnTo>
                    <a:pt x="6465" y="21600"/>
                  </a:lnTo>
                  <a:lnTo>
                    <a:pt x="8209" y="21319"/>
                  </a:lnTo>
                  <a:lnTo>
                    <a:pt x="8209" y="21319"/>
                  </a:lnTo>
                  <a:lnTo>
                    <a:pt x="8619" y="20197"/>
                  </a:lnTo>
                  <a:lnTo>
                    <a:pt x="9081" y="19075"/>
                  </a:lnTo>
                  <a:lnTo>
                    <a:pt x="11236" y="18234"/>
                  </a:lnTo>
                  <a:lnTo>
                    <a:pt x="12519" y="17392"/>
                  </a:lnTo>
                  <a:lnTo>
                    <a:pt x="12108" y="17392"/>
                  </a:lnTo>
                  <a:lnTo>
                    <a:pt x="11647" y="16831"/>
                  </a:lnTo>
                  <a:lnTo>
                    <a:pt x="11236" y="15990"/>
                  </a:lnTo>
                  <a:lnTo>
                    <a:pt x="11647" y="15148"/>
                  </a:lnTo>
                  <a:lnTo>
                    <a:pt x="12108" y="14587"/>
                  </a:lnTo>
                  <a:lnTo>
                    <a:pt x="13391" y="14306"/>
                  </a:lnTo>
                  <a:lnTo>
                    <a:pt x="13801" y="14026"/>
                  </a:lnTo>
                  <a:lnTo>
                    <a:pt x="13801" y="13745"/>
                  </a:lnTo>
                  <a:lnTo>
                    <a:pt x="12981" y="13184"/>
                  </a:lnTo>
                  <a:lnTo>
                    <a:pt x="12108" y="10940"/>
                  </a:lnTo>
                  <a:lnTo>
                    <a:pt x="13391" y="10940"/>
                  </a:lnTo>
                  <a:lnTo>
                    <a:pt x="14674" y="10660"/>
                  </a:lnTo>
                  <a:lnTo>
                    <a:pt x="15546" y="10099"/>
                  </a:lnTo>
                  <a:lnTo>
                    <a:pt x="15546" y="8977"/>
                  </a:lnTo>
                  <a:lnTo>
                    <a:pt x="16008" y="8977"/>
                  </a:lnTo>
                  <a:lnTo>
                    <a:pt x="16418" y="8696"/>
                  </a:lnTo>
                  <a:lnTo>
                    <a:pt x="16418" y="7855"/>
                  </a:lnTo>
                  <a:lnTo>
                    <a:pt x="17290" y="6732"/>
                  </a:lnTo>
                  <a:lnTo>
                    <a:pt x="16828" y="5891"/>
                  </a:lnTo>
                  <a:lnTo>
                    <a:pt x="18573" y="5330"/>
                  </a:lnTo>
                  <a:lnTo>
                    <a:pt x="19856" y="4769"/>
                  </a:lnTo>
                  <a:lnTo>
                    <a:pt x="21600" y="4208"/>
                  </a:lnTo>
                  <a:lnTo>
                    <a:pt x="21600" y="3927"/>
                  </a:lnTo>
                  <a:lnTo>
                    <a:pt x="21190" y="3366"/>
                  </a:lnTo>
                  <a:lnTo>
                    <a:pt x="21190" y="336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" name="Shape 1680"/>
            <p:cNvSpPr/>
            <p:nvPr/>
          </p:nvSpPr>
          <p:spPr>
            <a:xfrm>
              <a:off x="3721098" y="7470117"/>
              <a:ext cx="737486" cy="760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00" y="8471"/>
                  </a:moveTo>
                  <a:lnTo>
                    <a:pt x="19309" y="7200"/>
                  </a:lnTo>
                  <a:lnTo>
                    <a:pt x="17945" y="6353"/>
                  </a:lnTo>
                  <a:lnTo>
                    <a:pt x="16091" y="7624"/>
                  </a:lnTo>
                  <a:lnTo>
                    <a:pt x="14291" y="5082"/>
                  </a:lnTo>
                  <a:lnTo>
                    <a:pt x="15164" y="4235"/>
                  </a:lnTo>
                  <a:lnTo>
                    <a:pt x="15164" y="3388"/>
                  </a:lnTo>
                  <a:lnTo>
                    <a:pt x="17018" y="3388"/>
                  </a:lnTo>
                  <a:lnTo>
                    <a:pt x="17509" y="2541"/>
                  </a:lnTo>
                  <a:lnTo>
                    <a:pt x="17945" y="1694"/>
                  </a:lnTo>
                  <a:lnTo>
                    <a:pt x="18873" y="1271"/>
                  </a:lnTo>
                  <a:lnTo>
                    <a:pt x="19309" y="0"/>
                  </a:lnTo>
                  <a:lnTo>
                    <a:pt x="17945" y="0"/>
                  </a:lnTo>
                  <a:lnTo>
                    <a:pt x="16582" y="424"/>
                  </a:lnTo>
                  <a:lnTo>
                    <a:pt x="14291" y="424"/>
                  </a:lnTo>
                  <a:lnTo>
                    <a:pt x="13800" y="1694"/>
                  </a:lnTo>
                  <a:lnTo>
                    <a:pt x="11945" y="2965"/>
                  </a:lnTo>
                  <a:lnTo>
                    <a:pt x="11945" y="4235"/>
                  </a:lnTo>
                  <a:lnTo>
                    <a:pt x="10145" y="5082"/>
                  </a:lnTo>
                  <a:lnTo>
                    <a:pt x="6927" y="3812"/>
                  </a:lnTo>
                  <a:lnTo>
                    <a:pt x="5073" y="5506"/>
                  </a:lnTo>
                  <a:lnTo>
                    <a:pt x="6000" y="7200"/>
                  </a:lnTo>
                  <a:lnTo>
                    <a:pt x="4145" y="8471"/>
                  </a:lnTo>
                  <a:lnTo>
                    <a:pt x="6000" y="10165"/>
                  </a:lnTo>
                  <a:lnTo>
                    <a:pt x="8291" y="11012"/>
                  </a:lnTo>
                  <a:lnTo>
                    <a:pt x="7855" y="11859"/>
                  </a:lnTo>
                  <a:lnTo>
                    <a:pt x="6436" y="11859"/>
                  </a:lnTo>
                  <a:lnTo>
                    <a:pt x="5564" y="13553"/>
                  </a:lnTo>
                  <a:lnTo>
                    <a:pt x="2782" y="14400"/>
                  </a:lnTo>
                  <a:lnTo>
                    <a:pt x="2782" y="16094"/>
                  </a:lnTo>
                  <a:lnTo>
                    <a:pt x="491" y="16518"/>
                  </a:lnTo>
                  <a:lnTo>
                    <a:pt x="1418" y="17365"/>
                  </a:lnTo>
                  <a:lnTo>
                    <a:pt x="0" y="19482"/>
                  </a:lnTo>
                  <a:lnTo>
                    <a:pt x="1418" y="19906"/>
                  </a:lnTo>
                  <a:lnTo>
                    <a:pt x="1418" y="21176"/>
                  </a:lnTo>
                  <a:lnTo>
                    <a:pt x="3218" y="21600"/>
                  </a:lnTo>
                  <a:lnTo>
                    <a:pt x="8727" y="21600"/>
                  </a:lnTo>
                  <a:lnTo>
                    <a:pt x="12436" y="19906"/>
                  </a:lnTo>
                  <a:lnTo>
                    <a:pt x="15655" y="19906"/>
                  </a:lnTo>
                  <a:lnTo>
                    <a:pt x="17945" y="20753"/>
                  </a:lnTo>
                  <a:lnTo>
                    <a:pt x="17945" y="19059"/>
                  </a:lnTo>
                  <a:lnTo>
                    <a:pt x="19309" y="17365"/>
                  </a:lnTo>
                  <a:lnTo>
                    <a:pt x="20236" y="16094"/>
                  </a:lnTo>
                  <a:lnTo>
                    <a:pt x="21164" y="12282"/>
                  </a:lnTo>
                  <a:lnTo>
                    <a:pt x="20727" y="11012"/>
                  </a:lnTo>
                  <a:lnTo>
                    <a:pt x="20236" y="9318"/>
                  </a:lnTo>
                  <a:lnTo>
                    <a:pt x="21600" y="8894"/>
                  </a:lnTo>
                  <a:lnTo>
                    <a:pt x="20727" y="8471"/>
                  </a:lnTo>
                  <a:lnTo>
                    <a:pt x="19800" y="847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" name="Shape 1681"/>
            <p:cNvSpPr/>
            <p:nvPr/>
          </p:nvSpPr>
          <p:spPr>
            <a:xfrm>
              <a:off x="4209029" y="7514841"/>
              <a:ext cx="376193" cy="268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82" y="10800"/>
                  </a:moveTo>
                  <a:lnTo>
                    <a:pt x="18927" y="7200"/>
                  </a:lnTo>
                  <a:lnTo>
                    <a:pt x="18927" y="2400"/>
                  </a:lnTo>
                  <a:lnTo>
                    <a:pt x="16147" y="0"/>
                  </a:lnTo>
                  <a:lnTo>
                    <a:pt x="13473" y="0"/>
                  </a:lnTo>
                  <a:lnTo>
                    <a:pt x="11655" y="0"/>
                  </a:lnTo>
                  <a:lnTo>
                    <a:pt x="8982" y="0"/>
                  </a:lnTo>
                  <a:lnTo>
                    <a:pt x="8982" y="1200"/>
                  </a:lnTo>
                  <a:lnTo>
                    <a:pt x="8982" y="0"/>
                  </a:lnTo>
                  <a:lnTo>
                    <a:pt x="7164" y="1200"/>
                  </a:lnTo>
                  <a:lnTo>
                    <a:pt x="6309" y="3600"/>
                  </a:lnTo>
                  <a:lnTo>
                    <a:pt x="5347" y="6000"/>
                  </a:lnTo>
                  <a:lnTo>
                    <a:pt x="1711" y="6000"/>
                  </a:lnTo>
                  <a:lnTo>
                    <a:pt x="1711" y="8400"/>
                  </a:lnTo>
                  <a:lnTo>
                    <a:pt x="0" y="10800"/>
                  </a:lnTo>
                  <a:lnTo>
                    <a:pt x="3529" y="18000"/>
                  </a:lnTo>
                  <a:lnTo>
                    <a:pt x="7164" y="14400"/>
                  </a:lnTo>
                  <a:lnTo>
                    <a:pt x="9838" y="16800"/>
                  </a:lnTo>
                  <a:lnTo>
                    <a:pt x="10800" y="20400"/>
                  </a:lnTo>
                  <a:lnTo>
                    <a:pt x="12618" y="20400"/>
                  </a:lnTo>
                  <a:lnTo>
                    <a:pt x="14329" y="21600"/>
                  </a:lnTo>
                  <a:lnTo>
                    <a:pt x="15291" y="21600"/>
                  </a:lnTo>
                  <a:lnTo>
                    <a:pt x="17964" y="19200"/>
                  </a:lnTo>
                  <a:lnTo>
                    <a:pt x="20638" y="18000"/>
                  </a:lnTo>
                  <a:lnTo>
                    <a:pt x="21600" y="13200"/>
                  </a:lnTo>
                  <a:lnTo>
                    <a:pt x="19782" y="108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" name="Shape 1682"/>
            <p:cNvSpPr/>
            <p:nvPr/>
          </p:nvSpPr>
          <p:spPr>
            <a:xfrm>
              <a:off x="4302147" y="6814181"/>
              <a:ext cx="1240316" cy="1893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721"/>
                  </a:moveTo>
                  <a:lnTo>
                    <a:pt x="11481" y="2211"/>
                  </a:lnTo>
                  <a:lnTo>
                    <a:pt x="10930" y="2041"/>
                  </a:lnTo>
                  <a:lnTo>
                    <a:pt x="12584" y="1361"/>
                  </a:lnTo>
                  <a:lnTo>
                    <a:pt x="13395" y="1191"/>
                  </a:lnTo>
                  <a:lnTo>
                    <a:pt x="13654" y="510"/>
                  </a:lnTo>
                  <a:lnTo>
                    <a:pt x="10378" y="340"/>
                  </a:lnTo>
                  <a:lnTo>
                    <a:pt x="9308" y="0"/>
                  </a:lnTo>
                  <a:lnTo>
                    <a:pt x="8757" y="510"/>
                  </a:lnTo>
                  <a:lnTo>
                    <a:pt x="8205" y="850"/>
                  </a:lnTo>
                  <a:lnTo>
                    <a:pt x="7946" y="1191"/>
                  </a:lnTo>
                  <a:lnTo>
                    <a:pt x="8205" y="1701"/>
                  </a:lnTo>
                  <a:lnTo>
                    <a:pt x="7103" y="1871"/>
                  </a:lnTo>
                  <a:lnTo>
                    <a:pt x="6551" y="2211"/>
                  </a:lnTo>
                  <a:lnTo>
                    <a:pt x="6551" y="2891"/>
                  </a:lnTo>
                  <a:lnTo>
                    <a:pt x="6551" y="3402"/>
                  </a:lnTo>
                  <a:lnTo>
                    <a:pt x="6032" y="3912"/>
                  </a:lnTo>
                  <a:lnTo>
                    <a:pt x="5481" y="4252"/>
                  </a:lnTo>
                  <a:lnTo>
                    <a:pt x="4378" y="5272"/>
                  </a:lnTo>
                  <a:lnTo>
                    <a:pt x="5189" y="5443"/>
                  </a:lnTo>
                  <a:lnTo>
                    <a:pt x="6551" y="4932"/>
                  </a:lnTo>
                  <a:lnTo>
                    <a:pt x="6032" y="5613"/>
                  </a:lnTo>
                  <a:lnTo>
                    <a:pt x="5741" y="6293"/>
                  </a:lnTo>
                  <a:lnTo>
                    <a:pt x="5481" y="6803"/>
                  </a:lnTo>
                  <a:lnTo>
                    <a:pt x="4638" y="7994"/>
                  </a:lnTo>
                  <a:lnTo>
                    <a:pt x="5481" y="7994"/>
                  </a:lnTo>
                  <a:lnTo>
                    <a:pt x="6032" y="7313"/>
                  </a:lnTo>
                  <a:lnTo>
                    <a:pt x="6551" y="6463"/>
                  </a:lnTo>
                  <a:lnTo>
                    <a:pt x="6843" y="6973"/>
                  </a:lnTo>
                  <a:lnTo>
                    <a:pt x="7395" y="6803"/>
                  </a:lnTo>
                  <a:lnTo>
                    <a:pt x="7103" y="7313"/>
                  </a:lnTo>
                  <a:lnTo>
                    <a:pt x="7395" y="7654"/>
                  </a:lnTo>
                  <a:lnTo>
                    <a:pt x="6032" y="9014"/>
                  </a:lnTo>
                  <a:lnTo>
                    <a:pt x="6292" y="10035"/>
                  </a:lnTo>
                  <a:lnTo>
                    <a:pt x="6551" y="9354"/>
                  </a:lnTo>
                  <a:lnTo>
                    <a:pt x="7654" y="9865"/>
                  </a:lnTo>
                  <a:lnTo>
                    <a:pt x="8205" y="9694"/>
                  </a:lnTo>
                  <a:lnTo>
                    <a:pt x="9016" y="9865"/>
                  </a:lnTo>
                  <a:lnTo>
                    <a:pt x="9827" y="9524"/>
                  </a:lnTo>
                  <a:lnTo>
                    <a:pt x="10670" y="9694"/>
                  </a:lnTo>
                  <a:lnTo>
                    <a:pt x="9568" y="10205"/>
                  </a:lnTo>
                  <a:lnTo>
                    <a:pt x="9308" y="10545"/>
                  </a:lnTo>
                  <a:lnTo>
                    <a:pt x="10119" y="11565"/>
                  </a:lnTo>
                  <a:lnTo>
                    <a:pt x="10670" y="11565"/>
                  </a:lnTo>
                  <a:lnTo>
                    <a:pt x="10670" y="12246"/>
                  </a:lnTo>
                  <a:lnTo>
                    <a:pt x="10378" y="12246"/>
                  </a:lnTo>
                  <a:lnTo>
                    <a:pt x="10119" y="13436"/>
                  </a:lnTo>
                  <a:lnTo>
                    <a:pt x="9568" y="13776"/>
                  </a:lnTo>
                  <a:lnTo>
                    <a:pt x="9308" y="13606"/>
                  </a:lnTo>
                  <a:lnTo>
                    <a:pt x="7654" y="13606"/>
                  </a:lnTo>
                  <a:lnTo>
                    <a:pt x="6551" y="13266"/>
                  </a:lnTo>
                  <a:lnTo>
                    <a:pt x="6032" y="13436"/>
                  </a:lnTo>
                  <a:lnTo>
                    <a:pt x="6551" y="13776"/>
                  </a:lnTo>
                  <a:lnTo>
                    <a:pt x="5189" y="14457"/>
                  </a:lnTo>
                  <a:lnTo>
                    <a:pt x="5741" y="14627"/>
                  </a:lnTo>
                  <a:lnTo>
                    <a:pt x="6551" y="14457"/>
                  </a:lnTo>
                  <a:lnTo>
                    <a:pt x="6843" y="15817"/>
                  </a:lnTo>
                  <a:lnTo>
                    <a:pt x="5481" y="16157"/>
                  </a:lnTo>
                  <a:lnTo>
                    <a:pt x="4638" y="16328"/>
                  </a:lnTo>
                  <a:lnTo>
                    <a:pt x="3276" y="16498"/>
                  </a:lnTo>
                  <a:lnTo>
                    <a:pt x="2724" y="16668"/>
                  </a:lnTo>
                  <a:lnTo>
                    <a:pt x="3016" y="16838"/>
                  </a:lnTo>
                  <a:lnTo>
                    <a:pt x="3276" y="17178"/>
                  </a:lnTo>
                  <a:lnTo>
                    <a:pt x="4378" y="17518"/>
                  </a:lnTo>
                  <a:lnTo>
                    <a:pt x="4930" y="17178"/>
                  </a:lnTo>
                  <a:lnTo>
                    <a:pt x="5481" y="17518"/>
                  </a:lnTo>
                  <a:lnTo>
                    <a:pt x="5189" y="17858"/>
                  </a:lnTo>
                  <a:lnTo>
                    <a:pt x="6292" y="17858"/>
                  </a:lnTo>
                  <a:lnTo>
                    <a:pt x="7103" y="18368"/>
                  </a:lnTo>
                  <a:lnTo>
                    <a:pt x="8465" y="18368"/>
                  </a:lnTo>
                  <a:lnTo>
                    <a:pt x="9016" y="18198"/>
                  </a:lnTo>
                  <a:lnTo>
                    <a:pt x="9568" y="18028"/>
                  </a:lnTo>
                  <a:lnTo>
                    <a:pt x="8757" y="18539"/>
                  </a:lnTo>
                  <a:lnTo>
                    <a:pt x="8465" y="18879"/>
                  </a:lnTo>
                  <a:lnTo>
                    <a:pt x="7395" y="19049"/>
                  </a:lnTo>
                  <a:lnTo>
                    <a:pt x="5189" y="18879"/>
                  </a:lnTo>
                  <a:lnTo>
                    <a:pt x="4930" y="19049"/>
                  </a:lnTo>
                  <a:lnTo>
                    <a:pt x="4119" y="19219"/>
                  </a:lnTo>
                  <a:lnTo>
                    <a:pt x="3568" y="19729"/>
                  </a:lnTo>
                  <a:lnTo>
                    <a:pt x="1362" y="20750"/>
                  </a:lnTo>
                  <a:lnTo>
                    <a:pt x="0" y="20920"/>
                  </a:lnTo>
                  <a:lnTo>
                    <a:pt x="292" y="21090"/>
                  </a:lnTo>
                  <a:lnTo>
                    <a:pt x="1103" y="21090"/>
                  </a:lnTo>
                  <a:lnTo>
                    <a:pt x="1654" y="21600"/>
                  </a:lnTo>
                  <a:lnTo>
                    <a:pt x="2205" y="21430"/>
                  </a:lnTo>
                  <a:lnTo>
                    <a:pt x="2205" y="21090"/>
                  </a:lnTo>
                  <a:lnTo>
                    <a:pt x="3016" y="20750"/>
                  </a:lnTo>
                  <a:lnTo>
                    <a:pt x="4638" y="20750"/>
                  </a:lnTo>
                  <a:lnTo>
                    <a:pt x="5481" y="21430"/>
                  </a:lnTo>
                  <a:lnTo>
                    <a:pt x="7103" y="20409"/>
                  </a:lnTo>
                  <a:lnTo>
                    <a:pt x="8465" y="20239"/>
                  </a:lnTo>
                  <a:lnTo>
                    <a:pt x="9568" y="20750"/>
                  </a:lnTo>
                  <a:lnTo>
                    <a:pt x="10930" y="20920"/>
                  </a:lnTo>
                  <a:lnTo>
                    <a:pt x="11222" y="20580"/>
                  </a:lnTo>
                  <a:lnTo>
                    <a:pt x="12584" y="20580"/>
                  </a:lnTo>
                  <a:lnTo>
                    <a:pt x="13654" y="20580"/>
                  </a:lnTo>
                  <a:lnTo>
                    <a:pt x="15308" y="20580"/>
                  </a:lnTo>
                  <a:lnTo>
                    <a:pt x="16411" y="20920"/>
                  </a:lnTo>
                  <a:lnTo>
                    <a:pt x="18584" y="20580"/>
                  </a:lnTo>
                  <a:lnTo>
                    <a:pt x="19135" y="20239"/>
                  </a:lnTo>
                  <a:lnTo>
                    <a:pt x="20238" y="20239"/>
                  </a:lnTo>
                  <a:lnTo>
                    <a:pt x="20238" y="19729"/>
                  </a:lnTo>
                  <a:lnTo>
                    <a:pt x="18324" y="19389"/>
                  </a:lnTo>
                  <a:lnTo>
                    <a:pt x="19135" y="19049"/>
                  </a:lnTo>
                  <a:lnTo>
                    <a:pt x="19135" y="18539"/>
                  </a:lnTo>
                  <a:lnTo>
                    <a:pt x="20238" y="18539"/>
                  </a:lnTo>
                  <a:lnTo>
                    <a:pt x="20238" y="18198"/>
                  </a:lnTo>
                  <a:lnTo>
                    <a:pt x="21049" y="17858"/>
                  </a:lnTo>
                  <a:lnTo>
                    <a:pt x="21308" y="17348"/>
                  </a:lnTo>
                  <a:lnTo>
                    <a:pt x="21600" y="17008"/>
                  </a:lnTo>
                  <a:lnTo>
                    <a:pt x="21600" y="16157"/>
                  </a:lnTo>
                  <a:lnTo>
                    <a:pt x="18876" y="15477"/>
                  </a:lnTo>
                  <a:lnTo>
                    <a:pt x="18324" y="15817"/>
                  </a:lnTo>
                  <a:lnTo>
                    <a:pt x="17481" y="15477"/>
                  </a:lnTo>
                  <a:lnTo>
                    <a:pt x="18584" y="14967"/>
                  </a:lnTo>
                  <a:lnTo>
                    <a:pt x="18032" y="13946"/>
                  </a:lnTo>
                  <a:lnTo>
                    <a:pt x="16962" y="13436"/>
                  </a:lnTo>
                  <a:lnTo>
                    <a:pt x="17773" y="13436"/>
                  </a:lnTo>
                  <a:lnTo>
                    <a:pt x="17481" y="12586"/>
                  </a:lnTo>
                  <a:lnTo>
                    <a:pt x="17481" y="12246"/>
                  </a:lnTo>
                  <a:lnTo>
                    <a:pt x="17222" y="11906"/>
                  </a:lnTo>
                  <a:lnTo>
                    <a:pt x="16962" y="11395"/>
                  </a:lnTo>
                  <a:lnTo>
                    <a:pt x="15568" y="10885"/>
                  </a:lnTo>
                  <a:lnTo>
                    <a:pt x="15308" y="10205"/>
                  </a:lnTo>
                  <a:lnTo>
                    <a:pt x="14757" y="9354"/>
                  </a:lnTo>
                  <a:lnTo>
                    <a:pt x="14757" y="8334"/>
                  </a:lnTo>
                  <a:lnTo>
                    <a:pt x="14497" y="7994"/>
                  </a:lnTo>
                  <a:lnTo>
                    <a:pt x="13654" y="7483"/>
                  </a:lnTo>
                  <a:lnTo>
                    <a:pt x="13395" y="7313"/>
                  </a:lnTo>
                  <a:lnTo>
                    <a:pt x="12843" y="6973"/>
                  </a:lnTo>
                  <a:lnTo>
                    <a:pt x="11741" y="6973"/>
                  </a:lnTo>
                  <a:lnTo>
                    <a:pt x="10930" y="6803"/>
                  </a:lnTo>
                  <a:lnTo>
                    <a:pt x="12032" y="6633"/>
                  </a:lnTo>
                  <a:lnTo>
                    <a:pt x="12843" y="6463"/>
                  </a:lnTo>
                  <a:lnTo>
                    <a:pt x="12584" y="5953"/>
                  </a:lnTo>
                  <a:lnTo>
                    <a:pt x="13654" y="5613"/>
                  </a:lnTo>
                  <a:lnTo>
                    <a:pt x="13654" y="5272"/>
                  </a:lnTo>
                  <a:lnTo>
                    <a:pt x="14497" y="4762"/>
                  </a:lnTo>
                  <a:lnTo>
                    <a:pt x="14757" y="4082"/>
                  </a:lnTo>
                  <a:lnTo>
                    <a:pt x="15859" y="3572"/>
                  </a:lnTo>
                  <a:lnTo>
                    <a:pt x="15859" y="3061"/>
                  </a:lnTo>
                  <a:lnTo>
                    <a:pt x="14497" y="3061"/>
                  </a:lnTo>
                  <a:lnTo>
                    <a:pt x="13946" y="2721"/>
                  </a:lnTo>
                  <a:lnTo>
                    <a:pt x="12292" y="2551"/>
                  </a:lnTo>
                  <a:lnTo>
                    <a:pt x="10670" y="272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1" name="Shape 1683"/>
            <p:cNvSpPr/>
            <p:nvPr/>
          </p:nvSpPr>
          <p:spPr>
            <a:xfrm>
              <a:off x="4209029" y="7514841"/>
              <a:ext cx="376193" cy="268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82" y="10800"/>
                  </a:moveTo>
                  <a:lnTo>
                    <a:pt x="18927" y="7200"/>
                  </a:lnTo>
                  <a:lnTo>
                    <a:pt x="18927" y="2400"/>
                  </a:lnTo>
                  <a:lnTo>
                    <a:pt x="16147" y="0"/>
                  </a:lnTo>
                  <a:lnTo>
                    <a:pt x="13473" y="0"/>
                  </a:lnTo>
                  <a:lnTo>
                    <a:pt x="11655" y="0"/>
                  </a:lnTo>
                  <a:lnTo>
                    <a:pt x="8982" y="0"/>
                  </a:lnTo>
                  <a:lnTo>
                    <a:pt x="8982" y="1200"/>
                  </a:lnTo>
                  <a:lnTo>
                    <a:pt x="8982" y="0"/>
                  </a:lnTo>
                  <a:lnTo>
                    <a:pt x="7164" y="1200"/>
                  </a:lnTo>
                  <a:lnTo>
                    <a:pt x="6309" y="3600"/>
                  </a:lnTo>
                  <a:lnTo>
                    <a:pt x="5347" y="6000"/>
                  </a:lnTo>
                  <a:lnTo>
                    <a:pt x="1711" y="6000"/>
                  </a:lnTo>
                  <a:lnTo>
                    <a:pt x="1711" y="8400"/>
                  </a:lnTo>
                  <a:lnTo>
                    <a:pt x="0" y="10800"/>
                  </a:lnTo>
                  <a:lnTo>
                    <a:pt x="3529" y="18000"/>
                  </a:lnTo>
                  <a:lnTo>
                    <a:pt x="7164" y="14400"/>
                  </a:lnTo>
                  <a:lnTo>
                    <a:pt x="9838" y="16800"/>
                  </a:lnTo>
                  <a:lnTo>
                    <a:pt x="10800" y="20400"/>
                  </a:lnTo>
                  <a:lnTo>
                    <a:pt x="12618" y="20400"/>
                  </a:lnTo>
                  <a:lnTo>
                    <a:pt x="14329" y="21600"/>
                  </a:lnTo>
                  <a:lnTo>
                    <a:pt x="15291" y="21600"/>
                  </a:lnTo>
                  <a:lnTo>
                    <a:pt x="15291" y="21600"/>
                  </a:lnTo>
                  <a:lnTo>
                    <a:pt x="17964" y="19200"/>
                  </a:lnTo>
                  <a:lnTo>
                    <a:pt x="20638" y="18000"/>
                  </a:lnTo>
                  <a:lnTo>
                    <a:pt x="21600" y="13200"/>
                  </a:lnTo>
                  <a:lnTo>
                    <a:pt x="19782" y="108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2" name="Shape 1684"/>
            <p:cNvSpPr/>
            <p:nvPr/>
          </p:nvSpPr>
          <p:spPr>
            <a:xfrm>
              <a:off x="4302147" y="6814181"/>
              <a:ext cx="1240316" cy="1893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721"/>
                  </a:moveTo>
                  <a:lnTo>
                    <a:pt x="11481" y="2211"/>
                  </a:lnTo>
                  <a:lnTo>
                    <a:pt x="10930" y="2041"/>
                  </a:lnTo>
                  <a:lnTo>
                    <a:pt x="12584" y="1361"/>
                  </a:lnTo>
                  <a:lnTo>
                    <a:pt x="13395" y="1191"/>
                  </a:lnTo>
                  <a:lnTo>
                    <a:pt x="13654" y="510"/>
                  </a:lnTo>
                  <a:lnTo>
                    <a:pt x="10378" y="340"/>
                  </a:lnTo>
                  <a:lnTo>
                    <a:pt x="9308" y="0"/>
                  </a:lnTo>
                  <a:lnTo>
                    <a:pt x="8757" y="510"/>
                  </a:lnTo>
                  <a:lnTo>
                    <a:pt x="8205" y="850"/>
                  </a:lnTo>
                  <a:lnTo>
                    <a:pt x="7946" y="1191"/>
                  </a:lnTo>
                  <a:lnTo>
                    <a:pt x="8205" y="1701"/>
                  </a:lnTo>
                  <a:lnTo>
                    <a:pt x="7103" y="1871"/>
                  </a:lnTo>
                  <a:lnTo>
                    <a:pt x="6551" y="2211"/>
                  </a:lnTo>
                  <a:lnTo>
                    <a:pt x="6551" y="2891"/>
                  </a:lnTo>
                  <a:lnTo>
                    <a:pt x="6551" y="3402"/>
                  </a:lnTo>
                  <a:lnTo>
                    <a:pt x="6032" y="3912"/>
                  </a:lnTo>
                  <a:lnTo>
                    <a:pt x="5481" y="4252"/>
                  </a:lnTo>
                  <a:lnTo>
                    <a:pt x="4378" y="5272"/>
                  </a:lnTo>
                  <a:lnTo>
                    <a:pt x="5189" y="5443"/>
                  </a:lnTo>
                  <a:lnTo>
                    <a:pt x="6551" y="4932"/>
                  </a:lnTo>
                  <a:lnTo>
                    <a:pt x="6032" y="5613"/>
                  </a:lnTo>
                  <a:lnTo>
                    <a:pt x="5741" y="6293"/>
                  </a:lnTo>
                  <a:lnTo>
                    <a:pt x="5481" y="6803"/>
                  </a:lnTo>
                  <a:lnTo>
                    <a:pt x="4638" y="7994"/>
                  </a:lnTo>
                  <a:lnTo>
                    <a:pt x="5481" y="7994"/>
                  </a:lnTo>
                  <a:lnTo>
                    <a:pt x="6032" y="7313"/>
                  </a:lnTo>
                  <a:lnTo>
                    <a:pt x="6551" y="6463"/>
                  </a:lnTo>
                  <a:lnTo>
                    <a:pt x="6843" y="6973"/>
                  </a:lnTo>
                  <a:lnTo>
                    <a:pt x="7395" y="6803"/>
                  </a:lnTo>
                  <a:lnTo>
                    <a:pt x="7103" y="7313"/>
                  </a:lnTo>
                  <a:lnTo>
                    <a:pt x="7395" y="7654"/>
                  </a:lnTo>
                  <a:lnTo>
                    <a:pt x="6032" y="9014"/>
                  </a:lnTo>
                  <a:lnTo>
                    <a:pt x="6292" y="10035"/>
                  </a:lnTo>
                  <a:lnTo>
                    <a:pt x="6551" y="9354"/>
                  </a:lnTo>
                  <a:lnTo>
                    <a:pt x="7654" y="9865"/>
                  </a:lnTo>
                  <a:lnTo>
                    <a:pt x="8205" y="9694"/>
                  </a:lnTo>
                  <a:lnTo>
                    <a:pt x="9016" y="9865"/>
                  </a:lnTo>
                  <a:lnTo>
                    <a:pt x="9827" y="9524"/>
                  </a:lnTo>
                  <a:lnTo>
                    <a:pt x="10670" y="9694"/>
                  </a:lnTo>
                  <a:lnTo>
                    <a:pt x="9568" y="10205"/>
                  </a:lnTo>
                  <a:lnTo>
                    <a:pt x="9308" y="10545"/>
                  </a:lnTo>
                  <a:lnTo>
                    <a:pt x="10119" y="11565"/>
                  </a:lnTo>
                  <a:lnTo>
                    <a:pt x="10670" y="11565"/>
                  </a:lnTo>
                  <a:lnTo>
                    <a:pt x="10670" y="12246"/>
                  </a:lnTo>
                  <a:lnTo>
                    <a:pt x="10378" y="12246"/>
                  </a:lnTo>
                  <a:lnTo>
                    <a:pt x="10119" y="13436"/>
                  </a:lnTo>
                  <a:lnTo>
                    <a:pt x="9568" y="13776"/>
                  </a:lnTo>
                  <a:lnTo>
                    <a:pt x="9308" y="13606"/>
                  </a:lnTo>
                  <a:lnTo>
                    <a:pt x="7654" y="13606"/>
                  </a:lnTo>
                  <a:lnTo>
                    <a:pt x="6551" y="13266"/>
                  </a:lnTo>
                  <a:lnTo>
                    <a:pt x="6032" y="13436"/>
                  </a:lnTo>
                  <a:lnTo>
                    <a:pt x="6551" y="13776"/>
                  </a:lnTo>
                  <a:lnTo>
                    <a:pt x="5189" y="14457"/>
                  </a:lnTo>
                  <a:lnTo>
                    <a:pt x="5741" y="14627"/>
                  </a:lnTo>
                  <a:lnTo>
                    <a:pt x="6551" y="14457"/>
                  </a:lnTo>
                  <a:lnTo>
                    <a:pt x="6843" y="15817"/>
                  </a:lnTo>
                  <a:lnTo>
                    <a:pt x="5481" y="16157"/>
                  </a:lnTo>
                  <a:lnTo>
                    <a:pt x="4638" y="16328"/>
                  </a:lnTo>
                  <a:lnTo>
                    <a:pt x="3276" y="16498"/>
                  </a:lnTo>
                  <a:lnTo>
                    <a:pt x="2724" y="16668"/>
                  </a:lnTo>
                  <a:lnTo>
                    <a:pt x="3016" y="16838"/>
                  </a:lnTo>
                  <a:lnTo>
                    <a:pt x="3276" y="17178"/>
                  </a:lnTo>
                  <a:lnTo>
                    <a:pt x="4378" y="17518"/>
                  </a:lnTo>
                  <a:lnTo>
                    <a:pt x="4930" y="17178"/>
                  </a:lnTo>
                  <a:lnTo>
                    <a:pt x="5481" y="17518"/>
                  </a:lnTo>
                  <a:lnTo>
                    <a:pt x="5189" y="17858"/>
                  </a:lnTo>
                  <a:lnTo>
                    <a:pt x="6292" y="17858"/>
                  </a:lnTo>
                  <a:lnTo>
                    <a:pt x="7103" y="18368"/>
                  </a:lnTo>
                  <a:lnTo>
                    <a:pt x="8465" y="18368"/>
                  </a:lnTo>
                  <a:lnTo>
                    <a:pt x="9016" y="18198"/>
                  </a:lnTo>
                  <a:lnTo>
                    <a:pt x="9568" y="18028"/>
                  </a:lnTo>
                  <a:lnTo>
                    <a:pt x="8757" y="18539"/>
                  </a:lnTo>
                  <a:lnTo>
                    <a:pt x="8465" y="18879"/>
                  </a:lnTo>
                  <a:lnTo>
                    <a:pt x="7395" y="19049"/>
                  </a:lnTo>
                  <a:lnTo>
                    <a:pt x="5189" y="18879"/>
                  </a:lnTo>
                  <a:lnTo>
                    <a:pt x="4930" y="19049"/>
                  </a:lnTo>
                  <a:lnTo>
                    <a:pt x="4119" y="19219"/>
                  </a:lnTo>
                  <a:lnTo>
                    <a:pt x="3568" y="19729"/>
                  </a:lnTo>
                  <a:lnTo>
                    <a:pt x="1362" y="20750"/>
                  </a:lnTo>
                  <a:lnTo>
                    <a:pt x="0" y="20920"/>
                  </a:lnTo>
                  <a:lnTo>
                    <a:pt x="292" y="21090"/>
                  </a:lnTo>
                  <a:lnTo>
                    <a:pt x="1103" y="21090"/>
                  </a:lnTo>
                  <a:lnTo>
                    <a:pt x="1654" y="21600"/>
                  </a:lnTo>
                  <a:lnTo>
                    <a:pt x="2205" y="21430"/>
                  </a:lnTo>
                  <a:lnTo>
                    <a:pt x="2205" y="21090"/>
                  </a:lnTo>
                  <a:lnTo>
                    <a:pt x="3016" y="20750"/>
                  </a:lnTo>
                  <a:lnTo>
                    <a:pt x="4638" y="20750"/>
                  </a:lnTo>
                  <a:lnTo>
                    <a:pt x="5481" y="21430"/>
                  </a:lnTo>
                  <a:lnTo>
                    <a:pt x="7103" y="20409"/>
                  </a:lnTo>
                  <a:lnTo>
                    <a:pt x="8465" y="20239"/>
                  </a:lnTo>
                  <a:lnTo>
                    <a:pt x="9568" y="20750"/>
                  </a:lnTo>
                  <a:lnTo>
                    <a:pt x="10930" y="20920"/>
                  </a:lnTo>
                  <a:lnTo>
                    <a:pt x="11222" y="20580"/>
                  </a:lnTo>
                  <a:lnTo>
                    <a:pt x="12584" y="20580"/>
                  </a:lnTo>
                  <a:lnTo>
                    <a:pt x="13654" y="20580"/>
                  </a:lnTo>
                  <a:lnTo>
                    <a:pt x="15308" y="20580"/>
                  </a:lnTo>
                  <a:lnTo>
                    <a:pt x="16411" y="20920"/>
                  </a:lnTo>
                  <a:lnTo>
                    <a:pt x="18584" y="20580"/>
                  </a:lnTo>
                  <a:lnTo>
                    <a:pt x="19135" y="20239"/>
                  </a:lnTo>
                  <a:lnTo>
                    <a:pt x="20238" y="20239"/>
                  </a:lnTo>
                  <a:lnTo>
                    <a:pt x="20238" y="19729"/>
                  </a:lnTo>
                  <a:lnTo>
                    <a:pt x="18324" y="19389"/>
                  </a:lnTo>
                  <a:lnTo>
                    <a:pt x="19135" y="19049"/>
                  </a:lnTo>
                  <a:lnTo>
                    <a:pt x="19135" y="18539"/>
                  </a:lnTo>
                  <a:lnTo>
                    <a:pt x="20238" y="18539"/>
                  </a:lnTo>
                  <a:lnTo>
                    <a:pt x="20238" y="18198"/>
                  </a:lnTo>
                  <a:lnTo>
                    <a:pt x="21049" y="17858"/>
                  </a:lnTo>
                  <a:lnTo>
                    <a:pt x="21308" y="17348"/>
                  </a:lnTo>
                  <a:lnTo>
                    <a:pt x="21600" y="17008"/>
                  </a:lnTo>
                  <a:lnTo>
                    <a:pt x="21600" y="16157"/>
                  </a:lnTo>
                  <a:lnTo>
                    <a:pt x="18876" y="15477"/>
                  </a:lnTo>
                  <a:lnTo>
                    <a:pt x="18324" y="15817"/>
                  </a:lnTo>
                  <a:lnTo>
                    <a:pt x="17481" y="15477"/>
                  </a:lnTo>
                  <a:lnTo>
                    <a:pt x="18584" y="14967"/>
                  </a:lnTo>
                  <a:lnTo>
                    <a:pt x="18032" y="13946"/>
                  </a:lnTo>
                  <a:lnTo>
                    <a:pt x="16962" y="13436"/>
                  </a:lnTo>
                  <a:lnTo>
                    <a:pt x="17773" y="13436"/>
                  </a:lnTo>
                  <a:lnTo>
                    <a:pt x="17481" y="12586"/>
                  </a:lnTo>
                  <a:lnTo>
                    <a:pt x="17481" y="12246"/>
                  </a:lnTo>
                  <a:lnTo>
                    <a:pt x="17222" y="11906"/>
                  </a:lnTo>
                  <a:lnTo>
                    <a:pt x="16962" y="11395"/>
                  </a:lnTo>
                  <a:lnTo>
                    <a:pt x="15568" y="10885"/>
                  </a:lnTo>
                  <a:lnTo>
                    <a:pt x="15308" y="10205"/>
                  </a:lnTo>
                  <a:lnTo>
                    <a:pt x="14757" y="9354"/>
                  </a:lnTo>
                  <a:lnTo>
                    <a:pt x="14757" y="8334"/>
                  </a:lnTo>
                  <a:lnTo>
                    <a:pt x="14497" y="7994"/>
                  </a:lnTo>
                  <a:lnTo>
                    <a:pt x="13654" y="7483"/>
                  </a:lnTo>
                  <a:lnTo>
                    <a:pt x="13395" y="7313"/>
                  </a:lnTo>
                  <a:lnTo>
                    <a:pt x="12843" y="6973"/>
                  </a:lnTo>
                  <a:lnTo>
                    <a:pt x="11741" y="6973"/>
                  </a:lnTo>
                  <a:lnTo>
                    <a:pt x="10930" y="6803"/>
                  </a:lnTo>
                  <a:lnTo>
                    <a:pt x="12032" y="6633"/>
                  </a:lnTo>
                  <a:lnTo>
                    <a:pt x="12843" y="6463"/>
                  </a:lnTo>
                  <a:lnTo>
                    <a:pt x="12584" y="5953"/>
                  </a:lnTo>
                  <a:lnTo>
                    <a:pt x="13654" y="5613"/>
                  </a:lnTo>
                  <a:lnTo>
                    <a:pt x="13654" y="5272"/>
                  </a:lnTo>
                  <a:lnTo>
                    <a:pt x="14497" y="4762"/>
                  </a:lnTo>
                  <a:lnTo>
                    <a:pt x="14757" y="4082"/>
                  </a:lnTo>
                  <a:lnTo>
                    <a:pt x="15859" y="3572"/>
                  </a:lnTo>
                  <a:lnTo>
                    <a:pt x="15859" y="3061"/>
                  </a:lnTo>
                  <a:lnTo>
                    <a:pt x="14497" y="3061"/>
                  </a:lnTo>
                  <a:lnTo>
                    <a:pt x="13946" y="2721"/>
                  </a:lnTo>
                  <a:lnTo>
                    <a:pt x="12292" y="2551"/>
                  </a:lnTo>
                  <a:lnTo>
                    <a:pt x="10670" y="272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3" name="Shape 1685"/>
            <p:cNvSpPr/>
            <p:nvPr/>
          </p:nvSpPr>
          <p:spPr>
            <a:xfrm>
              <a:off x="3156811" y="5293600"/>
              <a:ext cx="1098778" cy="790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98" y="16302"/>
                  </a:moveTo>
                  <a:lnTo>
                    <a:pt x="4942" y="19562"/>
                  </a:lnTo>
                  <a:lnTo>
                    <a:pt x="7395" y="21600"/>
                  </a:lnTo>
                  <a:lnTo>
                    <a:pt x="9262" y="21600"/>
                  </a:lnTo>
                  <a:lnTo>
                    <a:pt x="10507" y="21192"/>
                  </a:lnTo>
                  <a:lnTo>
                    <a:pt x="12667" y="21600"/>
                  </a:lnTo>
                  <a:lnTo>
                    <a:pt x="15742" y="19970"/>
                  </a:lnTo>
                  <a:lnTo>
                    <a:pt x="16951" y="20377"/>
                  </a:lnTo>
                  <a:lnTo>
                    <a:pt x="18525" y="19155"/>
                  </a:lnTo>
                  <a:lnTo>
                    <a:pt x="20355" y="17932"/>
                  </a:lnTo>
                  <a:lnTo>
                    <a:pt x="21600" y="13857"/>
                  </a:lnTo>
                  <a:lnTo>
                    <a:pt x="20685" y="13042"/>
                  </a:lnTo>
                  <a:lnTo>
                    <a:pt x="20355" y="11411"/>
                  </a:lnTo>
                  <a:lnTo>
                    <a:pt x="20685" y="9781"/>
                  </a:lnTo>
                  <a:lnTo>
                    <a:pt x="20978" y="8151"/>
                  </a:lnTo>
                  <a:lnTo>
                    <a:pt x="19440" y="8151"/>
                  </a:lnTo>
                  <a:lnTo>
                    <a:pt x="18525" y="6113"/>
                  </a:lnTo>
                  <a:lnTo>
                    <a:pt x="17573" y="7336"/>
                  </a:lnTo>
                  <a:lnTo>
                    <a:pt x="17280" y="8151"/>
                  </a:lnTo>
                  <a:lnTo>
                    <a:pt x="16365" y="7743"/>
                  </a:lnTo>
                  <a:lnTo>
                    <a:pt x="15120" y="8151"/>
                  </a:lnTo>
                  <a:lnTo>
                    <a:pt x="14827" y="6521"/>
                  </a:lnTo>
                  <a:lnTo>
                    <a:pt x="13875" y="6521"/>
                  </a:lnTo>
                  <a:lnTo>
                    <a:pt x="13582" y="7743"/>
                  </a:lnTo>
                  <a:lnTo>
                    <a:pt x="12960" y="5706"/>
                  </a:lnTo>
                  <a:lnTo>
                    <a:pt x="11422" y="6113"/>
                  </a:lnTo>
                  <a:lnTo>
                    <a:pt x="10800" y="7336"/>
                  </a:lnTo>
                  <a:lnTo>
                    <a:pt x="10178" y="7336"/>
                  </a:lnTo>
                  <a:lnTo>
                    <a:pt x="9885" y="4483"/>
                  </a:lnTo>
                  <a:lnTo>
                    <a:pt x="9262" y="4891"/>
                  </a:lnTo>
                  <a:lnTo>
                    <a:pt x="8933" y="7743"/>
                  </a:lnTo>
                  <a:lnTo>
                    <a:pt x="8347" y="7743"/>
                  </a:lnTo>
                  <a:lnTo>
                    <a:pt x="8018" y="6521"/>
                  </a:lnTo>
                  <a:lnTo>
                    <a:pt x="6480" y="8151"/>
                  </a:lnTo>
                  <a:lnTo>
                    <a:pt x="6773" y="5706"/>
                  </a:lnTo>
                  <a:lnTo>
                    <a:pt x="7725" y="4483"/>
                  </a:lnTo>
                  <a:lnTo>
                    <a:pt x="6773" y="815"/>
                  </a:lnTo>
                  <a:lnTo>
                    <a:pt x="5235" y="0"/>
                  </a:lnTo>
                  <a:lnTo>
                    <a:pt x="5565" y="3260"/>
                  </a:lnTo>
                  <a:lnTo>
                    <a:pt x="4320" y="815"/>
                  </a:lnTo>
                  <a:lnTo>
                    <a:pt x="3405" y="1630"/>
                  </a:lnTo>
                  <a:lnTo>
                    <a:pt x="2782" y="2445"/>
                  </a:lnTo>
                  <a:lnTo>
                    <a:pt x="3405" y="3260"/>
                  </a:lnTo>
                  <a:lnTo>
                    <a:pt x="2160" y="2445"/>
                  </a:lnTo>
                  <a:lnTo>
                    <a:pt x="1867" y="3260"/>
                  </a:lnTo>
                  <a:lnTo>
                    <a:pt x="915" y="3260"/>
                  </a:lnTo>
                  <a:lnTo>
                    <a:pt x="1538" y="4483"/>
                  </a:lnTo>
                  <a:lnTo>
                    <a:pt x="3698" y="4891"/>
                  </a:lnTo>
                  <a:lnTo>
                    <a:pt x="5235" y="6521"/>
                  </a:lnTo>
                  <a:lnTo>
                    <a:pt x="4027" y="7336"/>
                  </a:lnTo>
                  <a:lnTo>
                    <a:pt x="4613" y="8151"/>
                  </a:lnTo>
                  <a:lnTo>
                    <a:pt x="5235" y="8966"/>
                  </a:lnTo>
                  <a:lnTo>
                    <a:pt x="4613" y="9374"/>
                  </a:lnTo>
                  <a:lnTo>
                    <a:pt x="293" y="7336"/>
                  </a:lnTo>
                  <a:lnTo>
                    <a:pt x="0" y="8558"/>
                  </a:lnTo>
                  <a:lnTo>
                    <a:pt x="3405" y="9781"/>
                  </a:lnTo>
                  <a:lnTo>
                    <a:pt x="3075" y="11004"/>
                  </a:lnTo>
                  <a:lnTo>
                    <a:pt x="3075" y="13042"/>
                  </a:lnTo>
                  <a:lnTo>
                    <a:pt x="2453" y="14264"/>
                  </a:lnTo>
                  <a:lnTo>
                    <a:pt x="1245" y="14264"/>
                  </a:lnTo>
                  <a:lnTo>
                    <a:pt x="622" y="15079"/>
                  </a:lnTo>
                  <a:lnTo>
                    <a:pt x="3698" y="16302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4" name="Shape 1686"/>
            <p:cNvSpPr/>
            <p:nvPr/>
          </p:nvSpPr>
          <p:spPr>
            <a:xfrm>
              <a:off x="6766014" y="7649008"/>
              <a:ext cx="124778" cy="119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100"/>
                  </a:moveTo>
                  <a:lnTo>
                    <a:pt x="5481" y="18900"/>
                  </a:lnTo>
                  <a:lnTo>
                    <a:pt x="16442" y="21600"/>
                  </a:lnTo>
                  <a:lnTo>
                    <a:pt x="21600" y="16200"/>
                  </a:lnTo>
                  <a:lnTo>
                    <a:pt x="19021" y="0"/>
                  </a:lnTo>
                  <a:lnTo>
                    <a:pt x="0" y="2700"/>
                  </a:lnTo>
                  <a:lnTo>
                    <a:pt x="0" y="81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5" name="Shape 1687"/>
            <p:cNvSpPr/>
            <p:nvPr/>
          </p:nvSpPr>
          <p:spPr>
            <a:xfrm>
              <a:off x="3156811" y="5293600"/>
              <a:ext cx="1098778" cy="790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98" y="16302"/>
                  </a:moveTo>
                  <a:lnTo>
                    <a:pt x="4942" y="19562"/>
                  </a:lnTo>
                  <a:lnTo>
                    <a:pt x="7395" y="21600"/>
                  </a:lnTo>
                  <a:lnTo>
                    <a:pt x="9262" y="21600"/>
                  </a:lnTo>
                  <a:lnTo>
                    <a:pt x="10507" y="21192"/>
                  </a:lnTo>
                  <a:lnTo>
                    <a:pt x="12667" y="21600"/>
                  </a:lnTo>
                  <a:lnTo>
                    <a:pt x="15742" y="19970"/>
                  </a:lnTo>
                  <a:lnTo>
                    <a:pt x="16951" y="20377"/>
                  </a:lnTo>
                  <a:lnTo>
                    <a:pt x="18525" y="19155"/>
                  </a:lnTo>
                  <a:lnTo>
                    <a:pt x="20355" y="17932"/>
                  </a:lnTo>
                  <a:lnTo>
                    <a:pt x="21600" y="13857"/>
                  </a:lnTo>
                  <a:lnTo>
                    <a:pt x="20685" y="13042"/>
                  </a:lnTo>
                  <a:lnTo>
                    <a:pt x="20355" y="11411"/>
                  </a:lnTo>
                  <a:lnTo>
                    <a:pt x="20685" y="9781"/>
                  </a:lnTo>
                  <a:lnTo>
                    <a:pt x="20978" y="8151"/>
                  </a:lnTo>
                  <a:lnTo>
                    <a:pt x="19440" y="8151"/>
                  </a:lnTo>
                  <a:lnTo>
                    <a:pt x="18525" y="6113"/>
                  </a:lnTo>
                  <a:lnTo>
                    <a:pt x="17573" y="7336"/>
                  </a:lnTo>
                  <a:lnTo>
                    <a:pt x="17280" y="8151"/>
                  </a:lnTo>
                  <a:lnTo>
                    <a:pt x="16365" y="7743"/>
                  </a:lnTo>
                  <a:lnTo>
                    <a:pt x="15120" y="8151"/>
                  </a:lnTo>
                  <a:lnTo>
                    <a:pt x="14827" y="6521"/>
                  </a:lnTo>
                  <a:lnTo>
                    <a:pt x="13875" y="6521"/>
                  </a:lnTo>
                  <a:lnTo>
                    <a:pt x="13582" y="7743"/>
                  </a:lnTo>
                  <a:lnTo>
                    <a:pt x="12960" y="5706"/>
                  </a:lnTo>
                  <a:lnTo>
                    <a:pt x="11422" y="6113"/>
                  </a:lnTo>
                  <a:lnTo>
                    <a:pt x="10800" y="7336"/>
                  </a:lnTo>
                  <a:lnTo>
                    <a:pt x="10178" y="7336"/>
                  </a:lnTo>
                  <a:lnTo>
                    <a:pt x="9885" y="4483"/>
                  </a:lnTo>
                  <a:lnTo>
                    <a:pt x="9262" y="4891"/>
                  </a:lnTo>
                  <a:lnTo>
                    <a:pt x="8933" y="7743"/>
                  </a:lnTo>
                  <a:lnTo>
                    <a:pt x="8347" y="7743"/>
                  </a:lnTo>
                  <a:lnTo>
                    <a:pt x="8018" y="6521"/>
                  </a:lnTo>
                  <a:lnTo>
                    <a:pt x="6480" y="8151"/>
                  </a:lnTo>
                  <a:lnTo>
                    <a:pt x="6773" y="5706"/>
                  </a:lnTo>
                  <a:lnTo>
                    <a:pt x="7725" y="4483"/>
                  </a:lnTo>
                  <a:lnTo>
                    <a:pt x="6773" y="815"/>
                  </a:lnTo>
                  <a:lnTo>
                    <a:pt x="5235" y="0"/>
                  </a:lnTo>
                  <a:lnTo>
                    <a:pt x="5565" y="3260"/>
                  </a:lnTo>
                  <a:lnTo>
                    <a:pt x="4320" y="815"/>
                  </a:lnTo>
                  <a:lnTo>
                    <a:pt x="3405" y="1630"/>
                  </a:lnTo>
                  <a:lnTo>
                    <a:pt x="2782" y="2445"/>
                  </a:lnTo>
                  <a:lnTo>
                    <a:pt x="3405" y="3260"/>
                  </a:lnTo>
                  <a:lnTo>
                    <a:pt x="2160" y="2445"/>
                  </a:lnTo>
                  <a:lnTo>
                    <a:pt x="1867" y="3260"/>
                  </a:lnTo>
                  <a:lnTo>
                    <a:pt x="915" y="3260"/>
                  </a:lnTo>
                  <a:lnTo>
                    <a:pt x="1538" y="4483"/>
                  </a:lnTo>
                  <a:lnTo>
                    <a:pt x="3698" y="4891"/>
                  </a:lnTo>
                  <a:lnTo>
                    <a:pt x="5235" y="6521"/>
                  </a:lnTo>
                  <a:lnTo>
                    <a:pt x="4027" y="7336"/>
                  </a:lnTo>
                  <a:lnTo>
                    <a:pt x="4613" y="8151"/>
                  </a:lnTo>
                  <a:lnTo>
                    <a:pt x="5235" y="8966"/>
                  </a:lnTo>
                  <a:lnTo>
                    <a:pt x="4613" y="9374"/>
                  </a:lnTo>
                  <a:lnTo>
                    <a:pt x="293" y="7336"/>
                  </a:lnTo>
                  <a:lnTo>
                    <a:pt x="0" y="8558"/>
                  </a:lnTo>
                  <a:lnTo>
                    <a:pt x="3405" y="9781"/>
                  </a:lnTo>
                  <a:lnTo>
                    <a:pt x="3075" y="11004"/>
                  </a:lnTo>
                  <a:lnTo>
                    <a:pt x="3075" y="13042"/>
                  </a:lnTo>
                  <a:lnTo>
                    <a:pt x="2453" y="14264"/>
                  </a:lnTo>
                  <a:lnTo>
                    <a:pt x="1245" y="14264"/>
                  </a:lnTo>
                  <a:lnTo>
                    <a:pt x="622" y="15079"/>
                  </a:lnTo>
                  <a:lnTo>
                    <a:pt x="3698" y="16302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6" name="Shape 1688"/>
            <p:cNvSpPr/>
            <p:nvPr/>
          </p:nvSpPr>
          <p:spPr>
            <a:xfrm>
              <a:off x="6766014" y="7649008"/>
              <a:ext cx="124778" cy="119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100"/>
                  </a:moveTo>
                  <a:lnTo>
                    <a:pt x="5481" y="18900"/>
                  </a:lnTo>
                  <a:lnTo>
                    <a:pt x="16442" y="21600"/>
                  </a:lnTo>
                  <a:lnTo>
                    <a:pt x="21600" y="16200"/>
                  </a:lnTo>
                  <a:lnTo>
                    <a:pt x="19021" y="0"/>
                  </a:lnTo>
                  <a:lnTo>
                    <a:pt x="0" y="2700"/>
                  </a:lnTo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7" name="Shape 1689"/>
            <p:cNvSpPr/>
            <p:nvPr/>
          </p:nvSpPr>
          <p:spPr>
            <a:xfrm>
              <a:off x="6766014" y="7649008"/>
              <a:ext cx="124778" cy="119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100"/>
                  </a:moveTo>
                  <a:lnTo>
                    <a:pt x="5481" y="18900"/>
                  </a:lnTo>
                  <a:lnTo>
                    <a:pt x="16442" y="21600"/>
                  </a:lnTo>
                  <a:lnTo>
                    <a:pt x="21600" y="16200"/>
                  </a:lnTo>
                  <a:lnTo>
                    <a:pt x="19021" y="0"/>
                  </a:lnTo>
                  <a:lnTo>
                    <a:pt x="0" y="2700"/>
                  </a:lnTo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8" name="Shape 1690"/>
            <p:cNvSpPr/>
            <p:nvPr/>
          </p:nvSpPr>
          <p:spPr>
            <a:xfrm>
              <a:off x="6939212" y="7529748"/>
              <a:ext cx="202995" cy="327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618"/>
                  </a:moveTo>
                  <a:lnTo>
                    <a:pt x="9908" y="21600"/>
                  </a:lnTo>
                  <a:lnTo>
                    <a:pt x="15061" y="17673"/>
                  </a:lnTo>
                  <a:lnTo>
                    <a:pt x="15061" y="13745"/>
                  </a:lnTo>
                  <a:lnTo>
                    <a:pt x="21600" y="11782"/>
                  </a:lnTo>
                  <a:lnTo>
                    <a:pt x="18231" y="8836"/>
                  </a:lnTo>
                  <a:lnTo>
                    <a:pt x="21600" y="7855"/>
                  </a:lnTo>
                  <a:lnTo>
                    <a:pt x="20015" y="982"/>
                  </a:lnTo>
                  <a:lnTo>
                    <a:pt x="16646" y="0"/>
                  </a:lnTo>
                  <a:lnTo>
                    <a:pt x="13277" y="1964"/>
                  </a:lnTo>
                  <a:lnTo>
                    <a:pt x="11692" y="5891"/>
                  </a:lnTo>
                  <a:lnTo>
                    <a:pt x="8323" y="1964"/>
                  </a:lnTo>
                  <a:lnTo>
                    <a:pt x="1585" y="4909"/>
                  </a:lnTo>
                  <a:lnTo>
                    <a:pt x="0" y="5891"/>
                  </a:lnTo>
                  <a:lnTo>
                    <a:pt x="1585" y="8836"/>
                  </a:lnTo>
                  <a:lnTo>
                    <a:pt x="8323" y="10800"/>
                  </a:lnTo>
                  <a:lnTo>
                    <a:pt x="9908" y="13745"/>
                  </a:lnTo>
                  <a:lnTo>
                    <a:pt x="6539" y="17673"/>
                  </a:lnTo>
                  <a:lnTo>
                    <a:pt x="1585" y="16691"/>
                  </a:lnTo>
                  <a:lnTo>
                    <a:pt x="0" y="2061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9" name="Shape 1691"/>
            <p:cNvSpPr/>
            <p:nvPr/>
          </p:nvSpPr>
          <p:spPr>
            <a:xfrm>
              <a:off x="7300504" y="11495185"/>
              <a:ext cx="610847" cy="387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308"/>
                  </a:moveTo>
                  <a:lnTo>
                    <a:pt x="0" y="5815"/>
                  </a:lnTo>
                  <a:lnTo>
                    <a:pt x="1646" y="3323"/>
                  </a:lnTo>
                  <a:lnTo>
                    <a:pt x="3293" y="4985"/>
                  </a:lnTo>
                  <a:lnTo>
                    <a:pt x="4412" y="3323"/>
                  </a:lnTo>
                  <a:lnTo>
                    <a:pt x="6059" y="2492"/>
                  </a:lnTo>
                  <a:lnTo>
                    <a:pt x="6651" y="3323"/>
                  </a:lnTo>
                  <a:lnTo>
                    <a:pt x="7705" y="4154"/>
                  </a:lnTo>
                  <a:lnTo>
                    <a:pt x="8824" y="4985"/>
                  </a:lnTo>
                  <a:lnTo>
                    <a:pt x="10537" y="4154"/>
                  </a:lnTo>
                  <a:lnTo>
                    <a:pt x="13829" y="4154"/>
                  </a:lnTo>
                  <a:lnTo>
                    <a:pt x="15476" y="3323"/>
                  </a:lnTo>
                  <a:lnTo>
                    <a:pt x="16595" y="1662"/>
                  </a:lnTo>
                  <a:lnTo>
                    <a:pt x="17188" y="1662"/>
                  </a:lnTo>
                  <a:lnTo>
                    <a:pt x="18834" y="2492"/>
                  </a:lnTo>
                  <a:lnTo>
                    <a:pt x="19361" y="831"/>
                  </a:lnTo>
                  <a:lnTo>
                    <a:pt x="21073" y="0"/>
                  </a:lnTo>
                  <a:lnTo>
                    <a:pt x="21600" y="1662"/>
                  </a:lnTo>
                  <a:lnTo>
                    <a:pt x="20480" y="5815"/>
                  </a:lnTo>
                  <a:lnTo>
                    <a:pt x="19954" y="8308"/>
                  </a:lnTo>
                  <a:lnTo>
                    <a:pt x="18834" y="10800"/>
                  </a:lnTo>
                  <a:lnTo>
                    <a:pt x="18834" y="11631"/>
                  </a:lnTo>
                  <a:lnTo>
                    <a:pt x="19954" y="13292"/>
                  </a:lnTo>
                  <a:lnTo>
                    <a:pt x="21073" y="16615"/>
                  </a:lnTo>
                  <a:lnTo>
                    <a:pt x="19954" y="18277"/>
                  </a:lnTo>
                  <a:lnTo>
                    <a:pt x="19954" y="21600"/>
                  </a:lnTo>
                  <a:lnTo>
                    <a:pt x="17715" y="20769"/>
                  </a:lnTo>
                  <a:lnTo>
                    <a:pt x="14949" y="19938"/>
                  </a:lnTo>
                  <a:lnTo>
                    <a:pt x="13302" y="15785"/>
                  </a:lnTo>
                  <a:lnTo>
                    <a:pt x="11063" y="16615"/>
                  </a:lnTo>
                  <a:lnTo>
                    <a:pt x="9417" y="14954"/>
                  </a:lnTo>
                  <a:lnTo>
                    <a:pt x="8298" y="13292"/>
                  </a:lnTo>
                  <a:lnTo>
                    <a:pt x="7178" y="13292"/>
                  </a:lnTo>
                  <a:lnTo>
                    <a:pt x="5532" y="11631"/>
                  </a:lnTo>
                  <a:lnTo>
                    <a:pt x="4412" y="11631"/>
                  </a:lnTo>
                  <a:lnTo>
                    <a:pt x="3293" y="9969"/>
                  </a:lnTo>
                  <a:lnTo>
                    <a:pt x="1646" y="10800"/>
                  </a:lnTo>
                  <a:lnTo>
                    <a:pt x="0" y="830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0" name="Shape 1692"/>
            <p:cNvSpPr/>
            <p:nvPr/>
          </p:nvSpPr>
          <p:spPr>
            <a:xfrm>
              <a:off x="6939212" y="7529748"/>
              <a:ext cx="202995" cy="327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618"/>
                  </a:moveTo>
                  <a:lnTo>
                    <a:pt x="9908" y="21600"/>
                  </a:lnTo>
                  <a:lnTo>
                    <a:pt x="15061" y="17673"/>
                  </a:lnTo>
                  <a:lnTo>
                    <a:pt x="15061" y="13745"/>
                  </a:lnTo>
                  <a:lnTo>
                    <a:pt x="21600" y="11782"/>
                  </a:lnTo>
                  <a:lnTo>
                    <a:pt x="18231" y="8836"/>
                  </a:lnTo>
                  <a:lnTo>
                    <a:pt x="21600" y="7855"/>
                  </a:lnTo>
                  <a:lnTo>
                    <a:pt x="20015" y="982"/>
                  </a:lnTo>
                  <a:lnTo>
                    <a:pt x="16646" y="0"/>
                  </a:lnTo>
                  <a:lnTo>
                    <a:pt x="13277" y="1964"/>
                  </a:lnTo>
                  <a:lnTo>
                    <a:pt x="11692" y="5891"/>
                  </a:lnTo>
                  <a:lnTo>
                    <a:pt x="8323" y="1964"/>
                  </a:lnTo>
                  <a:lnTo>
                    <a:pt x="1585" y="4909"/>
                  </a:lnTo>
                  <a:lnTo>
                    <a:pt x="0" y="5891"/>
                  </a:lnTo>
                  <a:lnTo>
                    <a:pt x="1585" y="8836"/>
                  </a:lnTo>
                  <a:lnTo>
                    <a:pt x="8323" y="10800"/>
                  </a:lnTo>
                  <a:lnTo>
                    <a:pt x="9908" y="13745"/>
                  </a:lnTo>
                  <a:lnTo>
                    <a:pt x="6539" y="17673"/>
                  </a:lnTo>
                  <a:lnTo>
                    <a:pt x="1585" y="16691"/>
                  </a:lnTo>
                  <a:lnTo>
                    <a:pt x="0" y="2061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1" name="Shape 1693"/>
            <p:cNvSpPr/>
            <p:nvPr/>
          </p:nvSpPr>
          <p:spPr>
            <a:xfrm>
              <a:off x="7300504" y="11495185"/>
              <a:ext cx="610847" cy="387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308"/>
                  </a:moveTo>
                  <a:lnTo>
                    <a:pt x="0" y="5815"/>
                  </a:lnTo>
                  <a:lnTo>
                    <a:pt x="1646" y="3323"/>
                  </a:lnTo>
                  <a:lnTo>
                    <a:pt x="3293" y="4985"/>
                  </a:lnTo>
                  <a:lnTo>
                    <a:pt x="4412" y="3323"/>
                  </a:lnTo>
                  <a:lnTo>
                    <a:pt x="6059" y="2492"/>
                  </a:lnTo>
                  <a:lnTo>
                    <a:pt x="6651" y="3323"/>
                  </a:lnTo>
                  <a:lnTo>
                    <a:pt x="7705" y="4154"/>
                  </a:lnTo>
                  <a:lnTo>
                    <a:pt x="8824" y="4985"/>
                  </a:lnTo>
                  <a:lnTo>
                    <a:pt x="10537" y="4154"/>
                  </a:lnTo>
                  <a:lnTo>
                    <a:pt x="13829" y="4154"/>
                  </a:lnTo>
                  <a:lnTo>
                    <a:pt x="15476" y="3323"/>
                  </a:lnTo>
                  <a:lnTo>
                    <a:pt x="16595" y="1662"/>
                  </a:lnTo>
                  <a:lnTo>
                    <a:pt x="17188" y="1662"/>
                  </a:lnTo>
                  <a:lnTo>
                    <a:pt x="18834" y="2492"/>
                  </a:lnTo>
                  <a:lnTo>
                    <a:pt x="19361" y="831"/>
                  </a:lnTo>
                  <a:lnTo>
                    <a:pt x="21073" y="0"/>
                  </a:lnTo>
                  <a:lnTo>
                    <a:pt x="21600" y="1662"/>
                  </a:lnTo>
                  <a:lnTo>
                    <a:pt x="20480" y="5815"/>
                  </a:lnTo>
                  <a:lnTo>
                    <a:pt x="19954" y="8308"/>
                  </a:lnTo>
                  <a:lnTo>
                    <a:pt x="18834" y="10800"/>
                  </a:lnTo>
                  <a:lnTo>
                    <a:pt x="18834" y="11631"/>
                  </a:lnTo>
                  <a:lnTo>
                    <a:pt x="19954" y="13292"/>
                  </a:lnTo>
                  <a:lnTo>
                    <a:pt x="21073" y="16615"/>
                  </a:lnTo>
                  <a:lnTo>
                    <a:pt x="19954" y="18277"/>
                  </a:lnTo>
                  <a:lnTo>
                    <a:pt x="19954" y="21600"/>
                  </a:lnTo>
                  <a:lnTo>
                    <a:pt x="17715" y="20769"/>
                  </a:lnTo>
                  <a:lnTo>
                    <a:pt x="14949" y="19938"/>
                  </a:lnTo>
                  <a:lnTo>
                    <a:pt x="13302" y="15785"/>
                  </a:lnTo>
                  <a:lnTo>
                    <a:pt x="11063" y="16615"/>
                  </a:lnTo>
                  <a:lnTo>
                    <a:pt x="9417" y="14954"/>
                  </a:lnTo>
                  <a:lnTo>
                    <a:pt x="8298" y="13292"/>
                  </a:lnTo>
                  <a:lnTo>
                    <a:pt x="7178" y="13292"/>
                  </a:lnTo>
                  <a:lnTo>
                    <a:pt x="5532" y="11631"/>
                  </a:lnTo>
                  <a:lnTo>
                    <a:pt x="4412" y="11631"/>
                  </a:lnTo>
                  <a:lnTo>
                    <a:pt x="3293" y="9969"/>
                  </a:lnTo>
                  <a:lnTo>
                    <a:pt x="1646" y="10800"/>
                  </a:lnTo>
                  <a:lnTo>
                    <a:pt x="0" y="830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2" name="Shape 1694"/>
            <p:cNvSpPr/>
            <p:nvPr/>
          </p:nvSpPr>
          <p:spPr>
            <a:xfrm>
              <a:off x="9622833" y="11778432"/>
              <a:ext cx="579187" cy="134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200"/>
                  </a:moveTo>
                  <a:lnTo>
                    <a:pt x="556" y="16800"/>
                  </a:lnTo>
                  <a:lnTo>
                    <a:pt x="2292" y="19200"/>
                  </a:lnTo>
                  <a:lnTo>
                    <a:pt x="4653" y="19200"/>
                  </a:lnTo>
                  <a:lnTo>
                    <a:pt x="8751" y="16800"/>
                  </a:lnTo>
                  <a:lnTo>
                    <a:pt x="9932" y="16800"/>
                  </a:lnTo>
                  <a:lnTo>
                    <a:pt x="9932" y="21600"/>
                  </a:lnTo>
                  <a:lnTo>
                    <a:pt x="13405" y="21600"/>
                  </a:lnTo>
                  <a:lnTo>
                    <a:pt x="15210" y="16800"/>
                  </a:lnTo>
                  <a:lnTo>
                    <a:pt x="17502" y="16800"/>
                  </a:lnTo>
                  <a:lnTo>
                    <a:pt x="19308" y="12000"/>
                  </a:lnTo>
                  <a:lnTo>
                    <a:pt x="21600" y="9600"/>
                  </a:lnTo>
                  <a:lnTo>
                    <a:pt x="21600" y="0"/>
                  </a:lnTo>
                  <a:lnTo>
                    <a:pt x="19864" y="4800"/>
                  </a:lnTo>
                  <a:lnTo>
                    <a:pt x="18683" y="7200"/>
                  </a:lnTo>
                  <a:lnTo>
                    <a:pt x="17502" y="7200"/>
                  </a:lnTo>
                  <a:lnTo>
                    <a:pt x="16947" y="2400"/>
                  </a:lnTo>
                  <a:lnTo>
                    <a:pt x="15210" y="4800"/>
                  </a:lnTo>
                  <a:lnTo>
                    <a:pt x="11668" y="7200"/>
                  </a:lnTo>
                  <a:lnTo>
                    <a:pt x="11668" y="2400"/>
                  </a:lnTo>
                  <a:lnTo>
                    <a:pt x="5834" y="12000"/>
                  </a:lnTo>
                  <a:lnTo>
                    <a:pt x="5209" y="4800"/>
                  </a:lnTo>
                  <a:lnTo>
                    <a:pt x="4098" y="2400"/>
                  </a:lnTo>
                  <a:lnTo>
                    <a:pt x="4098" y="7200"/>
                  </a:lnTo>
                  <a:lnTo>
                    <a:pt x="2292" y="7200"/>
                  </a:lnTo>
                  <a:lnTo>
                    <a:pt x="1111" y="0"/>
                  </a:lnTo>
                  <a:lnTo>
                    <a:pt x="1111" y="4800"/>
                  </a:lnTo>
                  <a:lnTo>
                    <a:pt x="0" y="72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3" name="Shape 1695"/>
            <p:cNvSpPr/>
            <p:nvPr/>
          </p:nvSpPr>
          <p:spPr>
            <a:xfrm>
              <a:off x="6453143" y="10869065"/>
              <a:ext cx="312873" cy="536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000"/>
                  </a:moveTo>
                  <a:lnTo>
                    <a:pt x="4243" y="3600"/>
                  </a:lnTo>
                  <a:lnTo>
                    <a:pt x="7586" y="3000"/>
                  </a:lnTo>
                  <a:lnTo>
                    <a:pt x="12986" y="600"/>
                  </a:lnTo>
                  <a:lnTo>
                    <a:pt x="14014" y="0"/>
                  </a:lnTo>
                  <a:lnTo>
                    <a:pt x="18386" y="1200"/>
                  </a:lnTo>
                  <a:lnTo>
                    <a:pt x="18386" y="2400"/>
                  </a:lnTo>
                  <a:lnTo>
                    <a:pt x="21600" y="7200"/>
                  </a:lnTo>
                  <a:lnTo>
                    <a:pt x="19414" y="9000"/>
                  </a:lnTo>
                  <a:lnTo>
                    <a:pt x="21600" y="11400"/>
                  </a:lnTo>
                  <a:lnTo>
                    <a:pt x="18386" y="19200"/>
                  </a:lnTo>
                  <a:lnTo>
                    <a:pt x="15043" y="18600"/>
                  </a:lnTo>
                  <a:lnTo>
                    <a:pt x="11829" y="18600"/>
                  </a:lnTo>
                  <a:lnTo>
                    <a:pt x="10800" y="19800"/>
                  </a:lnTo>
                  <a:lnTo>
                    <a:pt x="8614" y="21000"/>
                  </a:lnTo>
                  <a:lnTo>
                    <a:pt x="5400" y="21600"/>
                  </a:lnTo>
                  <a:lnTo>
                    <a:pt x="3214" y="18600"/>
                  </a:lnTo>
                  <a:lnTo>
                    <a:pt x="3214" y="15000"/>
                  </a:lnTo>
                  <a:lnTo>
                    <a:pt x="4243" y="13200"/>
                  </a:lnTo>
                  <a:lnTo>
                    <a:pt x="3214" y="12000"/>
                  </a:lnTo>
                  <a:lnTo>
                    <a:pt x="4243" y="10200"/>
                  </a:lnTo>
                  <a:lnTo>
                    <a:pt x="4243" y="8400"/>
                  </a:lnTo>
                  <a:lnTo>
                    <a:pt x="3214" y="6000"/>
                  </a:lnTo>
                  <a:lnTo>
                    <a:pt x="0" y="5400"/>
                  </a:lnTo>
                  <a:lnTo>
                    <a:pt x="0" y="30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4" name="Shape 1696"/>
            <p:cNvSpPr/>
            <p:nvPr/>
          </p:nvSpPr>
          <p:spPr>
            <a:xfrm>
              <a:off x="9622833" y="11778432"/>
              <a:ext cx="579187" cy="134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200"/>
                  </a:moveTo>
                  <a:lnTo>
                    <a:pt x="556" y="16800"/>
                  </a:lnTo>
                  <a:lnTo>
                    <a:pt x="2292" y="19200"/>
                  </a:lnTo>
                  <a:lnTo>
                    <a:pt x="4653" y="19200"/>
                  </a:lnTo>
                  <a:lnTo>
                    <a:pt x="8751" y="16800"/>
                  </a:lnTo>
                  <a:lnTo>
                    <a:pt x="9932" y="16800"/>
                  </a:lnTo>
                  <a:lnTo>
                    <a:pt x="9932" y="21600"/>
                  </a:lnTo>
                  <a:lnTo>
                    <a:pt x="13405" y="21600"/>
                  </a:lnTo>
                  <a:lnTo>
                    <a:pt x="15210" y="16800"/>
                  </a:lnTo>
                  <a:lnTo>
                    <a:pt x="17502" y="16800"/>
                  </a:lnTo>
                  <a:lnTo>
                    <a:pt x="19308" y="12000"/>
                  </a:lnTo>
                  <a:lnTo>
                    <a:pt x="21600" y="9600"/>
                  </a:lnTo>
                  <a:lnTo>
                    <a:pt x="21600" y="0"/>
                  </a:lnTo>
                  <a:lnTo>
                    <a:pt x="19864" y="4800"/>
                  </a:lnTo>
                  <a:lnTo>
                    <a:pt x="18683" y="7200"/>
                  </a:lnTo>
                  <a:lnTo>
                    <a:pt x="17502" y="7200"/>
                  </a:lnTo>
                  <a:lnTo>
                    <a:pt x="16947" y="2400"/>
                  </a:lnTo>
                  <a:lnTo>
                    <a:pt x="15210" y="4800"/>
                  </a:lnTo>
                  <a:lnTo>
                    <a:pt x="11668" y="7200"/>
                  </a:lnTo>
                  <a:lnTo>
                    <a:pt x="11668" y="2400"/>
                  </a:lnTo>
                  <a:lnTo>
                    <a:pt x="5834" y="12000"/>
                  </a:lnTo>
                  <a:lnTo>
                    <a:pt x="5209" y="4800"/>
                  </a:lnTo>
                  <a:lnTo>
                    <a:pt x="4098" y="2400"/>
                  </a:lnTo>
                  <a:lnTo>
                    <a:pt x="4098" y="7200"/>
                  </a:lnTo>
                  <a:lnTo>
                    <a:pt x="2292" y="7200"/>
                  </a:lnTo>
                  <a:lnTo>
                    <a:pt x="1111" y="0"/>
                  </a:lnTo>
                  <a:lnTo>
                    <a:pt x="1111" y="4800"/>
                  </a:lnTo>
                  <a:lnTo>
                    <a:pt x="0" y="72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5" name="Shape 1697"/>
            <p:cNvSpPr/>
            <p:nvPr/>
          </p:nvSpPr>
          <p:spPr>
            <a:xfrm>
              <a:off x="6453143" y="10869065"/>
              <a:ext cx="312873" cy="536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000"/>
                  </a:moveTo>
                  <a:lnTo>
                    <a:pt x="4243" y="3600"/>
                  </a:lnTo>
                  <a:lnTo>
                    <a:pt x="7586" y="3000"/>
                  </a:lnTo>
                  <a:lnTo>
                    <a:pt x="12986" y="600"/>
                  </a:lnTo>
                  <a:lnTo>
                    <a:pt x="14014" y="0"/>
                  </a:lnTo>
                  <a:lnTo>
                    <a:pt x="18386" y="1200"/>
                  </a:lnTo>
                  <a:lnTo>
                    <a:pt x="18386" y="2400"/>
                  </a:lnTo>
                  <a:lnTo>
                    <a:pt x="21600" y="7200"/>
                  </a:lnTo>
                  <a:lnTo>
                    <a:pt x="19414" y="9000"/>
                  </a:lnTo>
                  <a:lnTo>
                    <a:pt x="21600" y="11400"/>
                  </a:lnTo>
                  <a:lnTo>
                    <a:pt x="18386" y="19200"/>
                  </a:lnTo>
                  <a:lnTo>
                    <a:pt x="15043" y="18600"/>
                  </a:lnTo>
                  <a:lnTo>
                    <a:pt x="11829" y="18600"/>
                  </a:lnTo>
                  <a:lnTo>
                    <a:pt x="10800" y="19800"/>
                  </a:lnTo>
                  <a:lnTo>
                    <a:pt x="8614" y="21000"/>
                  </a:lnTo>
                  <a:lnTo>
                    <a:pt x="5400" y="21600"/>
                  </a:lnTo>
                  <a:lnTo>
                    <a:pt x="3214" y="18600"/>
                  </a:lnTo>
                  <a:lnTo>
                    <a:pt x="3214" y="15000"/>
                  </a:lnTo>
                  <a:lnTo>
                    <a:pt x="4243" y="13200"/>
                  </a:lnTo>
                  <a:lnTo>
                    <a:pt x="3214" y="12000"/>
                  </a:lnTo>
                  <a:lnTo>
                    <a:pt x="4243" y="10200"/>
                  </a:lnTo>
                  <a:lnTo>
                    <a:pt x="4243" y="8400"/>
                  </a:lnTo>
                  <a:lnTo>
                    <a:pt x="3214" y="6000"/>
                  </a:lnTo>
                  <a:lnTo>
                    <a:pt x="0" y="5400"/>
                  </a:lnTo>
                  <a:lnTo>
                    <a:pt x="0" y="30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6" name="Shape 1698"/>
            <p:cNvSpPr/>
            <p:nvPr/>
          </p:nvSpPr>
          <p:spPr>
            <a:xfrm>
              <a:off x="6531360" y="10466559"/>
              <a:ext cx="188097" cy="357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40" y="3600"/>
                  </a:moveTo>
                  <a:lnTo>
                    <a:pt x="16040" y="0"/>
                  </a:lnTo>
                  <a:lnTo>
                    <a:pt x="19675" y="0"/>
                  </a:lnTo>
                  <a:lnTo>
                    <a:pt x="19675" y="4500"/>
                  </a:lnTo>
                  <a:lnTo>
                    <a:pt x="21600" y="6300"/>
                  </a:lnTo>
                  <a:lnTo>
                    <a:pt x="21600" y="11700"/>
                  </a:lnTo>
                  <a:lnTo>
                    <a:pt x="19675" y="13500"/>
                  </a:lnTo>
                  <a:lnTo>
                    <a:pt x="19675" y="17100"/>
                  </a:lnTo>
                  <a:lnTo>
                    <a:pt x="14329" y="21600"/>
                  </a:lnTo>
                  <a:lnTo>
                    <a:pt x="10693" y="21600"/>
                  </a:lnTo>
                  <a:lnTo>
                    <a:pt x="5347" y="19800"/>
                  </a:lnTo>
                  <a:lnTo>
                    <a:pt x="7057" y="18000"/>
                  </a:lnTo>
                  <a:lnTo>
                    <a:pt x="3636" y="17100"/>
                  </a:lnTo>
                  <a:lnTo>
                    <a:pt x="7057" y="15300"/>
                  </a:lnTo>
                  <a:lnTo>
                    <a:pt x="1711" y="14400"/>
                  </a:lnTo>
                  <a:lnTo>
                    <a:pt x="5347" y="12600"/>
                  </a:lnTo>
                  <a:lnTo>
                    <a:pt x="1711" y="10800"/>
                  </a:lnTo>
                  <a:lnTo>
                    <a:pt x="0" y="8100"/>
                  </a:lnTo>
                  <a:lnTo>
                    <a:pt x="3636" y="7200"/>
                  </a:lnTo>
                  <a:lnTo>
                    <a:pt x="3636" y="5400"/>
                  </a:lnTo>
                  <a:lnTo>
                    <a:pt x="8982" y="4500"/>
                  </a:lnTo>
                  <a:lnTo>
                    <a:pt x="16040" y="3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7" name="Shape 1699"/>
            <p:cNvSpPr/>
            <p:nvPr/>
          </p:nvSpPr>
          <p:spPr>
            <a:xfrm>
              <a:off x="6531360" y="10466559"/>
              <a:ext cx="188097" cy="357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40" y="3600"/>
                  </a:moveTo>
                  <a:lnTo>
                    <a:pt x="16040" y="0"/>
                  </a:lnTo>
                  <a:lnTo>
                    <a:pt x="19675" y="0"/>
                  </a:lnTo>
                  <a:lnTo>
                    <a:pt x="19675" y="4500"/>
                  </a:lnTo>
                  <a:lnTo>
                    <a:pt x="21600" y="6300"/>
                  </a:lnTo>
                  <a:lnTo>
                    <a:pt x="21600" y="11700"/>
                  </a:lnTo>
                  <a:lnTo>
                    <a:pt x="19675" y="13500"/>
                  </a:lnTo>
                  <a:lnTo>
                    <a:pt x="19675" y="17100"/>
                  </a:lnTo>
                  <a:lnTo>
                    <a:pt x="14329" y="21600"/>
                  </a:lnTo>
                  <a:lnTo>
                    <a:pt x="10693" y="21600"/>
                  </a:lnTo>
                  <a:lnTo>
                    <a:pt x="5347" y="19800"/>
                  </a:lnTo>
                  <a:lnTo>
                    <a:pt x="7057" y="18000"/>
                  </a:lnTo>
                  <a:lnTo>
                    <a:pt x="3636" y="17100"/>
                  </a:lnTo>
                  <a:lnTo>
                    <a:pt x="7057" y="15300"/>
                  </a:lnTo>
                  <a:lnTo>
                    <a:pt x="1711" y="14400"/>
                  </a:lnTo>
                  <a:lnTo>
                    <a:pt x="5347" y="12600"/>
                  </a:lnTo>
                  <a:lnTo>
                    <a:pt x="1711" y="10800"/>
                  </a:lnTo>
                  <a:lnTo>
                    <a:pt x="0" y="8100"/>
                  </a:lnTo>
                  <a:lnTo>
                    <a:pt x="3636" y="7200"/>
                  </a:lnTo>
                  <a:lnTo>
                    <a:pt x="3636" y="5400"/>
                  </a:lnTo>
                  <a:lnTo>
                    <a:pt x="8982" y="4500"/>
                  </a:lnTo>
                  <a:lnTo>
                    <a:pt x="16040" y="3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8" name="Shape 1700"/>
            <p:cNvSpPr/>
            <p:nvPr/>
          </p:nvSpPr>
          <p:spPr>
            <a:xfrm>
              <a:off x="6216625" y="9557188"/>
              <a:ext cx="2197555" cy="2012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42" y="15040"/>
                  </a:moveTo>
                  <a:lnTo>
                    <a:pt x="20520" y="14560"/>
                  </a:lnTo>
                  <a:lnTo>
                    <a:pt x="19898" y="14240"/>
                  </a:lnTo>
                  <a:lnTo>
                    <a:pt x="18360" y="13440"/>
                  </a:lnTo>
                  <a:lnTo>
                    <a:pt x="16822" y="12640"/>
                  </a:lnTo>
                  <a:lnTo>
                    <a:pt x="17115" y="12320"/>
                  </a:lnTo>
                  <a:lnTo>
                    <a:pt x="16969" y="12000"/>
                  </a:lnTo>
                  <a:lnTo>
                    <a:pt x="16511" y="11680"/>
                  </a:lnTo>
                  <a:lnTo>
                    <a:pt x="15889" y="11840"/>
                  </a:lnTo>
                  <a:lnTo>
                    <a:pt x="14955" y="11840"/>
                  </a:lnTo>
                  <a:lnTo>
                    <a:pt x="14186" y="11360"/>
                  </a:lnTo>
                  <a:lnTo>
                    <a:pt x="13418" y="10560"/>
                  </a:lnTo>
                  <a:lnTo>
                    <a:pt x="12960" y="9760"/>
                  </a:lnTo>
                  <a:lnTo>
                    <a:pt x="12502" y="8960"/>
                  </a:lnTo>
                  <a:lnTo>
                    <a:pt x="11734" y="8160"/>
                  </a:lnTo>
                  <a:lnTo>
                    <a:pt x="10178" y="6880"/>
                  </a:lnTo>
                  <a:lnTo>
                    <a:pt x="9574" y="5920"/>
                  </a:lnTo>
                  <a:lnTo>
                    <a:pt x="9574" y="5600"/>
                  </a:lnTo>
                  <a:lnTo>
                    <a:pt x="9866" y="5120"/>
                  </a:lnTo>
                  <a:lnTo>
                    <a:pt x="10031" y="4800"/>
                  </a:lnTo>
                  <a:lnTo>
                    <a:pt x="9866" y="4480"/>
                  </a:lnTo>
                  <a:lnTo>
                    <a:pt x="9720" y="4320"/>
                  </a:lnTo>
                  <a:lnTo>
                    <a:pt x="9720" y="4000"/>
                  </a:lnTo>
                  <a:lnTo>
                    <a:pt x="10178" y="3680"/>
                  </a:lnTo>
                  <a:lnTo>
                    <a:pt x="11734" y="3040"/>
                  </a:lnTo>
                  <a:lnTo>
                    <a:pt x="11880" y="2880"/>
                  </a:lnTo>
                  <a:lnTo>
                    <a:pt x="11734" y="1760"/>
                  </a:lnTo>
                  <a:lnTo>
                    <a:pt x="11880" y="1120"/>
                  </a:lnTo>
                  <a:lnTo>
                    <a:pt x="9720" y="480"/>
                  </a:lnTo>
                  <a:lnTo>
                    <a:pt x="9409" y="0"/>
                  </a:lnTo>
                  <a:lnTo>
                    <a:pt x="8018" y="160"/>
                  </a:lnTo>
                  <a:lnTo>
                    <a:pt x="7414" y="800"/>
                  </a:lnTo>
                  <a:lnTo>
                    <a:pt x="6791" y="640"/>
                  </a:lnTo>
                  <a:lnTo>
                    <a:pt x="6480" y="1280"/>
                  </a:lnTo>
                  <a:lnTo>
                    <a:pt x="5858" y="1280"/>
                  </a:lnTo>
                  <a:lnTo>
                    <a:pt x="5400" y="1600"/>
                  </a:lnTo>
                  <a:lnTo>
                    <a:pt x="4631" y="1440"/>
                  </a:lnTo>
                  <a:lnTo>
                    <a:pt x="4174" y="3040"/>
                  </a:lnTo>
                  <a:lnTo>
                    <a:pt x="2929" y="1440"/>
                  </a:lnTo>
                  <a:lnTo>
                    <a:pt x="2160" y="2720"/>
                  </a:lnTo>
                  <a:lnTo>
                    <a:pt x="458" y="2880"/>
                  </a:lnTo>
                  <a:lnTo>
                    <a:pt x="769" y="4160"/>
                  </a:lnTo>
                  <a:lnTo>
                    <a:pt x="0" y="4640"/>
                  </a:lnTo>
                  <a:lnTo>
                    <a:pt x="458" y="5440"/>
                  </a:lnTo>
                  <a:lnTo>
                    <a:pt x="311" y="6400"/>
                  </a:lnTo>
                  <a:lnTo>
                    <a:pt x="1702" y="7040"/>
                  </a:lnTo>
                  <a:lnTo>
                    <a:pt x="1391" y="7840"/>
                  </a:lnTo>
                  <a:lnTo>
                    <a:pt x="1702" y="7840"/>
                  </a:lnTo>
                  <a:lnTo>
                    <a:pt x="2471" y="7520"/>
                  </a:lnTo>
                  <a:lnTo>
                    <a:pt x="2929" y="6880"/>
                  </a:lnTo>
                  <a:lnTo>
                    <a:pt x="3240" y="6560"/>
                  </a:lnTo>
                  <a:lnTo>
                    <a:pt x="3698" y="6400"/>
                  </a:lnTo>
                  <a:lnTo>
                    <a:pt x="4466" y="6720"/>
                  </a:lnTo>
                  <a:lnTo>
                    <a:pt x="4778" y="7040"/>
                  </a:lnTo>
                  <a:lnTo>
                    <a:pt x="5089" y="7360"/>
                  </a:lnTo>
                  <a:lnTo>
                    <a:pt x="5711" y="7360"/>
                  </a:lnTo>
                  <a:lnTo>
                    <a:pt x="6022" y="7680"/>
                  </a:lnTo>
                  <a:lnTo>
                    <a:pt x="6169" y="8480"/>
                  </a:lnTo>
                  <a:lnTo>
                    <a:pt x="6626" y="9440"/>
                  </a:lnTo>
                  <a:lnTo>
                    <a:pt x="6791" y="9920"/>
                  </a:lnTo>
                  <a:lnTo>
                    <a:pt x="7249" y="10240"/>
                  </a:lnTo>
                  <a:lnTo>
                    <a:pt x="7871" y="11040"/>
                  </a:lnTo>
                  <a:lnTo>
                    <a:pt x="8640" y="11520"/>
                  </a:lnTo>
                  <a:lnTo>
                    <a:pt x="9098" y="11840"/>
                  </a:lnTo>
                  <a:lnTo>
                    <a:pt x="9409" y="12160"/>
                  </a:lnTo>
                  <a:lnTo>
                    <a:pt x="11111" y="13600"/>
                  </a:lnTo>
                  <a:lnTo>
                    <a:pt x="11422" y="13920"/>
                  </a:lnTo>
                  <a:lnTo>
                    <a:pt x="11880" y="13760"/>
                  </a:lnTo>
                  <a:lnTo>
                    <a:pt x="12960" y="14240"/>
                  </a:lnTo>
                  <a:lnTo>
                    <a:pt x="13582" y="14880"/>
                  </a:lnTo>
                  <a:lnTo>
                    <a:pt x="14040" y="14880"/>
                  </a:lnTo>
                  <a:lnTo>
                    <a:pt x="14186" y="15040"/>
                  </a:lnTo>
                  <a:lnTo>
                    <a:pt x="14186" y="15360"/>
                  </a:lnTo>
                  <a:lnTo>
                    <a:pt x="14809" y="15360"/>
                  </a:lnTo>
                  <a:lnTo>
                    <a:pt x="15120" y="16000"/>
                  </a:lnTo>
                  <a:lnTo>
                    <a:pt x="15578" y="16480"/>
                  </a:lnTo>
                  <a:lnTo>
                    <a:pt x="16346" y="16800"/>
                  </a:lnTo>
                  <a:lnTo>
                    <a:pt x="16969" y="17120"/>
                  </a:lnTo>
                  <a:lnTo>
                    <a:pt x="17280" y="18080"/>
                  </a:lnTo>
                  <a:lnTo>
                    <a:pt x="17902" y="19680"/>
                  </a:lnTo>
                  <a:lnTo>
                    <a:pt x="17426" y="19680"/>
                  </a:lnTo>
                  <a:lnTo>
                    <a:pt x="17115" y="20000"/>
                  </a:lnTo>
                  <a:lnTo>
                    <a:pt x="17115" y="20320"/>
                  </a:lnTo>
                  <a:lnTo>
                    <a:pt x="16969" y="20800"/>
                  </a:lnTo>
                  <a:lnTo>
                    <a:pt x="16822" y="21120"/>
                  </a:lnTo>
                  <a:lnTo>
                    <a:pt x="17115" y="21440"/>
                  </a:lnTo>
                  <a:lnTo>
                    <a:pt x="17426" y="21600"/>
                  </a:lnTo>
                  <a:lnTo>
                    <a:pt x="17902" y="21440"/>
                  </a:lnTo>
                  <a:lnTo>
                    <a:pt x="18195" y="20800"/>
                  </a:lnTo>
                  <a:lnTo>
                    <a:pt x="18506" y="20000"/>
                  </a:lnTo>
                  <a:lnTo>
                    <a:pt x="18818" y="19200"/>
                  </a:lnTo>
                  <a:lnTo>
                    <a:pt x="19586" y="19040"/>
                  </a:lnTo>
                  <a:lnTo>
                    <a:pt x="19586" y="18080"/>
                  </a:lnTo>
                  <a:lnTo>
                    <a:pt x="19275" y="17760"/>
                  </a:lnTo>
                  <a:lnTo>
                    <a:pt x="18818" y="17600"/>
                  </a:lnTo>
                  <a:lnTo>
                    <a:pt x="18360" y="17280"/>
                  </a:lnTo>
                  <a:lnTo>
                    <a:pt x="18195" y="16960"/>
                  </a:lnTo>
                  <a:lnTo>
                    <a:pt x="18506" y="16000"/>
                  </a:lnTo>
                  <a:lnTo>
                    <a:pt x="18818" y="15520"/>
                  </a:lnTo>
                  <a:lnTo>
                    <a:pt x="19129" y="15360"/>
                  </a:lnTo>
                  <a:lnTo>
                    <a:pt x="20209" y="15520"/>
                  </a:lnTo>
                  <a:lnTo>
                    <a:pt x="20978" y="15840"/>
                  </a:lnTo>
                  <a:lnTo>
                    <a:pt x="21600" y="16480"/>
                  </a:lnTo>
                  <a:lnTo>
                    <a:pt x="21600" y="15680"/>
                  </a:lnTo>
                  <a:lnTo>
                    <a:pt x="21142" y="1504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9" name="Shape 1701"/>
            <p:cNvSpPr/>
            <p:nvPr/>
          </p:nvSpPr>
          <p:spPr>
            <a:xfrm>
              <a:off x="4365466" y="8603099"/>
              <a:ext cx="2134236" cy="2027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55" y="12229"/>
                  </a:moveTo>
                  <a:lnTo>
                    <a:pt x="18264" y="11912"/>
                  </a:lnTo>
                  <a:lnTo>
                    <a:pt x="17623" y="12229"/>
                  </a:lnTo>
                  <a:lnTo>
                    <a:pt x="17793" y="11594"/>
                  </a:lnTo>
                  <a:lnTo>
                    <a:pt x="18415" y="10800"/>
                  </a:lnTo>
                  <a:lnTo>
                    <a:pt x="18584" y="10324"/>
                  </a:lnTo>
                  <a:lnTo>
                    <a:pt x="19055" y="10006"/>
                  </a:lnTo>
                  <a:lnTo>
                    <a:pt x="19206" y="9371"/>
                  </a:lnTo>
                  <a:lnTo>
                    <a:pt x="19847" y="9212"/>
                  </a:lnTo>
                  <a:lnTo>
                    <a:pt x="20488" y="8894"/>
                  </a:lnTo>
                  <a:lnTo>
                    <a:pt x="20808" y="7147"/>
                  </a:lnTo>
                  <a:lnTo>
                    <a:pt x="20959" y="6353"/>
                  </a:lnTo>
                  <a:lnTo>
                    <a:pt x="21600" y="5718"/>
                  </a:lnTo>
                  <a:lnTo>
                    <a:pt x="20639" y="5400"/>
                  </a:lnTo>
                  <a:lnTo>
                    <a:pt x="19527" y="5082"/>
                  </a:lnTo>
                  <a:lnTo>
                    <a:pt x="19055" y="4924"/>
                  </a:lnTo>
                  <a:lnTo>
                    <a:pt x="18584" y="4288"/>
                  </a:lnTo>
                  <a:lnTo>
                    <a:pt x="17472" y="4129"/>
                  </a:lnTo>
                  <a:lnTo>
                    <a:pt x="16360" y="3335"/>
                  </a:lnTo>
                  <a:lnTo>
                    <a:pt x="16040" y="2700"/>
                  </a:lnTo>
                  <a:lnTo>
                    <a:pt x="15248" y="2859"/>
                  </a:lnTo>
                  <a:lnTo>
                    <a:pt x="15248" y="2224"/>
                  </a:lnTo>
                  <a:lnTo>
                    <a:pt x="14457" y="1906"/>
                  </a:lnTo>
                  <a:lnTo>
                    <a:pt x="14457" y="1747"/>
                  </a:lnTo>
                  <a:lnTo>
                    <a:pt x="13816" y="1429"/>
                  </a:lnTo>
                  <a:lnTo>
                    <a:pt x="13345" y="953"/>
                  </a:lnTo>
                  <a:lnTo>
                    <a:pt x="12854" y="318"/>
                  </a:lnTo>
                  <a:lnTo>
                    <a:pt x="12553" y="0"/>
                  </a:lnTo>
                  <a:lnTo>
                    <a:pt x="11742" y="159"/>
                  </a:lnTo>
                  <a:lnTo>
                    <a:pt x="11271" y="476"/>
                  </a:lnTo>
                  <a:lnTo>
                    <a:pt x="10951" y="1747"/>
                  </a:lnTo>
                  <a:lnTo>
                    <a:pt x="10630" y="2065"/>
                  </a:lnTo>
                  <a:lnTo>
                    <a:pt x="10159" y="2382"/>
                  </a:lnTo>
                  <a:lnTo>
                    <a:pt x="9217" y="2700"/>
                  </a:lnTo>
                  <a:lnTo>
                    <a:pt x="8727" y="2859"/>
                  </a:lnTo>
                  <a:lnTo>
                    <a:pt x="8576" y="3335"/>
                  </a:lnTo>
                  <a:lnTo>
                    <a:pt x="8406" y="3653"/>
                  </a:lnTo>
                  <a:lnTo>
                    <a:pt x="7784" y="3653"/>
                  </a:lnTo>
                  <a:lnTo>
                    <a:pt x="6823" y="3335"/>
                  </a:lnTo>
                  <a:lnTo>
                    <a:pt x="6503" y="3176"/>
                  </a:lnTo>
                  <a:lnTo>
                    <a:pt x="6182" y="2859"/>
                  </a:lnTo>
                  <a:lnTo>
                    <a:pt x="5070" y="2859"/>
                  </a:lnTo>
                  <a:lnTo>
                    <a:pt x="5560" y="3971"/>
                  </a:lnTo>
                  <a:lnTo>
                    <a:pt x="5711" y="5082"/>
                  </a:lnTo>
                  <a:lnTo>
                    <a:pt x="4769" y="4924"/>
                  </a:lnTo>
                  <a:lnTo>
                    <a:pt x="3977" y="4765"/>
                  </a:lnTo>
                  <a:lnTo>
                    <a:pt x="3657" y="4924"/>
                  </a:lnTo>
                  <a:lnTo>
                    <a:pt x="3336" y="4606"/>
                  </a:lnTo>
                  <a:lnTo>
                    <a:pt x="2865" y="4129"/>
                  </a:lnTo>
                  <a:lnTo>
                    <a:pt x="2375" y="4129"/>
                  </a:lnTo>
                  <a:lnTo>
                    <a:pt x="2054" y="4288"/>
                  </a:lnTo>
                  <a:lnTo>
                    <a:pt x="1583" y="4288"/>
                  </a:lnTo>
                  <a:lnTo>
                    <a:pt x="641" y="4288"/>
                  </a:lnTo>
                  <a:lnTo>
                    <a:pt x="151" y="4606"/>
                  </a:lnTo>
                  <a:lnTo>
                    <a:pt x="0" y="4765"/>
                  </a:lnTo>
                  <a:lnTo>
                    <a:pt x="151" y="4924"/>
                  </a:lnTo>
                  <a:lnTo>
                    <a:pt x="942" y="5400"/>
                  </a:lnTo>
                  <a:lnTo>
                    <a:pt x="471" y="5400"/>
                  </a:lnTo>
                  <a:lnTo>
                    <a:pt x="320" y="5559"/>
                  </a:lnTo>
                  <a:lnTo>
                    <a:pt x="320" y="5718"/>
                  </a:lnTo>
                  <a:lnTo>
                    <a:pt x="471" y="6035"/>
                  </a:lnTo>
                  <a:lnTo>
                    <a:pt x="792" y="6194"/>
                  </a:lnTo>
                  <a:lnTo>
                    <a:pt x="1432" y="6353"/>
                  </a:lnTo>
                  <a:lnTo>
                    <a:pt x="2054" y="6512"/>
                  </a:lnTo>
                  <a:lnTo>
                    <a:pt x="2545" y="6988"/>
                  </a:lnTo>
                  <a:lnTo>
                    <a:pt x="3016" y="7306"/>
                  </a:lnTo>
                  <a:lnTo>
                    <a:pt x="3487" y="7465"/>
                  </a:lnTo>
                  <a:lnTo>
                    <a:pt x="3657" y="7941"/>
                  </a:lnTo>
                  <a:lnTo>
                    <a:pt x="4128" y="8418"/>
                  </a:lnTo>
                  <a:lnTo>
                    <a:pt x="3977" y="8894"/>
                  </a:lnTo>
                  <a:lnTo>
                    <a:pt x="4599" y="10165"/>
                  </a:lnTo>
                  <a:lnTo>
                    <a:pt x="5070" y="10641"/>
                  </a:lnTo>
                  <a:lnTo>
                    <a:pt x="5391" y="11118"/>
                  </a:lnTo>
                  <a:lnTo>
                    <a:pt x="5240" y="11594"/>
                  </a:lnTo>
                  <a:lnTo>
                    <a:pt x="4769" y="11753"/>
                  </a:lnTo>
                  <a:lnTo>
                    <a:pt x="5560" y="12706"/>
                  </a:lnTo>
                  <a:lnTo>
                    <a:pt x="5070" y="12547"/>
                  </a:lnTo>
                  <a:lnTo>
                    <a:pt x="4448" y="15406"/>
                  </a:lnTo>
                  <a:lnTo>
                    <a:pt x="3807" y="16835"/>
                  </a:lnTo>
                  <a:lnTo>
                    <a:pt x="3336" y="17312"/>
                  </a:lnTo>
                  <a:lnTo>
                    <a:pt x="2695" y="17471"/>
                  </a:lnTo>
                  <a:lnTo>
                    <a:pt x="3016" y="17629"/>
                  </a:lnTo>
                  <a:lnTo>
                    <a:pt x="3977" y="18424"/>
                  </a:lnTo>
                  <a:lnTo>
                    <a:pt x="4599" y="19059"/>
                  </a:lnTo>
                  <a:lnTo>
                    <a:pt x="5240" y="19218"/>
                  </a:lnTo>
                  <a:lnTo>
                    <a:pt x="6031" y="19694"/>
                  </a:lnTo>
                  <a:lnTo>
                    <a:pt x="6352" y="20171"/>
                  </a:lnTo>
                  <a:lnTo>
                    <a:pt x="7464" y="20329"/>
                  </a:lnTo>
                  <a:lnTo>
                    <a:pt x="8727" y="20488"/>
                  </a:lnTo>
                  <a:lnTo>
                    <a:pt x="9839" y="20965"/>
                  </a:lnTo>
                  <a:lnTo>
                    <a:pt x="10951" y="21282"/>
                  </a:lnTo>
                  <a:lnTo>
                    <a:pt x="11441" y="21600"/>
                  </a:lnTo>
                  <a:lnTo>
                    <a:pt x="11912" y="21441"/>
                  </a:lnTo>
                  <a:lnTo>
                    <a:pt x="12063" y="21124"/>
                  </a:lnTo>
                  <a:lnTo>
                    <a:pt x="11742" y="20488"/>
                  </a:lnTo>
                  <a:lnTo>
                    <a:pt x="11912" y="19694"/>
                  </a:lnTo>
                  <a:lnTo>
                    <a:pt x="12232" y="19218"/>
                  </a:lnTo>
                  <a:lnTo>
                    <a:pt x="12854" y="18741"/>
                  </a:lnTo>
                  <a:lnTo>
                    <a:pt x="13495" y="18424"/>
                  </a:lnTo>
                  <a:lnTo>
                    <a:pt x="14136" y="18424"/>
                  </a:lnTo>
                  <a:lnTo>
                    <a:pt x="15870" y="18900"/>
                  </a:lnTo>
                  <a:lnTo>
                    <a:pt x="16511" y="19218"/>
                  </a:lnTo>
                  <a:lnTo>
                    <a:pt x="17152" y="19535"/>
                  </a:lnTo>
                  <a:lnTo>
                    <a:pt x="17793" y="19535"/>
                  </a:lnTo>
                  <a:lnTo>
                    <a:pt x="18094" y="19376"/>
                  </a:lnTo>
                  <a:lnTo>
                    <a:pt x="18264" y="19218"/>
                  </a:lnTo>
                  <a:lnTo>
                    <a:pt x="18415" y="19059"/>
                  </a:lnTo>
                  <a:lnTo>
                    <a:pt x="19206" y="18424"/>
                  </a:lnTo>
                  <a:lnTo>
                    <a:pt x="20168" y="17947"/>
                  </a:lnTo>
                  <a:lnTo>
                    <a:pt x="20488" y="17153"/>
                  </a:lnTo>
                  <a:lnTo>
                    <a:pt x="19055" y="16518"/>
                  </a:lnTo>
                  <a:lnTo>
                    <a:pt x="19206" y="15565"/>
                  </a:lnTo>
                  <a:lnTo>
                    <a:pt x="18735" y="14771"/>
                  </a:lnTo>
                  <a:lnTo>
                    <a:pt x="19527" y="14294"/>
                  </a:lnTo>
                  <a:lnTo>
                    <a:pt x="19206" y="13024"/>
                  </a:lnTo>
                  <a:lnTo>
                    <a:pt x="19527" y="13024"/>
                  </a:lnTo>
                  <a:lnTo>
                    <a:pt x="19206" y="12547"/>
                  </a:lnTo>
                  <a:lnTo>
                    <a:pt x="19055" y="1222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0" name="Shape 1702"/>
            <p:cNvSpPr/>
            <p:nvPr/>
          </p:nvSpPr>
          <p:spPr>
            <a:xfrm>
              <a:off x="6216625" y="9557188"/>
              <a:ext cx="2197555" cy="2012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42" y="15040"/>
                  </a:moveTo>
                  <a:lnTo>
                    <a:pt x="20520" y="14560"/>
                  </a:lnTo>
                  <a:lnTo>
                    <a:pt x="19898" y="14240"/>
                  </a:lnTo>
                  <a:lnTo>
                    <a:pt x="18360" y="13440"/>
                  </a:lnTo>
                  <a:lnTo>
                    <a:pt x="16822" y="12640"/>
                  </a:lnTo>
                  <a:lnTo>
                    <a:pt x="17115" y="12320"/>
                  </a:lnTo>
                  <a:lnTo>
                    <a:pt x="16969" y="12000"/>
                  </a:lnTo>
                  <a:lnTo>
                    <a:pt x="16511" y="11680"/>
                  </a:lnTo>
                  <a:lnTo>
                    <a:pt x="15889" y="11840"/>
                  </a:lnTo>
                  <a:lnTo>
                    <a:pt x="14955" y="11840"/>
                  </a:lnTo>
                  <a:lnTo>
                    <a:pt x="14186" y="11360"/>
                  </a:lnTo>
                  <a:lnTo>
                    <a:pt x="13418" y="10560"/>
                  </a:lnTo>
                  <a:lnTo>
                    <a:pt x="12960" y="9760"/>
                  </a:lnTo>
                  <a:lnTo>
                    <a:pt x="12502" y="8960"/>
                  </a:lnTo>
                  <a:lnTo>
                    <a:pt x="11734" y="8160"/>
                  </a:lnTo>
                  <a:lnTo>
                    <a:pt x="10178" y="6880"/>
                  </a:lnTo>
                  <a:lnTo>
                    <a:pt x="9574" y="5920"/>
                  </a:lnTo>
                  <a:lnTo>
                    <a:pt x="9574" y="5600"/>
                  </a:lnTo>
                  <a:lnTo>
                    <a:pt x="9866" y="5120"/>
                  </a:lnTo>
                  <a:lnTo>
                    <a:pt x="10031" y="4800"/>
                  </a:lnTo>
                  <a:lnTo>
                    <a:pt x="9866" y="4480"/>
                  </a:lnTo>
                  <a:lnTo>
                    <a:pt x="9720" y="4320"/>
                  </a:lnTo>
                  <a:lnTo>
                    <a:pt x="9720" y="4000"/>
                  </a:lnTo>
                  <a:lnTo>
                    <a:pt x="10178" y="3680"/>
                  </a:lnTo>
                  <a:lnTo>
                    <a:pt x="11734" y="3040"/>
                  </a:lnTo>
                  <a:lnTo>
                    <a:pt x="11880" y="2880"/>
                  </a:lnTo>
                  <a:lnTo>
                    <a:pt x="11734" y="1760"/>
                  </a:lnTo>
                  <a:lnTo>
                    <a:pt x="11880" y="1120"/>
                  </a:lnTo>
                  <a:lnTo>
                    <a:pt x="9720" y="480"/>
                  </a:lnTo>
                  <a:lnTo>
                    <a:pt x="9409" y="0"/>
                  </a:lnTo>
                  <a:lnTo>
                    <a:pt x="8018" y="160"/>
                  </a:lnTo>
                  <a:lnTo>
                    <a:pt x="7414" y="800"/>
                  </a:lnTo>
                  <a:lnTo>
                    <a:pt x="6791" y="640"/>
                  </a:lnTo>
                  <a:lnTo>
                    <a:pt x="6480" y="1280"/>
                  </a:lnTo>
                  <a:lnTo>
                    <a:pt x="5858" y="1280"/>
                  </a:lnTo>
                  <a:lnTo>
                    <a:pt x="5400" y="1600"/>
                  </a:lnTo>
                  <a:lnTo>
                    <a:pt x="4631" y="1440"/>
                  </a:lnTo>
                  <a:lnTo>
                    <a:pt x="4174" y="3040"/>
                  </a:lnTo>
                  <a:lnTo>
                    <a:pt x="2929" y="1440"/>
                  </a:lnTo>
                  <a:lnTo>
                    <a:pt x="2160" y="2720"/>
                  </a:lnTo>
                  <a:lnTo>
                    <a:pt x="458" y="2880"/>
                  </a:lnTo>
                  <a:lnTo>
                    <a:pt x="769" y="4160"/>
                  </a:lnTo>
                  <a:lnTo>
                    <a:pt x="0" y="4640"/>
                  </a:lnTo>
                  <a:lnTo>
                    <a:pt x="458" y="5440"/>
                  </a:lnTo>
                  <a:lnTo>
                    <a:pt x="311" y="6400"/>
                  </a:lnTo>
                  <a:lnTo>
                    <a:pt x="1702" y="7040"/>
                  </a:lnTo>
                  <a:lnTo>
                    <a:pt x="1391" y="7840"/>
                  </a:lnTo>
                  <a:lnTo>
                    <a:pt x="1702" y="7840"/>
                  </a:lnTo>
                  <a:lnTo>
                    <a:pt x="2471" y="7520"/>
                  </a:lnTo>
                  <a:lnTo>
                    <a:pt x="2929" y="6880"/>
                  </a:lnTo>
                  <a:lnTo>
                    <a:pt x="3240" y="6560"/>
                  </a:lnTo>
                  <a:lnTo>
                    <a:pt x="3698" y="6400"/>
                  </a:lnTo>
                  <a:lnTo>
                    <a:pt x="4466" y="6720"/>
                  </a:lnTo>
                  <a:lnTo>
                    <a:pt x="4778" y="7040"/>
                  </a:lnTo>
                  <a:lnTo>
                    <a:pt x="5089" y="7360"/>
                  </a:lnTo>
                  <a:lnTo>
                    <a:pt x="5711" y="7360"/>
                  </a:lnTo>
                  <a:lnTo>
                    <a:pt x="6022" y="7680"/>
                  </a:lnTo>
                  <a:lnTo>
                    <a:pt x="6169" y="8480"/>
                  </a:lnTo>
                  <a:lnTo>
                    <a:pt x="6626" y="9440"/>
                  </a:lnTo>
                  <a:lnTo>
                    <a:pt x="6791" y="9920"/>
                  </a:lnTo>
                  <a:lnTo>
                    <a:pt x="7249" y="10240"/>
                  </a:lnTo>
                  <a:lnTo>
                    <a:pt x="7871" y="11040"/>
                  </a:lnTo>
                  <a:lnTo>
                    <a:pt x="8640" y="11520"/>
                  </a:lnTo>
                  <a:lnTo>
                    <a:pt x="9098" y="11840"/>
                  </a:lnTo>
                  <a:lnTo>
                    <a:pt x="9409" y="12160"/>
                  </a:lnTo>
                  <a:lnTo>
                    <a:pt x="11111" y="13600"/>
                  </a:lnTo>
                  <a:lnTo>
                    <a:pt x="11422" y="13920"/>
                  </a:lnTo>
                  <a:lnTo>
                    <a:pt x="11880" y="13760"/>
                  </a:lnTo>
                  <a:lnTo>
                    <a:pt x="12960" y="14240"/>
                  </a:lnTo>
                  <a:lnTo>
                    <a:pt x="13582" y="14880"/>
                  </a:lnTo>
                  <a:lnTo>
                    <a:pt x="14040" y="14880"/>
                  </a:lnTo>
                  <a:lnTo>
                    <a:pt x="14186" y="15040"/>
                  </a:lnTo>
                  <a:lnTo>
                    <a:pt x="14186" y="15360"/>
                  </a:lnTo>
                  <a:lnTo>
                    <a:pt x="14809" y="15360"/>
                  </a:lnTo>
                  <a:lnTo>
                    <a:pt x="15120" y="16000"/>
                  </a:lnTo>
                  <a:lnTo>
                    <a:pt x="15578" y="16480"/>
                  </a:lnTo>
                  <a:lnTo>
                    <a:pt x="16346" y="16800"/>
                  </a:lnTo>
                  <a:lnTo>
                    <a:pt x="16969" y="17120"/>
                  </a:lnTo>
                  <a:lnTo>
                    <a:pt x="17280" y="18080"/>
                  </a:lnTo>
                  <a:lnTo>
                    <a:pt x="17902" y="19680"/>
                  </a:lnTo>
                  <a:lnTo>
                    <a:pt x="17426" y="19680"/>
                  </a:lnTo>
                  <a:lnTo>
                    <a:pt x="17115" y="20000"/>
                  </a:lnTo>
                  <a:lnTo>
                    <a:pt x="17115" y="20320"/>
                  </a:lnTo>
                  <a:lnTo>
                    <a:pt x="16969" y="20800"/>
                  </a:lnTo>
                  <a:lnTo>
                    <a:pt x="16822" y="21120"/>
                  </a:lnTo>
                  <a:lnTo>
                    <a:pt x="17115" y="21440"/>
                  </a:lnTo>
                  <a:lnTo>
                    <a:pt x="17426" y="21600"/>
                  </a:lnTo>
                  <a:lnTo>
                    <a:pt x="17902" y="21440"/>
                  </a:lnTo>
                  <a:lnTo>
                    <a:pt x="18195" y="20800"/>
                  </a:lnTo>
                  <a:lnTo>
                    <a:pt x="18506" y="20000"/>
                  </a:lnTo>
                  <a:lnTo>
                    <a:pt x="18818" y="19200"/>
                  </a:lnTo>
                  <a:lnTo>
                    <a:pt x="19586" y="19040"/>
                  </a:lnTo>
                  <a:lnTo>
                    <a:pt x="19586" y="18080"/>
                  </a:lnTo>
                  <a:lnTo>
                    <a:pt x="19275" y="17760"/>
                  </a:lnTo>
                  <a:lnTo>
                    <a:pt x="18818" y="17600"/>
                  </a:lnTo>
                  <a:lnTo>
                    <a:pt x="18360" y="17280"/>
                  </a:lnTo>
                  <a:lnTo>
                    <a:pt x="18195" y="16960"/>
                  </a:lnTo>
                  <a:lnTo>
                    <a:pt x="18506" y="16000"/>
                  </a:lnTo>
                  <a:lnTo>
                    <a:pt x="18818" y="15520"/>
                  </a:lnTo>
                  <a:lnTo>
                    <a:pt x="19129" y="15360"/>
                  </a:lnTo>
                  <a:lnTo>
                    <a:pt x="20209" y="15520"/>
                  </a:lnTo>
                  <a:lnTo>
                    <a:pt x="20978" y="15840"/>
                  </a:lnTo>
                  <a:lnTo>
                    <a:pt x="21600" y="16480"/>
                  </a:lnTo>
                  <a:lnTo>
                    <a:pt x="21600" y="15680"/>
                  </a:lnTo>
                  <a:lnTo>
                    <a:pt x="21142" y="15040"/>
                  </a:lnTo>
                  <a:lnTo>
                    <a:pt x="21142" y="1504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1" name="Shape 1703"/>
            <p:cNvSpPr/>
            <p:nvPr/>
          </p:nvSpPr>
          <p:spPr>
            <a:xfrm>
              <a:off x="4365466" y="8603099"/>
              <a:ext cx="2134236" cy="2027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55" y="12229"/>
                  </a:moveTo>
                  <a:lnTo>
                    <a:pt x="18264" y="11912"/>
                  </a:lnTo>
                  <a:lnTo>
                    <a:pt x="17623" y="12229"/>
                  </a:lnTo>
                  <a:lnTo>
                    <a:pt x="17793" y="11594"/>
                  </a:lnTo>
                  <a:lnTo>
                    <a:pt x="18415" y="10800"/>
                  </a:lnTo>
                  <a:lnTo>
                    <a:pt x="18584" y="10324"/>
                  </a:lnTo>
                  <a:lnTo>
                    <a:pt x="19055" y="10006"/>
                  </a:lnTo>
                  <a:lnTo>
                    <a:pt x="19206" y="9371"/>
                  </a:lnTo>
                  <a:lnTo>
                    <a:pt x="19847" y="9212"/>
                  </a:lnTo>
                  <a:lnTo>
                    <a:pt x="20488" y="8894"/>
                  </a:lnTo>
                  <a:lnTo>
                    <a:pt x="20808" y="7147"/>
                  </a:lnTo>
                  <a:lnTo>
                    <a:pt x="20959" y="6353"/>
                  </a:lnTo>
                  <a:lnTo>
                    <a:pt x="21600" y="5718"/>
                  </a:lnTo>
                  <a:lnTo>
                    <a:pt x="20639" y="5400"/>
                  </a:lnTo>
                  <a:lnTo>
                    <a:pt x="19527" y="5082"/>
                  </a:lnTo>
                  <a:lnTo>
                    <a:pt x="19055" y="4924"/>
                  </a:lnTo>
                  <a:lnTo>
                    <a:pt x="18584" y="4288"/>
                  </a:lnTo>
                  <a:lnTo>
                    <a:pt x="17472" y="4129"/>
                  </a:lnTo>
                  <a:lnTo>
                    <a:pt x="16360" y="3335"/>
                  </a:lnTo>
                  <a:lnTo>
                    <a:pt x="16040" y="2700"/>
                  </a:lnTo>
                  <a:lnTo>
                    <a:pt x="15248" y="2859"/>
                  </a:lnTo>
                  <a:lnTo>
                    <a:pt x="15248" y="2224"/>
                  </a:lnTo>
                  <a:lnTo>
                    <a:pt x="14457" y="1906"/>
                  </a:lnTo>
                  <a:lnTo>
                    <a:pt x="14457" y="1747"/>
                  </a:lnTo>
                  <a:lnTo>
                    <a:pt x="13816" y="1429"/>
                  </a:lnTo>
                  <a:lnTo>
                    <a:pt x="13345" y="953"/>
                  </a:lnTo>
                  <a:lnTo>
                    <a:pt x="12854" y="318"/>
                  </a:lnTo>
                  <a:lnTo>
                    <a:pt x="12553" y="0"/>
                  </a:lnTo>
                  <a:lnTo>
                    <a:pt x="11742" y="159"/>
                  </a:lnTo>
                  <a:lnTo>
                    <a:pt x="11271" y="476"/>
                  </a:lnTo>
                  <a:lnTo>
                    <a:pt x="10951" y="1747"/>
                  </a:lnTo>
                  <a:lnTo>
                    <a:pt x="10630" y="2065"/>
                  </a:lnTo>
                  <a:lnTo>
                    <a:pt x="10159" y="2382"/>
                  </a:lnTo>
                  <a:lnTo>
                    <a:pt x="9217" y="2700"/>
                  </a:lnTo>
                  <a:lnTo>
                    <a:pt x="8727" y="2859"/>
                  </a:lnTo>
                  <a:lnTo>
                    <a:pt x="8576" y="3335"/>
                  </a:lnTo>
                  <a:lnTo>
                    <a:pt x="8406" y="3653"/>
                  </a:lnTo>
                  <a:lnTo>
                    <a:pt x="7784" y="3653"/>
                  </a:lnTo>
                  <a:lnTo>
                    <a:pt x="6823" y="3335"/>
                  </a:lnTo>
                  <a:lnTo>
                    <a:pt x="6503" y="3176"/>
                  </a:lnTo>
                  <a:lnTo>
                    <a:pt x="6182" y="2859"/>
                  </a:lnTo>
                  <a:lnTo>
                    <a:pt x="5070" y="2859"/>
                  </a:lnTo>
                  <a:lnTo>
                    <a:pt x="5560" y="3971"/>
                  </a:lnTo>
                  <a:lnTo>
                    <a:pt x="5711" y="5082"/>
                  </a:lnTo>
                  <a:lnTo>
                    <a:pt x="4769" y="4924"/>
                  </a:lnTo>
                  <a:lnTo>
                    <a:pt x="3977" y="4765"/>
                  </a:lnTo>
                  <a:lnTo>
                    <a:pt x="3657" y="4924"/>
                  </a:lnTo>
                  <a:lnTo>
                    <a:pt x="3336" y="4606"/>
                  </a:lnTo>
                  <a:lnTo>
                    <a:pt x="2865" y="4129"/>
                  </a:lnTo>
                  <a:lnTo>
                    <a:pt x="2375" y="4129"/>
                  </a:lnTo>
                  <a:lnTo>
                    <a:pt x="2054" y="4288"/>
                  </a:lnTo>
                  <a:lnTo>
                    <a:pt x="1583" y="4288"/>
                  </a:lnTo>
                  <a:lnTo>
                    <a:pt x="641" y="4288"/>
                  </a:lnTo>
                  <a:lnTo>
                    <a:pt x="151" y="4606"/>
                  </a:lnTo>
                  <a:lnTo>
                    <a:pt x="0" y="4765"/>
                  </a:lnTo>
                  <a:lnTo>
                    <a:pt x="151" y="4924"/>
                  </a:lnTo>
                  <a:lnTo>
                    <a:pt x="942" y="5400"/>
                  </a:lnTo>
                  <a:lnTo>
                    <a:pt x="471" y="5400"/>
                  </a:lnTo>
                  <a:lnTo>
                    <a:pt x="320" y="5559"/>
                  </a:lnTo>
                  <a:lnTo>
                    <a:pt x="320" y="5718"/>
                  </a:lnTo>
                  <a:lnTo>
                    <a:pt x="471" y="6035"/>
                  </a:lnTo>
                  <a:lnTo>
                    <a:pt x="792" y="6194"/>
                  </a:lnTo>
                  <a:lnTo>
                    <a:pt x="1432" y="6353"/>
                  </a:lnTo>
                  <a:lnTo>
                    <a:pt x="2054" y="6512"/>
                  </a:lnTo>
                  <a:lnTo>
                    <a:pt x="2545" y="6988"/>
                  </a:lnTo>
                  <a:lnTo>
                    <a:pt x="3016" y="7306"/>
                  </a:lnTo>
                  <a:lnTo>
                    <a:pt x="3487" y="7465"/>
                  </a:lnTo>
                  <a:lnTo>
                    <a:pt x="3657" y="7941"/>
                  </a:lnTo>
                  <a:lnTo>
                    <a:pt x="4128" y="8418"/>
                  </a:lnTo>
                  <a:lnTo>
                    <a:pt x="3977" y="8894"/>
                  </a:lnTo>
                  <a:lnTo>
                    <a:pt x="4599" y="10165"/>
                  </a:lnTo>
                  <a:lnTo>
                    <a:pt x="5070" y="10641"/>
                  </a:lnTo>
                  <a:lnTo>
                    <a:pt x="5391" y="11118"/>
                  </a:lnTo>
                  <a:lnTo>
                    <a:pt x="5240" y="11594"/>
                  </a:lnTo>
                  <a:lnTo>
                    <a:pt x="4769" y="11753"/>
                  </a:lnTo>
                  <a:lnTo>
                    <a:pt x="5560" y="12706"/>
                  </a:lnTo>
                  <a:lnTo>
                    <a:pt x="5070" y="12547"/>
                  </a:lnTo>
                  <a:lnTo>
                    <a:pt x="4448" y="15406"/>
                  </a:lnTo>
                  <a:lnTo>
                    <a:pt x="3807" y="16835"/>
                  </a:lnTo>
                  <a:lnTo>
                    <a:pt x="3336" y="17312"/>
                  </a:lnTo>
                  <a:lnTo>
                    <a:pt x="2695" y="17471"/>
                  </a:lnTo>
                  <a:lnTo>
                    <a:pt x="3016" y="17629"/>
                  </a:lnTo>
                  <a:lnTo>
                    <a:pt x="3977" y="18424"/>
                  </a:lnTo>
                  <a:lnTo>
                    <a:pt x="4599" y="19059"/>
                  </a:lnTo>
                  <a:lnTo>
                    <a:pt x="5240" y="19218"/>
                  </a:lnTo>
                  <a:lnTo>
                    <a:pt x="6031" y="19694"/>
                  </a:lnTo>
                  <a:lnTo>
                    <a:pt x="6352" y="20171"/>
                  </a:lnTo>
                  <a:lnTo>
                    <a:pt x="7464" y="20329"/>
                  </a:lnTo>
                  <a:lnTo>
                    <a:pt x="8727" y="20488"/>
                  </a:lnTo>
                  <a:lnTo>
                    <a:pt x="9839" y="20965"/>
                  </a:lnTo>
                  <a:lnTo>
                    <a:pt x="10951" y="21282"/>
                  </a:lnTo>
                  <a:lnTo>
                    <a:pt x="11441" y="21600"/>
                  </a:lnTo>
                  <a:lnTo>
                    <a:pt x="11912" y="21441"/>
                  </a:lnTo>
                  <a:lnTo>
                    <a:pt x="11912" y="21441"/>
                  </a:lnTo>
                  <a:lnTo>
                    <a:pt x="12063" y="21124"/>
                  </a:lnTo>
                  <a:lnTo>
                    <a:pt x="11742" y="20488"/>
                  </a:lnTo>
                  <a:lnTo>
                    <a:pt x="11912" y="19694"/>
                  </a:lnTo>
                  <a:lnTo>
                    <a:pt x="12232" y="19218"/>
                  </a:lnTo>
                  <a:lnTo>
                    <a:pt x="12854" y="18741"/>
                  </a:lnTo>
                  <a:lnTo>
                    <a:pt x="13495" y="18424"/>
                  </a:lnTo>
                  <a:lnTo>
                    <a:pt x="14136" y="18424"/>
                  </a:lnTo>
                  <a:lnTo>
                    <a:pt x="15870" y="18900"/>
                  </a:lnTo>
                  <a:lnTo>
                    <a:pt x="16511" y="19218"/>
                  </a:lnTo>
                  <a:lnTo>
                    <a:pt x="17152" y="19535"/>
                  </a:lnTo>
                  <a:lnTo>
                    <a:pt x="17793" y="19535"/>
                  </a:lnTo>
                  <a:lnTo>
                    <a:pt x="18094" y="19376"/>
                  </a:lnTo>
                  <a:lnTo>
                    <a:pt x="18264" y="19218"/>
                  </a:lnTo>
                  <a:lnTo>
                    <a:pt x="18415" y="19059"/>
                  </a:lnTo>
                  <a:lnTo>
                    <a:pt x="19206" y="18424"/>
                  </a:lnTo>
                  <a:lnTo>
                    <a:pt x="20168" y="17947"/>
                  </a:lnTo>
                  <a:lnTo>
                    <a:pt x="20488" y="17153"/>
                  </a:lnTo>
                  <a:lnTo>
                    <a:pt x="19055" y="16518"/>
                  </a:lnTo>
                  <a:lnTo>
                    <a:pt x="19206" y="15565"/>
                  </a:lnTo>
                  <a:lnTo>
                    <a:pt x="18735" y="14771"/>
                  </a:lnTo>
                  <a:lnTo>
                    <a:pt x="19527" y="14294"/>
                  </a:lnTo>
                  <a:lnTo>
                    <a:pt x="19206" y="13024"/>
                  </a:lnTo>
                  <a:lnTo>
                    <a:pt x="19527" y="13024"/>
                  </a:lnTo>
                  <a:lnTo>
                    <a:pt x="19206" y="12547"/>
                  </a:lnTo>
                  <a:lnTo>
                    <a:pt x="19055" y="122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2" name="Shape 1704"/>
            <p:cNvSpPr/>
            <p:nvPr/>
          </p:nvSpPr>
          <p:spPr>
            <a:xfrm>
              <a:off x="5605780" y="8558378"/>
              <a:ext cx="610847" cy="432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07" y="17131"/>
                  </a:moveTo>
                  <a:lnTo>
                    <a:pt x="18834" y="15641"/>
                  </a:lnTo>
                  <a:lnTo>
                    <a:pt x="20480" y="14897"/>
                  </a:lnTo>
                  <a:lnTo>
                    <a:pt x="21600" y="13407"/>
                  </a:lnTo>
                  <a:lnTo>
                    <a:pt x="21600" y="10428"/>
                  </a:lnTo>
                  <a:lnTo>
                    <a:pt x="19954" y="8193"/>
                  </a:lnTo>
                  <a:lnTo>
                    <a:pt x="17715" y="6703"/>
                  </a:lnTo>
                  <a:lnTo>
                    <a:pt x="18307" y="4469"/>
                  </a:lnTo>
                  <a:lnTo>
                    <a:pt x="17188" y="2234"/>
                  </a:lnTo>
                  <a:lnTo>
                    <a:pt x="14422" y="1490"/>
                  </a:lnTo>
                  <a:lnTo>
                    <a:pt x="11063" y="745"/>
                  </a:lnTo>
                  <a:lnTo>
                    <a:pt x="8824" y="2234"/>
                  </a:lnTo>
                  <a:lnTo>
                    <a:pt x="6651" y="1490"/>
                  </a:lnTo>
                  <a:lnTo>
                    <a:pt x="4939" y="0"/>
                  </a:lnTo>
                  <a:lnTo>
                    <a:pt x="2766" y="1490"/>
                  </a:lnTo>
                  <a:lnTo>
                    <a:pt x="0" y="2234"/>
                  </a:lnTo>
                  <a:lnTo>
                    <a:pt x="1054" y="3724"/>
                  </a:lnTo>
                  <a:lnTo>
                    <a:pt x="2766" y="6703"/>
                  </a:lnTo>
                  <a:lnTo>
                    <a:pt x="4412" y="8938"/>
                  </a:lnTo>
                  <a:lnTo>
                    <a:pt x="6651" y="10428"/>
                  </a:lnTo>
                  <a:lnTo>
                    <a:pt x="6651" y="11172"/>
                  </a:lnTo>
                  <a:lnTo>
                    <a:pt x="9417" y="12662"/>
                  </a:lnTo>
                  <a:lnTo>
                    <a:pt x="9417" y="15641"/>
                  </a:lnTo>
                  <a:lnTo>
                    <a:pt x="12183" y="14897"/>
                  </a:lnTo>
                  <a:lnTo>
                    <a:pt x="13302" y="17876"/>
                  </a:lnTo>
                  <a:lnTo>
                    <a:pt x="17188" y="21600"/>
                  </a:lnTo>
                  <a:lnTo>
                    <a:pt x="18307" y="21600"/>
                  </a:lnTo>
                  <a:lnTo>
                    <a:pt x="18307" y="19366"/>
                  </a:lnTo>
                  <a:lnTo>
                    <a:pt x="18307" y="1713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3" name="Shape 1705"/>
            <p:cNvSpPr/>
            <p:nvPr/>
          </p:nvSpPr>
          <p:spPr>
            <a:xfrm>
              <a:off x="6123511" y="8856529"/>
              <a:ext cx="109879" cy="14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53" y="6480"/>
                  </a:moveTo>
                  <a:lnTo>
                    <a:pt x="9153" y="0"/>
                  </a:lnTo>
                  <a:lnTo>
                    <a:pt x="2929" y="2160"/>
                  </a:lnTo>
                  <a:lnTo>
                    <a:pt x="0" y="6480"/>
                  </a:lnTo>
                  <a:lnTo>
                    <a:pt x="0" y="12960"/>
                  </a:lnTo>
                  <a:lnTo>
                    <a:pt x="0" y="19440"/>
                  </a:lnTo>
                  <a:lnTo>
                    <a:pt x="15376" y="21600"/>
                  </a:lnTo>
                  <a:lnTo>
                    <a:pt x="21600" y="12960"/>
                  </a:lnTo>
                  <a:lnTo>
                    <a:pt x="9153" y="648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4" name="Shape 1706"/>
            <p:cNvSpPr/>
            <p:nvPr/>
          </p:nvSpPr>
          <p:spPr>
            <a:xfrm>
              <a:off x="5745457" y="8111147"/>
              <a:ext cx="627607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26" y="18900"/>
                  </a:moveTo>
                  <a:lnTo>
                    <a:pt x="15126" y="15660"/>
                  </a:lnTo>
                  <a:lnTo>
                    <a:pt x="15126" y="13500"/>
                  </a:lnTo>
                  <a:lnTo>
                    <a:pt x="18395" y="12960"/>
                  </a:lnTo>
                  <a:lnTo>
                    <a:pt x="18395" y="11340"/>
                  </a:lnTo>
                  <a:lnTo>
                    <a:pt x="19998" y="10800"/>
                  </a:lnTo>
                  <a:lnTo>
                    <a:pt x="20574" y="8640"/>
                  </a:lnTo>
                  <a:lnTo>
                    <a:pt x="18908" y="7020"/>
                  </a:lnTo>
                  <a:lnTo>
                    <a:pt x="20574" y="6480"/>
                  </a:lnTo>
                  <a:lnTo>
                    <a:pt x="21600" y="3780"/>
                  </a:lnTo>
                  <a:lnTo>
                    <a:pt x="21087" y="1080"/>
                  </a:lnTo>
                  <a:lnTo>
                    <a:pt x="20574" y="1080"/>
                  </a:lnTo>
                  <a:lnTo>
                    <a:pt x="19485" y="0"/>
                  </a:lnTo>
                  <a:lnTo>
                    <a:pt x="17818" y="0"/>
                  </a:lnTo>
                  <a:lnTo>
                    <a:pt x="14037" y="1080"/>
                  </a:lnTo>
                  <a:lnTo>
                    <a:pt x="13011" y="1620"/>
                  </a:lnTo>
                  <a:lnTo>
                    <a:pt x="12434" y="3240"/>
                  </a:lnTo>
                  <a:lnTo>
                    <a:pt x="13011" y="4860"/>
                  </a:lnTo>
                  <a:lnTo>
                    <a:pt x="14037" y="6480"/>
                  </a:lnTo>
                  <a:lnTo>
                    <a:pt x="14614" y="7560"/>
                  </a:lnTo>
                  <a:lnTo>
                    <a:pt x="13524" y="8640"/>
                  </a:lnTo>
                  <a:lnTo>
                    <a:pt x="11922" y="9180"/>
                  </a:lnTo>
                  <a:lnTo>
                    <a:pt x="10255" y="8100"/>
                  </a:lnTo>
                  <a:lnTo>
                    <a:pt x="10832" y="4860"/>
                  </a:lnTo>
                  <a:lnTo>
                    <a:pt x="10255" y="3780"/>
                  </a:lnTo>
                  <a:lnTo>
                    <a:pt x="9742" y="2160"/>
                  </a:lnTo>
                  <a:lnTo>
                    <a:pt x="7050" y="8640"/>
                  </a:lnTo>
                  <a:lnTo>
                    <a:pt x="4871" y="11340"/>
                  </a:lnTo>
                  <a:lnTo>
                    <a:pt x="4358" y="14580"/>
                  </a:lnTo>
                  <a:lnTo>
                    <a:pt x="2692" y="14580"/>
                  </a:lnTo>
                  <a:lnTo>
                    <a:pt x="2179" y="14580"/>
                  </a:lnTo>
                  <a:lnTo>
                    <a:pt x="1666" y="15660"/>
                  </a:lnTo>
                  <a:lnTo>
                    <a:pt x="0" y="16200"/>
                  </a:lnTo>
                  <a:lnTo>
                    <a:pt x="1666" y="17280"/>
                  </a:lnTo>
                  <a:lnTo>
                    <a:pt x="3782" y="17820"/>
                  </a:lnTo>
                  <a:lnTo>
                    <a:pt x="5961" y="16740"/>
                  </a:lnTo>
                  <a:lnTo>
                    <a:pt x="9230" y="17280"/>
                  </a:lnTo>
                  <a:lnTo>
                    <a:pt x="11922" y="17820"/>
                  </a:lnTo>
                  <a:lnTo>
                    <a:pt x="13011" y="19440"/>
                  </a:lnTo>
                  <a:lnTo>
                    <a:pt x="12434" y="21060"/>
                  </a:lnTo>
                  <a:lnTo>
                    <a:pt x="14037" y="21600"/>
                  </a:lnTo>
                  <a:lnTo>
                    <a:pt x="14037" y="19980"/>
                  </a:lnTo>
                  <a:lnTo>
                    <a:pt x="15126" y="189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5" name="Shape 1707"/>
            <p:cNvSpPr/>
            <p:nvPr/>
          </p:nvSpPr>
          <p:spPr>
            <a:xfrm>
              <a:off x="6123511" y="8856529"/>
              <a:ext cx="109879" cy="14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53" y="6480"/>
                  </a:moveTo>
                  <a:lnTo>
                    <a:pt x="9153" y="0"/>
                  </a:lnTo>
                  <a:lnTo>
                    <a:pt x="2929" y="2160"/>
                  </a:lnTo>
                  <a:lnTo>
                    <a:pt x="0" y="6480"/>
                  </a:lnTo>
                  <a:lnTo>
                    <a:pt x="0" y="12960"/>
                  </a:lnTo>
                  <a:lnTo>
                    <a:pt x="0" y="19440"/>
                  </a:lnTo>
                  <a:lnTo>
                    <a:pt x="15376" y="21600"/>
                  </a:lnTo>
                  <a:lnTo>
                    <a:pt x="21600" y="12960"/>
                  </a:lnTo>
                  <a:lnTo>
                    <a:pt x="9153" y="648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6" name="Shape 1708"/>
            <p:cNvSpPr/>
            <p:nvPr/>
          </p:nvSpPr>
          <p:spPr>
            <a:xfrm>
              <a:off x="5745457" y="8111147"/>
              <a:ext cx="627607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26" y="18900"/>
                  </a:moveTo>
                  <a:lnTo>
                    <a:pt x="15126" y="15660"/>
                  </a:lnTo>
                  <a:lnTo>
                    <a:pt x="15126" y="13500"/>
                  </a:lnTo>
                  <a:lnTo>
                    <a:pt x="18395" y="12960"/>
                  </a:lnTo>
                  <a:lnTo>
                    <a:pt x="18395" y="11340"/>
                  </a:lnTo>
                  <a:lnTo>
                    <a:pt x="19998" y="10800"/>
                  </a:lnTo>
                  <a:lnTo>
                    <a:pt x="20574" y="8640"/>
                  </a:lnTo>
                  <a:lnTo>
                    <a:pt x="18908" y="7020"/>
                  </a:lnTo>
                  <a:lnTo>
                    <a:pt x="20574" y="6480"/>
                  </a:lnTo>
                  <a:lnTo>
                    <a:pt x="21600" y="3780"/>
                  </a:lnTo>
                  <a:lnTo>
                    <a:pt x="21087" y="1080"/>
                  </a:lnTo>
                  <a:lnTo>
                    <a:pt x="20574" y="1080"/>
                  </a:lnTo>
                  <a:lnTo>
                    <a:pt x="19485" y="0"/>
                  </a:lnTo>
                  <a:lnTo>
                    <a:pt x="17818" y="0"/>
                  </a:lnTo>
                  <a:lnTo>
                    <a:pt x="14037" y="1080"/>
                  </a:lnTo>
                  <a:lnTo>
                    <a:pt x="13011" y="1620"/>
                  </a:lnTo>
                  <a:lnTo>
                    <a:pt x="12434" y="3240"/>
                  </a:lnTo>
                  <a:lnTo>
                    <a:pt x="13011" y="4860"/>
                  </a:lnTo>
                  <a:lnTo>
                    <a:pt x="14037" y="6480"/>
                  </a:lnTo>
                  <a:lnTo>
                    <a:pt x="14614" y="7560"/>
                  </a:lnTo>
                  <a:lnTo>
                    <a:pt x="13524" y="8640"/>
                  </a:lnTo>
                  <a:lnTo>
                    <a:pt x="11922" y="9180"/>
                  </a:lnTo>
                  <a:lnTo>
                    <a:pt x="10255" y="8100"/>
                  </a:lnTo>
                  <a:lnTo>
                    <a:pt x="10832" y="4860"/>
                  </a:lnTo>
                  <a:lnTo>
                    <a:pt x="10255" y="3780"/>
                  </a:lnTo>
                  <a:lnTo>
                    <a:pt x="9742" y="2160"/>
                  </a:lnTo>
                  <a:lnTo>
                    <a:pt x="7050" y="8640"/>
                  </a:lnTo>
                  <a:lnTo>
                    <a:pt x="4871" y="11340"/>
                  </a:lnTo>
                  <a:lnTo>
                    <a:pt x="4358" y="14580"/>
                  </a:lnTo>
                  <a:lnTo>
                    <a:pt x="2692" y="14580"/>
                  </a:lnTo>
                  <a:lnTo>
                    <a:pt x="2179" y="14580"/>
                  </a:lnTo>
                  <a:lnTo>
                    <a:pt x="1666" y="15660"/>
                  </a:lnTo>
                  <a:lnTo>
                    <a:pt x="0" y="16200"/>
                  </a:lnTo>
                  <a:lnTo>
                    <a:pt x="1666" y="17280"/>
                  </a:lnTo>
                  <a:lnTo>
                    <a:pt x="3782" y="17820"/>
                  </a:lnTo>
                  <a:lnTo>
                    <a:pt x="5961" y="16740"/>
                  </a:lnTo>
                  <a:lnTo>
                    <a:pt x="9230" y="17280"/>
                  </a:lnTo>
                  <a:lnTo>
                    <a:pt x="11922" y="17820"/>
                  </a:lnTo>
                  <a:lnTo>
                    <a:pt x="13011" y="19440"/>
                  </a:lnTo>
                  <a:lnTo>
                    <a:pt x="12434" y="21060"/>
                  </a:lnTo>
                  <a:lnTo>
                    <a:pt x="14037" y="21600"/>
                  </a:lnTo>
                  <a:lnTo>
                    <a:pt x="14037" y="19980"/>
                  </a:lnTo>
                  <a:lnTo>
                    <a:pt x="15126" y="189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7" name="Shape 1709"/>
            <p:cNvSpPr/>
            <p:nvPr/>
          </p:nvSpPr>
          <p:spPr>
            <a:xfrm>
              <a:off x="6514600" y="7201780"/>
              <a:ext cx="392953" cy="641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39" y="21600"/>
                  </a:moveTo>
                  <a:lnTo>
                    <a:pt x="12080" y="19591"/>
                  </a:lnTo>
                  <a:lnTo>
                    <a:pt x="14639" y="19591"/>
                  </a:lnTo>
                  <a:lnTo>
                    <a:pt x="13001" y="17581"/>
                  </a:lnTo>
                  <a:lnTo>
                    <a:pt x="13001" y="15572"/>
                  </a:lnTo>
                  <a:lnTo>
                    <a:pt x="17300" y="11553"/>
                  </a:lnTo>
                  <a:lnTo>
                    <a:pt x="19041" y="12056"/>
                  </a:lnTo>
                  <a:lnTo>
                    <a:pt x="21600" y="8540"/>
                  </a:lnTo>
                  <a:lnTo>
                    <a:pt x="18119" y="7033"/>
                  </a:lnTo>
                  <a:lnTo>
                    <a:pt x="17300" y="4521"/>
                  </a:lnTo>
                  <a:lnTo>
                    <a:pt x="18119" y="1507"/>
                  </a:lnTo>
                  <a:lnTo>
                    <a:pt x="18119" y="502"/>
                  </a:lnTo>
                  <a:lnTo>
                    <a:pt x="16379" y="0"/>
                  </a:lnTo>
                  <a:lnTo>
                    <a:pt x="13820" y="502"/>
                  </a:lnTo>
                  <a:lnTo>
                    <a:pt x="13001" y="1507"/>
                  </a:lnTo>
                  <a:lnTo>
                    <a:pt x="10339" y="2512"/>
                  </a:lnTo>
                  <a:lnTo>
                    <a:pt x="7780" y="3014"/>
                  </a:lnTo>
                  <a:lnTo>
                    <a:pt x="5221" y="3516"/>
                  </a:lnTo>
                  <a:lnTo>
                    <a:pt x="3481" y="4521"/>
                  </a:lnTo>
                  <a:lnTo>
                    <a:pt x="2662" y="6028"/>
                  </a:lnTo>
                  <a:lnTo>
                    <a:pt x="4300" y="7033"/>
                  </a:lnTo>
                  <a:lnTo>
                    <a:pt x="1740" y="7535"/>
                  </a:lnTo>
                  <a:lnTo>
                    <a:pt x="921" y="9042"/>
                  </a:lnTo>
                  <a:lnTo>
                    <a:pt x="921" y="10549"/>
                  </a:lnTo>
                  <a:lnTo>
                    <a:pt x="2662" y="12056"/>
                  </a:lnTo>
                  <a:lnTo>
                    <a:pt x="0" y="13060"/>
                  </a:lnTo>
                  <a:lnTo>
                    <a:pt x="0" y="14065"/>
                  </a:lnTo>
                  <a:lnTo>
                    <a:pt x="2662" y="17079"/>
                  </a:lnTo>
                  <a:lnTo>
                    <a:pt x="4300" y="16074"/>
                  </a:lnTo>
                  <a:lnTo>
                    <a:pt x="5221" y="19088"/>
                  </a:lnTo>
                  <a:lnTo>
                    <a:pt x="6040" y="20595"/>
                  </a:lnTo>
                  <a:lnTo>
                    <a:pt x="8599" y="21098"/>
                  </a:lnTo>
                  <a:lnTo>
                    <a:pt x="14639" y="21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8" name="Shape 1710"/>
            <p:cNvSpPr/>
            <p:nvPr/>
          </p:nvSpPr>
          <p:spPr>
            <a:xfrm>
              <a:off x="6162617" y="7835355"/>
              <a:ext cx="1396752" cy="1654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87" y="21016"/>
                  </a:moveTo>
                  <a:lnTo>
                    <a:pt x="6566" y="20627"/>
                  </a:lnTo>
                  <a:lnTo>
                    <a:pt x="8986" y="21211"/>
                  </a:lnTo>
                  <a:lnTo>
                    <a:pt x="10195" y="21600"/>
                  </a:lnTo>
                  <a:lnTo>
                    <a:pt x="11174" y="21211"/>
                  </a:lnTo>
                  <a:lnTo>
                    <a:pt x="12874" y="21405"/>
                  </a:lnTo>
                  <a:lnTo>
                    <a:pt x="14083" y="21211"/>
                  </a:lnTo>
                  <a:lnTo>
                    <a:pt x="16042" y="20627"/>
                  </a:lnTo>
                  <a:lnTo>
                    <a:pt x="17741" y="21016"/>
                  </a:lnTo>
                  <a:lnTo>
                    <a:pt x="17741" y="20238"/>
                  </a:lnTo>
                  <a:lnTo>
                    <a:pt x="17251" y="19459"/>
                  </a:lnTo>
                  <a:lnTo>
                    <a:pt x="18202" y="18876"/>
                  </a:lnTo>
                  <a:lnTo>
                    <a:pt x="18461" y="18097"/>
                  </a:lnTo>
                  <a:lnTo>
                    <a:pt x="19440" y="18097"/>
                  </a:lnTo>
                  <a:lnTo>
                    <a:pt x="19670" y="17319"/>
                  </a:lnTo>
                  <a:lnTo>
                    <a:pt x="17482" y="15957"/>
                  </a:lnTo>
                  <a:lnTo>
                    <a:pt x="15782" y="14789"/>
                  </a:lnTo>
                  <a:lnTo>
                    <a:pt x="16042" y="14205"/>
                  </a:lnTo>
                  <a:lnTo>
                    <a:pt x="15062" y="13232"/>
                  </a:lnTo>
                  <a:lnTo>
                    <a:pt x="16042" y="12649"/>
                  </a:lnTo>
                  <a:lnTo>
                    <a:pt x="17251" y="12454"/>
                  </a:lnTo>
                  <a:lnTo>
                    <a:pt x="18461" y="11870"/>
                  </a:lnTo>
                  <a:lnTo>
                    <a:pt x="19670" y="11481"/>
                  </a:lnTo>
                  <a:lnTo>
                    <a:pt x="19901" y="10703"/>
                  </a:lnTo>
                  <a:lnTo>
                    <a:pt x="20880" y="10703"/>
                  </a:lnTo>
                  <a:lnTo>
                    <a:pt x="21600" y="11092"/>
                  </a:lnTo>
                  <a:lnTo>
                    <a:pt x="21600" y="9535"/>
                  </a:lnTo>
                  <a:lnTo>
                    <a:pt x="20880" y="8757"/>
                  </a:lnTo>
                  <a:lnTo>
                    <a:pt x="21370" y="7784"/>
                  </a:lnTo>
                  <a:lnTo>
                    <a:pt x="20650" y="6811"/>
                  </a:lnTo>
                  <a:lnTo>
                    <a:pt x="20650" y="6032"/>
                  </a:lnTo>
                  <a:lnTo>
                    <a:pt x="19181" y="5254"/>
                  </a:lnTo>
                  <a:lnTo>
                    <a:pt x="19901" y="4086"/>
                  </a:lnTo>
                  <a:lnTo>
                    <a:pt x="19670" y="3308"/>
                  </a:lnTo>
                  <a:lnTo>
                    <a:pt x="19440" y="2141"/>
                  </a:lnTo>
                  <a:lnTo>
                    <a:pt x="18461" y="1946"/>
                  </a:lnTo>
                  <a:lnTo>
                    <a:pt x="17482" y="1557"/>
                  </a:lnTo>
                  <a:lnTo>
                    <a:pt x="17741" y="778"/>
                  </a:lnTo>
                  <a:lnTo>
                    <a:pt x="16992" y="389"/>
                  </a:lnTo>
                  <a:lnTo>
                    <a:pt x="16762" y="778"/>
                  </a:lnTo>
                  <a:lnTo>
                    <a:pt x="16502" y="1168"/>
                  </a:lnTo>
                  <a:lnTo>
                    <a:pt x="16042" y="973"/>
                  </a:lnTo>
                  <a:lnTo>
                    <a:pt x="15782" y="973"/>
                  </a:lnTo>
                  <a:lnTo>
                    <a:pt x="15552" y="973"/>
                  </a:lnTo>
                  <a:lnTo>
                    <a:pt x="14803" y="1557"/>
                  </a:lnTo>
                  <a:lnTo>
                    <a:pt x="13853" y="1751"/>
                  </a:lnTo>
                  <a:lnTo>
                    <a:pt x="13363" y="2335"/>
                  </a:lnTo>
                  <a:lnTo>
                    <a:pt x="12643" y="2335"/>
                  </a:lnTo>
                  <a:lnTo>
                    <a:pt x="11894" y="2141"/>
                  </a:lnTo>
                  <a:lnTo>
                    <a:pt x="12384" y="1557"/>
                  </a:lnTo>
                  <a:lnTo>
                    <a:pt x="12154" y="778"/>
                  </a:lnTo>
                  <a:lnTo>
                    <a:pt x="11405" y="1362"/>
                  </a:lnTo>
                  <a:lnTo>
                    <a:pt x="9965" y="973"/>
                  </a:lnTo>
                  <a:lnTo>
                    <a:pt x="9965" y="389"/>
                  </a:lnTo>
                  <a:lnTo>
                    <a:pt x="9706" y="195"/>
                  </a:lnTo>
                  <a:lnTo>
                    <a:pt x="7286" y="0"/>
                  </a:lnTo>
                  <a:lnTo>
                    <a:pt x="7776" y="584"/>
                  </a:lnTo>
                  <a:lnTo>
                    <a:pt x="7056" y="973"/>
                  </a:lnTo>
                  <a:lnTo>
                    <a:pt x="7056" y="1557"/>
                  </a:lnTo>
                  <a:lnTo>
                    <a:pt x="8006" y="2724"/>
                  </a:lnTo>
                  <a:lnTo>
                    <a:pt x="7286" y="2724"/>
                  </a:lnTo>
                  <a:lnTo>
                    <a:pt x="6797" y="2724"/>
                  </a:lnTo>
                  <a:lnTo>
                    <a:pt x="6566" y="3114"/>
                  </a:lnTo>
                  <a:lnTo>
                    <a:pt x="6336" y="3308"/>
                  </a:lnTo>
                  <a:lnTo>
                    <a:pt x="6077" y="3308"/>
                  </a:lnTo>
                  <a:lnTo>
                    <a:pt x="5357" y="3114"/>
                  </a:lnTo>
                  <a:lnTo>
                    <a:pt x="3888" y="3114"/>
                  </a:lnTo>
                  <a:lnTo>
                    <a:pt x="3168" y="3503"/>
                  </a:lnTo>
                  <a:lnTo>
                    <a:pt x="3168" y="4086"/>
                  </a:lnTo>
                  <a:lnTo>
                    <a:pt x="3398" y="5059"/>
                  </a:lnTo>
                  <a:lnTo>
                    <a:pt x="2938" y="6032"/>
                  </a:lnTo>
                  <a:lnTo>
                    <a:pt x="2189" y="6227"/>
                  </a:lnTo>
                  <a:lnTo>
                    <a:pt x="2938" y="6811"/>
                  </a:lnTo>
                  <a:lnTo>
                    <a:pt x="2678" y="7589"/>
                  </a:lnTo>
                  <a:lnTo>
                    <a:pt x="1958" y="7784"/>
                  </a:lnTo>
                  <a:lnTo>
                    <a:pt x="1958" y="8368"/>
                  </a:lnTo>
                  <a:lnTo>
                    <a:pt x="490" y="8562"/>
                  </a:lnTo>
                  <a:lnTo>
                    <a:pt x="490" y="9341"/>
                  </a:lnTo>
                  <a:lnTo>
                    <a:pt x="490" y="10508"/>
                  </a:lnTo>
                  <a:lnTo>
                    <a:pt x="0" y="10897"/>
                  </a:lnTo>
                  <a:lnTo>
                    <a:pt x="0" y="11481"/>
                  </a:lnTo>
                  <a:lnTo>
                    <a:pt x="259" y="11676"/>
                  </a:lnTo>
                  <a:lnTo>
                    <a:pt x="979" y="12259"/>
                  </a:lnTo>
                  <a:lnTo>
                    <a:pt x="979" y="13038"/>
                  </a:lnTo>
                  <a:lnTo>
                    <a:pt x="490" y="13427"/>
                  </a:lnTo>
                  <a:lnTo>
                    <a:pt x="259" y="13427"/>
                  </a:lnTo>
                  <a:lnTo>
                    <a:pt x="259" y="14011"/>
                  </a:lnTo>
                  <a:lnTo>
                    <a:pt x="1238" y="14595"/>
                  </a:lnTo>
                  <a:lnTo>
                    <a:pt x="749" y="15373"/>
                  </a:lnTo>
                  <a:lnTo>
                    <a:pt x="1469" y="16151"/>
                  </a:lnTo>
                  <a:lnTo>
                    <a:pt x="2189" y="16346"/>
                  </a:lnTo>
                  <a:lnTo>
                    <a:pt x="3888" y="16735"/>
                  </a:lnTo>
                  <a:lnTo>
                    <a:pt x="5357" y="17124"/>
                  </a:lnTo>
                  <a:lnTo>
                    <a:pt x="4378" y="17903"/>
                  </a:lnTo>
                  <a:lnTo>
                    <a:pt x="4147" y="18876"/>
                  </a:lnTo>
                  <a:lnTo>
                    <a:pt x="3658" y="21016"/>
                  </a:lnTo>
                  <a:lnTo>
                    <a:pt x="3398" y="21016"/>
                  </a:lnTo>
                  <a:lnTo>
                    <a:pt x="4147" y="21211"/>
                  </a:lnTo>
                  <a:lnTo>
                    <a:pt x="5587" y="2101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9" name="Shape 1711"/>
            <p:cNvSpPr/>
            <p:nvPr/>
          </p:nvSpPr>
          <p:spPr>
            <a:xfrm>
              <a:off x="6514600" y="7201780"/>
              <a:ext cx="392953" cy="641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39" y="21600"/>
                  </a:moveTo>
                  <a:lnTo>
                    <a:pt x="12080" y="19591"/>
                  </a:lnTo>
                  <a:lnTo>
                    <a:pt x="14639" y="19591"/>
                  </a:lnTo>
                  <a:lnTo>
                    <a:pt x="13001" y="17581"/>
                  </a:lnTo>
                  <a:lnTo>
                    <a:pt x="13001" y="15572"/>
                  </a:lnTo>
                  <a:lnTo>
                    <a:pt x="17300" y="11553"/>
                  </a:lnTo>
                  <a:lnTo>
                    <a:pt x="19041" y="12056"/>
                  </a:lnTo>
                  <a:lnTo>
                    <a:pt x="21600" y="8540"/>
                  </a:lnTo>
                  <a:lnTo>
                    <a:pt x="18119" y="7033"/>
                  </a:lnTo>
                  <a:lnTo>
                    <a:pt x="17300" y="4521"/>
                  </a:lnTo>
                  <a:lnTo>
                    <a:pt x="18119" y="1507"/>
                  </a:lnTo>
                  <a:lnTo>
                    <a:pt x="18119" y="502"/>
                  </a:lnTo>
                  <a:lnTo>
                    <a:pt x="16379" y="0"/>
                  </a:lnTo>
                  <a:lnTo>
                    <a:pt x="13820" y="502"/>
                  </a:lnTo>
                  <a:lnTo>
                    <a:pt x="13001" y="1507"/>
                  </a:lnTo>
                  <a:lnTo>
                    <a:pt x="10339" y="2512"/>
                  </a:lnTo>
                  <a:lnTo>
                    <a:pt x="7780" y="3014"/>
                  </a:lnTo>
                  <a:lnTo>
                    <a:pt x="5221" y="3516"/>
                  </a:lnTo>
                  <a:lnTo>
                    <a:pt x="3481" y="4521"/>
                  </a:lnTo>
                  <a:lnTo>
                    <a:pt x="2662" y="6028"/>
                  </a:lnTo>
                  <a:lnTo>
                    <a:pt x="4300" y="7033"/>
                  </a:lnTo>
                  <a:lnTo>
                    <a:pt x="1740" y="7535"/>
                  </a:lnTo>
                  <a:lnTo>
                    <a:pt x="921" y="9042"/>
                  </a:lnTo>
                  <a:lnTo>
                    <a:pt x="921" y="10549"/>
                  </a:lnTo>
                  <a:lnTo>
                    <a:pt x="2662" y="12056"/>
                  </a:lnTo>
                  <a:lnTo>
                    <a:pt x="0" y="13060"/>
                  </a:lnTo>
                  <a:lnTo>
                    <a:pt x="0" y="14065"/>
                  </a:lnTo>
                  <a:lnTo>
                    <a:pt x="2662" y="17079"/>
                  </a:lnTo>
                  <a:lnTo>
                    <a:pt x="4300" y="16074"/>
                  </a:lnTo>
                  <a:lnTo>
                    <a:pt x="5221" y="19088"/>
                  </a:lnTo>
                  <a:lnTo>
                    <a:pt x="6040" y="20595"/>
                  </a:lnTo>
                  <a:lnTo>
                    <a:pt x="8599" y="21098"/>
                  </a:lnTo>
                  <a:lnTo>
                    <a:pt x="14639" y="21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0" name="Shape 1712"/>
            <p:cNvSpPr/>
            <p:nvPr/>
          </p:nvSpPr>
          <p:spPr>
            <a:xfrm>
              <a:off x="6153305" y="7827902"/>
              <a:ext cx="1396751" cy="1654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87" y="21016"/>
                  </a:moveTo>
                  <a:lnTo>
                    <a:pt x="6566" y="20627"/>
                  </a:lnTo>
                  <a:lnTo>
                    <a:pt x="8986" y="21211"/>
                  </a:lnTo>
                  <a:lnTo>
                    <a:pt x="10195" y="21600"/>
                  </a:lnTo>
                  <a:lnTo>
                    <a:pt x="11174" y="21211"/>
                  </a:lnTo>
                  <a:lnTo>
                    <a:pt x="12874" y="21405"/>
                  </a:lnTo>
                  <a:lnTo>
                    <a:pt x="14083" y="21211"/>
                  </a:lnTo>
                  <a:lnTo>
                    <a:pt x="16042" y="20627"/>
                  </a:lnTo>
                  <a:lnTo>
                    <a:pt x="17741" y="21016"/>
                  </a:lnTo>
                  <a:lnTo>
                    <a:pt x="17741" y="20238"/>
                  </a:lnTo>
                  <a:lnTo>
                    <a:pt x="17251" y="19459"/>
                  </a:lnTo>
                  <a:lnTo>
                    <a:pt x="18202" y="18876"/>
                  </a:lnTo>
                  <a:lnTo>
                    <a:pt x="18461" y="18097"/>
                  </a:lnTo>
                  <a:lnTo>
                    <a:pt x="19440" y="18097"/>
                  </a:lnTo>
                  <a:lnTo>
                    <a:pt x="19670" y="17319"/>
                  </a:lnTo>
                  <a:lnTo>
                    <a:pt x="17482" y="15957"/>
                  </a:lnTo>
                  <a:lnTo>
                    <a:pt x="15782" y="14789"/>
                  </a:lnTo>
                  <a:lnTo>
                    <a:pt x="16042" y="14205"/>
                  </a:lnTo>
                  <a:lnTo>
                    <a:pt x="15062" y="13232"/>
                  </a:lnTo>
                  <a:lnTo>
                    <a:pt x="16042" y="12649"/>
                  </a:lnTo>
                  <a:lnTo>
                    <a:pt x="17251" y="12454"/>
                  </a:lnTo>
                  <a:lnTo>
                    <a:pt x="18461" y="11870"/>
                  </a:lnTo>
                  <a:lnTo>
                    <a:pt x="19670" y="11481"/>
                  </a:lnTo>
                  <a:lnTo>
                    <a:pt x="19901" y="10703"/>
                  </a:lnTo>
                  <a:lnTo>
                    <a:pt x="20880" y="10703"/>
                  </a:lnTo>
                  <a:lnTo>
                    <a:pt x="21600" y="11092"/>
                  </a:lnTo>
                  <a:lnTo>
                    <a:pt x="21600" y="9535"/>
                  </a:lnTo>
                  <a:lnTo>
                    <a:pt x="20880" y="8757"/>
                  </a:lnTo>
                  <a:lnTo>
                    <a:pt x="21370" y="7784"/>
                  </a:lnTo>
                  <a:lnTo>
                    <a:pt x="20650" y="6811"/>
                  </a:lnTo>
                  <a:lnTo>
                    <a:pt x="20650" y="6032"/>
                  </a:lnTo>
                  <a:lnTo>
                    <a:pt x="19181" y="5254"/>
                  </a:lnTo>
                  <a:lnTo>
                    <a:pt x="19901" y="4086"/>
                  </a:lnTo>
                  <a:lnTo>
                    <a:pt x="19670" y="3308"/>
                  </a:lnTo>
                  <a:lnTo>
                    <a:pt x="19440" y="2141"/>
                  </a:lnTo>
                  <a:lnTo>
                    <a:pt x="18461" y="1946"/>
                  </a:lnTo>
                  <a:lnTo>
                    <a:pt x="17482" y="1557"/>
                  </a:lnTo>
                  <a:lnTo>
                    <a:pt x="17741" y="778"/>
                  </a:lnTo>
                  <a:lnTo>
                    <a:pt x="16992" y="389"/>
                  </a:lnTo>
                  <a:lnTo>
                    <a:pt x="16762" y="778"/>
                  </a:lnTo>
                  <a:lnTo>
                    <a:pt x="16502" y="1168"/>
                  </a:lnTo>
                  <a:lnTo>
                    <a:pt x="16042" y="973"/>
                  </a:lnTo>
                  <a:lnTo>
                    <a:pt x="15782" y="973"/>
                  </a:lnTo>
                  <a:lnTo>
                    <a:pt x="15552" y="973"/>
                  </a:lnTo>
                  <a:lnTo>
                    <a:pt x="14803" y="1557"/>
                  </a:lnTo>
                  <a:lnTo>
                    <a:pt x="13853" y="1751"/>
                  </a:lnTo>
                  <a:lnTo>
                    <a:pt x="13363" y="2335"/>
                  </a:lnTo>
                  <a:lnTo>
                    <a:pt x="12643" y="2335"/>
                  </a:lnTo>
                  <a:lnTo>
                    <a:pt x="11894" y="2141"/>
                  </a:lnTo>
                  <a:lnTo>
                    <a:pt x="12384" y="1557"/>
                  </a:lnTo>
                  <a:lnTo>
                    <a:pt x="12154" y="778"/>
                  </a:lnTo>
                  <a:lnTo>
                    <a:pt x="11405" y="1362"/>
                  </a:lnTo>
                  <a:lnTo>
                    <a:pt x="9965" y="973"/>
                  </a:lnTo>
                  <a:lnTo>
                    <a:pt x="9965" y="389"/>
                  </a:lnTo>
                  <a:lnTo>
                    <a:pt x="9706" y="195"/>
                  </a:lnTo>
                  <a:lnTo>
                    <a:pt x="7286" y="0"/>
                  </a:lnTo>
                  <a:lnTo>
                    <a:pt x="7776" y="584"/>
                  </a:lnTo>
                  <a:lnTo>
                    <a:pt x="7056" y="973"/>
                  </a:lnTo>
                  <a:lnTo>
                    <a:pt x="7056" y="1557"/>
                  </a:lnTo>
                  <a:lnTo>
                    <a:pt x="8006" y="2724"/>
                  </a:lnTo>
                  <a:lnTo>
                    <a:pt x="7286" y="2724"/>
                  </a:lnTo>
                  <a:lnTo>
                    <a:pt x="6797" y="2724"/>
                  </a:lnTo>
                  <a:lnTo>
                    <a:pt x="6566" y="3114"/>
                  </a:lnTo>
                  <a:lnTo>
                    <a:pt x="6336" y="3308"/>
                  </a:lnTo>
                  <a:lnTo>
                    <a:pt x="6077" y="3308"/>
                  </a:lnTo>
                  <a:lnTo>
                    <a:pt x="5357" y="3114"/>
                  </a:lnTo>
                  <a:lnTo>
                    <a:pt x="3888" y="3114"/>
                  </a:lnTo>
                  <a:lnTo>
                    <a:pt x="3168" y="3503"/>
                  </a:lnTo>
                  <a:lnTo>
                    <a:pt x="3168" y="4086"/>
                  </a:lnTo>
                  <a:lnTo>
                    <a:pt x="3398" y="5059"/>
                  </a:lnTo>
                  <a:lnTo>
                    <a:pt x="2938" y="6032"/>
                  </a:lnTo>
                  <a:lnTo>
                    <a:pt x="2189" y="6227"/>
                  </a:lnTo>
                  <a:lnTo>
                    <a:pt x="2938" y="6811"/>
                  </a:lnTo>
                  <a:lnTo>
                    <a:pt x="2678" y="7589"/>
                  </a:lnTo>
                  <a:lnTo>
                    <a:pt x="1958" y="7784"/>
                  </a:lnTo>
                  <a:lnTo>
                    <a:pt x="1958" y="8368"/>
                  </a:lnTo>
                  <a:lnTo>
                    <a:pt x="490" y="8562"/>
                  </a:lnTo>
                  <a:lnTo>
                    <a:pt x="490" y="9341"/>
                  </a:lnTo>
                  <a:lnTo>
                    <a:pt x="490" y="10508"/>
                  </a:lnTo>
                  <a:lnTo>
                    <a:pt x="0" y="10897"/>
                  </a:lnTo>
                  <a:lnTo>
                    <a:pt x="0" y="11481"/>
                  </a:lnTo>
                  <a:lnTo>
                    <a:pt x="259" y="11676"/>
                  </a:lnTo>
                  <a:lnTo>
                    <a:pt x="979" y="12259"/>
                  </a:lnTo>
                  <a:lnTo>
                    <a:pt x="979" y="13038"/>
                  </a:lnTo>
                  <a:lnTo>
                    <a:pt x="490" y="13427"/>
                  </a:lnTo>
                  <a:lnTo>
                    <a:pt x="259" y="13427"/>
                  </a:lnTo>
                  <a:lnTo>
                    <a:pt x="259" y="14011"/>
                  </a:lnTo>
                  <a:lnTo>
                    <a:pt x="1238" y="14595"/>
                  </a:lnTo>
                  <a:lnTo>
                    <a:pt x="749" y="15373"/>
                  </a:lnTo>
                  <a:lnTo>
                    <a:pt x="749" y="15373"/>
                  </a:lnTo>
                  <a:lnTo>
                    <a:pt x="1469" y="16151"/>
                  </a:lnTo>
                  <a:lnTo>
                    <a:pt x="2189" y="16346"/>
                  </a:lnTo>
                  <a:lnTo>
                    <a:pt x="3888" y="16735"/>
                  </a:lnTo>
                  <a:lnTo>
                    <a:pt x="5357" y="17124"/>
                  </a:lnTo>
                  <a:lnTo>
                    <a:pt x="4378" y="17903"/>
                  </a:lnTo>
                  <a:lnTo>
                    <a:pt x="4147" y="18876"/>
                  </a:lnTo>
                  <a:lnTo>
                    <a:pt x="3658" y="21016"/>
                  </a:lnTo>
                  <a:lnTo>
                    <a:pt x="3398" y="21016"/>
                  </a:lnTo>
                  <a:lnTo>
                    <a:pt x="4147" y="21211"/>
                  </a:lnTo>
                  <a:lnTo>
                    <a:pt x="5587" y="2101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1" name="Shape 1713"/>
            <p:cNvSpPr/>
            <p:nvPr/>
          </p:nvSpPr>
          <p:spPr>
            <a:xfrm>
              <a:off x="6106747" y="9408114"/>
              <a:ext cx="784043" cy="432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5" y="9683"/>
                  </a:moveTo>
                  <a:lnTo>
                    <a:pt x="18162" y="8193"/>
                  </a:lnTo>
                  <a:lnTo>
                    <a:pt x="16880" y="6703"/>
                  </a:lnTo>
                  <a:lnTo>
                    <a:pt x="17290" y="2979"/>
                  </a:lnTo>
                  <a:lnTo>
                    <a:pt x="17290" y="2234"/>
                  </a:lnTo>
                  <a:lnTo>
                    <a:pt x="12981" y="0"/>
                  </a:lnTo>
                  <a:lnTo>
                    <a:pt x="11236" y="1490"/>
                  </a:lnTo>
                  <a:lnTo>
                    <a:pt x="8671" y="2234"/>
                  </a:lnTo>
                  <a:lnTo>
                    <a:pt x="7337" y="1490"/>
                  </a:lnTo>
                  <a:lnTo>
                    <a:pt x="6054" y="2979"/>
                  </a:lnTo>
                  <a:lnTo>
                    <a:pt x="4310" y="3724"/>
                  </a:lnTo>
                  <a:lnTo>
                    <a:pt x="3899" y="6703"/>
                  </a:lnTo>
                  <a:lnTo>
                    <a:pt x="2617" y="8193"/>
                  </a:lnTo>
                  <a:lnTo>
                    <a:pt x="2155" y="10428"/>
                  </a:lnTo>
                  <a:lnTo>
                    <a:pt x="462" y="14152"/>
                  </a:lnTo>
                  <a:lnTo>
                    <a:pt x="0" y="17131"/>
                  </a:lnTo>
                  <a:lnTo>
                    <a:pt x="1744" y="15641"/>
                  </a:lnTo>
                  <a:lnTo>
                    <a:pt x="3899" y="17131"/>
                  </a:lnTo>
                  <a:lnTo>
                    <a:pt x="4310" y="18621"/>
                  </a:lnTo>
                  <a:lnTo>
                    <a:pt x="5182" y="20855"/>
                  </a:lnTo>
                  <a:lnTo>
                    <a:pt x="9081" y="20110"/>
                  </a:lnTo>
                  <a:lnTo>
                    <a:pt x="11236" y="14152"/>
                  </a:lnTo>
                  <a:lnTo>
                    <a:pt x="14725" y="21600"/>
                  </a:lnTo>
                  <a:lnTo>
                    <a:pt x="16008" y="14152"/>
                  </a:lnTo>
                  <a:lnTo>
                    <a:pt x="18162" y="14897"/>
                  </a:lnTo>
                  <a:lnTo>
                    <a:pt x="19445" y="13407"/>
                  </a:lnTo>
                  <a:lnTo>
                    <a:pt x="21190" y="13407"/>
                  </a:lnTo>
                  <a:lnTo>
                    <a:pt x="21600" y="12662"/>
                  </a:lnTo>
                  <a:lnTo>
                    <a:pt x="21190" y="8938"/>
                  </a:lnTo>
                  <a:lnTo>
                    <a:pt x="19035" y="968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2" name="Shape 1714"/>
            <p:cNvSpPr/>
            <p:nvPr/>
          </p:nvSpPr>
          <p:spPr>
            <a:xfrm>
              <a:off x="6719456" y="9095053"/>
              <a:ext cx="1270113" cy="581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49" y="21046"/>
                  </a:moveTo>
                  <a:lnTo>
                    <a:pt x="15994" y="19385"/>
                  </a:lnTo>
                  <a:lnTo>
                    <a:pt x="17609" y="19385"/>
                  </a:lnTo>
                  <a:lnTo>
                    <a:pt x="18940" y="18831"/>
                  </a:lnTo>
                  <a:lnTo>
                    <a:pt x="18940" y="17169"/>
                  </a:lnTo>
                  <a:lnTo>
                    <a:pt x="19731" y="15508"/>
                  </a:lnTo>
                  <a:lnTo>
                    <a:pt x="20016" y="12738"/>
                  </a:lnTo>
                  <a:lnTo>
                    <a:pt x="20016" y="9969"/>
                  </a:lnTo>
                  <a:lnTo>
                    <a:pt x="21347" y="8862"/>
                  </a:lnTo>
                  <a:lnTo>
                    <a:pt x="21600" y="6646"/>
                  </a:lnTo>
                  <a:lnTo>
                    <a:pt x="20555" y="4985"/>
                  </a:lnTo>
                  <a:lnTo>
                    <a:pt x="20555" y="1662"/>
                  </a:lnTo>
                  <a:lnTo>
                    <a:pt x="17863" y="1662"/>
                  </a:lnTo>
                  <a:lnTo>
                    <a:pt x="15456" y="0"/>
                  </a:lnTo>
                  <a:lnTo>
                    <a:pt x="14664" y="3323"/>
                  </a:lnTo>
                  <a:lnTo>
                    <a:pt x="13080" y="4431"/>
                  </a:lnTo>
                  <a:lnTo>
                    <a:pt x="11750" y="2769"/>
                  </a:lnTo>
                  <a:lnTo>
                    <a:pt x="11750" y="4431"/>
                  </a:lnTo>
                  <a:lnTo>
                    <a:pt x="10673" y="4431"/>
                  </a:lnTo>
                  <a:lnTo>
                    <a:pt x="10388" y="6646"/>
                  </a:lnTo>
                  <a:lnTo>
                    <a:pt x="9343" y="8308"/>
                  </a:lnTo>
                  <a:lnTo>
                    <a:pt x="9882" y="10523"/>
                  </a:lnTo>
                  <a:lnTo>
                    <a:pt x="9882" y="12738"/>
                  </a:lnTo>
                  <a:lnTo>
                    <a:pt x="8013" y="11631"/>
                  </a:lnTo>
                  <a:lnTo>
                    <a:pt x="5859" y="13292"/>
                  </a:lnTo>
                  <a:lnTo>
                    <a:pt x="4529" y="13846"/>
                  </a:lnTo>
                  <a:lnTo>
                    <a:pt x="2660" y="13292"/>
                  </a:lnTo>
                  <a:lnTo>
                    <a:pt x="1584" y="14400"/>
                  </a:lnTo>
                  <a:lnTo>
                    <a:pt x="253" y="13846"/>
                  </a:lnTo>
                  <a:lnTo>
                    <a:pt x="0" y="16615"/>
                  </a:lnTo>
                  <a:lnTo>
                    <a:pt x="792" y="17723"/>
                  </a:lnTo>
                  <a:lnTo>
                    <a:pt x="1330" y="18831"/>
                  </a:lnTo>
                  <a:lnTo>
                    <a:pt x="2660" y="18277"/>
                  </a:lnTo>
                  <a:lnTo>
                    <a:pt x="2914" y="21046"/>
                  </a:lnTo>
                  <a:lnTo>
                    <a:pt x="3199" y="19385"/>
                  </a:lnTo>
                  <a:lnTo>
                    <a:pt x="4276" y="19938"/>
                  </a:lnTo>
                  <a:lnTo>
                    <a:pt x="5321" y="17723"/>
                  </a:lnTo>
                  <a:lnTo>
                    <a:pt x="7728" y="17169"/>
                  </a:lnTo>
                  <a:lnTo>
                    <a:pt x="8266" y="18831"/>
                  </a:lnTo>
                  <a:lnTo>
                    <a:pt x="12004" y="21046"/>
                  </a:lnTo>
                  <a:lnTo>
                    <a:pt x="12004" y="21600"/>
                  </a:lnTo>
                  <a:lnTo>
                    <a:pt x="13080" y="21046"/>
                  </a:lnTo>
                  <a:lnTo>
                    <a:pt x="14949" y="2104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3" name="Shape 1715"/>
            <p:cNvSpPr/>
            <p:nvPr/>
          </p:nvSpPr>
          <p:spPr>
            <a:xfrm>
              <a:off x="6106747" y="9408114"/>
              <a:ext cx="784043" cy="432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5" y="9683"/>
                  </a:moveTo>
                  <a:lnTo>
                    <a:pt x="18162" y="8193"/>
                  </a:lnTo>
                  <a:lnTo>
                    <a:pt x="16880" y="6703"/>
                  </a:lnTo>
                  <a:lnTo>
                    <a:pt x="17290" y="2979"/>
                  </a:lnTo>
                  <a:lnTo>
                    <a:pt x="17290" y="2234"/>
                  </a:lnTo>
                  <a:lnTo>
                    <a:pt x="12981" y="0"/>
                  </a:lnTo>
                  <a:lnTo>
                    <a:pt x="11236" y="1490"/>
                  </a:lnTo>
                  <a:lnTo>
                    <a:pt x="8671" y="2234"/>
                  </a:lnTo>
                  <a:lnTo>
                    <a:pt x="7337" y="1490"/>
                  </a:lnTo>
                  <a:lnTo>
                    <a:pt x="6054" y="2979"/>
                  </a:lnTo>
                  <a:lnTo>
                    <a:pt x="4310" y="3724"/>
                  </a:lnTo>
                  <a:lnTo>
                    <a:pt x="3899" y="6703"/>
                  </a:lnTo>
                  <a:lnTo>
                    <a:pt x="2617" y="8193"/>
                  </a:lnTo>
                  <a:lnTo>
                    <a:pt x="2155" y="10428"/>
                  </a:lnTo>
                  <a:lnTo>
                    <a:pt x="462" y="14152"/>
                  </a:lnTo>
                  <a:lnTo>
                    <a:pt x="0" y="17131"/>
                  </a:lnTo>
                  <a:lnTo>
                    <a:pt x="1744" y="15641"/>
                  </a:lnTo>
                  <a:lnTo>
                    <a:pt x="3899" y="17131"/>
                  </a:lnTo>
                  <a:lnTo>
                    <a:pt x="4310" y="18621"/>
                  </a:lnTo>
                  <a:lnTo>
                    <a:pt x="5182" y="20855"/>
                  </a:lnTo>
                  <a:lnTo>
                    <a:pt x="9081" y="20110"/>
                  </a:lnTo>
                  <a:lnTo>
                    <a:pt x="11236" y="14152"/>
                  </a:lnTo>
                  <a:lnTo>
                    <a:pt x="14725" y="21600"/>
                  </a:lnTo>
                  <a:lnTo>
                    <a:pt x="16008" y="14152"/>
                  </a:lnTo>
                  <a:lnTo>
                    <a:pt x="18162" y="14897"/>
                  </a:lnTo>
                  <a:lnTo>
                    <a:pt x="19445" y="13407"/>
                  </a:lnTo>
                  <a:lnTo>
                    <a:pt x="21190" y="13407"/>
                  </a:lnTo>
                  <a:lnTo>
                    <a:pt x="21600" y="12662"/>
                  </a:lnTo>
                  <a:lnTo>
                    <a:pt x="21190" y="8938"/>
                  </a:lnTo>
                  <a:lnTo>
                    <a:pt x="19035" y="968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4" name="Shape 1716"/>
            <p:cNvSpPr/>
            <p:nvPr/>
          </p:nvSpPr>
          <p:spPr>
            <a:xfrm>
              <a:off x="6719456" y="9095053"/>
              <a:ext cx="1270113" cy="581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49" y="21046"/>
                  </a:moveTo>
                  <a:lnTo>
                    <a:pt x="15994" y="19385"/>
                  </a:lnTo>
                  <a:lnTo>
                    <a:pt x="17609" y="19385"/>
                  </a:lnTo>
                  <a:lnTo>
                    <a:pt x="18940" y="18831"/>
                  </a:lnTo>
                  <a:lnTo>
                    <a:pt x="18940" y="17169"/>
                  </a:lnTo>
                  <a:lnTo>
                    <a:pt x="19731" y="15508"/>
                  </a:lnTo>
                  <a:lnTo>
                    <a:pt x="20016" y="12738"/>
                  </a:lnTo>
                  <a:lnTo>
                    <a:pt x="20016" y="9969"/>
                  </a:lnTo>
                  <a:lnTo>
                    <a:pt x="21347" y="8862"/>
                  </a:lnTo>
                  <a:lnTo>
                    <a:pt x="21600" y="6646"/>
                  </a:lnTo>
                  <a:lnTo>
                    <a:pt x="20555" y="4985"/>
                  </a:lnTo>
                  <a:lnTo>
                    <a:pt x="20555" y="1662"/>
                  </a:lnTo>
                  <a:lnTo>
                    <a:pt x="17863" y="1662"/>
                  </a:lnTo>
                  <a:lnTo>
                    <a:pt x="15456" y="0"/>
                  </a:lnTo>
                  <a:lnTo>
                    <a:pt x="14664" y="3323"/>
                  </a:lnTo>
                  <a:lnTo>
                    <a:pt x="13080" y="4431"/>
                  </a:lnTo>
                  <a:lnTo>
                    <a:pt x="11750" y="2769"/>
                  </a:lnTo>
                  <a:lnTo>
                    <a:pt x="11750" y="4431"/>
                  </a:lnTo>
                  <a:lnTo>
                    <a:pt x="10673" y="4431"/>
                  </a:lnTo>
                  <a:lnTo>
                    <a:pt x="10388" y="6646"/>
                  </a:lnTo>
                  <a:lnTo>
                    <a:pt x="9343" y="8308"/>
                  </a:lnTo>
                  <a:lnTo>
                    <a:pt x="9882" y="10523"/>
                  </a:lnTo>
                  <a:lnTo>
                    <a:pt x="9882" y="12738"/>
                  </a:lnTo>
                  <a:lnTo>
                    <a:pt x="8013" y="11631"/>
                  </a:lnTo>
                  <a:lnTo>
                    <a:pt x="5859" y="13292"/>
                  </a:lnTo>
                  <a:lnTo>
                    <a:pt x="4529" y="13846"/>
                  </a:lnTo>
                  <a:lnTo>
                    <a:pt x="2660" y="13292"/>
                  </a:lnTo>
                  <a:lnTo>
                    <a:pt x="1584" y="14400"/>
                  </a:lnTo>
                  <a:lnTo>
                    <a:pt x="253" y="13846"/>
                  </a:lnTo>
                  <a:lnTo>
                    <a:pt x="0" y="16615"/>
                  </a:lnTo>
                  <a:lnTo>
                    <a:pt x="792" y="17723"/>
                  </a:lnTo>
                  <a:lnTo>
                    <a:pt x="1330" y="18831"/>
                  </a:lnTo>
                  <a:lnTo>
                    <a:pt x="2660" y="18277"/>
                  </a:lnTo>
                  <a:lnTo>
                    <a:pt x="2914" y="21046"/>
                  </a:lnTo>
                  <a:lnTo>
                    <a:pt x="3199" y="19385"/>
                  </a:lnTo>
                  <a:lnTo>
                    <a:pt x="4276" y="19938"/>
                  </a:lnTo>
                  <a:lnTo>
                    <a:pt x="5321" y="17723"/>
                  </a:lnTo>
                  <a:lnTo>
                    <a:pt x="7728" y="17169"/>
                  </a:lnTo>
                  <a:lnTo>
                    <a:pt x="8266" y="18831"/>
                  </a:lnTo>
                  <a:lnTo>
                    <a:pt x="12004" y="21046"/>
                  </a:lnTo>
                  <a:lnTo>
                    <a:pt x="12004" y="21600"/>
                  </a:lnTo>
                  <a:lnTo>
                    <a:pt x="13080" y="21046"/>
                  </a:lnTo>
                  <a:lnTo>
                    <a:pt x="14949" y="2104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5" name="Shape 1717"/>
            <p:cNvSpPr/>
            <p:nvPr/>
          </p:nvSpPr>
          <p:spPr>
            <a:xfrm>
              <a:off x="7127309" y="8632915"/>
              <a:ext cx="1082017" cy="581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77" y="17169"/>
                  </a:moveTo>
                  <a:lnTo>
                    <a:pt x="19741" y="13846"/>
                  </a:lnTo>
                  <a:lnTo>
                    <a:pt x="20671" y="12185"/>
                  </a:lnTo>
                  <a:lnTo>
                    <a:pt x="21600" y="10523"/>
                  </a:lnTo>
                  <a:lnTo>
                    <a:pt x="20968" y="8308"/>
                  </a:lnTo>
                  <a:lnTo>
                    <a:pt x="19407" y="7754"/>
                  </a:lnTo>
                  <a:lnTo>
                    <a:pt x="17845" y="7200"/>
                  </a:lnTo>
                  <a:lnTo>
                    <a:pt x="17213" y="5538"/>
                  </a:lnTo>
                  <a:lnTo>
                    <a:pt x="15354" y="4431"/>
                  </a:lnTo>
                  <a:lnTo>
                    <a:pt x="15354" y="6092"/>
                  </a:lnTo>
                  <a:lnTo>
                    <a:pt x="14388" y="7200"/>
                  </a:lnTo>
                  <a:lnTo>
                    <a:pt x="12826" y="4985"/>
                  </a:lnTo>
                  <a:lnTo>
                    <a:pt x="13161" y="2769"/>
                  </a:lnTo>
                  <a:lnTo>
                    <a:pt x="11599" y="2769"/>
                  </a:lnTo>
                  <a:lnTo>
                    <a:pt x="10001" y="1662"/>
                  </a:lnTo>
                  <a:lnTo>
                    <a:pt x="8439" y="0"/>
                  </a:lnTo>
                  <a:lnTo>
                    <a:pt x="8439" y="1662"/>
                  </a:lnTo>
                  <a:lnTo>
                    <a:pt x="7510" y="554"/>
                  </a:lnTo>
                  <a:lnTo>
                    <a:pt x="6246" y="554"/>
                  </a:lnTo>
                  <a:lnTo>
                    <a:pt x="5948" y="2769"/>
                  </a:lnTo>
                  <a:lnTo>
                    <a:pt x="4387" y="3877"/>
                  </a:lnTo>
                  <a:lnTo>
                    <a:pt x="2825" y="5538"/>
                  </a:lnTo>
                  <a:lnTo>
                    <a:pt x="1264" y="6092"/>
                  </a:lnTo>
                  <a:lnTo>
                    <a:pt x="0" y="7754"/>
                  </a:lnTo>
                  <a:lnTo>
                    <a:pt x="1264" y="10523"/>
                  </a:lnTo>
                  <a:lnTo>
                    <a:pt x="929" y="12185"/>
                  </a:lnTo>
                  <a:lnTo>
                    <a:pt x="3123" y="15508"/>
                  </a:lnTo>
                  <a:lnTo>
                    <a:pt x="5948" y="19385"/>
                  </a:lnTo>
                  <a:lnTo>
                    <a:pt x="5651" y="19938"/>
                  </a:lnTo>
                  <a:lnTo>
                    <a:pt x="7212" y="21600"/>
                  </a:lnTo>
                  <a:lnTo>
                    <a:pt x="9071" y="20492"/>
                  </a:lnTo>
                  <a:lnTo>
                    <a:pt x="10001" y="17169"/>
                  </a:lnTo>
                  <a:lnTo>
                    <a:pt x="12826" y="18831"/>
                  </a:lnTo>
                  <a:lnTo>
                    <a:pt x="15986" y="18831"/>
                  </a:lnTo>
                  <a:lnTo>
                    <a:pt x="15986" y="19385"/>
                  </a:lnTo>
                  <a:lnTo>
                    <a:pt x="16916" y="17169"/>
                  </a:lnTo>
                  <a:lnTo>
                    <a:pt x="18477" y="1716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6" name="Shape 1718"/>
            <p:cNvSpPr/>
            <p:nvPr/>
          </p:nvSpPr>
          <p:spPr>
            <a:xfrm>
              <a:off x="7410383" y="9542282"/>
              <a:ext cx="517730" cy="372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5" y="20736"/>
                  </a:moveTo>
                  <a:lnTo>
                    <a:pt x="7148" y="17280"/>
                  </a:lnTo>
                  <a:lnTo>
                    <a:pt x="9091" y="19008"/>
                  </a:lnTo>
                  <a:lnTo>
                    <a:pt x="11732" y="19872"/>
                  </a:lnTo>
                  <a:lnTo>
                    <a:pt x="13053" y="16416"/>
                  </a:lnTo>
                  <a:lnTo>
                    <a:pt x="15695" y="15552"/>
                  </a:lnTo>
                  <a:lnTo>
                    <a:pt x="15695" y="11232"/>
                  </a:lnTo>
                  <a:lnTo>
                    <a:pt x="18259" y="6912"/>
                  </a:lnTo>
                  <a:lnTo>
                    <a:pt x="21600" y="5184"/>
                  </a:lnTo>
                  <a:lnTo>
                    <a:pt x="18259" y="0"/>
                  </a:lnTo>
                  <a:lnTo>
                    <a:pt x="17637" y="864"/>
                  </a:lnTo>
                  <a:lnTo>
                    <a:pt x="17637" y="3456"/>
                  </a:lnTo>
                  <a:lnTo>
                    <a:pt x="14374" y="4320"/>
                  </a:lnTo>
                  <a:lnTo>
                    <a:pt x="10412" y="4320"/>
                  </a:lnTo>
                  <a:lnTo>
                    <a:pt x="7847" y="6912"/>
                  </a:lnTo>
                  <a:lnTo>
                    <a:pt x="3263" y="6912"/>
                  </a:lnTo>
                  <a:lnTo>
                    <a:pt x="622" y="7776"/>
                  </a:lnTo>
                  <a:lnTo>
                    <a:pt x="0" y="10368"/>
                  </a:lnTo>
                  <a:lnTo>
                    <a:pt x="622" y="16416"/>
                  </a:lnTo>
                  <a:lnTo>
                    <a:pt x="0" y="17280"/>
                  </a:lnTo>
                  <a:lnTo>
                    <a:pt x="1942" y="16416"/>
                  </a:lnTo>
                  <a:lnTo>
                    <a:pt x="622" y="19008"/>
                  </a:lnTo>
                  <a:lnTo>
                    <a:pt x="622" y="21600"/>
                  </a:lnTo>
                  <a:lnTo>
                    <a:pt x="1243" y="21600"/>
                  </a:lnTo>
                  <a:lnTo>
                    <a:pt x="3885" y="2073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7" name="Shape 1719"/>
            <p:cNvSpPr/>
            <p:nvPr/>
          </p:nvSpPr>
          <p:spPr>
            <a:xfrm>
              <a:off x="7425280" y="9646637"/>
              <a:ext cx="1020560" cy="775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93" y="18692"/>
                  </a:moveTo>
                  <a:lnTo>
                    <a:pt x="14939" y="17862"/>
                  </a:lnTo>
                  <a:lnTo>
                    <a:pt x="13599" y="17031"/>
                  </a:lnTo>
                  <a:lnTo>
                    <a:pt x="12613" y="15369"/>
                  </a:lnTo>
                  <a:lnTo>
                    <a:pt x="10642" y="13708"/>
                  </a:lnTo>
                  <a:lnTo>
                    <a:pt x="9302" y="11215"/>
                  </a:lnTo>
                  <a:lnTo>
                    <a:pt x="7962" y="10385"/>
                  </a:lnTo>
                  <a:lnTo>
                    <a:pt x="8632" y="7892"/>
                  </a:lnTo>
                  <a:lnTo>
                    <a:pt x="9302" y="7892"/>
                  </a:lnTo>
                  <a:lnTo>
                    <a:pt x="10642" y="8723"/>
                  </a:lnTo>
                  <a:lnTo>
                    <a:pt x="10958" y="7477"/>
                  </a:lnTo>
                  <a:lnTo>
                    <a:pt x="12298" y="7062"/>
                  </a:lnTo>
                  <a:lnTo>
                    <a:pt x="13953" y="7477"/>
                  </a:lnTo>
                  <a:lnTo>
                    <a:pt x="15924" y="7892"/>
                  </a:lnTo>
                  <a:lnTo>
                    <a:pt x="17264" y="7477"/>
                  </a:lnTo>
                  <a:lnTo>
                    <a:pt x="18604" y="7892"/>
                  </a:lnTo>
                  <a:lnTo>
                    <a:pt x="20575" y="8308"/>
                  </a:lnTo>
                  <a:lnTo>
                    <a:pt x="20575" y="6646"/>
                  </a:lnTo>
                  <a:lnTo>
                    <a:pt x="21600" y="6231"/>
                  </a:lnTo>
                  <a:lnTo>
                    <a:pt x="20575" y="5815"/>
                  </a:lnTo>
                  <a:lnTo>
                    <a:pt x="19590" y="4154"/>
                  </a:lnTo>
                  <a:lnTo>
                    <a:pt x="18920" y="2492"/>
                  </a:lnTo>
                  <a:lnTo>
                    <a:pt x="16594" y="3738"/>
                  </a:lnTo>
                  <a:lnTo>
                    <a:pt x="15293" y="3738"/>
                  </a:lnTo>
                  <a:lnTo>
                    <a:pt x="14939" y="2492"/>
                  </a:lnTo>
                  <a:lnTo>
                    <a:pt x="13599" y="2908"/>
                  </a:lnTo>
                  <a:lnTo>
                    <a:pt x="12613" y="2077"/>
                  </a:lnTo>
                  <a:lnTo>
                    <a:pt x="11628" y="831"/>
                  </a:lnTo>
                  <a:lnTo>
                    <a:pt x="10288" y="0"/>
                  </a:lnTo>
                  <a:lnTo>
                    <a:pt x="8947" y="415"/>
                  </a:lnTo>
                  <a:lnTo>
                    <a:pt x="7647" y="2492"/>
                  </a:lnTo>
                  <a:lnTo>
                    <a:pt x="7647" y="4569"/>
                  </a:lnTo>
                  <a:lnTo>
                    <a:pt x="6307" y="4985"/>
                  </a:lnTo>
                  <a:lnTo>
                    <a:pt x="5636" y="6646"/>
                  </a:lnTo>
                  <a:lnTo>
                    <a:pt x="4296" y="6231"/>
                  </a:lnTo>
                  <a:lnTo>
                    <a:pt x="3311" y="5400"/>
                  </a:lnTo>
                  <a:lnTo>
                    <a:pt x="1655" y="7062"/>
                  </a:lnTo>
                  <a:lnTo>
                    <a:pt x="315" y="7477"/>
                  </a:lnTo>
                  <a:lnTo>
                    <a:pt x="0" y="7477"/>
                  </a:lnTo>
                  <a:lnTo>
                    <a:pt x="0" y="7892"/>
                  </a:lnTo>
                  <a:lnTo>
                    <a:pt x="1340" y="11215"/>
                  </a:lnTo>
                  <a:lnTo>
                    <a:pt x="3311" y="7892"/>
                  </a:lnTo>
                  <a:lnTo>
                    <a:pt x="3311" y="11215"/>
                  </a:lnTo>
                  <a:lnTo>
                    <a:pt x="4966" y="9969"/>
                  </a:lnTo>
                  <a:lnTo>
                    <a:pt x="4966" y="12462"/>
                  </a:lnTo>
                  <a:lnTo>
                    <a:pt x="6977" y="13708"/>
                  </a:lnTo>
                  <a:lnTo>
                    <a:pt x="6307" y="14123"/>
                  </a:lnTo>
                  <a:lnTo>
                    <a:pt x="8632" y="16200"/>
                  </a:lnTo>
                  <a:lnTo>
                    <a:pt x="8947" y="17446"/>
                  </a:lnTo>
                  <a:lnTo>
                    <a:pt x="9972" y="18277"/>
                  </a:lnTo>
                  <a:lnTo>
                    <a:pt x="12298" y="18692"/>
                  </a:lnTo>
                  <a:lnTo>
                    <a:pt x="14623" y="19938"/>
                  </a:lnTo>
                  <a:lnTo>
                    <a:pt x="12298" y="20354"/>
                  </a:lnTo>
                  <a:lnTo>
                    <a:pt x="16279" y="21600"/>
                  </a:lnTo>
                  <a:lnTo>
                    <a:pt x="16279" y="19938"/>
                  </a:lnTo>
                  <a:lnTo>
                    <a:pt x="15293" y="18692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8" name="Shape 1720"/>
            <p:cNvSpPr/>
            <p:nvPr/>
          </p:nvSpPr>
          <p:spPr>
            <a:xfrm>
              <a:off x="7410383" y="9542282"/>
              <a:ext cx="517730" cy="372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5" y="20736"/>
                  </a:moveTo>
                  <a:lnTo>
                    <a:pt x="7148" y="17280"/>
                  </a:lnTo>
                  <a:lnTo>
                    <a:pt x="9091" y="19008"/>
                  </a:lnTo>
                  <a:lnTo>
                    <a:pt x="11732" y="19872"/>
                  </a:lnTo>
                  <a:lnTo>
                    <a:pt x="13053" y="16416"/>
                  </a:lnTo>
                  <a:lnTo>
                    <a:pt x="15695" y="15552"/>
                  </a:lnTo>
                  <a:lnTo>
                    <a:pt x="15695" y="11232"/>
                  </a:lnTo>
                  <a:lnTo>
                    <a:pt x="18259" y="6912"/>
                  </a:lnTo>
                  <a:lnTo>
                    <a:pt x="21600" y="5184"/>
                  </a:lnTo>
                  <a:lnTo>
                    <a:pt x="18259" y="0"/>
                  </a:lnTo>
                  <a:lnTo>
                    <a:pt x="17637" y="864"/>
                  </a:lnTo>
                  <a:lnTo>
                    <a:pt x="17637" y="3456"/>
                  </a:lnTo>
                  <a:lnTo>
                    <a:pt x="14374" y="4320"/>
                  </a:lnTo>
                  <a:lnTo>
                    <a:pt x="10412" y="4320"/>
                  </a:lnTo>
                  <a:lnTo>
                    <a:pt x="7847" y="6912"/>
                  </a:lnTo>
                  <a:lnTo>
                    <a:pt x="3263" y="6912"/>
                  </a:lnTo>
                  <a:lnTo>
                    <a:pt x="622" y="7776"/>
                  </a:lnTo>
                  <a:lnTo>
                    <a:pt x="0" y="10368"/>
                  </a:lnTo>
                  <a:lnTo>
                    <a:pt x="622" y="16416"/>
                  </a:lnTo>
                  <a:lnTo>
                    <a:pt x="0" y="17280"/>
                  </a:lnTo>
                  <a:lnTo>
                    <a:pt x="1942" y="16416"/>
                  </a:lnTo>
                  <a:lnTo>
                    <a:pt x="622" y="19008"/>
                  </a:lnTo>
                  <a:lnTo>
                    <a:pt x="622" y="21600"/>
                  </a:lnTo>
                  <a:lnTo>
                    <a:pt x="1243" y="21600"/>
                  </a:lnTo>
                  <a:lnTo>
                    <a:pt x="3885" y="2073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9" name="Shape 1721"/>
            <p:cNvSpPr/>
            <p:nvPr/>
          </p:nvSpPr>
          <p:spPr>
            <a:xfrm>
              <a:off x="7425280" y="9646637"/>
              <a:ext cx="1020560" cy="775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93" y="18692"/>
                  </a:moveTo>
                  <a:lnTo>
                    <a:pt x="14939" y="17862"/>
                  </a:lnTo>
                  <a:lnTo>
                    <a:pt x="13599" y="17031"/>
                  </a:lnTo>
                  <a:lnTo>
                    <a:pt x="12613" y="15369"/>
                  </a:lnTo>
                  <a:lnTo>
                    <a:pt x="10642" y="13708"/>
                  </a:lnTo>
                  <a:lnTo>
                    <a:pt x="9302" y="11215"/>
                  </a:lnTo>
                  <a:lnTo>
                    <a:pt x="7962" y="10385"/>
                  </a:lnTo>
                  <a:lnTo>
                    <a:pt x="8632" y="7892"/>
                  </a:lnTo>
                  <a:lnTo>
                    <a:pt x="9302" y="7892"/>
                  </a:lnTo>
                  <a:lnTo>
                    <a:pt x="10642" y="8723"/>
                  </a:lnTo>
                  <a:lnTo>
                    <a:pt x="10958" y="7477"/>
                  </a:lnTo>
                  <a:lnTo>
                    <a:pt x="12298" y="7062"/>
                  </a:lnTo>
                  <a:lnTo>
                    <a:pt x="13953" y="7477"/>
                  </a:lnTo>
                  <a:lnTo>
                    <a:pt x="15924" y="7892"/>
                  </a:lnTo>
                  <a:lnTo>
                    <a:pt x="17264" y="7477"/>
                  </a:lnTo>
                  <a:lnTo>
                    <a:pt x="18604" y="7892"/>
                  </a:lnTo>
                  <a:lnTo>
                    <a:pt x="20575" y="8308"/>
                  </a:lnTo>
                  <a:lnTo>
                    <a:pt x="20575" y="6646"/>
                  </a:lnTo>
                  <a:lnTo>
                    <a:pt x="21600" y="6231"/>
                  </a:lnTo>
                  <a:lnTo>
                    <a:pt x="20575" y="5815"/>
                  </a:lnTo>
                  <a:lnTo>
                    <a:pt x="19590" y="4154"/>
                  </a:lnTo>
                  <a:lnTo>
                    <a:pt x="18920" y="2492"/>
                  </a:lnTo>
                  <a:lnTo>
                    <a:pt x="16594" y="3738"/>
                  </a:lnTo>
                  <a:lnTo>
                    <a:pt x="15293" y="3738"/>
                  </a:lnTo>
                  <a:lnTo>
                    <a:pt x="14939" y="2492"/>
                  </a:lnTo>
                  <a:lnTo>
                    <a:pt x="13599" y="2908"/>
                  </a:lnTo>
                  <a:lnTo>
                    <a:pt x="12613" y="2077"/>
                  </a:lnTo>
                  <a:lnTo>
                    <a:pt x="11628" y="831"/>
                  </a:lnTo>
                  <a:lnTo>
                    <a:pt x="10288" y="0"/>
                  </a:lnTo>
                  <a:lnTo>
                    <a:pt x="8947" y="415"/>
                  </a:lnTo>
                  <a:lnTo>
                    <a:pt x="7647" y="2492"/>
                  </a:lnTo>
                  <a:lnTo>
                    <a:pt x="7647" y="4569"/>
                  </a:lnTo>
                  <a:lnTo>
                    <a:pt x="6307" y="4985"/>
                  </a:lnTo>
                  <a:lnTo>
                    <a:pt x="5636" y="6646"/>
                  </a:lnTo>
                  <a:lnTo>
                    <a:pt x="4296" y="6231"/>
                  </a:lnTo>
                  <a:lnTo>
                    <a:pt x="3311" y="5400"/>
                  </a:lnTo>
                  <a:lnTo>
                    <a:pt x="1655" y="7062"/>
                  </a:lnTo>
                  <a:lnTo>
                    <a:pt x="315" y="7477"/>
                  </a:lnTo>
                  <a:lnTo>
                    <a:pt x="0" y="7477"/>
                  </a:lnTo>
                  <a:lnTo>
                    <a:pt x="0" y="7892"/>
                  </a:lnTo>
                  <a:lnTo>
                    <a:pt x="1340" y="11215"/>
                  </a:lnTo>
                  <a:lnTo>
                    <a:pt x="3311" y="7892"/>
                  </a:lnTo>
                  <a:lnTo>
                    <a:pt x="3311" y="11215"/>
                  </a:lnTo>
                  <a:lnTo>
                    <a:pt x="4966" y="9969"/>
                  </a:lnTo>
                  <a:lnTo>
                    <a:pt x="4966" y="12462"/>
                  </a:lnTo>
                  <a:lnTo>
                    <a:pt x="6977" y="13708"/>
                  </a:lnTo>
                  <a:lnTo>
                    <a:pt x="6307" y="14123"/>
                  </a:lnTo>
                  <a:lnTo>
                    <a:pt x="8632" y="16200"/>
                  </a:lnTo>
                  <a:lnTo>
                    <a:pt x="8947" y="17446"/>
                  </a:lnTo>
                  <a:lnTo>
                    <a:pt x="9972" y="18277"/>
                  </a:lnTo>
                  <a:lnTo>
                    <a:pt x="12298" y="18692"/>
                  </a:lnTo>
                  <a:lnTo>
                    <a:pt x="14623" y="19938"/>
                  </a:lnTo>
                  <a:lnTo>
                    <a:pt x="12298" y="20354"/>
                  </a:lnTo>
                  <a:lnTo>
                    <a:pt x="16279" y="21600"/>
                  </a:lnTo>
                  <a:lnTo>
                    <a:pt x="16279" y="19938"/>
                  </a:lnTo>
                  <a:lnTo>
                    <a:pt x="15293" y="18692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0" name="Shape 1722"/>
            <p:cNvSpPr/>
            <p:nvPr/>
          </p:nvSpPr>
          <p:spPr>
            <a:xfrm>
              <a:off x="7801472" y="9900065"/>
              <a:ext cx="722587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77" y="17820"/>
                  </a:moveTo>
                  <a:lnTo>
                    <a:pt x="17369" y="16740"/>
                  </a:lnTo>
                  <a:lnTo>
                    <a:pt x="17814" y="14580"/>
                  </a:lnTo>
                  <a:lnTo>
                    <a:pt x="19262" y="14580"/>
                  </a:lnTo>
                  <a:lnTo>
                    <a:pt x="18761" y="12960"/>
                  </a:lnTo>
                  <a:lnTo>
                    <a:pt x="21600" y="11880"/>
                  </a:lnTo>
                  <a:lnTo>
                    <a:pt x="20153" y="9180"/>
                  </a:lnTo>
                  <a:lnTo>
                    <a:pt x="21600" y="8100"/>
                  </a:lnTo>
                  <a:lnTo>
                    <a:pt x="19262" y="6480"/>
                  </a:lnTo>
                  <a:lnTo>
                    <a:pt x="18761" y="4320"/>
                  </a:lnTo>
                  <a:lnTo>
                    <a:pt x="18761" y="2160"/>
                  </a:lnTo>
                  <a:lnTo>
                    <a:pt x="16924" y="2160"/>
                  </a:lnTo>
                  <a:lnTo>
                    <a:pt x="16423" y="1080"/>
                  </a:lnTo>
                  <a:lnTo>
                    <a:pt x="15031" y="1080"/>
                  </a:lnTo>
                  <a:lnTo>
                    <a:pt x="13138" y="540"/>
                  </a:lnTo>
                  <a:lnTo>
                    <a:pt x="11245" y="1080"/>
                  </a:lnTo>
                  <a:lnTo>
                    <a:pt x="8462" y="540"/>
                  </a:lnTo>
                  <a:lnTo>
                    <a:pt x="6124" y="0"/>
                  </a:lnTo>
                  <a:lnTo>
                    <a:pt x="4231" y="540"/>
                  </a:lnTo>
                  <a:lnTo>
                    <a:pt x="3786" y="2160"/>
                  </a:lnTo>
                  <a:lnTo>
                    <a:pt x="1893" y="1080"/>
                  </a:lnTo>
                  <a:lnTo>
                    <a:pt x="946" y="1080"/>
                  </a:lnTo>
                  <a:lnTo>
                    <a:pt x="0" y="4320"/>
                  </a:lnTo>
                  <a:lnTo>
                    <a:pt x="1893" y="5400"/>
                  </a:lnTo>
                  <a:lnTo>
                    <a:pt x="3786" y="8640"/>
                  </a:lnTo>
                  <a:lnTo>
                    <a:pt x="6569" y="10800"/>
                  </a:lnTo>
                  <a:lnTo>
                    <a:pt x="7961" y="12960"/>
                  </a:lnTo>
                  <a:lnTo>
                    <a:pt x="9854" y="14040"/>
                  </a:lnTo>
                  <a:lnTo>
                    <a:pt x="10355" y="15120"/>
                  </a:lnTo>
                  <a:lnTo>
                    <a:pt x="11746" y="16740"/>
                  </a:lnTo>
                  <a:lnTo>
                    <a:pt x="11746" y="18900"/>
                  </a:lnTo>
                  <a:lnTo>
                    <a:pt x="16423" y="21600"/>
                  </a:lnTo>
                  <a:lnTo>
                    <a:pt x="16423" y="18900"/>
                  </a:lnTo>
                  <a:lnTo>
                    <a:pt x="15977" y="1782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1" name="Shape 1723"/>
            <p:cNvSpPr/>
            <p:nvPr/>
          </p:nvSpPr>
          <p:spPr>
            <a:xfrm>
              <a:off x="7848031" y="9095053"/>
              <a:ext cx="1067118" cy="685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0" y="18783"/>
                  </a:moveTo>
                  <a:lnTo>
                    <a:pt x="12402" y="17843"/>
                  </a:lnTo>
                  <a:lnTo>
                    <a:pt x="14325" y="17843"/>
                  </a:lnTo>
                  <a:lnTo>
                    <a:pt x="15569" y="16904"/>
                  </a:lnTo>
                  <a:lnTo>
                    <a:pt x="16549" y="15965"/>
                  </a:lnTo>
                  <a:lnTo>
                    <a:pt x="17152" y="15496"/>
                  </a:lnTo>
                  <a:lnTo>
                    <a:pt x="17491" y="13148"/>
                  </a:lnTo>
                  <a:lnTo>
                    <a:pt x="17793" y="11739"/>
                  </a:lnTo>
                  <a:lnTo>
                    <a:pt x="18773" y="9861"/>
                  </a:lnTo>
                  <a:lnTo>
                    <a:pt x="19715" y="6574"/>
                  </a:lnTo>
                  <a:lnTo>
                    <a:pt x="20658" y="4226"/>
                  </a:lnTo>
                  <a:lnTo>
                    <a:pt x="21600" y="2817"/>
                  </a:lnTo>
                  <a:lnTo>
                    <a:pt x="20658" y="1409"/>
                  </a:lnTo>
                  <a:lnTo>
                    <a:pt x="19376" y="0"/>
                  </a:lnTo>
                  <a:lnTo>
                    <a:pt x="17793" y="470"/>
                  </a:lnTo>
                  <a:lnTo>
                    <a:pt x="16850" y="0"/>
                  </a:lnTo>
                  <a:lnTo>
                    <a:pt x="15267" y="470"/>
                  </a:lnTo>
                  <a:lnTo>
                    <a:pt x="13985" y="470"/>
                  </a:lnTo>
                  <a:lnTo>
                    <a:pt x="12402" y="3287"/>
                  </a:lnTo>
                  <a:lnTo>
                    <a:pt x="10819" y="2817"/>
                  </a:lnTo>
                  <a:lnTo>
                    <a:pt x="10517" y="3757"/>
                  </a:lnTo>
                  <a:lnTo>
                    <a:pt x="8595" y="4696"/>
                  </a:lnTo>
                  <a:lnTo>
                    <a:pt x="8595" y="6574"/>
                  </a:lnTo>
                  <a:lnTo>
                    <a:pt x="4147" y="7513"/>
                  </a:lnTo>
                  <a:lnTo>
                    <a:pt x="3204" y="6574"/>
                  </a:lnTo>
                  <a:lnTo>
                    <a:pt x="2563" y="6104"/>
                  </a:lnTo>
                  <a:lnTo>
                    <a:pt x="2563" y="7513"/>
                  </a:lnTo>
                  <a:lnTo>
                    <a:pt x="980" y="8452"/>
                  </a:lnTo>
                  <a:lnTo>
                    <a:pt x="980" y="10800"/>
                  </a:lnTo>
                  <a:lnTo>
                    <a:pt x="641" y="13148"/>
                  </a:lnTo>
                  <a:lnTo>
                    <a:pt x="0" y="14087"/>
                  </a:lnTo>
                  <a:lnTo>
                    <a:pt x="1621" y="16904"/>
                  </a:lnTo>
                  <a:lnTo>
                    <a:pt x="1282" y="17374"/>
                  </a:lnTo>
                  <a:lnTo>
                    <a:pt x="2563" y="18313"/>
                  </a:lnTo>
                  <a:lnTo>
                    <a:pt x="3506" y="19722"/>
                  </a:lnTo>
                  <a:lnTo>
                    <a:pt x="4448" y="20661"/>
                  </a:lnTo>
                  <a:lnTo>
                    <a:pt x="5730" y="20191"/>
                  </a:lnTo>
                  <a:lnTo>
                    <a:pt x="6069" y="21600"/>
                  </a:lnTo>
                  <a:lnTo>
                    <a:pt x="7313" y="21600"/>
                  </a:lnTo>
                  <a:lnTo>
                    <a:pt x="9537" y="20191"/>
                  </a:lnTo>
                  <a:lnTo>
                    <a:pt x="9876" y="20191"/>
                  </a:lnTo>
                  <a:lnTo>
                    <a:pt x="10178" y="18783"/>
                  </a:lnTo>
                  <a:lnTo>
                    <a:pt x="11120" y="1878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2" name="Shape 1724"/>
            <p:cNvSpPr/>
            <p:nvPr/>
          </p:nvSpPr>
          <p:spPr>
            <a:xfrm>
              <a:off x="7801472" y="9900065"/>
              <a:ext cx="722587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77" y="17820"/>
                  </a:moveTo>
                  <a:lnTo>
                    <a:pt x="17369" y="16740"/>
                  </a:lnTo>
                  <a:lnTo>
                    <a:pt x="17814" y="14580"/>
                  </a:lnTo>
                  <a:lnTo>
                    <a:pt x="19262" y="14580"/>
                  </a:lnTo>
                  <a:lnTo>
                    <a:pt x="18761" y="12960"/>
                  </a:lnTo>
                  <a:lnTo>
                    <a:pt x="21600" y="11880"/>
                  </a:lnTo>
                  <a:lnTo>
                    <a:pt x="20153" y="9180"/>
                  </a:lnTo>
                  <a:lnTo>
                    <a:pt x="21600" y="8100"/>
                  </a:lnTo>
                  <a:lnTo>
                    <a:pt x="19262" y="6480"/>
                  </a:lnTo>
                  <a:lnTo>
                    <a:pt x="18761" y="4320"/>
                  </a:lnTo>
                  <a:lnTo>
                    <a:pt x="18761" y="2160"/>
                  </a:lnTo>
                  <a:lnTo>
                    <a:pt x="16924" y="2160"/>
                  </a:lnTo>
                  <a:lnTo>
                    <a:pt x="16423" y="1080"/>
                  </a:lnTo>
                  <a:lnTo>
                    <a:pt x="15031" y="1080"/>
                  </a:lnTo>
                  <a:lnTo>
                    <a:pt x="13138" y="540"/>
                  </a:lnTo>
                  <a:lnTo>
                    <a:pt x="11245" y="1080"/>
                  </a:lnTo>
                  <a:lnTo>
                    <a:pt x="8462" y="540"/>
                  </a:lnTo>
                  <a:lnTo>
                    <a:pt x="6124" y="0"/>
                  </a:lnTo>
                  <a:lnTo>
                    <a:pt x="4231" y="540"/>
                  </a:lnTo>
                  <a:lnTo>
                    <a:pt x="3786" y="2160"/>
                  </a:lnTo>
                  <a:lnTo>
                    <a:pt x="1893" y="1080"/>
                  </a:lnTo>
                  <a:lnTo>
                    <a:pt x="946" y="1080"/>
                  </a:lnTo>
                  <a:lnTo>
                    <a:pt x="0" y="4320"/>
                  </a:lnTo>
                  <a:lnTo>
                    <a:pt x="1893" y="5400"/>
                  </a:lnTo>
                  <a:lnTo>
                    <a:pt x="3786" y="8640"/>
                  </a:lnTo>
                  <a:lnTo>
                    <a:pt x="6569" y="10800"/>
                  </a:lnTo>
                  <a:lnTo>
                    <a:pt x="7961" y="12960"/>
                  </a:lnTo>
                  <a:lnTo>
                    <a:pt x="9854" y="14040"/>
                  </a:lnTo>
                  <a:lnTo>
                    <a:pt x="10355" y="15120"/>
                  </a:lnTo>
                  <a:lnTo>
                    <a:pt x="11746" y="16740"/>
                  </a:lnTo>
                  <a:lnTo>
                    <a:pt x="11746" y="18900"/>
                  </a:lnTo>
                  <a:lnTo>
                    <a:pt x="16423" y="21600"/>
                  </a:lnTo>
                  <a:lnTo>
                    <a:pt x="16423" y="18900"/>
                  </a:lnTo>
                  <a:lnTo>
                    <a:pt x="15977" y="1782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3" name="Shape 1725"/>
            <p:cNvSpPr/>
            <p:nvPr/>
          </p:nvSpPr>
          <p:spPr>
            <a:xfrm>
              <a:off x="7848031" y="9095053"/>
              <a:ext cx="1067118" cy="685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0" y="18783"/>
                  </a:moveTo>
                  <a:lnTo>
                    <a:pt x="12402" y="17843"/>
                  </a:lnTo>
                  <a:lnTo>
                    <a:pt x="14325" y="17843"/>
                  </a:lnTo>
                  <a:lnTo>
                    <a:pt x="15569" y="16904"/>
                  </a:lnTo>
                  <a:lnTo>
                    <a:pt x="16549" y="15965"/>
                  </a:lnTo>
                  <a:lnTo>
                    <a:pt x="17152" y="15496"/>
                  </a:lnTo>
                  <a:lnTo>
                    <a:pt x="17491" y="13148"/>
                  </a:lnTo>
                  <a:lnTo>
                    <a:pt x="17793" y="11739"/>
                  </a:lnTo>
                  <a:lnTo>
                    <a:pt x="18773" y="9861"/>
                  </a:lnTo>
                  <a:lnTo>
                    <a:pt x="19715" y="6574"/>
                  </a:lnTo>
                  <a:lnTo>
                    <a:pt x="20658" y="4226"/>
                  </a:lnTo>
                  <a:lnTo>
                    <a:pt x="21600" y="2817"/>
                  </a:lnTo>
                  <a:lnTo>
                    <a:pt x="20658" y="1409"/>
                  </a:lnTo>
                  <a:lnTo>
                    <a:pt x="19376" y="0"/>
                  </a:lnTo>
                  <a:lnTo>
                    <a:pt x="17793" y="470"/>
                  </a:lnTo>
                  <a:lnTo>
                    <a:pt x="16850" y="0"/>
                  </a:lnTo>
                  <a:lnTo>
                    <a:pt x="15267" y="470"/>
                  </a:lnTo>
                  <a:lnTo>
                    <a:pt x="13985" y="470"/>
                  </a:lnTo>
                  <a:lnTo>
                    <a:pt x="12402" y="3287"/>
                  </a:lnTo>
                  <a:lnTo>
                    <a:pt x="10819" y="2817"/>
                  </a:lnTo>
                  <a:lnTo>
                    <a:pt x="10517" y="3757"/>
                  </a:lnTo>
                  <a:lnTo>
                    <a:pt x="8595" y="4696"/>
                  </a:lnTo>
                  <a:lnTo>
                    <a:pt x="8595" y="6574"/>
                  </a:lnTo>
                  <a:lnTo>
                    <a:pt x="4147" y="7513"/>
                  </a:lnTo>
                  <a:lnTo>
                    <a:pt x="3204" y="6574"/>
                  </a:lnTo>
                  <a:lnTo>
                    <a:pt x="2563" y="6104"/>
                  </a:lnTo>
                  <a:lnTo>
                    <a:pt x="2563" y="7513"/>
                  </a:lnTo>
                  <a:lnTo>
                    <a:pt x="980" y="8452"/>
                  </a:lnTo>
                  <a:lnTo>
                    <a:pt x="980" y="10800"/>
                  </a:lnTo>
                  <a:lnTo>
                    <a:pt x="641" y="13148"/>
                  </a:lnTo>
                  <a:lnTo>
                    <a:pt x="0" y="14087"/>
                  </a:lnTo>
                  <a:lnTo>
                    <a:pt x="1621" y="16904"/>
                  </a:lnTo>
                  <a:lnTo>
                    <a:pt x="1282" y="17374"/>
                  </a:lnTo>
                  <a:lnTo>
                    <a:pt x="2563" y="18313"/>
                  </a:lnTo>
                  <a:lnTo>
                    <a:pt x="3506" y="19722"/>
                  </a:lnTo>
                  <a:lnTo>
                    <a:pt x="4448" y="20661"/>
                  </a:lnTo>
                  <a:lnTo>
                    <a:pt x="5730" y="20191"/>
                  </a:lnTo>
                  <a:lnTo>
                    <a:pt x="6069" y="21600"/>
                  </a:lnTo>
                  <a:lnTo>
                    <a:pt x="7313" y="21600"/>
                  </a:lnTo>
                  <a:lnTo>
                    <a:pt x="9537" y="20191"/>
                  </a:lnTo>
                  <a:lnTo>
                    <a:pt x="9876" y="20191"/>
                  </a:lnTo>
                  <a:lnTo>
                    <a:pt x="10178" y="18783"/>
                  </a:lnTo>
                  <a:lnTo>
                    <a:pt x="11120" y="1878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4" name="Shape 1726"/>
            <p:cNvSpPr/>
            <p:nvPr/>
          </p:nvSpPr>
          <p:spPr>
            <a:xfrm>
              <a:off x="8695393" y="9095053"/>
              <a:ext cx="48421" cy="14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23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14123" y="21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5" name="Shape 1727"/>
            <p:cNvSpPr/>
            <p:nvPr/>
          </p:nvSpPr>
          <p:spPr>
            <a:xfrm>
              <a:off x="8743814" y="9109959"/>
              <a:ext cx="31661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6" name="Shape 1728"/>
            <p:cNvSpPr/>
            <p:nvPr/>
          </p:nvSpPr>
          <p:spPr>
            <a:xfrm flipV="1">
              <a:off x="8727054" y="9095053"/>
              <a:ext cx="48422" cy="14909"/>
            </a:xfrm>
            <a:prstGeom prst="line">
              <a:avLst/>
            </a:pr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7" name="Shape 1729"/>
            <p:cNvSpPr/>
            <p:nvPr/>
          </p:nvSpPr>
          <p:spPr>
            <a:xfrm flipV="1">
              <a:off x="8727054" y="9095053"/>
              <a:ext cx="48422" cy="14909"/>
            </a:xfrm>
            <a:prstGeom prst="line">
              <a:avLst/>
            </a:pr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8" name="Shape 1730"/>
            <p:cNvSpPr/>
            <p:nvPr/>
          </p:nvSpPr>
          <p:spPr>
            <a:xfrm>
              <a:off x="8680494" y="9095053"/>
              <a:ext cx="1490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9" name="Shape 1731"/>
            <p:cNvSpPr/>
            <p:nvPr/>
          </p:nvSpPr>
          <p:spPr>
            <a:xfrm>
              <a:off x="8209325" y="8916161"/>
              <a:ext cx="48421" cy="29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14123" y="21600"/>
                  </a:lnTo>
                  <a:lnTo>
                    <a:pt x="21600" y="21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0" name="Shape 1732"/>
            <p:cNvSpPr/>
            <p:nvPr/>
          </p:nvSpPr>
          <p:spPr>
            <a:xfrm>
              <a:off x="8680494" y="9095053"/>
              <a:ext cx="1490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1" name="Shape 1733"/>
            <p:cNvSpPr/>
            <p:nvPr/>
          </p:nvSpPr>
          <p:spPr>
            <a:xfrm>
              <a:off x="8209325" y="8916161"/>
              <a:ext cx="48421" cy="29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14123" y="21600"/>
                  </a:lnTo>
                  <a:lnTo>
                    <a:pt x="21600" y="21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2" name="Shape 1734"/>
            <p:cNvSpPr/>
            <p:nvPr/>
          </p:nvSpPr>
          <p:spPr>
            <a:xfrm>
              <a:off x="7928111" y="8901252"/>
              <a:ext cx="893921" cy="432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45" y="745"/>
                  </a:moveTo>
                  <a:lnTo>
                    <a:pt x="17820" y="0"/>
                  </a:lnTo>
                  <a:lnTo>
                    <a:pt x="15885" y="0"/>
                  </a:lnTo>
                  <a:lnTo>
                    <a:pt x="14760" y="1490"/>
                  </a:lnTo>
                  <a:lnTo>
                    <a:pt x="13230" y="1490"/>
                  </a:lnTo>
                  <a:lnTo>
                    <a:pt x="12105" y="3724"/>
                  </a:lnTo>
                  <a:lnTo>
                    <a:pt x="10980" y="3724"/>
                  </a:lnTo>
                  <a:lnTo>
                    <a:pt x="10620" y="2234"/>
                  </a:lnTo>
                  <a:lnTo>
                    <a:pt x="9450" y="0"/>
                  </a:lnTo>
                  <a:lnTo>
                    <a:pt x="7965" y="2234"/>
                  </a:lnTo>
                  <a:lnTo>
                    <a:pt x="7560" y="2234"/>
                  </a:lnTo>
                  <a:lnTo>
                    <a:pt x="6795" y="1490"/>
                  </a:lnTo>
                  <a:lnTo>
                    <a:pt x="5670" y="2979"/>
                  </a:lnTo>
                  <a:lnTo>
                    <a:pt x="4545" y="5214"/>
                  </a:lnTo>
                  <a:lnTo>
                    <a:pt x="3015" y="9683"/>
                  </a:lnTo>
                  <a:lnTo>
                    <a:pt x="1125" y="9683"/>
                  </a:lnTo>
                  <a:lnTo>
                    <a:pt x="0" y="12662"/>
                  </a:lnTo>
                  <a:lnTo>
                    <a:pt x="0" y="16386"/>
                  </a:lnTo>
                  <a:lnTo>
                    <a:pt x="1485" y="18621"/>
                  </a:lnTo>
                  <a:lnTo>
                    <a:pt x="1125" y="19366"/>
                  </a:lnTo>
                  <a:lnTo>
                    <a:pt x="1890" y="20110"/>
                  </a:lnTo>
                  <a:lnTo>
                    <a:pt x="3015" y="21600"/>
                  </a:lnTo>
                  <a:lnTo>
                    <a:pt x="8325" y="20110"/>
                  </a:lnTo>
                  <a:lnTo>
                    <a:pt x="8325" y="17131"/>
                  </a:lnTo>
                  <a:lnTo>
                    <a:pt x="10620" y="15641"/>
                  </a:lnTo>
                  <a:lnTo>
                    <a:pt x="10980" y="14152"/>
                  </a:lnTo>
                  <a:lnTo>
                    <a:pt x="12870" y="14897"/>
                  </a:lnTo>
                  <a:lnTo>
                    <a:pt x="14760" y="10428"/>
                  </a:lnTo>
                  <a:lnTo>
                    <a:pt x="16290" y="10428"/>
                  </a:lnTo>
                  <a:lnTo>
                    <a:pt x="18180" y="9683"/>
                  </a:lnTo>
                  <a:lnTo>
                    <a:pt x="18540" y="9683"/>
                  </a:lnTo>
                  <a:lnTo>
                    <a:pt x="19710" y="10428"/>
                  </a:lnTo>
                  <a:lnTo>
                    <a:pt x="20475" y="10428"/>
                  </a:lnTo>
                  <a:lnTo>
                    <a:pt x="20835" y="5959"/>
                  </a:lnTo>
                  <a:lnTo>
                    <a:pt x="21600" y="1490"/>
                  </a:lnTo>
                  <a:lnTo>
                    <a:pt x="18945" y="745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3" name="Shape 1735"/>
            <p:cNvSpPr/>
            <p:nvPr/>
          </p:nvSpPr>
          <p:spPr>
            <a:xfrm>
              <a:off x="8335964" y="9646637"/>
              <a:ext cx="815703" cy="939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14" y="18171"/>
                  </a:moveTo>
                  <a:lnTo>
                    <a:pt x="7890" y="18857"/>
                  </a:lnTo>
                  <a:lnTo>
                    <a:pt x="9123" y="18857"/>
                  </a:lnTo>
                  <a:lnTo>
                    <a:pt x="9962" y="19543"/>
                  </a:lnTo>
                  <a:lnTo>
                    <a:pt x="11638" y="21257"/>
                  </a:lnTo>
                  <a:lnTo>
                    <a:pt x="12427" y="21600"/>
                  </a:lnTo>
                  <a:lnTo>
                    <a:pt x="12871" y="20229"/>
                  </a:lnTo>
                  <a:lnTo>
                    <a:pt x="14104" y="19886"/>
                  </a:lnTo>
                  <a:lnTo>
                    <a:pt x="15337" y="19543"/>
                  </a:lnTo>
                  <a:lnTo>
                    <a:pt x="18247" y="18514"/>
                  </a:lnTo>
                  <a:lnTo>
                    <a:pt x="20367" y="18514"/>
                  </a:lnTo>
                  <a:lnTo>
                    <a:pt x="20762" y="17143"/>
                  </a:lnTo>
                  <a:lnTo>
                    <a:pt x="19923" y="16800"/>
                  </a:lnTo>
                  <a:lnTo>
                    <a:pt x="19923" y="15429"/>
                  </a:lnTo>
                  <a:lnTo>
                    <a:pt x="20762" y="15086"/>
                  </a:lnTo>
                  <a:lnTo>
                    <a:pt x="21600" y="13371"/>
                  </a:lnTo>
                  <a:lnTo>
                    <a:pt x="19529" y="12000"/>
                  </a:lnTo>
                  <a:lnTo>
                    <a:pt x="18690" y="10629"/>
                  </a:lnTo>
                  <a:lnTo>
                    <a:pt x="18247" y="9257"/>
                  </a:lnTo>
                  <a:lnTo>
                    <a:pt x="19085" y="7886"/>
                  </a:lnTo>
                  <a:lnTo>
                    <a:pt x="18247" y="7543"/>
                  </a:lnTo>
                  <a:lnTo>
                    <a:pt x="18247" y="5829"/>
                  </a:lnTo>
                  <a:lnTo>
                    <a:pt x="16175" y="6857"/>
                  </a:lnTo>
                  <a:lnTo>
                    <a:pt x="14104" y="6171"/>
                  </a:lnTo>
                  <a:lnTo>
                    <a:pt x="12033" y="5829"/>
                  </a:lnTo>
                  <a:lnTo>
                    <a:pt x="12871" y="4457"/>
                  </a:lnTo>
                  <a:lnTo>
                    <a:pt x="10800" y="3771"/>
                  </a:lnTo>
                  <a:lnTo>
                    <a:pt x="9123" y="2743"/>
                  </a:lnTo>
                  <a:lnTo>
                    <a:pt x="8729" y="1714"/>
                  </a:lnTo>
                  <a:lnTo>
                    <a:pt x="7052" y="686"/>
                  </a:lnTo>
                  <a:lnTo>
                    <a:pt x="6214" y="0"/>
                  </a:lnTo>
                  <a:lnTo>
                    <a:pt x="5819" y="343"/>
                  </a:lnTo>
                  <a:lnTo>
                    <a:pt x="3304" y="343"/>
                  </a:lnTo>
                  <a:lnTo>
                    <a:pt x="1627" y="1029"/>
                  </a:lnTo>
                  <a:lnTo>
                    <a:pt x="395" y="1029"/>
                  </a:lnTo>
                  <a:lnTo>
                    <a:pt x="0" y="2057"/>
                  </a:lnTo>
                  <a:lnTo>
                    <a:pt x="395" y="3429"/>
                  </a:lnTo>
                  <a:lnTo>
                    <a:pt x="1627" y="4800"/>
                  </a:lnTo>
                  <a:lnTo>
                    <a:pt x="2910" y="5143"/>
                  </a:lnTo>
                  <a:lnTo>
                    <a:pt x="1627" y="5486"/>
                  </a:lnTo>
                  <a:lnTo>
                    <a:pt x="1627" y="6857"/>
                  </a:lnTo>
                  <a:lnTo>
                    <a:pt x="395" y="6514"/>
                  </a:lnTo>
                  <a:lnTo>
                    <a:pt x="838" y="7200"/>
                  </a:lnTo>
                  <a:lnTo>
                    <a:pt x="2466" y="7200"/>
                  </a:lnTo>
                  <a:lnTo>
                    <a:pt x="2466" y="8571"/>
                  </a:lnTo>
                  <a:lnTo>
                    <a:pt x="2910" y="9943"/>
                  </a:lnTo>
                  <a:lnTo>
                    <a:pt x="4981" y="10971"/>
                  </a:lnTo>
                  <a:lnTo>
                    <a:pt x="3699" y="11657"/>
                  </a:lnTo>
                  <a:lnTo>
                    <a:pt x="4981" y="13371"/>
                  </a:lnTo>
                  <a:lnTo>
                    <a:pt x="2466" y="14057"/>
                  </a:lnTo>
                  <a:lnTo>
                    <a:pt x="2910" y="15086"/>
                  </a:lnTo>
                  <a:lnTo>
                    <a:pt x="1627" y="15086"/>
                  </a:lnTo>
                  <a:lnTo>
                    <a:pt x="1233" y="16457"/>
                  </a:lnTo>
                  <a:lnTo>
                    <a:pt x="0" y="17143"/>
                  </a:lnTo>
                  <a:lnTo>
                    <a:pt x="395" y="17829"/>
                  </a:lnTo>
                  <a:lnTo>
                    <a:pt x="395" y="19543"/>
                  </a:lnTo>
                  <a:lnTo>
                    <a:pt x="838" y="19543"/>
                  </a:lnTo>
                  <a:lnTo>
                    <a:pt x="4981" y="21600"/>
                  </a:lnTo>
                  <a:lnTo>
                    <a:pt x="4981" y="21257"/>
                  </a:lnTo>
                  <a:lnTo>
                    <a:pt x="6214" y="1817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4" name="Shape 1736"/>
            <p:cNvSpPr/>
            <p:nvPr/>
          </p:nvSpPr>
          <p:spPr>
            <a:xfrm>
              <a:off x="7928111" y="8901252"/>
              <a:ext cx="893921" cy="432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45" y="745"/>
                  </a:moveTo>
                  <a:lnTo>
                    <a:pt x="17820" y="0"/>
                  </a:lnTo>
                  <a:lnTo>
                    <a:pt x="15885" y="0"/>
                  </a:lnTo>
                  <a:lnTo>
                    <a:pt x="14760" y="1490"/>
                  </a:lnTo>
                  <a:lnTo>
                    <a:pt x="13230" y="1490"/>
                  </a:lnTo>
                  <a:lnTo>
                    <a:pt x="12105" y="3724"/>
                  </a:lnTo>
                  <a:lnTo>
                    <a:pt x="10980" y="3724"/>
                  </a:lnTo>
                  <a:lnTo>
                    <a:pt x="10620" y="2234"/>
                  </a:lnTo>
                  <a:lnTo>
                    <a:pt x="9450" y="0"/>
                  </a:lnTo>
                  <a:lnTo>
                    <a:pt x="7965" y="2234"/>
                  </a:lnTo>
                  <a:lnTo>
                    <a:pt x="7560" y="2234"/>
                  </a:lnTo>
                  <a:lnTo>
                    <a:pt x="6795" y="1490"/>
                  </a:lnTo>
                  <a:lnTo>
                    <a:pt x="5670" y="2979"/>
                  </a:lnTo>
                  <a:lnTo>
                    <a:pt x="4545" y="5214"/>
                  </a:lnTo>
                  <a:lnTo>
                    <a:pt x="3015" y="9683"/>
                  </a:lnTo>
                  <a:lnTo>
                    <a:pt x="1125" y="9683"/>
                  </a:lnTo>
                  <a:lnTo>
                    <a:pt x="0" y="12662"/>
                  </a:lnTo>
                  <a:lnTo>
                    <a:pt x="0" y="16386"/>
                  </a:lnTo>
                  <a:lnTo>
                    <a:pt x="1485" y="18621"/>
                  </a:lnTo>
                  <a:lnTo>
                    <a:pt x="1125" y="19366"/>
                  </a:lnTo>
                  <a:lnTo>
                    <a:pt x="1890" y="20110"/>
                  </a:lnTo>
                  <a:lnTo>
                    <a:pt x="3015" y="21600"/>
                  </a:lnTo>
                  <a:lnTo>
                    <a:pt x="8325" y="20110"/>
                  </a:lnTo>
                  <a:lnTo>
                    <a:pt x="8325" y="17131"/>
                  </a:lnTo>
                  <a:lnTo>
                    <a:pt x="10620" y="15641"/>
                  </a:lnTo>
                  <a:lnTo>
                    <a:pt x="10980" y="14152"/>
                  </a:lnTo>
                  <a:lnTo>
                    <a:pt x="12870" y="14897"/>
                  </a:lnTo>
                  <a:lnTo>
                    <a:pt x="14760" y="10428"/>
                  </a:lnTo>
                  <a:lnTo>
                    <a:pt x="16290" y="10428"/>
                  </a:lnTo>
                  <a:lnTo>
                    <a:pt x="18180" y="9683"/>
                  </a:lnTo>
                  <a:lnTo>
                    <a:pt x="18180" y="9683"/>
                  </a:lnTo>
                  <a:lnTo>
                    <a:pt x="18540" y="9683"/>
                  </a:lnTo>
                  <a:lnTo>
                    <a:pt x="19710" y="10428"/>
                  </a:lnTo>
                  <a:lnTo>
                    <a:pt x="20475" y="10428"/>
                  </a:lnTo>
                  <a:lnTo>
                    <a:pt x="20835" y="5959"/>
                  </a:lnTo>
                  <a:lnTo>
                    <a:pt x="21600" y="1490"/>
                  </a:lnTo>
                  <a:lnTo>
                    <a:pt x="18945" y="745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5" name="Shape 1737"/>
            <p:cNvSpPr/>
            <p:nvPr/>
          </p:nvSpPr>
          <p:spPr>
            <a:xfrm>
              <a:off x="8335964" y="9646637"/>
              <a:ext cx="815703" cy="939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14" y="18171"/>
                  </a:moveTo>
                  <a:lnTo>
                    <a:pt x="7890" y="18857"/>
                  </a:lnTo>
                  <a:lnTo>
                    <a:pt x="9123" y="18857"/>
                  </a:lnTo>
                  <a:lnTo>
                    <a:pt x="9962" y="19543"/>
                  </a:lnTo>
                  <a:lnTo>
                    <a:pt x="11638" y="21257"/>
                  </a:lnTo>
                  <a:lnTo>
                    <a:pt x="12427" y="21600"/>
                  </a:lnTo>
                  <a:lnTo>
                    <a:pt x="12871" y="20229"/>
                  </a:lnTo>
                  <a:lnTo>
                    <a:pt x="14104" y="19886"/>
                  </a:lnTo>
                  <a:lnTo>
                    <a:pt x="15337" y="19543"/>
                  </a:lnTo>
                  <a:lnTo>
                    <a:pt x="18247" y="18514"/>
                  </a:lnTo>
                  <a:lnTo>
                    <a:pt x="20367" y="18514"/>
                  </a:lnTo>
                  <a:lnTo>
                    <a:pt x="20762" y="17143"/>
                  </a:lnTo>
                  <a:lnTo>
                    <a:pt x="19923" y="16800"/>
                  </a:lnTo>
                  <a:lnTo>
                    <a:pt x="19923" y="15429"/>
                  </a:lnTo>
                  <a:lnTo>
                    <a:pt x="20762" y="15086"/>
                  </a:lnTo>
                  <a:lnTo>
                    <a:pt x="21600" y="13371"/>
                  </a:lnTo>
                  <a:lnTo>
                    <a:pt x="19529" y="12000"/>
                  </a:lnTo>
                  <a:lnTo>
                    <a:pt x="18690" y="10629"/>
                  </a:lnTo>
                  <a:lnTo>
                    <a:pt x="18247" y="9257"/>
                  </a:lnTo>
                  <a:lnTo>
                    <a:pt x="19085" y="7886"/>
                  </a:lnTo>
                  <a:lnTo>
                    <a:pt x="18247" y="7543"/>
                  </a:lnTo>
                  <a:lnTo>
                    <a:pt x="18247" y="5829"/>
                  </a:lnTo>
                  <a:lnTo>
                    <a:pt x="16175" y="6857"/>
                  </a:lnTo>
                  <a:lnTo>
                    <a:pt x="14104" y="6171"/>
                  </a:lnTo>
                  <a:lnTo>
                    <a:pt x="12033" y="5829"/>
                  </a:lnTo>
                  <a:lnTo>
                    <a:pt x="12871" y="4457"/>
                  </a:lnTo>
                  <a:lnTo>
                    <a:pt x="10800" y="3771"/>
                  </a:lnTo>
                  <a:lnTo>
                    <a:pt x="9123" y="2743"/>
                  </a:lnTo>
                  <a:lnTo>
                    <a:pt x="8729" y="1714"/>
                  </a:lnTo>
                  <a:lnTo>
                    <a:pt x="7052" y="686"/>
                  </a:lnTo>
                  <a:lnTo>
                    <a:pt x="6214" y="0"/>
                  </a:lnTo>
                  <a:lnTo>
                    <a:pt x="5819" y="343"/>
                  </a:lnTo>
                  <a:lnTo>
                    <a:pt x="3304" y="343"/>
                  </a:lnTo>
                  <a:lnTo>
                    <a:pt x="1627" y="1029"/>
                  </a:lnTo>
                  <a:lnTo>
                    <a:pt x="395" y="1029"/>
                  </a:lnTo>
                  <a:lnTo>
                    <a:pt x="0" y="2057"/>
                  </a:lnTo>
                  <a:lnTo>
                    <a:pt x="395" y="3429"/>
                  </a:lnTo>
                  <a:lnTo>
                    <a:pt x="1627" y="4800"/>
                  </a:lnTo>
                  <a:lnTo>
                    <a:pt x="2910" y="5143"/>
                  </a:lnTo>
                  <a:lnTo>
                    <a:pt x="1627" y="5486"/>
                  </a:lnTo>
                  <a:lnTo>
                    <a:pt x="1627" y="6857"/>
                  </a:lnTo>
                  <a:lnTo>
                    <a:pt x="395" y="6514"/>
                  </a:lnTo>
                  <a:lnTo>
                    <a:pt x="838" y="7200"/>
                  </a:lnTo>
                  <a:lnTo>
                    <a:pt x="2466" y="7200"/>
                  </a:lnTo>
                  <a:lnTo>
                    <a:pt x="2466" y="8571"/>
                  </a:lnTo>
                  <a:lnTo>
                    <a:pt x="2910" y="9943"/>
                  </a:lnTo>
                  <a:lnTo>
                    <a:pt x="4981" y="10971"/>
                  </a:lnTo>
                  <a:lnTo>
                    <a:pt x="3699" y="11657"/>
                  </a:lnTo>
                  <a:lnTo>
                    <a:pt x="4981" y="13371"/>
                  </a:lnTo>
                  <a:lnTo>
                    <a:pt x="2466" y="14057"/>
                  </a:lnTo>
                  <a:lnTo>
                    <a:pt x="2910" y="15086"/>
                  </a:lnTo>
                  <a:lnTo>
                    <a:pt x="1627" y="15086"/>
                  </a:lnTo>
                  <a:lnTo>
                    <a:pt x="1233" y="16457"/>
                  </a:lnTo>
                  <a:lnTo>
                    <a:pt x="0" y="17143"/>
                  </a:lnTo>
                  <a:lnTo>
                    <a:pt x="395" y="17829"/>
                  </a:lnTo>
                  <a:lnTo>
                    <a:pt x="395" y="19543"/>
                  </a:lnTo>
                  <a:lnTo>
                    <a:pt x="838" y="19543"/>
                  </a:lnTo>
                  <a:lnTo>
                    <a:pt x="4981" y="21600"/>
                  </a:lnTo>
                  <a:lnTo>
                    <a:pt x="4981" y="21257"/>
                  </a:lnTo>
                  <a:lnTo>
                    <a:pt x="6214" y="1817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6" name="Shape 1738"/>
            <p:cNvSpPr/>
            <p:nvPr/>
          </p:nvSpPr>
          <p:spPr>
            <a:xfrm>
              <a:off x="8524059" y="10436741"/>
              <a:ext cx="391091" cy="655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31" y="18655"/>
                  </a:moveTo>
                  <a:lnTo>
                    <a:pt x="19029" y="17673"/>
                  </a:lnTo>
                  <a:lnTo>
                    <a:pt x="19029" y="15218"/>
                  </a:lnTo>
                  <a:lnTo>
                    <a:pt x="21600" y="14236"/>
                  </a:lnTo>
                  <a:lnTo>
                    <a:pt x="19954" y="11782"/>
                  </a:lnTo>
                  <a:lnTo>
                    <a:pt x="17280" y="11291"/>
                  </a:lnTo>
                  <a:lnTo>
                    <a:pt x="14709" y="9327"/>
                  </a:lnTo>
                  <a:lnTo>
                    <a:pt x="13886" y="5891"/>
                  </a:lnTo>
                  <a:lnTo>
                    <a:pt x="13886" y="4418"/>
                  </a:lnTo>
                  <a:lnTo>
                    <a:pt x="10389" y="1964"/>
                  </a:lnTo>
                  <a:lnTo>
                    <a:pt x="8640" y="982"/>
                  </a:lnTo>
                  <a:lnTo>
                    <a:pt x="6069" y="982"/>
                  </a:lnTo>
                  <a:lnTo>
                    <a:pt x="2571" y="0"/>
                  </a:lnTo>
                  <a:lnTo>
                    <a:pt x="0" y="4418"/>
                  </a:lnTo>
                  <a:lnTo>
                    <a:pt x="0" y="4909"/>
                  </a:lnTo>
                  <a:lnTo>
                    <a:pt x="1749" y="5400"/>
                  </a:lnTo>
                  <a:lnTo>
                    <a:pt x="3394" y="6382"/>
                  </a:lnTo>
                  <a:lnTo>
                    <a:pt x="3394" y="7364"/>
                  </a:lnTo>
                  <a:lnTo>
                    <a:pt x="3394" y="9818"/>
                  </a:lnTo>
                  <a:lnTo>
                    <a:pt x="4320" y="15218"/>
                  </a:lnTo>
                  <a:lnTo>
                    <a:pt x="6891" y="17673"/>
                  </a:lnTo>
                  <a:lnTo>
                    <a:pt x="11211" y="19636"/>
                  </a:lnTo>
                  <a:lnTo>
                    <a:pt x="13886" y="21600"/>
                  </a:lnTo>
                  <a:lnTo>
                    <a:pt x="15531" y="21109"/>
                  </a:lnTo>
                  <a:lnTo>
                    <a:pt x="15531" y="18655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7" name="Shape 1739"/>
            <p:cNvSpPr/>
            <p:nvPr/>
          </p:nvSpPr>
          <p:spPr>
            <a:xfrm>
              <a:off x="8775470" y="10436741"/>
              <a:ext cx="1128576" cy="1311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94" y="2209"/>
                  </a:moveTo>
                  <a:lnTo>
                    <a:pt x="21600" y="736"/>
                  </a:lnTo>
                  <a:lnTo>
                    <a:pt x="20709" y="0"/>
                  </a:lnTo>
                  <a:lnTo>
                    <a:pt x="19818" y="0"/>
                  </a:lnTo>
                  <a:lnTo>
                    <a:pt x="20103" y="1227"/>
                  </a:lnTo>
                  <a:lnTo>
                    <a:pt x="18891" y="1718"/>
                  </a:lnTo>
                  <a:lnTo>
                    <a:pt x="16788" y="2209"/>
                  </a:lnTo>
                  <a:lnTo>
                    <a:pt x="15897" y="2209"/>
                  </a:lnTo>
                  <a:lnTo>
                    <a:pt x="14685" y="2209"/>
                  </a:lnTo>
                  <a:lnTo>
                    <a:pt x="13509" y="1718"/>
                  </a:lnTo>
                  <a:lnTo>
                    <a:pt x="11691" y="2700"/>
                  </a:lnTo>
                  <a:lnTo>
                    <a:pt x="10194" y="3191"/>
                  </a:lnTo>
                  <a:lnTo>
                    <a:pt x="8697" y="3191"/>
                  </a:lnTo>
                  <a:lnTo>
                    <a:pt x="8412" y="4173"/>
                  </a:lnTo>
                  <a:lnTo>
                    <a:pt x="5988" y="4418"/>
                  </a:lnTo>
                  <a:lnTo>
                    <a:pt x="4776" y="5645"/>
                  </a:lnTo>
                  <a:lnTo>
                    <a:pt x="3885" y="5645"/>
                  </a:lnTo>
                  <a:lnTo>
                    <a:pt x="2673" y="6136"/>
                  </a:lnTo>
                  <a:lnTo>
                    <a:pt x="2388" y="6136"/>
                  </a:lnTo>
                  <a:lnTo>
                    <a:pt x="2673" y="7118"/>
                  </a:lnTo>
                  <a:lnTo>
                    <a:pt x="1782" y="7609"/>
                  </a:lnTo>
                  <a:lnTo>
                    <a:pt x="1782" y="8836"/>
                  </a:lnTo>
                  <a:lnTo>
                    <a:pt x="570" y="9327"/>
                  </a:lnTo>
                  <a:lnTo>
                    <a:pt x="570" y="10555"/>
                  </a:lnTo>
                  <a:lnTo>
                    <a:pt x="0" y="10800"/>
                  </a:lnTo>
                  <a:lnTo>
                    <a:pt x="1176" y="12027"/>
                  </a:lnTo>
                  <a:lnTo>
                    <a:pt x="2673" y="13009"/>
                  </a:lnTo>
                  <a:lnTo>
                    <a:pt x="2103" y="14236"/>
                  </a:lnTo>
                  <a:lnTo>
                    <a:pt x="3279" y="14236"/>
                  </a:lnTo>
                  <a:lnTo>
                    <a:pt x="4206" y="14727"/>
                  </a:lnTo>
                  <a:lnTo>
                    <a:pt x="7200" y="14727"/>
                  </a:lnTo>
                  <a:lnTo>
                    <a:pt x="10194" y="14482"/>
                  </a:lnTo>
                  <a:lnTo>
                    <a:pt x="12903" y="14727"/>
                  </a:lnTo>
                  <a:lnTo>
                    <a:pt x="12012" y="15218"/>
                  </a:lnTo>
                  <a:lnTo>
                    <a:pt x="11691" y="15709"/>
                  </a:lnTo>
                  <a:lnTo>
                    <a:pt x="10479" y="15709"/>
                  </a:lnTo>
                  <a:lnTo>
                    <a:pt x="9303" y="15464"/>
                  </a:lnTo>
                  <a:lnTo>
                    <a:pt x="7485" y="14973"/>
                  </a:lnTo>
                  <a:lnTo>
                    <a:pt x="6594" y="15464"/>
                  </a:lnTo>
                  <a:lnTo>
                    <a:pt x="5703" y="15709"/>
                  </a:lnTo>
                  <a:lnTo>
                    <a:pt x="4776" y="16936"/>
                  </a:lnTo>
                  <a:lnTo>
                    <a:pt x="5703" y="17427"/>
                  </a:lnTo>
                  <a:lnTo>
                    <a:pt x="6594" y="17918"/>
                  </a:lnTo>
                  <a:lnTo>
                    <a:pt x="7200" y="18164"/>
                  </a:lnTo>
                  <a:lnTo>
                    <a:pt x="7485" y="19145"/>
                  </a:lnTo>
                  <a:lnTo>
                    <a:pt x="8412" y="20618"/>
                  </a:lnTo>
                  <a:lnTo>
                    <a:pt x="8982" y="19882"/>
                  </a:lnTo>
                  <a:lnTo>
                    <a:pt x="9909" y="20127"/>
                  </a:lnTo>
                  <a:lnTo>
                    <a:pt x="11085" y="21600"/>
                  </a:lnTo>
                  <a:lnTo>
                    <a:pt x="12012" y="20127"/>
                  </a:lnTo>
                  <a:lnTo>
                    <a:pt x="14115" y="21109"/>
                  </a:lnTo>
                  <a:lnTo>
                    <a:pt x="11691" y="17427"/>
                  </a:lnTo>
                  <a:lnTo>
                    <a:pt x="12582" y="17673"/>
                  </a:lnTo>
                  <a:lnTo>
                    <a:pt x="13188" y="17918"/>
                  </a:lnTo>
                  <a:lnTo>
                    <a:pt x="13188" y="18409"/>
                  </a:lnTo>
                  <a:lnTo>
                    <a:pt x="13794" y="17673"/>
                  </a:lnTo>
                  <a:lnTo>
                    <a:pt x="14685" y="17182"/>
                  </a:lnTo>
                  <a:lnTo>
                    <a:pt x="12582" y="16200"/>
                  </a:lnTo>
                  <a:lnTo>
                    <a:pt x="14400" y="15709"/>
                  </a:lnTo>
                  <a:lnTo>
                    <a:pt x="16218" y="16200"/>
                  </a:lnTo>
                  <a:lnTo>
                    <a:pt x="15897" y="14973"/>
                  </a:lnTo>
                  <a:lnTo>
                    <a:pt x="15612" y="14236"/>
                  </a:lnTo>
                  <a:lnTo>
                    <a:pt x="14685" y="13745"/>
                  </a:lnTo>
                  <a:lnTo>
                    <a:pt x="15612" y="13745"/>
                  </a:lnTo>
                  <a:lnTo>
                    <a:pt x="16218" y="14236"/>
                  </a:lnTo>
                  <a:lnTo>
                    <a:pt x="17109" y="14727"/>
                  </a:lnTo>
                  <a:lnTo>
                    <a:pt x="18321" y="14482"/>
                  </a:lnTo>
                  <a:lnTo>
                    <a:pt x="16503" y="13500"/>
                  </a:lnTo>
                  <a:lnTo>
                    <a:pt x="15006" y="12518"/>
                  </a:lnTo>
                  <a:lnTo>
                    <a:pt x="12582" y="11782"/>
                  </a:lnTo>
                  <a:lnTo>
                    <a:pt x="12012" y="11782"/>
                  </a:lnTo>
                  <a:lnTo>
                    <a:pt x="12012" y="12273"/>
                  </a:lnTo>
                  <a:lnTo>
                    <a:pt x="12297" y="12764"/>
                  </a:lnTo>
                  <a:lnTo>
                    <a:pt x="11085" y="12518"/>
                  </a:lnTo>
                  <a:lnTo>
                    <a:pt x="10479" y="12273"/>
                  </a:lnTo>
                  <a:lnTo>
                    <a:pt x="10479" y="11536"/>
                  </a:lnTo>
                  <a:lnTo>
                    <a:pt x="10479" y="10800"/>
                  </a:lnTo>
                  <a:lnTo>
                    <a:pt x="12012" y="11045"/>
                  </a:lnTo>
                  <a:lnTo>
                    <a:pt x="12012" y="10309"/>
                  </a:lnTo>
                  <a:lnTo>
                    <a:pt x="11406" y="9818"/>
                  </a:lnTo>
                  <a:lnTo>
                    <a:pt x="9588" y="8836"/>
                  </a:lnTo>
                  <a:lnTo>
                    <a:pt x="8412" y="7364"/>
                  </a:lnTo>
                  <a:lnTo>
                    <a:pt x="8697" y="6873"/>
                  </a:lnTo>
                  <a:lnTo>
                    <a:pt x="9303" y="6136"/>
                  </a:lnTo>
                  <a:lnTo>
                    <a:pt x="9588" y="6873"/>
                  </a:lnTo>
                  <a:lnTo>
                    <a:pt x="10479" y="7118"/>
                  </a:lnTo>
                  <a:lnTo>
                    <a:pt x="11406" y="7364"/>
                  </a:lnTo>
                  <a:lnTo>
                    <a:pt x="12012" y="8100"/>
                  </a:lnTo>
                  <a:lnTo>
                    <a:pt x="12012" y="7118"/>
                  </a:lnTo>
                  <a:lnTo>
                    <a:pt x="12903" y="6382"/>
                  </a:lnTo>
                  <a:lnTo>
                    <a:pt x="13188" y="4909"/>
                  </a:lnTo>
                  <a:lnTo>
                    <a:pt x="13794" y="4418"/>
                  </a:lnTo>
                  <a:lnTo>
                    <a:pt x="14685" y="4173"/>
                  </a:lnTo>
                  <a:lnTo>
                    <a:pt x="17715" y="3436"/>
                  </a:lnTo>
                  <a:lnTo>
                    <a:pt x="19212" y="3436"/>
                  </a:lnTo>
                  <a:lnTo>
                    <a:pt x="20103" y="3436"/>
                  </a:lnTo>
                  <a:lnTo>
                    <a:pt x="20424" y="3927"/>
                  </a:lnTo>
                  <a:lnTo>
                    <a:pt x="21315" y="2945"/>
                  </a:lnTo>
                  <a:lnTo>
                    <a:pt x="20994" y="220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8" name="Shape 1740"/>
            <p:cNvSpPr/>
            <p:nvPr/>
          </p:nvSpPr>
          <p:spPr>
            <a:xfrm>
              <a:off x="8524059" y="10436741"/>
              <a:ext cx="391091" cy="655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31" y="18655"/>
                  </a:moveTo>
                  <a:lnTo>
                    <a:pt x="19029" y="17673"/>
                  </a:lnTo>
                  <a:lnTo>
                    <a:pt x="19029" y="15218"/>
                  </a:lnTo>
                  <a:lnTo>
                    <a:pt x="21600" y="14236"/>
                  </a:lnTo>
                  <a:lnTo>
                    <a:pt x="19954" y="11782"/>
                  </a:lnTo>
                  <a:lnTo>
                    <a:pt x="17280" y="11291"/>
                  </a:lnTo>
                  <a:lnTo>
                    <a:pt x="14709" y="9327"/>
                  </a:lnTo>
                  <a:lnTo>
                    <a:pt x="13886" y="5891"/>
                  </a:lnTo>
                  <a:lnTo>
                    <a:pt x="13886" y="4418"/>
                  </a:lnTo>
                  <a:lnTo>
                    <a:pt x="13886" y="4418"/>
                  </a:lnTo>
                  <a:lnTo>
                    <a:pt x="10389" y="1964"/>
                  </a:lnTo>
                  <a:lnTo>
                    <a:pt x="8640" y="982"/>
                  </a:lnTo>
                  <a:lnTo>
                    <a:pt x="6069" y="982"/>
                  </a:lnTo>
                  <a:lnTo>
                    <a:pt x="2571" y="0"/>
                  </a:lnTo>
                  <a:lnTo>
                    <a:pt x="0" y="4418"/>
                  </a:lnTo>
                  <a:lnTo>
                    <a:pt x="0" y="4909"/>
                  </a:lnTo>
                  <a:lnTo>
                    <a:pt x="1749" y="5400"/>
                  </a:lnTo>
                  <a:lnTo>
                    <a:pt x="3394" y="6382"/>
                  </a:lnTo>
                  <a:lnTo>
                    <a:pt x="3394" y="7364"/>
                  </a:lnTo>
                  <a:lnTo>
                    <a:pt x="3394" y="9818"/>
                  </a:lnTo>
                  <a:lnTo>
                    <a:pt x="4320" y="15218"/>
                  </a:lnTo>
                  <a:lnTo>
                    <a:pt x="6891" y="17673"/>
                  </a:lnTo>
                  <a:lnTo>
                    <a:pt x="11211" y="19636"/>
                  </a:lnTo>
                  <a:lnTo>
                    <a:pt x="13886" y="21600"/>
                  </a:lnTo>
                  <a:lnTo>
                    <a:pt x="15531" y="21109"/>
                  </a:lnTo>
                  <a:lnTo>
                    <a:pt x="15531" y="18655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9" name="Shape 1741"/>
            <p:cNvSpPr/>
            <p:nvPr/>
          </p:nvSpPr>
          <p:spPr>
            <a:xfrm>
              <a:off x="8775470" y="10436741"/>
              <a:ext cx="1128576" cy="1311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94" y="2209"/>
                  </a:moveTo>
                  <a:lnTo>
                    <a:pt x="21600" y="736"/>
                  </a:lnTo>
                  <a:lnTo>
                    <a:pt x="20709" y="0"/>
                  </a:lnTo>
                  <a:lnTo>
                    <a:pt x="19818" y="0"/>
                  </a:lnTo>
                  <a:lnTo>
                    <a:pt x="20103" y="1227"/>
                  </a:lnTo>
                  <a:lnTo>
                    <a:pt x="18891" y="1718"/>
                  </a:lnTo>
                  <a:lnTo>
                    <a:pt x="16788" y="2209"/>
                  </a:lnTo>
                  <a:lnTo>
                    <a:pt x="15897" y="2209"/>
                  </a:lnTo>
                  <a:lnTo>
                    <a:pt x="14685" y="2209"/>
                  </a:lnTo>
                  <a:lnTo>
                    <a:pt x="13509" y="1718"/>
                  </a:lnTo>
                  <a:lnTo>
                    <a:pt x="11691" y="2700"/>
                  </a:lnTo>
                  <a:lnTo>
                    <a:pt x="10194" y="3191"/>
                  </a:lnTo>
                  <a:lnTo>
                    <a:pt x="8697" y="3191"/>
                  </a:lnTo>
                  <a:lnTo>
                    <a:pt x="8412" y="4173"/>
                  </a:lnTo>
                  <a:lnTo>
                    <a:pt x="5988" y="4418"/>
                  </a:lnTo>
                  <a:lnTo>
                    <a:pt x="4776" y="5645"/>
                  </a:lnTo>
                  <a:lnTo>
                    <a:pt x="3885" y="5645"/>
                  </a:lnTo>
                  <a:lnTo>
                    <a:pt x="2673" y="6136"/>
                  </a:lnTo>
                  <a:lnTo>
                    <a:pt x="2388" y="6136"/>
                  </a:lnTo>
                  <a:lnTo>
                    <a:pt x="2673" y="7118"/>
                  </a:lnTo>
                  <a:lnTo>
                    <a:pt x="1782" y="7609"/>
                  </a:lnTo>
                  <a:lnTo>
                    <a:pt x="1782" y="8836"/>
                  </a:lnTo>
                  <a:lnTo>
                    <a:pt x="570" y="9327"/>
                  </a:lnTo>
                  <a:lnTo>
                    <a:pt x="570" y="10555"/>
                  </a:lnTo>
                  <a:lnTo>
                    <a:pt x="0" y="10800"/>
                  </a:lnTo>
                  <a:lnTo>
                    <a:pt x="1176" y="12027"/>
                  </a:lnTo>
                  <a:lnTo>
                    <a:pt x="2673" y="13009"/>
                  </a:lnTo>
                  <a:lnTo>
                    <a:pt x="2103" y="14236"/>
                  </a:lnTo>
                  <a:lnTo>
                    <a:pt x="3279" y="14236"/>
                  </a:lnTo>
                  <a:lnTo>
                    <a:pt x="4206" y="14727"/>
                  </a:lnTo>
                  <a:lnTo>
                    <a:pt x="7200" y="14727"/>
                  </a:lnTo>
                  <a:lnTo>
                    <a:pt x="10194" y="14482"/>
                  </a:lnTo>
                  <a:lnTo>
                    <a:pt x="12903" y="14727"/>
                  </a:lnTo>
                  <a:lnTo>
                    <a:pt x="12012" y="15218"/>
                  </a:lnTo>
                  <a:lnTo>
                    <a:pt x="11691" y="15709"/>
                  </a:lnTo>
                  <a:lnTo>
                    <a:pt x="10479" y="15709"/>
                  </a:lnTo>
                  <a:lnTo>
                    <a:pt x="9303" y="15464"/>
                  </a:lnTo>
                  <a:lnTo>
                    <a:pt x="7485" y="14973"/>
                  </a:lnTo>
                  <a:lnTo>
                    <a:pt x="6594" y="15464"/>
                  </a:lnTo>
                  <a:lnTo>
                    <a:pt x="5703" y="15709"/>
                  </a:lnTo>
                  <a:lnTo>
                    <a:pt x="4776" y="16936"/>
                  </a:lnTo>
                  <a:lnTo>
                    <a:pt x="5703" y="17427"/>
                  </a:lnTo>
                  <a:lnTo>
                    <a:pt x="6594" y="17918"/>
                  </a:lnTo>
                  <a:lnTo>
                    <a:pt x="7200" y="18164"/>
                  </a:lnTo>
                  <a:lnTo>
                    <a:pt x="7485" y="19145"/>
                  </a:lnTo>
                  <a:lnTo>
                    <a:pt x="8412" y="20618"/>
                  </a:lnTo>
                  <a:lnTo>
                    <a:pt x="8982" y="19882"/>
                  </a:lnTo>
                  <a:lnTo>
                    <a:pt x="9909" y="20127"/>
                  </a:lnTo>
                  <a:lnTo>
                    <a:pt x="11085" y="21600"/>
                  </a:lnTo>
                  <a:lnTo>
                    <a:pt x="12012" y="20127"/>
                  </a:lnTo>
                  <a:lnTo>
                    <a:pt x="14115" y="21109"/>
                  </a:lnTo>
                  <a:lnTo>
                    <a:pt x="11691" y="17427"/>
                  </a:lnTo>
                  <a:lnTo>
                    <a:pt x="12582" y="17673"/>
                  </a:lnTo>
                  <a:lnTo>
                    <a:pt x="13188" y="17918"/>
                  </a:lnTo>
                  <a:lnTo>
                    <a:pt x="13188" y="18409"/>
                  </a:lnTo>
                  <a:lnTo>
                    <a:pt x="13794" y="17673"/>
                  </a:lnTo>
                  <a:lnTo>
                    <a:pt x="14685" y="17182"/>
                  </a:lnTo>
                  <a:lnTo>
                    <a:pt x="12582" y="16200"/>
                  </a:lnTo>
                  <a:lnTo>
                    <a:pt x="14400" y="15709"/>
                  </a:lnTo>
                  <a:lnTo>
                    <a:pt x="16218" y="16200"/>
                  </a:lnTo>
                  <a:lnTo>
                    <a:pt x="15897" y="14973"/>
                  </a:lnTo>
                  <a:lnTo>
                    <a:pt x="15612" y="14236"/>
                  </a:lnTo>
                  <a:lnTo>
                    <a:pt x="14685" y="13745"/>
                  </a:lnTo>
                  <a:lnTo>
                    <a:pt x="15612" y="13745"/>
                  </a:lnTo>
                  <a:lnTo>
                    <a:pt x="16218" y="14236"/>
                  </a:lnTo>
                  <a:lnTo>
                    <a:pt x="17109" y="14727"/>
                  </a:lnTo>
                  <a:lnTo>
                    <a:pt x="18321" y="14482"/>
                  </a:lnTo>
                  <a:lnTo>
                    <a:pt x="16503" y="13500"/>
                  </a:lnTo>
                  <a:lnTo>
                    <a:pt x="15006" y="12518"/>
                  </a:lnTo>
                  <a:lnTo>
                    <a:pt x="12582" y="11782"/>
                  </a:lnTo>
                  <a:lnTo>
                    <a:pt x="12012" y="11782"/>
                  </a:lnTo>
                  <a:lnTo>
                    <a:pt x="12012" y="12273"/>
                  </a:lnTo>
                  <a:lnTo>
                    <a:pt x="12297" y="12764"/>
                  </a:lnTo>
                  <a:lnTo>
                    <a:pt x="11085" y="12518"/>
                  </a:lnTo>
                  <a:lnTo>
                    <a:pt x="10479" y="12273"/>
                  </a:lnTo>
                  <a:lnTo>
                    <a:pt x="10479" y="11536"/>
                  </a:lnTo>
                  <a:lnTo>
                    <a:pt x="10479" y="10800"/>
                  </a:lnTo>
                  <a:lnTo>
                    <a:pt x="12012" y="11045"/>
                  </a:lnTo>
                  <a:lnTo>
                    <a:pt x="12012" y="10309"/>
                  </a:lnTo>
                  <a:lnTo>
                    <a:pt x="11406" y="9818"/>
                  </a:lnTo>
                  <a:lnTo>
                    <a:pt x="9588" y="8836"/>
                  </a:lnTo>
                  <a:lnTo>
                    <a:pt x="8412" y="7364"/>
                  </a:lnTo>
                  <a:lnTo>
                    <a:pt x="8697" y="6873"/>
                  </a:lnTo>
                  <a:lnTo>
                    <a:pt x="9303" y="6136"/>
                  </a:lnTo>
                  <a:lnTo>
                    <a:pt x="9588" y="6873"/>
                  </a:lnTo>
                  <a:lnTo>
                    <a:pt x="10479" y="7118"/>
                  </a:lnTo>
                  <a:lnTo>
                    <a:pt x="11406" y="7364"/>
                  </a:lnTo>
                  <a:lnTo>
                    <a:pt x="12012" y="8100"/>
                  </a:lnTo>
                  <a:lnTo>
                    <a:pt x="12012" y="7118"/>
                  </a:lnTo>
                  <a:lnTo>
                    <a:pt x="12903" y="6382"/>
                  </a:lnTo>
                  <a:lnTo>
                    <a:pt x="13188" y="4909"/>
                  </a:lnTo>
                  <a:lnTo>
                    <a:pt x="13794" y="4418"/>
                  </a:lnTo>
                  <a:lnTo>
                    <a:pt x="14685" y="4173"/>
                  </a:lnTo>
                  <a:lnTo>
                    <a:pt x="17715" y="3436"/>
                  </a:lnTo>
                  <a:lnTo>
                    <a:pt x="19212" y="3436"/>
                  </a:lnTo>
                  <a:lnTo>
                    <a:pt x="20103" y="3436"/>
                  </a:lnTo>
                  <a:lnTo>
                    <a:pt x="20424" y="3927"/>
                  </a:lnTo>
                  <a:lnTo>
                    <a:pt x="21315" y="2945"/>
                  </a:lnTo>
                  <a:lnTo>
                    <a:pt x="20994" y="220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0" name="Shape 1742"/>
            <p:cNvSpPr/>
            <p:nvPr/>
          </p:nvSpPr>
          <p:spPr>
            <a:xfrm>
              <a:off x="8775470" y="10451648"/>
              <a:ext cx="454411" cy="357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5" y="3600"/>
                  </a:moveTo>
                  <a:lnTo>
                    <a:pt x="16377" y="1800"/>
                  </a:lnTo>
                  <a:lnTo>
                    <a:pt x="15669" y="0"/>
                  </a:lnTo>
                  <a:lnTo>
                    <a:pt x="11862" y="0"/>
                  </a:lnTo>
                  <a:lnTo>
                    <a:pt x="6639" y="2700"/>
                  </a:lnTo>
                  <a:lnTo>
                    <a:pt x="4426" y="3600"/>
                  </a:lnTo>
                  <a:lnTo>
                    <a:pt x="2213" y="4500"/>
                  </a:lnTo>
                  <a:lnTo>
                    <a:pt x="1416" y="8100"/>
                  </a:lnTo>
                  <a:lnTo>
                    <a:pt x="0" y="7200"/>
                  </a:lnTo>
                  <a:lnTo>
                    <a:pt x="0" y="9900"/>
                  </a:lnTo>
                  <a:lnTo>
                    <a:pt x="708" y="16200"/>
                  </a:lnTo>
                  <a:lnTo>
                    <a:pt x="2921" y="19800"/>
                  </a:lnTo>
                  <a:lnTo>
                    <a:pt x="5223" y="20700"/>
                  </a:lnTo>
                  <a:lnTo>
                    <a:pt x="5931" y="21600"/>
                  </a:lnTo>
                  <a:lnTo>
                    <a:pt x="6639" y="21600"/>
                  </a:lnTo>
                  <a:lnTo>
                    <a:pt x="9649" y="19800"/>
                  </a:lnTo>
                  <a:lnTo>
                    <a:pt x="11862" y="19800"/>
                  </a:lnTo>
                  <a:lnTo>
                    <a:pt x="14872" y="15300"/>
                  </a:lnTo>
                  <a:lnTo>
                    <a:pt x="20892" y="14400"/>
                  </a:lnTo>
                  <a:lnTo>
                    <a:pt x="21600" y="11700"/>
                  </a:lnTo>
                  <a:lnTo>
                    <a:pt x="21600" y="7200"/>
                  </a:lnTo>
                  <a:lnTo>
                    <a:pt x="20095" y="3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1" name="Shape 1743"/>
            <p:cNvSpPr/>
            <p:nvPr/>
          </p:nvSpPr>
          <p:spPr>
            <a:xfrm>
              <a:off x="9025025" y="9885159"/>
              <a:ext cx="1098778" cy="760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58" y="13553"/>
                  </a:moveTo>
                  <a:lnTo>
                    <a:pt x="17902" y="13129"/>
                  </a:lnTo>
                  <a:lnTo>
                    <a:pt x="18818" y="12282"/>
                  </a:lnTo>
                  <a:lnTo>
                    <a:pt x="20685" y="12706"/>
                  </a:lnTo>
                  <a:lnTo>
                    <a:pt x="21600" y="12282"/>
                  </a:lnTo>
                  <a:lnTo>
                    <a:pt x="20685" y="10588"/>
                  </a:lnTo>
                  <a:lnTo>
                    <a:pt x="19147" y="9318"/>
                  </a:lnTo>
                  <a:lnTo>
                    <a:pt x="20062" y="7624"/>
                  </a:lnTo>
                  <a:lnTo>
                    <a:pt x="20062" y="5506"/>
                  </a:lnTo>
                  <a:lnTo>
                    <a:pt x="20062" y="3812"/>
                  </a:lnTo>
                  <a:lnTo>
                    <a:pt x="20978" y="3388"/>
                  </a:lnTo>
                  <a:lnTo>
                    <a:pt x="21307" y="2541"/>
                  </a:lnTo>
                  <a:lnTo>
                    <a:pt x="21307" y="1694"/>
                  </a:lnTo>
                  <a:lnTo>
                    <a:pt x="21307" y="847"/>
                  </a:lnTo>
                  <a:lnTo>
                    <a:pt x="19440" y="847"/>
                  </a:lnTo>
                  <a:lnTo>
                    <a:pt x="19147" y="0"/>
                  </a:lnTo>
                  <a:lnTo>
                    <a:pt x="17609" y="424"/>
                  </a:lnTo>
                  <a:lnTo>
                    <a:pt x="16658" y="0"/>
                  </a:lnTo>
                  <a:lnTo>
                    <a:pt x="15120" y="424"/>
                  </a:lnTo>
                  <a:lnTo>
                    <a:pt x="13289" y="1271"/>
                  </a:lnTo>
                  <a:lnTo>
                    <a:pt x="11752" y="4235"/>
                  </a:lnTo>
                  <a:lnTo>
                    <a:pt x="9885" y="4659"/>
                  </a:lnTo>
                  <a:lnTo>
                    <a:pt x="8018" y="4659"/>
                  </a:lnTo>
                  <a:lnTo>
                    <a:pt x="7102" y="4659"/>
                  </a:lnTo>
                  <a:lnTo>
                    <a:pt x="6187" y="5929"/>
                  </a:lnTo>
                  <a:lnTo>
                    <a:pt x="2782" y="5929"/>
                  </a:lnTo>
                  <a:lnTo>
                    <a:pt x="1574" y="5506"/>
                  </a:lnTo>
                  <a:lnTo>
                    <a:pt x="1574" y="4235"/>
                  </a:lnTo>
                  <a:lnTo>
                    <a:pt x="329" y="3388"/>
                  </a:lnTo>
                  <a:lnTo>
                    <a:pt x="0" y="4659"/>
                  </a:lnTo>
                  <a:lnTo>
                    <a:pt x="329" y="6353"/>
                  </a:lnTo>
                  <a:lnTo>
                    <a:pt x="952" y="8047"/>
                  </a:lnTo>
                  <a:lnTo>
                    <a:pt x="2489" y="9741"/>
                  </a:lnTo>
                  <a:lnTo>
                    <a:pt x="1867" y="11859"/>
                  </a:lnTo>
                  <a:lnTo>
                    <a:pt x="1245" y="12282"/>
                  </a:lnTo>
                  <a:lnTo>
                    <a:pt x="1245" y="13976"/>
                  </a:lnTo>
                  <a:lnTo>
                    <a:pt x="1867" y="14400"/>
                  </a:lnTo>
                  <a:lnTo>
                    <a:pt x="1574" y="16094"/>
                  </a:lnTo>
                  <a:lnTo>
                    <a:pt x="1867" y="16941"/>
                  </a:lnTo>
                  <a:lnTo>
                    <a:pt x="3405" y="17788"/>
                  </a:lnTo>
                  <a:lnTo>
                    <a:pt x="4027" y="19482"/>
                  </a:lnTo>
                  <a:lnTo>
                    <a:pt x="4027" y="21600"/>
                  </a:lnTo>
                  <a:lnTo>
                    <a:pt x="4027" y="21176"/>
                  </a:lnTo>
                  <a:lnTo>
                    <a:pt x="5565" y="21176"/>
                  </a:lnTo>
                  <a:lnTo>
                    <a:pt x="7102" y="20329"/>
                  </a:lnTo>
                  <a:lnTo>
                    <a:pt x="8969" y="18635"/>
                  </a:lnTo>
                  <a:lnTo>
                    <a:pt x="10178" y="19482"/>
                  </a:lnTo>
                  <a:lnTo>
                    <a:pt x="11422" y="19482"/>
                  </a:lnTo>
                  <a:lnTo>
                    <a:pt x="12338" y="19482"/>
                  </a:lnTo>
                  <a:lnTo>
                    <a:pt x="14498" y="18635"/>
                  </a:lnTo>
                  <a:lnTo>
                    <a:pt x="15742" y="17788"/>
                  </a:lnTo>
                  <a:lnTo>
                    <a:pt x="15449" y="15671"/>
                  </a:lnTo>
                  <a:lnTo>
                    <a:pt x="16365" y="15671"/>
                  </a:lnTo>
                  <a:lnTo>
                    <a:pt x="16658" y="14824"/>
                  </a:lnTo>
                  <a:lnTo>
                    <a:pt x="16658" y="1355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2" name="Shape 1744"/>
            <p:cNvSpPr/>
            <p:nvPr/>
          </p:nvSpPr>
          <p:spPr>
            <a:xfrm>
              <a:off x="8775470" y="10451648"/>
              <a:ext cx="454411" cy="357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5" y="3600"/>
                  </a:moveTo>
                  <a:lnTo>
                    <a:pt x="16377" y="1800"/>
                  </a:lnTo>
                  <a:lnTo>
                    <a:pt x="15669" y="0"/>
                  </a:lnTo>
                  <a:lnTo>
                    <a:pt x="15669" y="0"/>
                  </a:lnTo>
                  <a:lnTo>
                    <a:pt x="11862" y="0"/>
                  </a:lnTo>
                  <a:lnTo>
                    <a:pt x="6639" y="2700"/>
                  </a:lnTo>
                  <a:lnTo>
                    <a:pt x="4426" y="3600"/>
                  </a:lnTo>
                  <a:lnTo>
                    <a:pt x="2213" y="4500"/>
                  </a:lnTo>
                  <a:lnTo>
                    <a:pt x="1416" y="8100"/>
                  </a:lnTo>
                  <a:lnTo>
                    <a:pt x="0" y="7200"/>
                  </a:lnTo>
                  <a:lnTo>
                    <a:pt x="0" y="9900"/>
                  </a:lnTo>
                  <a:lnTo>
                    <a:pt x="708" y="16200"/>
                  </a:lnTo>
                  <a:lnTo>
                    <a:pt x="2921" y="19800"/>
                  </a:lnTo>
                  <a:lnTo>
                    <a:pt x="5223" y="20700"/>
                  </a:lnTo>
                  <a:lnTo>
                    <a:pt x="5931" y="21600"/>
                  </a:lnTo>
                  <a:lnTo>
                    <a:pt x="6639" y="21600"/>
                  </a:lnTo>
                  <a:lnTo>
                    <a:pt x="9649" y="19800"/>
                  </a:lnTo>
                  <a:lnTo>
                    <a:pt x="11862" y="19800"/>
                  </a:lnTo>
                  <a:lnTo>
                    <a:pt x="14872" y="15300"/>
                  </a:lnTo>
                  <a:lnTo>
                    <a:pt x="20892" y="14400"/>
                  </a:lnTo>
                  <a:lnTo>
                    <a:pt x="21600" y="11700"/>
                  </a:lnTo>
                  <a:lnTo>
                    <a:pt x="21600" y="7200"/>
                  </a:lnTo>
                  <a:lnTo>
                    <a:pt x="20095" y="3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3" name="Shape 1745"/>
            <p:cNvSpPr/>
            <p:nvPr/>
          </p:nvSpPr>
          <p:spPr>
            <a:xfrm>
              <a:off x="9025025" y="9885159"/>
              <a:ext cx="1098778" cy="760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58" y="13553"/>
                  </a:moveTo>
                  <a:lnTo>
                    <a:pt x="17902" y="13129"/>
                  </a:lnTo>
                  <a:lnTo>
                    <a:pt x="18818" y="12282"/>
                  </a:lnTo>
                  <a:lnTo>
                    <a:pt x="20685" y="12706"/>
                  </a:lnTo>
                  <a:lnTo>
                    <a:pt x="21600" y="12282"/>
                  </a:lnTo>
                  <a:lnTo>
                    <a:pt x="20685" y="10588"/>
                  </a:lnTo>
                  <a:lnTo>
                    <a:pt x="19147" y="9318"/>
                  </a:lnTo>
                  <a:lnTo>
                    <a:pt x="20062" y="7624"/>
                  </a:lnTo>
                  <a:lnTo>
                    <a:pt x="20062" y="5506"/>
                  </a:lnTo>
                  <a:lnTo>
                    <a:pt x="20062" y="3812"/>
                  </a:lnTo>
                  <a:lnTo>
                    <a:pt x="20978" y="3388"/>
                  </a:lnTo>
                  <a:lnTo>
                    <a:pt x="21307" y="2541"/>
                  </a:lnTo>
                  <a:lnTo>
                    <a:pt x="21307" y="1694"/>
                  </a:lnTo>
                  <a:lnTo>
                    <a:pt x="21307" y="847"/>
                  </a:lnTo>
                  <a:lnTo>
                    <a:pt x="19440" y="847"/>
                  </a:lnTo>
                  <a:lnTo>
                    <a:pt x="19147" y="0"/>
                  </a:lnTo>
                  <a:lnTo>
                    <a:pt x="17609" y="424"/>
                  </a:lnTo>
                  <a:lnTo>
                    <a:pt x="16658" y="0"/>
                  </a:lnTo>
                  <a:lnTo>
                    <a:pt x="15120" y="424"/>
                  </a:lnTo>
                  <a:lnTo>
                    <a:pt x="13289" y="1271"/>
                  </a:lnTo>
                  <a:lnTo>
                    <a:pt x="11752" y="4235"/>
                  </a:lnTo>
                  <a:lnTo>
                    <a:pt x="9885" y="4659"/>
                  </a:lnTo>
                  <a:lnTo>
                    <a:pt x="8018" y="4659"/>
                  </a:lnTo>
                  <a:lnTo>
                    <a:pt x="7102" y="4659"/>
                  </a:lnTo>
                  <a:lnTo>
                    <a:pt x="6187" y="5929"/>
                  </a:lnTo>
                  <a:lnTo>
                    <a:pt x="2782" y="5929"/>
                  </a:lnTo>
                  <a:lnTo>
                    <a:pt x="1574" y="5506"/>
                  </a:lnTo>
                  <a:lnTo>
                    <a:pt x="1574" y="4235"/>
                  </a:lnTo>
                  <a:lnTo>
                    <a:pt x="329" y="3388"/>
                  </a:lnTo>
                  <a:lnTo>
                    <a:pt x="0" y="4659"/>
                  </a:lnTo>
                  <a:lnTo>
                    <a:pt x="329" y="6353"/>
                  </a:lnTo>
                  <a:lnTo>
                    <a:pt x="952" y="8047"/>
                  </a:lnTo>
                  <a:lnTo>
                    <a:pt x="2489" y="9741"/>
                  </a:lnTo>
                  <a:lnTo>
                    <a:pt x="1867" y="11859"/>
                  </a:lnTo>
                  <a:lnTo>
                    <a:pt x="1245" y="12282"/>
                  </a:lnTo>
                  <a:lnTo>
                    <a:pt x="1245" y="13976"/>
                  </a:lnTo>
                  <a:lnTo>
                    <a:pt x="1867" y="14400"/>
                  </a:lnTo>
                  <a:lnTo>
                    <a:pt x="1574" y="16094"/>
                  </a:lnTo>
                  <a:lnTo>
                    <a:pt x="1867" y="16941"/>
                  </a:lnTo>
                  <a:lnTo>
                    <a:pt x="3405" y="17788"/>
                  </a:lnTo>
                  <a:lnTo>
                    <a:pt x="4027" y="19482"/>
                  </a:lnTo>
                  <a:lnTo>
                    <a:pt x="4027" y="21600"/>
                  </a:lnTo>
                  <a:lnTo>
                    <a:pt x="4027" y="21176"/>
                  </a:lnTo>
                  <a:lnTo>
                    <a:pt x="5565" y="21176"/>
                  </a:lnTo>
                  <a:lnTo>
                    <a:pt x="7102" y="20329"/>
                  </a:lnTo>
                  <a:lnTo>
                    <a:pt x="8969" y="18635"/>
                  </a:lnTo>
                  <a:lnTo>
                    <a:pt x="10178" y="19482"/>
                  </a:lnTo>
                  <a:lnTo>
                    <a:pt x="11422" y="19482"/>
                  </a:lnTo>
                  <a:lnTo>
                    <a:pt x="12338" y="19482"/>
                  </a:lnTo>
                  <a:lnTo>
                    <a:pt x="14498" y="18635"/>
                  </a:lnTo>
                  <a:lnTo>
                    <a:pt x="15742" y="17788"/>
                  </a:lnTo>
                  <a:lnTo>
                    <a:pt x="15449" y="15671"/>
                  </a:lnTo>
                  <a:lnTo>
                    <a:pt x="16365" y="15671"/>
                  </a:lnTo>
                  <a:lnTo>
                    <a:pt x="16365" y="15671"/>
                  </a:lnTo>
                  <a:lnTo>
                    <a:pt x="16658" y="14824"/>
                  </a:lnTo>
                  <a:lnTo>
                    <a:pt x="16658" y="1355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4" name="Shape 1746"/>
            <p:cNvSpPr/>
            <p:nvPr/>
          </p:nvSpPr>
          <p:spPr>
            <a:xfrm>
              <a:off x="9842587" y="10317481"/>
              <a:ext cx="677891" cy="1147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80" y="1964"/>
                  </a:moveTo>
                  <a:lnTo>
                    <a:pt x="12996" y="1403"/>
                  </a:lnTo>
                  <a:lnTo>
                    <a:pt x="10978" y="842"/>
                  </a:lnTo>
                  <a:lnTo>
                    <a:pt x="8960" y="0"/>
                  </a:lnTo>
                  <a:lnTo>
                    <a:pt x="7477" y="281"/>
                  </a:lnTo>
                  <a:lnTo>
                    <a:pt x="4451" y="0"/>
                  </a:lnTo>
                  <a:lnTo>
                    <a:pt x="2967" y="561"/>
                  </a:lnTo>
                  <a:lnTo>
                    <a:pt x="949" y="842"/>
                  </a:lnTo>
                  <a:lnTo>
                    <a:pt x="949" y="1683"/>
                  </a:lnTo>
                  <a:lnTo>
                    <a:pt x="475" y="2244"/>
                  </a:lnTo>
                  <a:lnTo>
                    <a:pt x="1958" y="3086"/>
                  </a:lnTo>
                  <a:lnTo>
                    <a:pt x="949" y="4769"/>
                  </a:lnTo>
                  <a:lnTo>
                    <a:pt x="1484" y="5610"/>
                  </a:lnTo>
                  <a:lnTo>
                    <a:pt x="0" y="6732"/>
                  </a:lnTo>
                  <a:lnTo>
                    <a:pt x="0" y="7013"/>
                  </a:lnTo>
                  <a:lnTo>
                    <a:pt x="3976" y="6452"/>
                  </a:lnTo>
                  <a:lnTo>
                    <a:pt x="2492" y="7574"/>
                  </a:lnTo>
                  <a:lnTo>
                    <a:pt x="1958" y="8977"/>
                  </a:lnTo>
                  <a:lnTo>
                    <a:pt x="2967" y="11501"/>
                  </a:lnTo>
                  <a:lnTo>
                    <a:pt x="7002" y="10940"/>
                  </a:lnTo>
                  <a:lnTo>
                    <a:pt x="7002" y="12343"/>
                  </a:lnTo>
                  <a:lnTo>
                    <a:pt x="9495" y="13465"/>
                  </a:lnTo>
                  <a:lnTo>
                    <a:pt x="8960" y="14306"/>
                  </a:lnTo>
                  <a:lnTo>
                    <a:pt x="9969" y="15148"/>
                  </a:lnTo>
                  <a:lnTo>
                    <a:pt x="7952" y="15709"/>
                  </a:lnTo>
                  <a:lnTo>
                    <a:pt x="5993" y="15429"/>
                  </a:lnTo>
                  <a:lnTo>
                    <a:pt x="5993" y="16551"/>
                  </a:lnTo>
                  <a:lnTo>
                    <a:pt x="7477" y="17392"/>
                  </a:lnTo>
                  <a:lnTo>
                    <a:pt x="8960" y="16831"/>
                  </a:lnTo>
                  <a:lnTo>
                    <a:pt x="9969" y="16831"/>
                  </a:lnTo>
                  <a:lnTo>
                    <a:pt x="10978" y="17112"/>
                  </a:lnTo>
                  <a:lnTo>
                    <a:pt x="12996" y="17673"/>
                  </a:lnTo>
                  <a:lnTo>
                    <a:pt x="13470" y="18514"/>
                  </a:lnTo>
                  <a:lnTo>
                    <a:pt x="13945" y="19636"/>
                  </a:lnTo>
                  <a:lnTo>
                    <a:pt x="15963" y="20197"/>
                  </a:lnTo>
                  <a:lnTo>
                    <a:pt x="14479" y="20758"/>
                  </a:lnTo>
                  <a:lnTo>
                    <a:pt x="14479" y="21039"/>
                  </a:lnTo>
                  <a:lnTo>
                    <a:pt x="15488" y="21039"/>
                  </a:lnTo>
                  <a:lnTo>
                    <a:pt x="20473" y="20478"/>
                  </a:lnTo>
                  <a:lnTo>
                    <a:pt x="19998" y="21600"/>
                  </a:lnTo>
                  <a:lnTo>
                    <a:pt x="21600" y="21109"/>
                  </a:lnTo>
                  <a:lnTo>
                    <a:pt x="21363" y="20268"/>
                  </a:lnTo>
                  <a:lnTo>
                    <a:pt x="21007" y="1964"/>
                  </a:lnTo>
                  <a:lnTo>
                    <a:pt x="17980" y="1964"/>
                  </a:lnTo>
                  <a:lnTo>
                    <a:pt x="16971" y="4769"/>
                  </a:lnTo>
                  <a:lnTo>
                    <a:pt x="18989" y="5330"/>
                  </a:lnTo>
                  <a:lnTo>
                    <a:pt x="16971" y="5891"/>
                  </a:lnTo>
                  <a:lnTo>
                    <a:pt x="14479" y="5891"/>
                  </a:lnTo>
                  <a:lnTo>
                    <a:pt x="10444" y="7013"/>
                  </a:lnTo>
                  <a:lnTo>
                    <a:pt x="8960" y="7013"/>
                  </a:lnTo>
                  <a:lnTo>
                    <a:pt x="7952" y="7013"/>
                  </a:lnTo>
                  <a:lnTo>
                    <a:pt x="5459" y="7294"/>
                  </a:lnTo>
                  <a:lnTo>
                    <a:pt x="3976" y="8135"/>
                  </a:lnTo>
                  <a:lnTo>
                    <a:pt x="2492" y="9257"/>
                  </a:lnTo>
                  <a:lnTo>
                    <a:pt x="2492" y="8696"/>
                  </a:lnTo>
                  <a:lnTo>
                    <a:pt x="3501" y="8135"/>
                  </a:lnTo>
                  <a:lnTo>
                    <a:pt x="4985" y="7013"/>
                  </a:lnTo>
                  <a:lnTo>
                    <a:pt x="7477" y="5891"/>
                  </a:lnTo>
                  <a:lnTo>
                    <a:pt x="7952" y="4208"/>
                  </a:lnTo>
                  <a:lnTo>
                    <a:pt x="10978" y="3647"/>
                  </a:lnTo>
                  <a:lnTo>
                    <a:pt x="13945" y="3366"/>
                  </a:lnTo>
                  <a:lnTo>
                    <a:pt x="16971" y="2805"/>
                  </a:lnTo>
                  <a:lnTo>
                    <a:pt x="17446" y="2805"/>
                  </a:lnTo>
                  <a:lnTo>
                    <a:pt x="17980" y="3366"/>
                  </a:lnTo>
                  <a:lnTo>
                    <a:pt x="20473" y="3647"/>
                  </a:lnTo>
                  <a:lnTo>
                    <a:pt x="19464" y="3927"/>
                  </a:lnTo>
                  <a:lnTo>
                    <a:pt x="16971" y="4769"/>
                  </a:lnTo>
                  <a:lnTo>
                    <a:pt x="17980" y="196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5" name="Shape 1747"/>
            <p:cNvSpPr/>
            <p:nvPr/>
          </p:nvSpPr>
          <p:spPr>
            <a:xfrm>
              <a:off x="9842587" y="10317481"/>
              <a:ext cx="674166" cy="1147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80" y="1964"/>
                  </a:moveTo>
                  <a:lnTo>
                    <a:pt x="13067" y="1403"/>
                  </a:lnTo>
                  <a:lnTo>
                    <a:pt x="11039" y="842"/>
                  </a:lnTo>
                  <a:lnTo>
                    <a:pt x="9010" y="0"/>
                  </a:lnTo>
                  <a:lnTo>
                    <a:pt x="7518" y="281"/>
                  </a:lnTo>
                  <a:lnTo>
                    <a:pt x="4475" y="0"/>
                  </a:lnTo>
                  <a:lnTo>
                    <a:pt x="2983" y="561"/>
                  </a:lnTo>
                  <a:lnTo>
                    <a:pt x="955" y="842"/>
                  </a:lnTo>
                  <a:lnTo>
                    <a:pt x="955" y="1683"/>
                  </a:lnTo>
                  <a:lnTo>
                    <a:pt x="477" y="2244"/>
                  </a:lnTo>
                  <a:lnTo>
                    <a:pt x="1969" y="3086"/>
                  </a:lnTo>
                  <a:lnTo>
                    <a:pt x="955" y="4769"/>
                  </a:lnTo>
                  <a:lnTo>
                    <a:pt x="1492" y="5610"/>
                  </a:lnTo>
                  <a:lnTo>
                    <a:pt x="0" y="6732"/>
                  </a:lnTo>
                  <a:lnTo>
                    <a:pt x="0" y="7013"/>
                  </a:lnTo>
                  <a:lnTo>
                    <a:pt x="3998" y="6452"/>
                  </a:lnTo>
                  <a:lnTo>
                    <a:pt x="2506" y="7574"/>
                  </a:lnTo>
                  <a:lnTo>
                    <a:pt x="1969" y="8977"/>
                  </a:lnTo>
                  <a:lnTo>
                    <a:pt x="2983" y="11501"/>
                  </a:lnTo>
                  <a:lnTo>
                    <a:pt x="7041" y="10940"/>
                  </a:lnTo>
                  <a:lnTo>
                    <a:pt x="7041" y="12343"/>
                  </a:lnTo>
                  <a:lnTo>
                    <a:pt x="9547" y="13465"/>
                  </a:lnTo>
                  <a:lnTo>
                    <a:pt x="9010" y="14306"/>
                  </a:lnTo>
                  <a:lnTo>
                    <a:pt x="10024" y="15148"/>
                  </a:lnTo>
                  <a:lnTo>
                    <a:pt x="7996" y="15709"/>
                  </a:lnTo>
                  <a:lnTo>
                    <a:pt x="6027" y="15429"/>
                  </a:lnTo>
                  <a:lnTo>
                    <a:pt x="6027" y="16551"/>
                  </a:lnTo>
                  <a:lnTo>
                    <a:pt x="7518" y="17392"/>
                  </a:lnTo>
                  <a:lnTo>
                    <a:pt x="9010" y="16831"/>
                  </a:lnTo>
                  <a:lnTo>
                    <a:pt x="10024" y="16831"/>
                  </a:lnTo>
                  <a:lnTo>
                    <a:pt x="11039" y="17112"/>
                  </a:lnTo>
                  <a:lnTo>
                    <a:pt x="13067" y="17673"/>
                  </a:lnTo>
                  <a:lnTo>
                    <a:pt x="13545" y="18514"/>
                  </a:lnTo>
                  <a:lnTo>
                    <a:pt x="14022" y="19636"/>
                  </a:lnTo>
                  <a:lnTo>
                    <a:pt x="16051" y="20197"/>
                  </a:lnTo>
                  <a:lnTo>
                    <a:pt x="14559" y="20758"/>
                  </a:lnTo>
                  <a:lnTo>
                    <a:pt x="14559" y="21039"/>
                  </a:lnTo>
                  <a:lnTo>
                    <a:pt x="15573" y="21039"/>
                  </a:lnTo>
                  <a:lnTo>
                    <a:pt x="20586" y="20478"/>
                  </a:lnTo>
                  <a:lnTo>
                    <a:pt x="20108" y="21600"/>
                  </a:lnTo>
                  <a:lnTo>
                    <a:pt x="21600" y="21039"/>
                  </a:lnTo>
                  <a:lnTo>
                    <a:pt x="21123" y="1753"/>
                  </a:lnTo>
                  <a:lnTo>
                    <a:pt x="18080" y="1964"/>
                  </a:lnTo>
                  <a:lnTo>
                    <a:pt x="18080" y="196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6" name="Shape 1748"/>
            <p:cNvSpPr/>
            <p:nvPr/>
          </p:nvSpPr>
          <p:spPr>
            <a:xfrm>
              <a:off x="9920809" y="10466559"/>
              <a:ext cx="573600" cy="342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12" y="6574"/>
                  </a:moveTo>
                  <a:lnTo>
                    <a:pt x="19496" y="8452"/>
                  </a:lnTo>
                  <a:lnTo>
                    <a:pt x="17112" y="10330"/>
                  </a:lnTo>
                  <a:lnTo>
                    <a:pt x="14166" y="10330"/>
                  </a:lnTo>
                  <a:lnTo>
                    <a:pt x="9397" y="14087"/>
                  </a:lnTo>
                  <a:lnTo>
                    <a:pt x="7644" y="14087"/>
                  </a:lnTo>
                  <a:lnTo>
                    <a:pt x="6452" y="14087"/>
                  </a:lnTo>
                  <a:lnTo>
                    <a:pt x="3506" y="15026"/>
                  </a:lnTo>
                  <a:lnTo>
                    <a:pt x="1753" y="17843"/>
                  </a:lnTo>
                  <a:lnTo>
                    <a:pt x="0" y="21600"/>
                  </a:lnTo>
                  <a:lnTo>
                    <a:pt x="0" y="19722"/>
                  </a:lnTo>
                  <a:lnTo>
                    <a:pt x="1192" y="17843"/>
                  </a:lnTo>
                  <a:lnTo>
                    <a:pt x="2945" y="14087"/>
                  </a:lnTo>
                  <a:lnTo>
                    <a:pt x="5891" y="10330"/>
                  </a:lnTo>
                  <a:lnTo>
                    <a:pt x="6452" y="4696"/>
                  </a:lnTo>
                  <a:lnTo>
                    <a:pt x="10029" y="2817"/>
                  </a:lnTo>
                  <a:lnTo>
                    <a:pt x="13535" y="1878"/>
                  </a:lnTo>
                  <a:lnTo>
                    <a:pt x="17112" y="0"/>
                  </a:lnTo>
                  <a:lnTo>
                    <a:pt x="17673" y="0"/>
                  </a:lnTo>
                  <a:lnTo>
                    <a:pt x="18304" y="1878"/>
                  </a:lnTo>
                  <a:lnTo>
                    <a:pt x="21249" y="2817"/>
                  </a:lnTo>
                  <a:lnTo>
                    <a:pt x="21600" y="2817"/>
                  </a:lnTo>
                  <a:lnTo>
                    <a:pt x="20057" y="3757"/>
                  </a:lnTo>
                  <a:lnTo>
                    <a:pt x="17112" y="6574"/>
                  </a:lnTo>
                  <a:lnTo>
                    <a:pt x="17112" y="657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7" name="Shape 1749"/>
            <p:cNvSpPr/>
            <p:nvPr/>
          </p:nvSpPr>
          <p:spPr>
            <a:xfrm>
              <a:off x="8570616" y="8990699"/>
              <a:ext cx="1663066" cy="1103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63" y="11384"/>
                  </a:moveTo>
                  <a:lnTo>
                    <a:pt x="17536" y="10216"/>
                  </a:lnTo>
                  <a:lnTo>
                    <a:pt x="17125" y="7589"/>
                  </a:lnTo>
                  <a:lnTo>
                    <a:pt x="17125" y="6130"/>
                  </a:lnTo>
                  <a:lnTo>
                    <a:pt x="16109" y="4378"/>
                  </a:lnTo>
                  <a:lnTo>
                    <a:pt x="15287" y="3503"/>
                  </a:lnTo>
                  <a:lnTo>
                    <a:pt x="14053" y="2043"/>
                  </a:lnTo>
                  <a:lnTo>
                    <a:pt x="13255" y="584"/>
                  </a:lnTo>
                  <a:lnTo>
                    <a:pt x="12239" y="0"/>
                  </a:lnTo>
                  <a:lnTo>
                    <a:pt x="11417" y="1751"/>
                  </a:lnTo>
                  <a:lnTo>
                    <a:pt x="9578" y="2627"/>
                  </a:lnTo>
                  <a:lnTo>
                    <a:pt x="8974" y="3503"/>
                  </a:lnTo>
                  <a:lnTo>
                    <a:pt x="8151" y="2919"/>
                  </a:lnTo>
                  <a:lnTo>
                    <a:pt x="6942" y="3211"/>
                  </a:lnTo>
                  <a:lnTo>
                    <a:pt x="6120" y="3211"/>
                  </a:lnTo>
                  <a:lnTo>
                    <a:pt x="5297" y="2919"/>
                  </a:lnTo>
                  <a:lnTo>
                    <a:pt x="4475" y="3795"/>
                  </a:lnTo>
                  <a:lnTo>
                    <a:pt x="3870" y="4670"/>
                  </a:lnTo>
                  <a:lnTo>
                    <a:pt x="3265" y="6130"/>
                  </a:lnTo>
                  <a:lnTo>
                    <a:pt x="2661" y="8173"/>
                  </a:lnTo>
                  <a:lnTo>
                    <a:pt x="2032" y="9341"/>
                  </a:lnTo>
                  <a:lnTo>
                    <a:pt x="1838" y="10216"/>
                  </a:lnTo>
                  <a:lnTo>
                    <a:pt x="1621" y="11676"/>
                  </a:lnTo>
                  <a:lnTo>
                    <a:pt x="1234" y="11968"/>
                  </a:lnTo>
                  <a:lnTo>
                    <a:pt x="605" y="12551"/>
                  </a:lnTo>
                  <a:lnTo>
                    <a:pt x="0" y="12843"/>
                  </a:lnTo>
                  <a:lnTo>
                    <a:pt x="411" y="13427"/>
                  </a:lnTo>
                  <a:lnTo>
                    <a:pt x="1234" y="14303"/>
                  </a:lnTo>
                  <a:lnTo>
                    <a:pt x="1427" y="15178"/>
                  </a:lnTo>
                  <a:lnTo>
                    <a:pt x="2249" y="16054"/>
                  </a:lnTo>
                  <a:lnTo>
                    <a:pt x="3265" y="16638"/>
                  </a:lnTo>
                  <a:lnTo>
                    <a:pt x="2854" y="17805"/>
                  </a:lnTo>
                  <a:lnTo>
                    <a:pt x="3870" y="18097"/>
                  </a:lnTo>
                  <a:lnTo>
                    <a:pt x="4886" y="18681"/>
                  </a:lnTo>
                  <a:lnTo>
                    <a:pt x="5902" y="17805"/>
                  </a:lnTo>
                  <a:lnTo>
                    <a:pt x="5902" y="19265"/>
                  </a:lnTo>
                  <a:lnTo>
                    <a:pt x="6313" y="19557"/>
                  </a:lnTo>
                  <a:lnTo>
                    <a:pt x="6120" y="19849"/>
                  </a:lnTo>
                  <a:lnTo>
                    <a:pt x="6942" y="20432"/>
                  </a:lnTo>
                  <a:lnTo>
                    <a:pt x="6942" y="21308"/>
                  </a:lnTo>
                  <a:lnTo>
                    <a:pt x="7740" y="21600"/>
                  </a:lnTo>
                  <a:lnTo>
                    <a:pt x="9990" y="21600"/>
                  </a:lnTo>
                  <a:lnTo>
                    <a:pt x="10594" y="20724"/>
                  </a:lnTo>
                  <a:lnTo>
                    <a:pt x="11199" y="20724"/>
                  </a:lnTo>
                  <a:lnTo>
                    <a:pt x="12433" y="20724"/>
                  </a:lnTo>
                  <a:lnTo>
                    <a:pt x="13666" y="20432"/>
                  </a:lnTo>
                  <a:lnTo>
                    <a:pt x="14682" y="18389"/>
                  </a:lnTo>
                  <a:lnTo>
                    <a:pt x="15892" y="17805"/>
                  </a:lnTo>
                  <a:lnTo>
                    <a:pt x="16908" y="17514"/>
                  </a:lnTo>
                  <a:lnTo>
                    <a:pt x="17536" y="17805"/>
                  </a:lnTo>
                  <a:lnTo>
                    <a:pt x="18552" y="17514"/>
                  </a:lnTo>
                  <a:lnTo>
                    <a:pt x="18746" y="18097"/>
                  </a:lnTo>
                  <a:lnTo>
                    <a:pt x="19979" y="18097"/>
                  </a:lnTo>
                  <a:lnTo>
                    <a:pt x="20173" y="15178"/>
                  </a:lnTo>
                  <a:lnTo>
                    <a:pt x="20584" y="13719"/>
                  </a:lnTo>
                  <a:lnTo>
                    <a:pt x="21406" y="12259"/>
                  </a:lnTo>
                  <a:lnTo>
                    <a:pt x="21600" y="11384"/>
                  </a:lnTo>
                  <a:lnTo>
                    <a:pt x="21189" y="10508"/>
                  </a:lnTo>
                  <a:lnTo>
                    <a:pt x="20173" y="10508"/>
                  </a:lnTo>
                  <a:lnTo>
                    <a:pt x="18963" y="1138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8" name="Shape 1750"/>
            <p:cNvSpPr/>
            <p:nvPr/>
          </p:nvSpPr>
          <p:spPr>
            <a:xfrm>
              <a:off x="9527853" y="8916161"/>
              <a:ext cx="659267" cy="626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75" y="15943"/>
                  </a:moveTo>
                  <a:lnTo>
                    <a:pt x="15437" y="14400"/>
                  </a:lnTo>
                  <a:lnTo>
                    <a:pt x="16963" y="12857"/>
                  </a:lnTo>
                  <a:lnTo>
                    <a:pt x="21600" y="11829"/>
                  </a:lnTo>
                  <a:lnTo>
                    <a:pt x="20563" y="9771"/>
                  </a:lnTo>
                  <a:lnTo>
                    <a:pt x="18488" y="7714"/>
                  </a:lnTo>
                  <a:lnTo>
                    <a:pt x="17512" y="5657"/>
                  </a:lnTo>
                  <a:lnTo>
                    <a:pt x="14400" y="4629"/>
                  </a:lnTo>
                  <a:lnTo>
                    <a:pt x="12875" y="1543"/>
                  </a:lnTo>
                  <a:lnTo>
                    <a:pt x="9275" y="1543"/>
                  </a:lnTo>
                  <a:lnTo>
                    <a:pt x="5125" y="0"/>
                  </a:lnTo>
                  <a:lnTo>
                    <a:pt x="3600" y="1543"/>
                  </a:lnTo>
                  <a:lnTo>
                    <a:pt x="488" y="2057"/>
                  </a:lnTo>
                  <a:lnTo>
                    <a:pt x="0" y="2571"/>
                  </a:lnTo>
                  <a:lnTo>
                    <a:pt x="2075" y="3600"/>
                  </a:lnTo>
                  <a:lnTo>
                    <a:pt x="4088" y="6171"/>
                  </a:lnTo>
                  <a:lnTo>
                    <a:pt x="7200" y="8743"/>
                  </a:lnTo>
                  <a:lnTo>
                    <a:pt x="9275" y="10286"/>
                  </a:lnTo>
                  <a:lnTo>
                    <a:pt x="11837" y="13371"/>
                  </a:lnTo>
                  <a:lnTo>
                    <a:pt x="11837" y="15943"/>
                  </a:lnTo>
                  <a:lnTo>
                    <a:pt x="12875" y="20571"/>
                  </a:lnTo>
                  <a:lnTo>
                    <a:pt x="14400" y="21600"/>
                  </a:lnTo>
                  <a:lnTo>
                    <a:pt x="15437" y="20057"/>
                  </a:lnTo>
                  <a:lnTo>
                    <a:pt x="16475" y="1594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9" name="Shape 1751"/>
            <p:cNvSpPr/>
            <p:nvPr/>
          </p:nvSpPr>
          <p:spPr>
            <a:xfrm>
              <a:off x="8570616" y="8990699"/>
              <a:ext cx="1663066" cy="1103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63" y="11384"/>
                  </a:moveTo>
                  <a:lnTo>
                    <a:pt x="17536" y="10216"/>
                  </a:lnTo>
                  <a:lnTo>
                    <a:pt x="17125" y="7589"/>
                  </a:lnTo>
                  <a:lnTo>
                    <a:pt x="17125" y="6130"/>
                  </a:lnTo>
                  <a:lnTo>
                    <a:pt x="16109" y="4378"/>
                  </a:lnTo>
                  <a:lnTo>
                    <a:pt x="15287" y="3503"/>
                  </a:lnTo>
                  <a:lnTo>
                    <a:pt x="14053" y="2043"/>
                  </a:lnTo>
                  <a:lnTo>
                    <a:pt x="13255" y="584"/>
                  </a:lnTo>
                  <a:lnTo>
                    <a:pt x="12239" y="0"/>
                  </a:lnTo>
                  <a:lnTo>
                    <a:pt x="11417" y="1751"/>
                  </a:lnTo>
                  <a:lnTo>
                    <a:pt x="9578" y="2627"/>
                  </a:lnTo>
                  <a:lnTo>
                    <a:pt x="8974" y="3503"/>
                  </a:lnTo>
                  <a:lnTo>
                    <a:pt x="8151" y="2919"/>
                  </a:lnTo>
                  <a:lnTo>
                    <a:pt x="6942" y="3211"/>
                  </a:lnTo>
                  <a:lnTo>
                    <a:pt x="6120" y="3211"/>
                  </a:lnTo>
                  <a:lnTo>
                    <a:pt x="5297" y="2919"/>
                  </a:lnTo>
                  <a:lnTo>
                    <a:pt x="4475" y="3795"/>
                  </a:lnTo>
                  <a:lnTo>
                    <a:pt x="4475" y="3795"/>
                  </a:lnTo>
                  <a:lnTo>
                    <a:pt x="3870" y="4670"/>
                  </a:lnTo>
                  <a:lnTo>
                    <a:pt x="3265" y="6130"/>
                  </a:lnTo>
                  <a:lnTo>
                    <a:pt x="2661" y="8173"/>
                  </a:lnTo>
                  <a:lnTo>
                    <a:pt x="2032" y="9341"/>
                  </a:lnTo>
                  <a:lnTo>
                    <a:pt x="1838" y="10216"/>
                  </a:lnTo>
                  <a:lnTo>
                    <a:pt x="1621" y="11676"/>
                  </a:lnTo>
                  <a:lnTo>
                    <a:pt x="1234" y="11968"/>
                  </a:lnTo>
                  <a:lnTo>
                    <a:pt x="605" y="12551"/>
                  </a:lnTo>
                  <a:lnTo>
                    <a:pt x="0" y="12843"/>
                  </a:lnTo>
                  <a:lnTo>
                    <a:pt x="411" y="13427"/>
                  </a:lnTo>
                  <a:lnTo>
                    <a:pt x="1234" y="14303"/>
                  </a:lnTo>
                  <a:lnTo>
                    <a:pt x="1427" y="15178"/>
                  </a:lnTo>
                  <a:lnTo>
                    <a:pt x="2249" y="16054"/>
                  </a:lnTo>
                  <a:lnTo>
                    <a:pt x="3265" y="16638"/>
                  </a:lnTo>
                  <a:lnTo>
                    <a:pt x="2854" y="17805"/>
                  </a:lnTo>
                  <a:lnTo>
                    <a:pt x="3870" y="18097"/>
                  </a:lnTo>
                  <a:lnTo>
                    <a:pt x="4886" y="18681"/>
                  </a:lnTo>
                  <a:lnTo>
                    <a:pt x="5902" y="17805"/>
                  </a:lnTo>
                  <a:lnTo>
                    <a:pt x="5902" y="19265"/>
                  </a:lnTo>
                  <a:lnTo>
                    <a:pt x="6313" y="19557"/>
                  </a:lnTo>
                  <a:lnTo>
                    <a:pt x="6120" y="19849"/>
                  </a:lnTo>
                  <a:lnTo>
                    <a:pt x="6942" y="20432"/>
                  </a:lnTo>
                  <a:lnTo>
                    <a:pt x="6942" y="21308"/>
                  </a:lnTo>
                  <a:lnTo>
                    <a:pt x="7740" y="21600"/>
                  </a:lnTo>
                  <a:lnTo>
                    <a:pt x="9990" y="21600"/>
                  </a:lnTo>
                  <a:lnTo>
                    <a:pt x="10594" y="20724"/>
                  </a:lnTo>
                  <a:lnTo>
                    <a:pt x="11199" y="20724"/>
                  </a:lnTo>
                  <a:lnTo>
                    <a:pt x="12433" y="20724"/>
                  </a:lnTo>
                  <a:lnTo>
                    <a:pt x="13666" y="20432"/>
                  </a:lnTo>
                  <a:lnTo>
                    <a:pt x="14682" y="18389"/>
                  </a:lnTo>
                  <a:lnTo>
                    <a:pt x="15892" y="17805"/>
                  </a:lnTo>
                  <a:lnTo>
                    <a:pt x="16908" y="17514"/>
                  </a:lnTo>
                  <a:lnTo>
                    <a:pt x="17536" y="17805"/>
                  </a:lnTo>
                  <a:lnTo>
                    <a:pt x="18552" y="17514"/>
                  </a:lnTo>
                  <a:lnTo>
                    <a:pt x="18746" y="18097"/>
                  </a:lnTo>
                  <a:lnTo>
                    <a:pt x="19979" y="18097"/>
                  </a:lnTo>
                  <a:lnTo>
                    <a:pt x="20173" y="15178"/>
                  </a:lnTo>
                  <a:lnTo>
                    <a:pt x="20584" y="13719"/>
                  </a:lnTo>
                  <a:lnTo>
                    <a:pt x="21406" y="12259"/>
                  </a:lnTo>
                  <a:lnTo>
                    <a:pt x="21600" y="11384"/>
                  </a:lnTo>
                  <a:lnTo>
                    <a:pt x="21189" y="10508"/>
                  </a:lnTo>
                  <a:lnTo>
                    <a:pt x="20173" y="10508"/>
                  </a:lnTo>
                  <a:lnTo>
                    <a:pt x="18963" y="1138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0" name="Shape 1752"/>
            <p:cNvSpPr/>
            <p:nvPr/>
          </p:nvSpPr>
          <p:spPr>
            <a:xfrm>
              <a:off x="9527853" y="8916161"/>
              <a:ext cx="659267" cy="626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75" y="15943"/>
                  </a:moveTo>
                  <a:lnTo>
                    <a:pt x="15437" y="14400"/>
                  </a:lnTo>
                  <a:lnTo>
                    <a:pt x="16963" y="12857"/>
                  </a:lnTo>
                  <a:lnTo>
                    <a:pt x="21600" y="11829"/>
                  </a:lnTo>
                  <a:lnTo>
                    <a:pt x="20563" y="9771"/>
                  </a:lnTo>
                  <a:lnTo>
                    <a:pt x="18488" y="7714"/>
                  </a:lnTo>
                  <a:lnTo>
                    <a:pt x="17512" y="5657"/>
                  </a:lnTo>
                  <a:lnTo>
                    <a:pt x="14400" y="4629"/>
                  </a:lnTo>
                  <a:lnTo>
                    <a:pt x="12875" y="1543"/>
                  </a:lnTo>
                  <a:lnTo>
                    <a:pt x="9275" y="1543"/>
                  </a:lnTo>
                  <a:lnTo>
                    <a:pt x="5125" y="0"/>
                  </a:lnTo>
                  <a:lnTo>
                    <a:pt x="3600" y="1543"/>
                  </a:lnTo>
                  <a:lnTo>
                    <a:pt x="488" y="2057"/>
                  </a:lnTo>
                  <a:lnTo>
                    <a:pt x="0" y="2571"/>
                  </a:lnTo>
                  <a:lnTo>
                    <a:pt x="2075" y="3600"/>
                  </a:lnTo>
                  <a:lnTo>
                    <a:pt x="4088" y="6171"/>
                  </a:lnTo>
                  <a:lnTo>
                    <a:pt x="7200" y="8743"/>
                  </a:lnTo>
                  <a:lnTo>
                    <a:pt x="9275" y="10286"/>
                  </a:lnTo>
                  <a:lnTo>
                    <a:pt x="11837" y="13371"/>
                  </a:lnTo>
                  <a:lnTo>
                    <a:pt x="11837" y="15943"/>
                  </a:lnTo>
                  <a:lnTo>
                    <a:pt x="12875" y="20571"/>
                  </a:lnTo>
                  <a:lnTo>
                    <a:pt x="14400" y="21600"/>
                  </a:lnTo>
                  <a:lnTo>
                    <a:pt x="15437" y="20057"/>
                  </a:lnTo>
                  <a:lnTo>
                    <a:pt x="16475" y="1594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1" name="Shape 1753"/>
            <p:cNvSpPr/>
            <p:nvPr/>
          </p:nvSpPr>
          <p:spPr>
            <a:xfrm>
              <a:off x="7393622" y="7753363"/>
              <a:ext cx="1601608" cy="1222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65" y="18439"/>
                  </a:moveTo>
                  <a:lnTo>
                    <a:pt x="20746" y="15278"/>
                  </a:lnTo>
                  <a:lnTo>
                    <a:pt x="21600" y="15015"/>
                  </a:lnTo>
                  <a:lnTo>
                    <a:pt x="21374" y="13698"/>
                  </a:lnTo>
                  <a:lnTo>
                    <a:pt x="20520" y="11590"/>
                  </a:lnTo>
                  <a:lnTo>
                    <a:pt x="19892" y="10537"/>
                  </a:lnTo>
                  <a:lnTo>
                    <a:pt x="19691" y="8693"/>
                  </a:lnTo>
                  <a:lnTo>
                    <a:pt x="18837" y="8429"/>
                  </a:lnTo>
                  <a:lnTo>
                    <a:pt x="18837" y="7639"/>
                  </a:lnTo>
                  <a:lnTo>
                    <a:pt x="19892" y="6059"/>
                  </a:lnTo>
                  <a:lnTo>
                    <a:pt x="18837" y="3424"/>
                  </a:lnTo>
                  <a:lnTo>
                    <a:pt x="18209" y="1317"/>
                  </a:lnTo>
                  <a:lnTo>
                    <a:pt x="16727" y="527"/>
                  </a:lnTo>
                  <a:lnTo>
                    <a:pt x="13337" y="1317"/>
                  </a:lnTo>
                  <a:lnTo>
                    <a:pt x="11227" y="790"/>
                  </a:lnTo>
                  <a:lnTo>
                    <a:pt x="10172" y="1580"/>
                  </a:lnTo>
                  <a:lnTo>
                    <a:pt x="9092" y="1317"/>
                  </a:lnTo>
                  <a:lnTo>
                    <a:pt x="8263" y="790"/>
                  </a:lnTo>
                  <a:lnTo>
                    <a:pt x="7409" y="0"/>
                  </a:lnTo>
                  <a:lnTo>
                    <a:pt x="6354" y="263"/>
                  </a:lnTo>
                  <a:lnTo>
                    <a:pt x="4446" y="1317"/>
                  </a:lnTo>
                  <a:lnTo>
                    <a:pt x="4245" y="2371"/>
                  </a:lnTo>
                  <a:lnTo>
                    <a:pt x="3165" y="2898"/>
                  </a:lnTo>
                  <a:lnTo>
                    <a:pt x="628" y="4215"/>
                  </a:lnTo>
                  <a:lnTo>
                    <a:pt x="226" y="4215"/>
                  </a:lnTo>
                  <a:lnTo>
                    <a:pt x="427" y="5795"/>
                  </a:lnTo>
                  <a:lnTo>
                    <a:pt x="628" y="6849"/>
                  </a:lnTo>
                  <a:lnTo>
                    <a:pt x="0" y="8429"/>
                  </a:lnTo>
                  <a:lnTo>
                    <a:pt x="1281" y="9483"/>
                  </a:lnTo>
                  <a:lnTo>
                    <a:pt x="1281" y="10537"/>
                  </a:lnTo>
                  <a:lnTo>
                    <a:pt x="1909" y="11854"/>
                  </a:lnTo>
                  <a:lnTo>
                    <a:pt x="1482" y="13171"/>
                  </a:lnTo>
                  <a:lnTo>
                    <a:pt x="2110" y="14224"/>
                  </a:lnTo>
                  <a:lnTo>
                    <a:pt x="2110" y="15541"/>
                  </a:lnTo>
                  <a:lnTo>
                    <a:pt x="3165" y="16332"/>
                  </a:lnTo>
                  <a:lnTo>
                    <a:pt x="4245" y="16859"/>
                  </a:lnTo>
                  <a:lnTo>
                    <a:pt x="5300" y="16859"/>
                  </a:lnTo>
                  <a:lnTo>
                    <a:pt x="5073" y="17912"/>
                  </a:lnTo>
                  <a:lnTo>
                    <a:pt x="6128" y="18966"/>
                  </a:lnTo>
                  <a:lnTo>
                    <a:pt x="6781" y="18439"/>
                  </a:lnTo>
                  <a:lnTo>
                    <a:pt x="6781" y="17649"/>
                  </a:lnTo>
                  <a:lnTo>
                    <a:pt x="8037" y="18176"/>
                  </a:lnTo>
                  <a:lnTo>
                    <a:pt x="8464" y="18966"/>
                  </a:lnTo>
                  <a:lnTo>
                    <a:pt x="9519" y="19229"/>
                  </a:lnTo>
                  <a:lnTo>
                    <a:pt x="10574" y="19493"/>
                  </a:lnTo>
                  <a:lnTo>
                    <a:pt x="11001" y="20546"/>
                  </a:lnTo>
                  <a:lnTo>
                    <a:pt x="11654" y="21073"/>
                  </a:lnTo>
                  <a:lnTo>
                    <a:pt x="12483" y="20283"/>
                  </a:lnTo>
                  <a:lnTo>
                    <a:pt x="13136" y="21073"/>
                  </a:lnTo>
                  <a:lnTo>
                    <a:pt x="13337" y="21600"/>
                  </a:lnTo>
                  <a:lnTo>
                    <a:pt x="13965" y="21600"/>
                  </a:lnTo>
                  <a:lnTo>
                    <a:pt x="14593" y="20810"/>
                  </a:lnTo>
                  <a:lnTo>
                    <a:pt x="15447" y="20810"/>
                  </a:lnTo>
                  <a:lnTo>
                    <a:pt x="16074" y="20283"/>
                  </a:lnTo>
                  <a:lnTo>
                    <a:pt x="17154" y="20283"/>
                  </a:lnTo>
                  <a:lnTo>
                    <a:pt x="17782" y="20546"/>
                  </a:lnTo>
                  <a:lnTo>
                    <a:pt x="19264" y="20810"/>
                  </a:lnTo>
                  <a:lnTo>
                    <a:pt x="19038" y="21073"/>
                  </a:lnTo>
                  <a:lnTo>
                    <a:pt x="19892" y="20810"/>
                  </a:lnTo>
                  <a:lnTo>
                    <a:pt x="19465" y="1843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2" name="Shape 1754"/>
            <p:cNvSpPr/>
            <p:nvPr/>
          </p:nvSpPr>
          <p:spPr>
            <a:xfrm>
              <a:off x="8226086" y="7634101"/>
              <a:ext cx="391091" cy="208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543"/>
                  </a:moveTo>
                  <a:lnTo>
                    <a:pt x="11211" y="1543"/>
                  </a:lnTo>
                  <a:lnTo>
                    <a:pt x="7817" y="0"/>
                  </a:lnTo>
                  <a:lnTo>
                    <a:pt x="6891" y="4629"/>
                  </a:lnTo>
                  <a:lnTo>
                    <a:pt x="4320" y="6171"/>
                  </a:lnTo>
                  <a:lnTo>
                    <a:pt x="823" y="9257"/>
                  </a:lnTo>
                  <a:lnTo>
                    <a:pt x="823" y="13886"/>
                  </a:lnTo>
                  <a:lnTo>
                    <a:pt x="0" y="18514"/>
                  </a:lnTo>
                  <a:lnTo>
                    <a:pt x="8640" y="21600"/>
                  </a:lnTo>
                  <a:lnTo>
                    <a:pt x="21600" y="16971"/>
                  </a:lnTo>
                  <a:lnTo>
                    <a:pt x="19851" y="3086"/>
                  </a:lnTo>
                  <a:lnTo>
                    <a:pt x="17280" y="154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3" name="Shape 1755"/>
            <p:cNvSpPr/>
            <p:nvPr/>
          </p:nvSpPr>
          <p:spPr>
            <a:xfrm>
              <a:off x="7393622" y="7753363"/>
              <a:ext cx="1601608" cy="1222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65" y="18439"/>
                  </a:moveTo>
                  <a:lnTo>
                    <a:pt x="20746" y="15278"/>
                  </a:lnTo>
                  <a:lnTo>
                    <a:pt x="21600" y="15015"/>
                  </a:lnTo>
                  <a:lnTo>
                    <a:pt x="21374" y="13698"/>
                  </a:lnTo>
                  <a:lnTo>
                    <a:pt x="20520" y="11590"/>
                  </a:lnTo>
                  <a:lnTo>
                    <a:pt x="19892" y="10537"/>
                  </a:lnTo>
                  <a:lnTo>
                    <a:pt x="19691" y="8693"/>
                  </a:lnTo>
                  <a:lnTo>
                    <a:pt x="18837" y="8429"/>
                  </a:lnTo>
                  <a:lnTo>
                    <a:pt x="18837" y="7639"/>
                  </a:lnTo>
                  <a:lnTo>
                    <a:pt x="19892" y="6059"/>
                  </a:lnTo>
                  <a:lnTo>
                    <a:pt x="18837" y="3424"/>
                  </a:lnTo>
                  <a:lnTo>
                    <a:pt x="18209" y="1317"/>
                  </a:lnTo>
                  <a:lnTo>
                    <a:pt x="16727" y="527"/>
                  </a:lnTo>
                  <a:lnTo>
                    <a:pt x="13337" y="1317"/>
                  </a:lnTo>
                  <a:lnTo>
                    <a:pt x="11227" y="790"/>
                  </a:lnTo>
                  <a:lnTo>
                    <a:pt x="10172" y="1580"/>
                  </a:lnTo>
                  <a:lnTo>
                    <a:pt x="9092" y="1317"/>
                  </a:lnTo>
                  <a:lnTo>
                    <a:pt x="8263" y="790"/>
                  </a:lnTo>
                  <a:lnTo>
                    <a:pt x="7409" y="0"/>
                  </a:lnTo>
                  <a:lnTo>
                    <a:pt x="6354" y="263"/>
                  </a:lnTo>
                  <a:lnTo>
                    <a:pt x="4446" y="1317"/>
                  </a:lnTo>
                  <a:lnTo>
                    <a:pt x="4245" y="2371"/>
                  </a:lnTo>
                  <a:lnTo>
                    <a:pt x="3165" y="2898"/>
                  </a:lnTo>
                  <a:lnTo>
                    <a:pt x="628" y="4215"/>
                  </a:lnTo>
                  <a:lnTo>
                    <a:pt x="226" y="4215"/>
                  </a:lnTo>
                  <a:lnTo>
                    <a:pt x="427" y="5795"/>
                  </a:lnTo>
                  <a:lnTo>
                    <a:pt x="628" y="6849"/>
                  </a:lnTo>
                  <a:lnTo>
                    <a:pt x="0" y="8429"/>
                  </a:lnTo>
                  <a:lnTo>
                    <a:pt x="1281" y="9483"/>
                  </a:lnTo>
                  <a:lnTo>
                    <a:pt x="1281" y="10537"/>
                  </a:lnTo>
                  <a:lnTo>
                    <a:pt x="1909" y="11854"/>
                  </a:lnTo>
                  <a:lnTo>
                    <a:pt x="1482" y="13171"/>
                  </a:lnTo>
                  <a:lnTo>
                    <a:pt x="2110" y="14224"/>
                  </a:lnTo>
                  <a:lnTo>
                    <a:pt x="2110" y="15541"/>
                  </a:lnTo>
                  <a:lnTo>
                    <a:pt x="3165" y="16332"/>
                  </a:lnTo>
                  <a:lnTo>
                    <a:pt x="4245" y="16859"/>
                  </a:lnTo>
                  <a:lnTo>
                    <a:pt x="5300" y="16859"/>
                  </a:lnTo>
                  <a:lnTo>
                    <a:pt x="5073" y="17912"/>
                  </a:lnTo>
                  <a:lnTo>
                    <a:pt x="6128" y="18966"/>
                  </a:lnTo>
                  <a:lnTo>
                    <a:pt x="6781" y="18439"/>
                  </a:lnTo>
                  <a:lnTo>
                    <a:pt x="6781" y="17649"/>
                  </a:lnTo>
                  <a:lnTo>
                    <a:pt x="8037" y="18176"/>
                  </a:lnTo>
                  <a:lnTo>
                    <a:pt x="8464" y="18966"/>
                  </a:lnTo>
                  <a:lnTo>
                    <a:pt x="9519" y="19229"/>
                  </a:lnTo>
                  <a:lnTo>
                    <a:pt x="10574" y="19493"/>
                  </a:lnTo>
                  <a:lnTo>
                    <a:pt x="11001" y="20546"/>
                  </a:lnTo>
                  <a:lnTo>
                    <a:pt x="11001" y="20546"/>
                  </a:lnTo>
                  <a:lnTo>
                    <a:pt x="11654" y="21073"/>
                  </a:lnTo>
                  <a:lnTo>
                    <a:pt x="12483" y="20283"/>
                  </a:lnTo>
                  <a:lnTo>
                    <a:pt x="13136" y="21073"/>
                  </a:lnTo>
                  <a:lnTo>
                    <a:pt x="13337" y="21600"/>
                  </a:lnTo>
                  <a:lnTo>
                    <a:pt x="13965" y="21600"/>
                  </a:lnTo>
                  <a:lnTo>
                    <a:pt x="14593" y="20810"/>
                  </a:lnTo>
                  <a:lnTo>
                    <a:pt x="15447" y="20810"/>
                  </a:lnTo>
                  <a:lnTo>
                    <a:pt x="16074" y="20283"/>
                  </a:lnTo>
                  <a:lnTo>
                    <a:pt x="17154" y="20283"/>
                  </a:lnTo>
                  <a:lnTo>
                    <a:pt x="17782" y="20546"/>
                  </a:lnTo>
                  <a:lnTo>
                    <a:pt x="19264" y="20810"/>
                  </a:lnTo>
                  <a:lnTo>
                    <a:pt x="19038" y="21073"/>
                  </a:lnTo>
                  <a:lnTo>
                    <a:pt x="19892" y="20810"/>
                  </a:lnTo>
                  <a:lnTo>
                    <a:pt x="19465" y="1843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4" name="Shape 1756"/>
            <p:cNvSpPr/>
            <p:nvPr/>
          </p:nvSpPr>
          <p:spPr>
            <a:xfrm>
              <a:off x="8226086" y="7619196"/>
              <a:ext cx="391091" cy="208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543"/>
                  </a:moveTo>
                  <a:lnTo>
                    <a:pt x="11211" y="1543"/>
                  </a:lnTo>
                  <a:lnTo>
                    <a:pt x="7817" y="0"/>
                  </a:lnTo>
                  <a:lnTo>
                    <a:pt x="6891" y="4629"/>
                  </a:lnTo>
                  <a:lnTo>
                    <a:pt x="4320" y="6171"/>
                  </a:lnTo>
                  <a:lnTo>
                    <a:pt x="823" y="9257"/>
                  </a:lnTo>
                  <a:lnTo>
                    <a:pt x="823" y="13886"/>
                  </a:lnTo>
                  <a:lnTo>
                    <a:pt x="0" y="18514"/>
                  </a:lnTo>
                  <a:lnTo>
                    <a:pt x="8640" y="21600"/>
                  </a:lnTo>
                  <a:lnTo>
                    <a:pt x="21600" y="16971"/>
                  </a:lnTo>
                  <a:lnTo>
                    <a:pt x="19851" y="3086"/>
                  </a:lnTo>
                  <a:lnTo>
                    <a:pt x="17280" y="154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5" name="Shape 1757"/>
            <p:cNvSpPr/>
            <p:nvPr/>
          </p:nvSpPr>
          <p:spPr>
            <a:xfrm>
              <a:off x="8304303" y="7291224"/>
              <a:ext cx="847363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11" y="20520"/>
                  </a:moveTo>
                  <a:lnTo>
                    <a:pt x="15571" y="19980"/>
                  </a:lnTo>
                  <a:lnTo>
                    <a:pt x="15191" y="18360"/>
                  </a:lnTo>
                  <a:lnTo>
                    <a:pt x="16805" y="17820"/>
                  </a:lnTo>
                  <a:lnTo>
                    <a:pt x="17992" y="16740"/>
                  </a:lnTo>
                  <a:lnTo>
                    <a:pt x="19179" y="17280"/>
                  </a:lnTo>
                  <a:lnTo>
                    <a:pt x="18372" y="15120"/>
                  </a:lnTo>
                  <a:lnTo>
                    <a:pt x="18372" y="12960"/>
                  </a:lnTo>
                  <a:lnTo>
                    <a:pt x="18372" y="10800"/>
                  </a:lnTo>
                  <a:lnTo>
                    <a:pt x="19606" y="10260"/>
                  </a:lnTo>
                  <a:lnTo>
                    <a:pt x="19986" y="8640"/>
                  </a:lnTo>
                  <a:lnTo>
                    <a:pt x="21173" y="8100"/>
                  </a:lnTo>
                  <a:lnTo>
                    <a:pt x="21600" y="7020"/>
                  </a:lnTo>
                  <a:lnTo>
                    <a:pt x="20413" y="6480"/>
                  </a:lnTo>
                  <a:lnTo>
                    <a:pt x="20413" y="4320"/>
                  </a:lnTo>
                  <a:lnTo>
                    <a:pt x="18799" y="3780"/>
                  </a:lnTo>
                  <a:lnTo>
                    <a:pt x="17612" y="2700"/>
                  </a:lnTo>
                  <a:lnTo>
                    <a:pt x="15998" y="1620"/>
                  </a:lnTo>
                  <a:lnTo>
                    <a:pt x="13577" y="1080"/>
                  </a:lnTo>
                  <a:lnTo>
                    <a:pt x="13197" y="0"/>
                  </a:lnTo>
                  <a:lnTo>
                    <a:pt x="10776" y="2160"/>
                  </a:lnTo>
                  <a:lnTo>
                    <a:pt x="8782" y="1620"/>
                  </a:lnTo>
                  <a:lnTo>
                    <a:pt x="6789" y="2160"/>
                  </a:lnTo>
                  <a:lnTo>
                    <a:pt x="3988" y="2160"/>
                  </a:lnTo>
                  <a:lnTo>
                    <a:pt x="1187" y="4320"/>
                  </a:lnTo>
                  <a:lnTo>
                    <a:pt x="0" y="5940"/>
                  </a:lnTo>
                  <a:lnTo>
                    <a:pt x="380" y="7020"/>
                  </a:lnTo>
                  <a:lnTo>
                    <a:pt x="1187" y="11340"/>
                  </a:lnTo>
                  <a:lnTo>
                    <a:pt x="1614" y="12420"/>
                  </a:lnTo>
                  <a:lnTo>
                    <a:pt x="3181" y="12960"/>
                  </a:lnTo>
                  <a:lnTo>
                    <a:pt x="5982" y="12960"/>
                  </a:lnTo>
                  <a:lnTo>
                    <a:pt x="7168" y="13500"/>
                  </a:lnTo>
                  <a:lnTo>
                    <a:pt x="7975" y="18360"/>
                  </a:lnTo>
                  <a:lnTo>
                    <a:pt x="8403" y="18360"/>
                  </a:lnTo>
                  <a:lnTo>
                    <a:pt x="11204" y="19980"/>
                  </a:lnTo>
                  <a:lnTo>
                    <a:pt x="11583" y="21600"/>
                  </a:lnTo>
                  <a:lnTo>
                    <a:pt x="13197" y="19980"/>
                  </a:lnTo>
                  <a:lnTo>
                    <a:pt x="14811" y="2052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6" name="Shape 1758"/>
            <p:cNvSpPr/>
            <p:nvPr/>
          </p:nvSpPr>
          <p:spPr>
            <a:xfrm>
              <a:off x="8775470" y="7857718"/>
              <a:ext cx="1804603" cy="1729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2" y="2421"/>
                  </a:moveTo>
                  <a:lnTo>
                    <a:pt x="20285" y="2234"/>
                  </a:lnTo>
                  <a:lnTo>
                    <a:pt x="19906" y="1303"/>
                  </a:lnTo>
                  <a:lnTo>
                    <a:pt x="20285" y="931"/>
                  </a:lnTo>
                  <a:lnTo>
                    <a:pt x="19326" y="372"/>
                  </a:lnTo>
                  <a:lnTo>
                    <a:pt x="18390" y="0"/>
                  </a:lnTo>
                  <a:lnTo>
                    <a:pt x="17075" y="745"/>
                  </a:lnTo>
                  <a:lnTo>
                    <a:pt x="16339" y="745"/>
                  </a:lnTo>
                  <a:lnTo>
                    <a:pt x="16139" y="1676"/>
                  </a:lnTo>
                  <a:lnTo>
                    <a:pt x="15403" y="1676"/>
                  </a:lnTo>
                  <a:lnTo>
                    <a:pt x="14088" y="2234"/>
                  </a:lnTo>
                  <a:lnTo>
                    <a:pt x="13709" y="3724"/>
                  </a:lnTo>
                  <a:lnTo>
                    <a:pt x="13887" y="4469"/>
                  </a:lnTo>
                  <a:lnTo>
                    <a:pt x="12773" y="4097"/>
                  </a:lnTo>
                  <a:lnTo>
                    <a:pt x="11814" y="4655"/>
                  </a:lnTo>
                  <a:lnTo>
                    <a:pt x="11257" y="4283"/>
                  </a:lnTo>
                  <a:lnTo>
                    <a:pt x="10700" y="5028"/>
                  </a:lnTo>
                  <a:lnTo>
                    <a:pt x="9942" y="4655"/>
                  </a:lnTo>
                  <a:lnTo>
                    <a:pt x="9184" y="4655"/>
                  </a:lnTo>
                  <a:lnTo>
                    <a:pt x="8627" y="5214"/>
                  </a:lnTo>
                  <a:lnTo>
                    <a:pt x="7869" y="4655"/>
                  </a:lnTo>
                  <a:lnTo>
                    <a:pt x="6554" y="4841"/>
                  </a:lnTo>
                  <a:lnTo>
                    <a:pt x="4503" y="5028"/>
                  </a:lnTo>
                  <a:lnTo>
                    <a:pt x="3188" y="5214"/>
                  </a:lnTo>
                  <a:lnTo>
                    <a:pt x="2251" y="5772"/>
                  </a:lnTo>
                  <a:lnTo>
                    <a:pt x="1872" y="6331"/>
                  </a:lnTo>
                  <a:lnTo>
                    <a:pt x="1115" y="6331"/>
                  </a:lnTo>
                  <a:lnTo>
                    <a:pt x="1672" y="7076"/>
                  </a:lnTo>
                  <a:lnTo>
                    <a:pt x="2430" y="8566"/>
                  </a:lnTo>
                  <a:lnTo>
                    <a:pt x="2630" y="9497"/>
                  </a:lnTo>
                  <a:lnTo>
                    <a:pt x="1872" y="9683"/>
                  </a:lnTo>
                  <a:lnTo>
                    <a:pt x="736" y="11917"/>
                  </a:lnTo>
                  <a:lnTo>
                    <a:pt x="1115" y="13593"/>
                  </a:lnTo>
                  <a:lnTo>
                    <a:pt x="357" y="13779"/>
                  </a:lnTo>
                  <a:lnTo>
                    <a:pt x="178" y="14710"/>
                  </a:lnTo>
                  <a:lnTo>
                    <a:pt x="0" y="15828"/>
                  </a:lnTo>
                  <a:lnTo>
                    <a:pt x="357" y="15641"/>
                  </a:lnTo>
                  <a:lnTo>
                    <a:pt x="1115" y="16200"/>
                  </a:lnTo>
                  <a:lnTo>
                    <a:pt x="1672" y="16759"/>
                  </a:lnTo>
                  <a:lnTo>
                    <a:pt x="2430" y="16200"/>
                  </a:lnTo>
                  <a:lnTo>
                    <a:pt x="3188" y="16386"/>
                  </a:lnTo>
                  <a:lnTo>
                    <a:pt x="3946" y="16386"/>
                  </a:lnTo>
                  <a:lnTo>
                    <a:pt x="5060" y="16200"/>
                  </a:lnTo>
                  <a:lnTo>
                    <a:pt x="5818" y="16572"/>
                  </a:lnTo>
                  <a:lnTo>
                    <a:pt x="6375" y="16014"/>
                  </a:lnTo>
                  <a:lnTo>
                    <a:pt x="8069" y="15455"/>
                  </a:lnTo>
                  <a:lnTo>
                    <a:pt x="8827" y="14338"/>
                  </a:lnTo>
                  <a:lnTo>
                    <a:pt x="9006" y="14338"/>
                  </a:lnTo>
                  <a:lnTo>
                    <a:pt x="9184" y="14152"/>
                  </a:lnTo>
                  <a:lnTo>
                    <a:pt x="10321" y="13966"/>
                  </a:lnTo>
                  <a:lnTo>
                    <a:pt x="10878" y="13407"/>
                  </a:lnTo>
                  <a:lnTo>
                    <a:pt x="12394" y="13966"/>
                  </a:lnTo>
                  <a:lnTo>
                    <a:pt x="13709" y="13966"/>
                  </a:lnTo>
                  <a:lnTo>
                    <a:pt x="14266" y="15083"/>
                  </a:lnTo>
                  <a:lnTo>
                    <a:pt x="15403" y="15455"/>
                  </a:lnTo>
                  <a:lnTo>
                    <a:pt x="15760" y="16200"/>
                  </a:lnTo>
                  <a:lnTo>
                    <a:pt x="16518" y="16945"/>
                  </a:lnTo>
                  <a:lnTo>
                    <a:pt x="16897" y="17690"/>
                  </a:lnTo>
                  <a:lnTo>
                    <a:pt x="15202" y="18062"/>
                  </a:lnTo>
                  <a:lnTo>
                    <a:pt x="14645" y="18621"/>
                  </a:lnTo>
                  <a:lnTo>
                    <a:pt x="15024" y="19179"/>
                  </a:lnTo>
                  <a:lnTo>
                    <a:pt x="14645" y="20669"/>
                  </a:lnTo>
                  <a:lnTo>
                    <a:pt x="14266" y="21228"/>
                  </a:lnTo>
                  <a:lnTo>
                    <a:pt x="15024" y="21600"/>
                  </a:lnTo>
                  <a:lnTo>
                    <a:pt x="16139" y="21041"/>
                  </a:lnTo>
                  <a:lnTo>
                    <a:pt x="17075" y="21041"/>
                  </a:lnTo>
                  <a:lnTo>
                    <a:pt x="17075" y="20297"/>
                  </a:lnTo>
                  <a:lnTo>
                    <a:pt x="18011" y="17876"/>
                  </a:lnTo>
                  <a:lnTo>
                    <a:pt x="18591" y="17131"/>
                  </a:lnTo>
                  <a:lnTo>
                    <a:pt x="19326" y="16386"/>
                  </a:lnTo>
                  <a:lnTo>
                    <a:pt x="20463" y="15828"/>
                  </a:lnTo>
                  <a:lnTo>
                    <a:pt x="21600" y="16014"/>
                  </a:lnTo>
                  <a:lnTo>
                    <a:pt x="21600" y="2421"/>
                  </a:lnTo>
                  <a:lnTo>
                    <a:pt x="20842" y="242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7" name="Shape 1759"/>
            <p:cNvSpPr/>
            <p:nvPr/>
          </p:nvSpPr>
          <p:spPr>
            <a:xfrm>
              <a:off x="8304303" y="7276317"/>
              <a:ext cx="847363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11" y="20520"/>
                  </a:moveTo>
                  <a:lnTo>
                    <a:pt x="15571" y="19980"/>
                  </a:lnTo>
                  <a:lnTo>
                    <a:pt x="15191" y="18360"/>
                  </a:lnTo>
                  <a:lnTo>
                    <a:pt x="16805" y="17820"/>
                  </a:lnTo>
                  <a:lnTo>
                    <a:pt x="17992" y="16740"/>
                  </a:lnTo>
                  <a:lnTo>
                    <a:pt x="19179" y="17280"/>
                  </a:lnTo>
                  <a:lnTo>
                    <a:pt x="18372" y="15120"/>
                  </a:lnTo>
                  <a:lnTo>
                    <a:pt x="18372" y="12960"/>
                  </a:lnTo>
                  <a:lnTo>
                    <a:pt x="18372" y="10800"/>
                  </a:lnTo>
                  <a:lnTo>
                    <a:pt x="19606" y="10260"/>
                  </a:lnTo>
                  <a:lnTo>
                    <a:pt x="19986" y="8640"/>
                  </a:lnTo>
                  <a:lnTo>
                    <a:pt x="21173" y="8100"/>
                  </a:lnTo>
                  <a:lnTo>
                    <a:pt x="21600" y="7020"/>
                  </a:lnTo>
                  <a:lnTo>
                    <a:pt x="20413" y="6480"/>
                  </a:lnTo>
                  <a:lnTo>
                    <a:pt x="20413" y="4320"/>
                  </a:lnTo>
                  <a:lnTo>
                    <a:pt x="18799" y="3780"/>
                  </a:lnTo>
                  <a:lnTo>
                    <a:pt x="17612" y="2700"/>
                  </a:lnTo>
                  <a:lnTo>
                    <a:pt x="15998" y="1620"/>
                  </a:lnTo>
                  <a:lnTo>
                    <a:pt x="13577" y="1080"/>
                  </a:lnTo>
                  <a:lnTo>
                    <a:pt x="13197" y="0"/>
                  </a:lnTo>
                  <a:lnTo>
                    <a:pt x="10776" y="2160"/>
                  </a:lnTo>
                  <a:lnTo>
                    <a:pt x="8782" y="1620"/>
                  </a:lnTo>
                  <a:lnTo>
                    <a:pt x="6789" y="2160"/>
                  </a:lnTo>
                  <a:lnTo>
                    <a:pt x="3988" y="2160"/>
                  </a:lnTo>
                  <a:lnTo>
                    <a:pt x="1187" y="4320"/>
                  </a:lnTo>
                  <a:lnTo>
                    <a:pt x="0" y="5940"/>
                  </a:lnTo>
                  <a:lnTo>
                    <a:pt x="380" y="7020"/>
                  </a:lnTo>
                  <a:lnTo>
                    <a:pt x="1187" y="11340"/>
                  </a:lnTo>
                  <a:lnTo>
                    <a:pt x="1614" y="12420"/>
                  </a:lnTo>
                  <a:lnTo>
                    <a:pt x="3181" y="12960"/>
                  </a:lnTo>
                  <a:lnTo>
                    <a:pt x="5982" y="12960"/>
                  </a:lnTo>
                  <a:lnTo>
                    <a:pt x="7168" y="13500"/>
                  </a:lnTo>
                  <a:lnTo>
                    <a:pt x="7975" y="18360"/>
                  </a:lnTo>
                  <a:lnTo>
                    <a:pt x="8403" y="18360"/>
                  </a:lnTo>
                  <a:lnTo>
                    <a:pt x="11204" y="19980"/>
                  </a:lnTo>
                  <a:lnTo>
                    <a:pt x="11583" y="21600"/>
                  </a:lnTo>
                  <a:lnTo>
                    <a:pt x="13197" y="19980"/>
                  </a:lnTo>
                  <a:lnTo>
                    <a:pt x="14811" y="2052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8" name="Shape 1760"/>
            <p:cNvSpPr/>
            <p:nvPr/>
          </p:nvSpPr>
          <p:spPr>
            <a:xfrm>
              <a:off x="8775470" y="7842811"/>
              <a:ext cx="1804603" cy="1729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2" y="2421"/>
                  </a:moveTo>
                  <a:lnTo>
                    <a:pt x="20285" y="2234"/>
                  </a:lnTo>
                  <a:lnTo>
                    <a:pt x="19906" y="1303"/>
                  </a:lnTo>
                  <a:lnTo>
                    <a:pt x="20285" y="931"/>
                  </a:lnTo>
                  <a:lnTo>
                    <a:pt x="19326" y="372"/>
                  </a:lnTo>
                  <a:lnTo>
                    <a:pt x="18390" y="0"/>
                  </a:lnTo>
                  <a:lnTo>
                    <a:pt x="17075" y="745"/>
                  </a:lnTo>
                  <a:lnTo>
                    <a:pt x="16339" y="745"/>
                  </a:lnTo>
                  <a:lnTo>
                    <a:pt x="16139" y="1676"/>
                  </a:lnTo>
                  <a:lnTo>
                    <a:pt x="15403" y="1676"/>
                  </a:lnTo>
                  <a:lnTo>
                    <a:pt x="14088" y="2234"/>
                  </a:lnTo>
                  <a:lnTo>
                    <a:pt x="13709" y="3724"/>
                  </a:lnTo>
                  <a:lnTo>
                    <a:pt x="13887" y="4469"/>
                  </a:lnTo>
                  <a:lnTo>
                    <a:pt x="12773" y="4097"/>
                  </a:lnTo>
                  <a:lnTo>
                    <a:pt x="11814" y="4655"/>
                  </a:lnTo>
                  <a:lnTo>
                    <a:pt x="11257" y="4283"/>
                  </a:lnTo>
                  <a:lnTo>
                    <a:pt x="10700" y="5028"/>
                  </a:lnTo>
                  <a:lnTo>
                    <a:pt x="9942" y="4655"/>
                  </a:lnTo>
                  <a:lnTo>
                    <a:pt x="9184" y="4655"/>
                  </a:lnTo>
                  <a:lnTo>
                    <a:pt x="8627" y="5214"/>
                  </a:lnTo>
                  <a:lnTo>
                    <a:pt x="7869" y="4655"/>
                  </a:lnTo>
                  <a:lnTo>
                    <a:pt x="6554" y="4841"/>
                  </a:lnTo>
                  <a:lnTo>
                    <a:pt x="4503" y="5028"/>
                  </a:lnTo>
                  <a:lnTo>
                    <a:pt x="3188" y="5214"/>
                  </a:lnTo>
                  <a:lnTo>
                    <a:pt x="2251" y="5772"/>
                  </a:lnTo>
                  <a:lnTo>
                    <a:pt x="1872" y="6331"/>
                  </a:lnTo>
                  <a:lnTo>
                    <a:pt x="1115" y="6331"/>
                  </a:lnTo>
                  <a:lnTo>
                    <a:pt x="1672" y="7076"/>
                  </a:lnTo>
                  <a:lnTo>
                    <a:pt x="2430" y="8566"/>
                  </a:lnTo>
                  <a:lnTo>
                    <a:pt x="2630" y="9497"/>
                  </a:lnTo>
                  <a:lnTo>
                    <a:pt x="1872" y="9683"/>
                  </a:lnTo>
                  <a:lnTo>
                    <a:pt x="736" y="11917"/>
                  </a:lnTo>
                  <a:lnTo>
                    <a:pt x="1115" y="13593"/>
                  </a:lnTo>
                  <a:lnTo>
                    <a:pt x="357" y="13779"/>
                  </a:lnTo>
                  <a:lnTo>
                    <a:pt x="178" y="14710"/>
                  </a:lnTo>
                  <a:lnTo>
                    <a:pt x="0" y="15828"/>
                  </a:lnTo>
                  <a:lnTo>
                    <a:pt x="357" y="15641"/>
                  </a:lnTo>
                  <a:lnTo>
                    <a:pt x="1115" y="16200"/>
                  </a:lnTo>
                  <a:lnTo>
                    <a:pt x="1672" y="16759"/>
                  </a:lnTo>
                  <a:lnTo>
                    <a:pt x="2430" y="16200"/>
                  </a:lnTo>
                  <a:lnTo>
                    <a:pt x="3188" y="16386"/>
                  </a:lnTo>
                  <a:lnTo>
                    <a:pt x="3946" y="16386"/>
                  </a:lnTo>
                  <a:lnTo>
                    <a:pt x="5060" y="16200"/>
                  </a:lnTo>
                  <a:lnTo>
                    <a:pt x="5818" y="16572"/>
                  </a:lnTo>
                  <a:lnTo>
                    <a:pt x="6375" y="16014"/>
                  </a:lnTo>
                  <a:lnTo>
                    <a:pt x="8069" y="15455"/>
                  </a:lnTo>
                  <a:lnTo>
                    <a:pt x="8827" y="14338"/>
                  </a:lnTo>
                  <a:lnTo>
                    <a:pt x="9006" y="14338"/>
                  </a:lnTo>
                  <a:lnTo>
                    <a:pt x="9184" y="14152"/>
                  </a:lnTo>
                  <a:lnTo>
                    <a:pt x="10321" y="13966"/>
                  </a:lnTo>
                  <a:lnTo>
                    <a:pt x="10878" y="13407"/>
                  </a:lnTo>
                  <a:lnTo>
                    <a:pt x="12394" y="13966"/>
                  </a:lnTo>
                  <a:lnTo>
                    <a:pt x="13709" y="13966"/>
                  </a:lnTo>
                  <a:lnTo>
                    <a:pt x="14266" y="15083"/>
                  </a:lnTo>
                  <a:lnTo>
                    <a:pt x="15403" y="15455"/>
                  </a:lnTo>
                  <a:lnTo>
                    <a:pt x="15760" y="16200"/>
                  </a:lnTo>
                  <a:lnTo>
                    <a:pt x="16518" y="16945"/>
                  </a:lnTo>
                  <a:lnTo>
                    <a:pt x="16897" y="17690"/>
                  </a:lnTo>
                  <a:lnTo>
                    <a:pt x="15202" y="18062"/>
                  </a:lnTo>
                  <a:lnTo>
                    <a:pt x="14645" y="18621"/>
                  </a:lnTo>
                  <a:lnTo>
                    <a:pt x="15024" y="19179"/>
                  </a:lnTo>
                  <a:lnTo>
                    <a:pt x="14645" y="20669"/>
                  </a:lnTo>
                  <a:lnTo>
                    <a:pt x="14266" y="21228"/>
                  </a:lnTo>
                  <a:lnTo>
                    <a:pt x="15024" y="21600"/>
                  </a:lnTo>
                  <a:lnTo>
                    <a:pt x="16139" y="21041"/>
                  </a:lnTo>
                  <a:lnTo>
                    <a:pt x="17075" y="21041"/>
                  </a:lnTo>
                  <a:lnTo>
                    <a:pt x="17075" y="20297"/>
                  </a:lnTo>
                  <a:lnTo>
                    <a:pt x="18011" y="17876"/>
                  </a:lnTo>
                  <a:lnTo>
                    <a:pt x="18591" y="17131"/>
                  </a:lnTo>
                  <a:lnTo>
                    <a:pt x="19326" y="16386"/>
                  </a:lnTo>
                  <a:lnTo>
                    <a:pt x="20463" y="15828"/>
                  </a:lnTo>
                  <a:lnTo>
                    <a:pt x="21600" y="16014"/>
                  </a:lnTo>
                  <a:lnTo>
                    <a:pt x="21600" y="2421"/>
                  </a:lnTo>
                  <a:lnTo>
                    <a:pt x="20842" y="242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9" name="Shape 1761"/>
            <p:cNvSpPr/>
            <p:nvPr/>
          </p:nvSpPr>
          <p:spPr>
            <a:xfrm>
              <a:off x="8758713" y="7246503"/>
              <a:ext cx="1350194" cy="1118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4" y="12384"/>
                  </a:moveTo>
                  <a:lnTo>
                    <a:pt x="19574" y="11520"/>
                  </a:lnTo>
                  <a:lnTo>
                    <a:pt x="18829" y="10944"/>
                  </a:lnTo>
                  <a:lnTo>
                    <a:pt x="19097" y="10080"/>
                  </a:lnTo>
                  <a:lnTo>
                    <a:pt x="20587" y="9792"/>
                  </a:lnTo>
                  <a:lnTo>
                    <a:pt x="21094" y="9216"/>
                  </a:lnTo>
                  <a:lnTo>
                    <a:pt x="21600" y="8352"/>
                  </a:lnTo>
                  <a:lnTo>
                    <a:pt x="20855" y="7488"/>
                  </a:lnTo>
                  <a:lnTo>
                    <a:pt x="18829" y="6912"/>
                  </a:lnTo>
                  <a:lnTo>
                    <a:pt x="18591" y="6048"/>
                  </a:lnTo>
                  <a:lnTo>
                    <a:pt x="17340" y="5760"/>
                  </a:lnTo>
                  <a:lnTo>
                    <a:pt x="16327" y="4896"/>
                  </a:lnTo>
                  <a:lnTo>
                    <a:pt x="16327" y="4320"/>
                  </a:lnTo>
                  <a:lnTo>
                    <a:pt x="15314" y="3744"/>
                  </a:lnTo>
                  <a:lnTo>
                    <a:pt x="15314" y="2592"/>
                  </a:lnTo>
                  <a:lnTo>
                    <a:pt x="15075" y="1440"/>
                  </a:lnTo>
                  <a:lnTo>
                    <a:pt x="14062" y="576"/>
                  </a:lnTo>
                  <a:lnTo>
                    <a:pt x="13049" y="288"/>
                  </a:lnTo>
                  <a:lnTo>
                    <a:pt x="11798" y="1152"/>
                  </a:lnTo>
                  <a:lnTo>
                    <a:pt x="11292" y="576"/>
                  </a:lnTo>
                  <a:lnTo>
                    <a:pt x="10308" y="288"/>
                  </a:lnTo>
                  <a:lnTo>
                    <a:pt x="9802" y="576"/>
                  </a:lnTo>
                  <a:lnTo>
                    <a:pt x="9027" y="0"/>
                  </a:lnTo>
                  <a:lnTo>
                    <a:pt x="8282" y="0"/>
                  </a:lnTo>
                  <a:lnTo>
                    <a:pt x="7299" y="2304"/>
                  </a:lnTo>
                  <a:lnTo>
                    <a:pt x="6018" y="2304"/>
                  </a:lnTo>
                  <a:lnTo>
                    <a:pt x="5273" y="2880"/>
                  </a:lnTo>
                  <a:lnTo>
                    <a:pt x="5542" y="3168"/>
                  </a:lnTo>
                  <a:lnTo>
                    <a:pt x="5542" y="4320"/>
                  </a:lnTo>
                  <a:lnTo>
                    <a:pt x="6286" y="4608"/>
                  </a:lnTo>
                  <a:lnTo>
                    <a:pt x="6018" y="5184"/>
                  </a:lnTo>
                  <a:lnTo>
                    <a:pt x="5273" y="5472"/>
                  </a:lnTo>
                  <a:lnTo>
                    <a:pt x="5035" y="6336"/>
                  </a:lnTo>
                  <a:lnTo>
                    <a:pt x="4260" y="6624"/>
                  </a:lnTo>
                  <a:lnTo>
                    <a:pt x="4260" y="7776"/>
                  </a:lnTo>
                  <a:lnTo>
                    <a:pt x="4260" y="8928"/>
                  </a:lnTo>
                  <a:lnTo>
                    <a:pt x="4767" y="10080"/>
                  </a:lnTo>
                  <a:lnTo>
                    <a:pt x="4022" y="9792"/>
                  </a:lnTo>
                  <a:lnTo>
                    <a:pt x="3277" y="10368"/>
                  </a:lnTo>
                  <a:lnTo>
                    <a:pt x="2264" y="10656"/>
                  </a:lnTo>
                  <a:lnTo>
                    <a:pt x="2503" y="11520"/>
                  </a:lnTo>
                  <a:lnTo>
                    <a:pt x="2026" y="11808"/>
                  </a:lnTo>
                  <a:lnTo>
                    <a:pt x="1013" y="11520"/>
                  </a:lnTo>
                  <a:lnTo>
                    <a:pt x="0" y="12384"/>
                  </a:lnTo>
                  <a:lnTo>
                    <a:pt x="506" y="13824"/>
                  </a:lnTo>
                  <a:lnTo>
                    <a:pt x="1758" y="16704"/>
                  </a:lnTo>
                  <a:lnTo>
                    <a:pt x="506" y="18432"/>
                  </a:lnTo>
                  <a:lnTo>
                    <a:pt x="506" y="19296"/>
                  </a:lnTo>
                  <a:lnTo>
                    <a:pt x="1519" y="19584"/>
                  </a:lnTo>
                  <a:lnTo>
                    <a:pt x="1758" y="21600"/>
                  </a:lnTo>
                  <a:lnTo>
                    <a:pt x="2771" y="21600"/>
                  </a:lnTo>
                  <a:lnTo>
                    <a:pt x="3277" y="20736"/>
                  </a:lnTo>
                  <a:lnTo>
                    <a:pt x="4529" y="19872"/>
                  </a:lnTo>
                  <a:lnTo>
                    <a:pt x="6286" y="19584"/>
                  </a:lnTo>
                  <a:lnTo>
                    <a:pt x="9027" y="19296"/>
                  </a:lnTo>
                  <a:lnTo>
                    <a:pt x="10785" y="19008"/>
                  </a:lnTo>
                  <a:lnTo>
                    <a:pt x="11798" y="19872"/>
                  </a:lnTo>
                  <a:lnTo>
                    <a:pt x="12543" y="19008"/>
                  </a:lnTo>
                  <a:lnTo>
                    <a:pt x="13556" y="19008"/>
                  </a:lnTo>
                  <a:lnTo>
                    <a:pt x="14569" y="19584"/>
                  </a:lnTo>
                  <a:lnTo>
                    <a:pt x="15314" y="18432"/>
                  </a:lnTo>
                  <a:lnTo>
                    <a:pt x="16058" y="19008"/>
                  </a:lnTo>
                  <a:lnTo>
                    <a:pt x="17340" y="18144"/>
                  </a:lnTo>
                  <a:lnTo>
                    <a:pt x="18829" y="18720"/>
                  </a:lnTo>
                  <a:lnTo>
                    <a:pt x="18591" y="17568"/>
                  </a:lnTo>
                  <a:lnTo>
                    <a:pt x="19097" y="15264"/>
                  </a:lnTo>
                  <a:lnTo>
                    <a:pt x="20855" y="14400"/>
                  </a:lnTo>
                  <a:lnTo>
                    <a:pt x="20081" y="13248"/>
                  </a:lnTo>
                  <a:lnTo>
                    <a:pt x="19574" y="1238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0" name="Shape 1762"/>
            <p:cNvSpPr/>
            <p:nvPr/>
          </p:nvSpPr>
          <p:spPr>
            <a:xfrm>
              <a:off x="8287543" y="6933443"/>
              <a:ext cx="988901" cy="521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0" y="6171"/>
                  </a:moveTo>
                  <a:lnTo>
                    <a:pt x="18875" y="3086"/>
                  </a:lnTo>
                  <a:lnTo>
                    <a:pt x="16800" y="2469"/>
                  </a:lnTo>
                  <a:lnTo>
                    <a:pt x="15092" y="3086"/>
                  </a:lnTo>
                  <a:lnTo>
                    <a:pt x="12366" y="0"/>
                  </a:lnTo>
                  <a:lnTo>
                    <a:pt x="10658" y="0"/>
                  </a:lnTo>
                  <a:lnTo>
                    <a:pt x="8583" y="2469"/>
                  </a:lnTo>
                  <a:lnTo>
                    <a:pt x="8583" y="3086"/>
                  </a:lnTo>
                  <a:lnTo>
                    <a:pt x="8908" y="5554"/>
                  </a:lnTo>
                  <a:lnTo>
                    <a:pt x="8908" y="8023"/>
                  </a:lnTo>
                  <a:lnTo>
                    <a:pt x="8583" y="9874"/>
                  </a:lnTo>
                  <a:lnTo>
                    <a:pt x="7892" y="9874"/>
                  </a:lnTo>
                  <a:lnTo>
                    <a:pt x="6508" y="9874"/>
                  </a:lnTo>
                  <a:lnTo>
                    <a:pt x="4475" y="6171"/>
                  </a:lnTo>
                  <a:lnTo>
                    <a:pt x="3092" y="4937"/>
                  </a:lnTo>
                  <a:lnTo>
                    <a:pt x="1749" y="6789"/>
                  </a:lnTo>
                  <a:lnTo>
                    <a:pt x="692" y="12343"/>
                  </a:lnTo>
                  <a:lnTo>
                    <a:pt x="0" y="14811"/>
                  </a:lnTo>
                  <a:lnTo>
                    <a:pt x="0" y="17280"/>
                  </a:lnTo>
                  <a:lnTo>
                    <a:pt x="366" y="21600"/>
                  </a:lnTo>
                  <a:lnTo>
                    <a:pt x="1383" y="19749"/>
                  </a:lnTo>
                  <a:lnTo>
                    <a:pt x="3783" y="17280"/>
                  </a:lnTo>
                  <a:lnTo>
                    <a:pt x="6183" y="17280"/>
                  </a:lnTo>
                  <a:lnTo>
                    <a:pt x="7892" y="16663"/>
                  </a:lnTo>
                  <a:lnTo>
                    <a:pt x="9600" y="17280"/>
                  </a:lnTo>
                  <a:lnTo>
                    <a:pt x="11675" y="14811"/>
                  </a:lnTo>
                  <a:lnTo>
                    <a:pt x="12000" y="16046"/>
                  </a:lnTo>
                  <a:lnTo>
                    <a:pt x="14075" y="16663"/>
                  </a:lnTo>
                  <a:lnTo>
                    <a:pt x="15458" y="17897"/>
                  </a:lnTo>
                  <a:lnTo>
                    <a:pt x="16475" y="19131"/>
                  </a:lnTo>
                  <a:lnTo>
                    <a:pt x="17492" y="19131"/>
                  </a:lnTo>
                  <a:lnTo>
                    <a:pt x="18508" y="17897"/>
                  </a:lnTo>
                  <a:lnTo>
                    <a:pt x="20258" y="17897"/>
                  </a:lnTo>
                  <a:lnTo>
                    <a:pt x="21600" y="13577"/>
                  </a:lnTo>
                  <a:lnTo>
                    <a:pt x="20583" y="8640"/>
                  </a:lnTo>
                  <a:lnTo>
                    <a:pt x="19200" y="617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1" name="Shape 1763"/>
            <p:cNvSpPr/>
            <p:nvPr/>
          </p:nvSpPr>
          <p:spPr>
            <a:xfrm>
              <a:off x="8758713" y="7231595"/>
              <a:ext cx="1350194" cy="1118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4" y="12384"/>
                  </a:moveTo>
                  <a:lnTo>
                    <a:pt x="19574" y="11520"/>
                  </a:lnTo>
                  <a:lnTo>
                    <a:pt x="18829" y="10944"/>
                  </a:lnTo>
                  <a:lnTo>
                    <a:pt x="19097" y="10080"/>
                  </a:lnTo>
                  <a:lnTo>
                    <a:pt x="20587" y="9792"/>
                  </a:lnTo>
                  <a:lnTo>
                    <a:pt x="21094" y="9216"/>
                  </a:lnTo>
                  <a:lnTo>
                    <a:pt x="21600" y="8352"/>
                  </a:lnTo>
                  <a:lnTo>
                    <a:pt x="20855" y="7488"/>
                  </a:lnTo>
                  <a:lnTo>
                    <a:pt x="18829" y="6912"/>
                  </a:lnTo>
                  <a:lnTo>
                    <a:pt x="18591" y="6048"/>
                  </a:lnTo>
                  <a:lnTo>
                    <a:pt x="17340" y="5760"/>
                  </a:lnTo>
                  <a:lnTo>
                    <a:pt x="16327" y="4896"/>
                  </a:lnTo>
                  <a:lnTo>
                    <a:pt x="16327" y="4320"/>
                  </a:lnTo>
                  <a:lnTo>
                    <a:pt x="15314" y="3744"/>
                  </a:lnTo>
                  <a:lnTo>
                    <a:pt x="15314" y="2592"/>
                  </a:lnTo>
                  <a:lnTo>
                    <a:pt x="15075" y="1440"/>
                  </a:lnTo>
                  <a:lnTo>
                    <a:pt x="14062" y="576"/>
                  </a:lnTo>
                  <a:lnTo>
                    <a:pt x="13049" y="288"/>
                  </a:lnTo>
                  <a:lnTo>
                    <a:pt x="11798" y="1152"/>
                  </a:lnTo>
                  <a:lnTo>
                    <a:pt x="11292" y="576"/>
                  </a:lnTo>
                  <a:lnTo>
                    <a:pt x="10308" y="288"/>
                  </a:lnTo>
                  <a:lnTo>
                    <a:pt x="9802" y="576"/>
                  </a:lnTo>
                  <a:lnTo>
                    <a:pt x="9027" y="0"/>
                  </a:lnTo>
                  <a:lnTo>
                    <a:pt x="8282" y="0"/>
                  </a:lnTo>
                  <a:lnTo>
                    <a:pt x="7299" y="2304"/>
                  </a:lnTo>
                  <a:lnTo>
                    <a:pt x="6018" y="2304"/>
                  </a:lnTo>
                  <a:lnTo>
                    <a:pt x="5273" y="2880"/>
                  </a:lnTo>
                  <a:lnTo>
                    <a:pt x="5542" y="3168"/>
                  </a:lnTo>
                  <a:lnTo>
                    <a:pt x="5542" y="4320"/>
                  </a:lnTo>
                  <a:lnTo>
                    <a:pt x="6286" y="4608"/>
                  </a:lnTo>
                  <a:lnTo>
                    <a:pt x="6018" y="5184"/>
                  </a:lnTo>
                  <a:lnTo>
                    <a:pt x="5273" y="5472"/>
                  </a:lnTo>
                  <a:lnTo>
                    <a:pt x="5035" y="6336"/>
                  </a:lnTo>
                  <a:lnTo>
                    <a:pt x="4260" y="6624"/>
                  </a:lnTo>
                  <a:lnTo>
                    <a:pt x="4260" y="7776"/>
                  </a:lnTo>
                  <a:lnTo>
                    <a:pt x="4260" y="8928"/>
                  </a:lnTo>
                  <a:lnTo>
                    <a:pt x="4767" y="10080"/>
                  </a:lnTo>
                  <a:lnTo>
                    <a:pt x="4022" y="9792"/>
                  </a:lnTo>
                  <a:lnTo>
                    <a:pt x="3277" y="10368"/>
                  </a:lnTo>
                  <a:lnTo>
                    <a:pt x="2264" y="10656"/>
                  </a:lnTo>
                  <a:lnTo>
                    <a:pt x="2503" y="11520"/>
                  </a:lnTo>
                  <a:lnTo>
                    <a:pt x="2026" y="11808"/>
                  </a:lnTo>
                  <a:lnTo>
                    <a:pt x="1013" y="11520"/>
                  </a:lnTo>
                  <a:lnTo>
                    <a:pt x="0" y="12384"/>
                  </a:lnTo>
                  <a:lnTo>
                    <a:pt x="506" y="13824"/>
                  </a:lnTo>
                  <a:lnTo>
                    <a:pt x="1758" y="16704"/>
                  </a:lnTo>
                  <a:lnTo>
                    <a:pt x="506" y="18432"/>
                  </a:lnTo>
                  <a:lnTo>
                    <a:pt x="506" y="19296"/>
                  </a:lnTo>
                  <a:lnTo>
                    <a:pt x="1519" y="19584"/>
                  </a:lnTo>
                  <a:lnTo>
                    <a:pt x="1758" y="21600"/>
                  </a:lnTo>
                  <a:lnTo>
                    <a:pt x="1758" y="21600"/>
                  </a:lnTo>
                  <a:lnTo>
                    <a:pt x="2771" y="21600"/>
                  </a:lnTo>
                  <a:lnTo>
                    <a:pt x="3277" y="20736"/>
                  </a:lnTo>
                  <a:lnTo>
                    <a:pt x="4529" y="19872"/>
                  </a:lnTo>
                  <a:lnTo>
                    <a:pt x="6286" y="19584"/>
                  </a:lnTo>
                  <a:lnTo>
                    <a:pt x="9027" y="19296"/>
                  </a:lnTo>
                  <a:lnTo>
                    <a:pt x="10785" y="19008"/>
                  </a:lnTo>
                  <a:lnTo>
                    <a:pt x="11798" y="19872"/>
                  </a:lnTo>
                  <a:lnTo>
                    <a:pt x="12543" y="19008"/>
                  </a:lnTo>
                  <a:lnTo>
                    <a:pt x="13556" y="19008"/>
                  </a:lnTo>
                  <a:lnTo>
                    <a:pt x="14569" y="19584"/>
                  </a:lnTo>
                  <a:lnTo>
                    <a:pt x="15314" y="18432"/>
                  </a:lnTo>
                  <a:lnTo>
                    <a:pt x="16058" y="19008"/>
                  </a:lnTo>
                  <a:lnTo>
                    <a:pt x="17340" y="18144"/>
                  </a:lnTo>
                  <a:lnTo>
                    <a:pt x="18829" y="18720"/>
                  </a:lnTo>
                  <a:lnTo>
                    <a:pt x="18591" y="17568"/>
                  </a:lnTo>
                  <a:lnTo>
                    <a:pt x="19097" y="15264"/>
                  </a:lnTo>
                  <a:lnTo>
                    <a:pt x="20855" y="14400"/>
                  </a:lnTo>
                  <a:lnTo>
                    <a:pt x="20081" y="13248"/>
                  </a:lnTo>
                  <a:lnTo>
                    <a:pt x="19574" y="12384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2" name="Shape 1764"/>
            <p:cNvSpPr/>
            <p:nvPr/>
          </p:nvSpPr>
          <p:spPr>
            <a:xfrm>
              <a:off x="8287543" y="6918534"/>
              <a:ext cx="988901" cy="521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0" y="6171"/>
                  </a:moveTo>
                  <a:lnTo>
                    <a:pt x="18875" y="3086"/>
                  </a:lnTo>
                  <a:lnTo>
                    <a:pt x="16800" y="2469"/>
                  </a:lnTo>
                  <a:lnTo>
                    <a:pt x="15092" y="3086"/>
                  </a:lnTo>
                  <a:lnTo>
                    <a:pt x="12366" y="0"/>
                  </a:lnTo>
                  <a:lnTo>
                    <a:pt x="10658" y="0"/>
                  </a:lnTo>
                  <a:lnTo>
                    <a:pt x="8583" y="2469"/>
                  </a:lnTo>
                  <a:lnTo>
                    <a:pt x="8583" y="3086"/>
                  </a:lnTo>
                  <a:lnTo>
                    <a:pt x="8908" y="5554"/>
                  </a:lnTo>
                  <a:lnTo>
                    <a:pt x="8908" y="8023"/>
                  </a:lnTo>
                  <a:lnTo>
                    <a:pt x="8583" y="9874"/>
                  </a:lnTo>
                  <a:lnTo>
                    <a:pt x="7892" y="9874"/>
                  </a:lnTo>
                  <a:lnTo>
                    <a:pt x="6508" y="9874"/>
                  </a:lnTo>
                  <a:lnTo>
                    <a:pt x="4475" y="6171"/>
                  </a:lnTo>
                  <a:lnTo>
                    <a:pt x="3092" y="4937"/>
                  </a:lnTo>
                  <a:lnTo>
                    <a:pt x="1749" y="6789"/>
                  </a:lnTo>
                  <a:lnTo>
                    <a:pt x="692" y="12343"/>
                  </a:lnTo>
                  <a:lnTo>
                    <a:pt x="0" y="14811"/>
                  </a:lnTo>
                  <a:lnTo>
                    <a:pt x="0" y="17280"/>
                  </a:lnTo>
                  <a:lnTo>
                    <a:pt x="366" y="21600"/>
                  </a:lnTo>
                  <a:lnTo>
                    <a:pt x="1383" y="19749"/>
                  </a:lnTo>
                  <a:lnTo>
                    <a:pt x="3783" y="17280"/>
                  </a:lnTo>
                  <a:lnTo>
                    <a:pt x="6183" y="17280"/>
                  </a:lnTo>
                  <a:lnTo>
                    <a:pt x="7892" y="16663"/>
                  </a:lnTo>
                  <a:lnTo>
                    <a:pt x="9600" y="17280"/>
                  </a:lnTo>
                  <a:lnTo>
                    <a:pt x="11675" y="14811"/>
                  </a:lnTo>
                  <a:lnTo>
                    <a:pt x="12000" y="16046"/>
                  </a:lnTo>
                  <a:lnTo>
                    <a:pt x="14075" y="16663"/>
                  </a:lnTo>
                  <a:lnTo>
                    <a:pt x="15458" y="17897"/>
                  </a:lnTo>
                  <a:lnTo>
                    <a:pt x="16475" y="19131"/>
                  </a:lnTo>
                  <a:lnTo>
                    <a:pt x="17492" y="19131"/>
                  </a:lnTo>
                  <a:lnTo>
                    <a:pt x="18508" y="17897"/>
                  </a:lnTo>
                  <a:lnTo>
                    <a:pt x="20258" y="17897"/>
                  </a:lnTo>
                  <a:lnTo>
                    <a:pt x="21600" y="13577"/>
                  </a:lnTo>
                  <a:lnTo>
                    <a:pt x="20583" y="8640"/>
                  </a:lnTo>
                  <a:lnTo>
                    <a:pt x="19200" y="617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3" name="Shape 1765"/>
            <p:cNvSpPr/>
            <p:nvPr/>
          </p:nvSpPr>
          <p:spPr>
            <a:xfrm>
              <a:off x="8492401" y="6545843"/>
              <a:ext cx="627607" cy="462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8" y="11148"/>
                  </a:moveTo>
                  <a:lnTo>
                    <a:pt x="18908" y="5574"/>
                  </a:lnTo>
                  <a:lnTo>
                    <a:pt x="18908" y="1394"/>
                  </a:lnTo>
                  <a:lnTo>
                    <a:pt x="18331" y="0"/>
                  </a:lnTo>
                  <a:lnTo>
                    <a:pt x="15126" y="697"/>
                  </a:lnTo>
                  <a:lnTo>
                    <a:pt x="8076" y="1394"/>
                  </a:lnTo>
                  <a:lnTo>
                    <a:pt x="4294" y="3484"/>
                  </a:lnTo>
                  <a:lnTo>
                    <a:pt x="1602" y="5574"/>
                  </a:lnTo>
                  <a:lnTo>
                    <a:pt x="513" y="7665"/>
                  </a:lnTo>
                  <a:lnTo>
                    <a:pt x="0" y="9755"/>
                  </a:lnTo>
                  <a:lnTo>
                    <a:pt x="1602" y="11148"/>
                  </a:lnTo>
                  <a:lnTo>
                    <a:pt x="1090" y="13239"/>
                  </a:lnTo>
                  <a:lnTo>
                    <a:pt x="1602" y="15329"/>
                  </a:lnTo>
                  <a:lnTo>
                    <a:pt x="2692" y="16026"/>
                  </a:lnTo>
                  <a:lnTo>
                    <a:pt x="4294" y="16026"/>
                  </a:lnTo>
                  <a:lnTo>
                    <a:pt x="5961" y="15329"/>
                  </a:lnTo>
                  <a:lnTo>
                    <a:pt x="6474" y="20903"/>
                  </a:lnTo>
                  <a:lnTo>
                    <a:pt x="9742" y="18116"/>
                  </a:lnTo>
                  <a:lnTo>
                    <a:pt x="12434" y="18116"/>
                  </a:lnTo>
                  <a:lnTo>
                    <a:pt x="16729" y="21600"/>
                  </a:lnTo>
                  <a:lnTo>
                    <a:pt x="19421" y="20903"/>
                  </a:lnTo>
                  <a:lnTo>
                    <a:pt x="20510" y="20903"/>
                  </a:lnTo>
                  <a:lnTo>
                    <a:pt x="21600" y="15329"/>
                  </a:lnTo>
                  <a:lnTo>
                    <a:pt x="18908" y="1114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4" name="Shape 1766"/>
            <p:cNvSpPr/>
            <p:nvPr/>
          </p:nvSpPr>
          <p:spPr>
            <a:xfrm>
              <a:off x="8507297" y="3937003"/>
              <a:ext cx="2087679" cy="4099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38" y="128"/>
                  </a:moveTo>
                  <a:lnTo>
                    <a:pt x="19480" y="59"/>
                  </a:lnTo>
                  <a:lnTo>
                    <a:pt x="19172" y="628"/>
                  </a:lnTo>
                  <a:lnTo>
                    <a:pt x="19480" y="1100"/>
                  </a:lnTo>
                  <a:lnTo>
                    <a:pt x="19480" y="1335"/>
                  </a:lnTo>
                  <a:lnTo>
                    <a:pt x="19326" y="1571"/>
                  </a:lnTo>
                  <a:lnTo>
                    <a:pt x="18517" y="1807"/>
                  </a:lnTo>
                  <a:lnTo>
                    <a:pt x="18035" y="1807"/>
                  </a:lnTo>
                  <a:lnTo>
                    <a:pt x="17708" y="1649"/>
                  </a:lnTo>
                  <a:lnTo>
                    <a:pt x="17380" y="1571"/>
                  </a:lnTo>
                  <a:lnTo>
                    <a:pt x="17207" y="1649"/>
                  </a:lnTo>
                  <a:lnTo>
                    <a:pt x="16898" y="1649"/>
                  </a:lnTo>
                  <a:lnTo>
                    <a:pt x="16898" y="1414"/>
                  </a:lnTo>
                  <a:lnTo>
                    <a:pt x="16898" y="1100"/>
                  </a:lnTo>
                  <a:lnTo>
                    <a:pt x="17207" y="864"/>
                  </a:lnTo>
                  <a:lnTo>
                    <a:pt x="17380" y="628"/>
                  </a:lnTo>
                  <a:lnTo>
                    <a:pt x="17207" y="471"/>
                  </a:lnTo>
                  <a:lnTo>
                    <a:pt x="16398" y="157"/>
                  </a:lnTo>
                  <a:lnTo>
                    <a:pt x="15434" y="236"/>
                  </a:lnTo>
                  <a:lnTo>
                    <a:pt x="14451" y="393"/>
                  </a:lnTo>
                  <a:lnTo>
                    <a:pt x="13488" y="471"/>
                  </a:lnTo>
                  <a:lnTo>
                    <a:pt x="14297" y="628"/>
                  </a:lnTo>
                  <a:lnTo>
                    <a:pt x="15107" y="864"/>
                  </a:lnTo>
                  <a:lnTo>
                    <a:pt x="15588" y="1728"/>
                  </a:lnTo>
                  <a:lnTo>
                    <a:pt x="15762" y="1964"/>
                  </a:lnTo>
                  <a:lnTo>
                    <a:pt x="16243" y="1964"/>
                  </a:lnTo>
                  <a:lnTo>
                    <a:pt x="16898" y="2199"/>
                  </a:lnTo>
                  <a:lnTo>
                    <a:pt x="17380" y="2592"/>
                  </a:lnTo>
                  <a:lnTo>
                    <a:pt x="17534" y="3063"/>
                  </a:lnTo>
                  <a:lnTo>
                    <a:pt x="16398" y="2985"/>
                  </a:lnTo>
                  <a:lnTo>
                    <a:pt x="15434" y="3063"/>
                  </a:lnTo>
                  <a:lnTo>
                    <a:pt x="15107" y="3142"/>
                  </a:lnTo>
                  <a:lnTo>
                    <a:pt x="15107" y="3220"/>
                  </a:lnTo>
                  <a:lnTo>
                    <a:pt x="14952" y="3535"/>
                  </a:lnTo>
                  <a:lnTo>
                    <a:pt x="14451" y="3927"/>
                  </a:lnTo>
                  <a:lnTo>
                    <a:pt x="13970" y="4399"/>
                  </a:lnTo>
                  <a:lnTo>
                    <a:pt x="13816" y="4713"/>
                  </a:lnTo>
                  <a:lnTo>
                    <a:pt x="14124" y="4870"/>
                  </a:lnTo>
                  <a:lnTo>
                    <a:pt x="15762" y="5498"/>
                  </a:lnTo>
                  <a:lnTo>
                    <a:pt x="14451" y="5734"/>
                  </a:lnTo>
                  <a:lnTo>
                    <a:pt x="12833" y="5734"/>
                  </a:lnTo>
                  <a:lnTo>
                    <a:pt x="11542" y="5577"/>
                  </a:lnTo>
                  <a:lnTo>
                    <a:pt x="11214" y="5734"/>
                  </a:lnTo>
                  <a:lnTo>
                    <a:pt x="11041" y="5969"/>
                  </a:lnTo>
                  <a:lnTo>
                    <a:pt x="11696" y="6284"/>
                  </a:lnTo>
                  <a:lnTo>
                    <a:pt x="12679" y="6362"/>
                  </a:lnTo>
                  <a:lnTo>
                    <a:pt x="13160" y="6362"/>
                  </a:lnTo>
                  <a:lnTo>
                    <a:pt x="13488" y="6519"/>
                  </a:lnTo>
                  <a:lnTo>
                    <a:pt x="13488" y="6676"/>
                  </a:lnTo>
                  <a:lnTo>
                    <a:pt x="13160" y="6912"/>
                  </a:lnTo>
                  <a:lnTo>
                    <a:pt x="12987" y="6991"/>
                  </a:lnTo>
                  <a:lnTo>
                    <a:pt x="12505" y="6991"/>
                  </a:lnTo>
                  <a:lnTo>
                    <a:pt x="11542" y="6833"/>
                  </a:lnTo>
                  <a:lnTo>
                    <a:pt x="10559" y="6755"/>
                  </a:lnTo>
                  <a:lnTo>
                    <a:pt x="10077" y="6676"/>
                  </a:lnTo>
                  <a:lnTo>
                    <a:pt x="9750" y="6519"/>
                  </a:lnTo>
                  <a:lnTo>
                    <a:pt x="8613" y="5812"/>
                  </a:lnTo>
                  <a:lnTo>
                    <a:pt x="8440" y="5420"/>
                  </a:lnTo>
                  <a:lnTo>
                    <a:pt x="8440" y="5263"/>
                  </a:lnTo>
                  <a:lnTo>
                    <a:pt x="8285" y="5027"/>
                  </a:lnTo>
                  <a:lnTo>
                    <a:pt x="7322" y="4870"/>
                  </a:lnTo>
                  <a:lnTo>
                    <a:pt x="6493" y="4713"/>
                  </a:lnTo>
                  <a:lnTo>
                    <a:pt x="4875" y="4163"/>
                  </a:lnTo>
                  <a:lnTo>
                    <a:pt x="5530" y="4163"/>
                  </a:lnTo>
                  <a:lnTo>
                    <a:pt x="6185" y="4320"/>
                  </a:lnTo>
                  <a:lnTo>
                    <a:pt x="7630" y="4320"/>
                  </a:lnTo>
                  <a:lnTo>
                    <a:pt x="10887" y="4399"/>
                  </a:lnTo>
                  <a:lnTo>
                    <a:pt x="12024" y="4241"/>
                  </a:lnTo>
                  <a:lnTo>
                    <a:pt x="12679" y="4084"/>
                  </a:lnTo>
                  <a:lnTo>
                    <a:pt x="13160" y="3770"/>
                  </a:lnTo>
                  <a:lnTo>
                    <a:pt x="13642" y="3142"/>
                  </a:lnTo>
                  <a:lnTo>
                    <a:pt x="13816" y="2828"/>
                  </a:lnTo>
                  <a:lnTo>
                    <a:pt x="13642" y="2513"/>
                  </a:lnTo>
                  <a:lnTo>
                    <a:pt x="12833" y="2042"/>
                  </a:lnTo>
                  <a:lnTo>
                    <a:pt x="11542" y="1885"/>
                  </a:lnTo>
                  <a:lnTo>
                    <a:pt x="8613" y="1492"/>
                  </a:lnTo>
                  <a:lnTo>
                    <a:pt x="7149" y="1257"/>
                  </a:lnTo>
                  <a:lnTo>
                    <a:pt x="5858" y="1257"/>
                  </a:lnTo>
                  <a:lnTo>
                    <a:pt x="2929" y="1257"/>
                  </a:lnTo>
                  <a:lnTo>
                    <a:pt x="3411" y="1021"/>
                  </a:lnTo>
                  <a:lnTo>
                    <a:pt x="3584" y="943"/>
                  </a:lnTo>
                  <a:lnTo>
                    <a:pt x="3256" y="864"/>
                  </a:lnTo>
                  <a:lnTo>
                    <a:pt x="2447" y="785"/>
                  </a:lnTo>
                  <a:lnTo>
                    <a:pt x="2120" y="1100"/>
                  </a:lnTo>
                  <a:lnTo>
                    <a:pt x="1464" y="1178"/>
                  </a:lnTo>
                  <a:lnTo>
                    <a:pt x="1464" y="1414"/>
                  </a:lnTo>
                  <a:lnTo>
                    <a:pt x="809" y="1728"/>
                  </a:lnTo>
                  <a:lnTo>
                    <a:pt x="173" y="2199"/>
                  </a:lnTo>
                  <a:lnTo>
                    <a:pt x="0" y="2671"/>
                  </a:lnTo>
                  <a:lnTo>
                    <a:pt x="501" y="3299"/>
                  </a:lnTo>
                  <a:lnTo>
                    <a:pt x="1310" y="3456"/>
                  </a:lnTo>
                  <a:lnTo>
                    <a:pt x="2120" y="3849"/>
                  </a:lnTo>
                  <a:lnTo>
                    <a:pt x="1792" y="4399"/>
                  </a:lnTo>
                  <a:lnTo>
                    <a:pt x="2775" y="5341"/>
                  </a:lnTo>
                  <a:lnTo>
                    <a:pt x="4066" y="5969"/>
                  </a:lnTo>
                  <a:lnTo>
                    <a:pt x="3256" y="6441"/>
                  </a:lnTo>
                  <a:lnTo>
                    <a:pt x="3411" y="6991"/>
                  </a:lnTo>
                  <a:lnTo>
                    <a:pt x="4721" y="7383"/>
                  </a:lnTo>
                  <a:lnTo>
                    <a:pt x="5530" y="7933"/>
                  </a:lnTo>
                  <a:lnTo>
                    <a:pt x="5202" y="8404"/>
                  </a:lnTo>
                  <a:lnTo>
                    <a:pt x="6493" y="8797"/>
                  </a:lnTo>
                  <a:lnTo>
                    <a:pt x="7476" y="9268"/>
                  </a:lnTo>
                  <a:lnTo>
                    <a:pt x="7322" y="9897"/>
                  </a:lnTo>
                  <a:lnTo>
                    <a:pt x="6493" y="10604"/>
                  </a:lnTo>
                  <a:lnTo>
                    <a:pt x="5530" y="11311"/>
                  </a:lnTo>
                  <a:lnTo>
                    <a:pt x="5048" y="12253"/>
                  </a:lnTo>
                  <a:lnTo>
                    <a:pt x="5357" y="12096"/>
                  </a:lnTo>
                  <a:lnTo>
                    <a:pt x="5858" y="12410"/>
                  </a:lnTo>
                  <a:lnTo>
                    <a:pt x="6667" y="12567"/>
                  </a:lnTo>
                  <a:lnTo>
                    <a:pt x="7630" y="12646"/>
                  </a:lnTo>
                  <a:lnTo>
                    <a:pt x="7630" y="12724"/>
                  </a:lnTo>
                  <a:lnTo>
                    <a:pt x="7476" y="12803"/>
                  </a:lnTo>
                  <a:lnTo>
                    <a:pt x="6994" y="12881"/>
                  </a:lnTo>
                  <a:lnTo>
                    <a:pt x="6667" y="12881"/>
                  </a:lnTo>
                  <a:lnTo>
                    <a:pt x="6493" y="13117"/>
                  </a:lnTo>
                  <a:lnTo>
                    <a:pt x="5530" y="13196"/>
                  </a:lnTo>
                  <a:lnTo>
                    <a:pt x="5530" y="13431"/>
                  </a:lnTo>
                  <a:lnTo>
                    <a:pt x="5530" y="13667"/>
                  </a:lnTo>
                  <a:lnTo>
                    <a:pt x="5357" y="13667"/>
                  </a:lnTo>
                  <a:lnTo>
                    <a:pt x="5530" y="13824"/>
                  </a:lnTo>
                  <a:lnTo>
                    <a:pt x="5530" y="14295"/>
                  </a:lnTo>
                  <a:lnTo>
                    <a:pt x="5530" y="14924"/>
                  </a:lnTo>
                  <a:lnTo>
                    <a:pt x="6339" y="15395"/>
                  </a:lnTo>
                  <a:lnTo>
                    <a:pt x="6012" y="16023"/>
                  </a:lnTo>
                  <a:lnTo>
                    <a:pt x="6667" y="16102"/>
                  </a:lnTo>
                  <a:lnTo>
                    <a:pt x="6821" y="16495"/>
                  </a:lnTo>
                  <a:lnTo>
                    <a:pt x="7476" y="16809"/>
                  </a:lnTo>
                  <a:lnTo>
                    <a:pt x="7958" y="17437"/>
                  </a:lnTo>
                  <a:lnTo>
                    <a:pt x="7958" y="17359"/>
                  </a:lnTo>
                  <a:lnTo>
                    <a:pt x="8440" y="17359"/>
                  </a:lnTo>
                  <a:lnTo>
                    <a:pt x="8941" y="17516"/>
                  </a:lnTo>
                  <a:lnTo>
                    <a:pt x="9268" y="17437"/>
                  </a:lnTo>
                  <a:lnTo>
                    <a:pt x="9904" y="17516"/>
                  </a:lnTo>
                  <a:lnTo>
                    <a:pt x="10232" y="17673"/>
                  </a:lnTo>
                  <a:lnTo>
                    <a:pt x="11041" y="17437"/>
                  </a:lnTo>
                  <a:lnTo>
                    <a:pt x="11696" y="17516"/>
                  </a:lnTo>
                  <a:lnTo>
                    <a:pt x="12351" y="17751"/>
                  </a:lnTo>
                  <a:lnTo>
                    <a:pt x="12505" y="18065"/>
                  </a:lnTo>
                  <a:lnTo>
                    <a:pt x="12505" y="18380"/>
                  </a:lnTo>
                  <a:lnTo>
                    <a:pt x="13160" y="18537"/>
                  </a:lnTo>
                  <a:lnTo>
                    <a:pt x="13160" y="18694"/>
                  </a:lnTo>
                  <a:lnTo>
                    <a:pt x="13816" y="18929"/>
                  </a:lnTo>
                  <a:lnTo>
                    <a:pt x="14625" y="19008"/>
                  </a:lnTo>
                  <a:lnTo>
                    <a:pt x="14779" y="19244"/>
                  </a:lnTo>
                  <a:lnTo>
                    <a:pt x="16089" y="19401"/>
                  </a:lnTo>
                  <a:lnTo>
                    <a:pt x="16571" y="19636"/>
                  </a:lnTo>
                  <a:lnTo>
                    <a:pt x="16243" y="19872"/>
                  </a:lnTo>
                  <a:lnTo>
                    <a:pt x="15916" y="20029"/>
                  </a:lnTo>
                  <a:lnTo>
                    <a:pt x="14952" y="20108"/>
                  </a:lnTo>
                  <a:lnTo>
                    <a:pt x="14779" y="20343"/>
                  </a:lnTo>
                  <a:lnTo>
                    <a:pt x="15261" y="20500"/>
                  </a:lnTo>
                  <a:lnTo>
                    <a:pt x="15261" y="20736"/>
                  </a:lnTo>
                  <a:lnTo>
                    <a:pt x="15588" y="20972"/>
                  </a:lnTo>
                  <a:lnTo>
                    <a:pt x="16089" y="21286"/>
                  </a:lnTo>
                  <a:lnTo>
                    <a:pt x="16725" y="21286"/>
                  </a:lnTo>
                  <a:lnTo>
                    <a:pt x="16898" y="20893"/>
                  </a:lnTo>
                  <a:lnTo>
                    <a:pt x="17534" y="20893"/>
                  </a:lnTo>
                  <a:lnTo>
                    <a:pt x="18671" y="20579"/>
                  </a:lnTo>
                  <a:lnTo>
                    <a:pt x="19480" y="20736"/>
                  </a:lnTo>
                  <a:lnTo>
                    <a:pt x="20309" y="20972"/>
                  </a:lnTo>
                  <a:lnTo>
                    <a:pt x="19981" y="21129"/>
                  </a:lnTo>
                  <a:lnTo>
                    <a:pt x="20309" y="21521"/>
                  </a:lnTo>
                  <a:lnTo>
                    <a:pt x="20791" y="21600"/>
                  </a:lnTo>
                  <a:lnTo>
                    <a:pt x="21446" y="21600"/>
                  </a:lnTo>
                  <a:lnTo>
                    <a:pt x="21446" y="13353"/>
                  </a:lnTo>
                  <a:lnTo>
                    <a:pt x="21600" y="0"/>
                  </a:lnTo>
                  <a:lnTo>
                    <a:pt x="21504" y="79"/>
                  </a:lnTo>
                  <a:lnTo>
                    <a:pt x="19538" y="12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5" name="Shape 1767"/>
            <p:cNvSpPr/>
            <p:nvPr/>
          </p:nvSpPr>
          <p:spPr>
            <a:xfrm>
              <a:off x="8492401" y="6530934"/>
              <a:ext cx="627607" cy="462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8" y="11148"/>
                  </a:moveTo>
                  <a:lnTo>
                    <a:pt x="18908" y="5574"/>
                  </a:lnTo>
                  <a:lnTo>
                    <a:pt x="18908" y="1394"/>
                  </a:lnTo>
                  <a:lnTo>
                    <a:pt x="18331" y="0"/>
                  </a:lnTo>
                  <a:lnTo>
                    <a:pt x="15126" y="697"/>
                  </a:lnTo>
                  <a:lnTo>
                    <a:pt x="8076" y="1394"/>
                  </a:lnTo>
                  <a:lnTo>
                    <a:pt x="4294" y="3484"/>
                  </a:lnTo>
                  <a:lnTo>
                    <a:pt x="1602" y="5574"/>
                  </a:lnTo>
                  <a:lnTo>
                    <a:pt x="513" y="7665"/>
                  </a:lnTo>
                  <a:lnTo>
                    <a:pt x="0" y="9755"/>
                  </a:lnTo>
                  <a:lnTo>
                    <a:pt x="1602" y="11148"/>
                  </a:lnTo>
                  <a:lnTo>
                    <a:pt x="1090" y="13239"/>
                  </a:lnTo>
                  <a:lnTo>
                    <a:pt x="1602" y="15329"/>
                  </a:lnTo>
                  <a:lnTo>
                    <a:pt x="2692" y="16026"/>
                  </a:lnTo>
                  <a:lnTo>
                    <a:pt x="4294" y="16026"/>
                  </a:lnTo>
                  <a:lnTo>
                    <a:pt x="5961" y="15329"/>
                  </a:lnTo>
                  <a:lnTo>
                    <a:pt x="6474" y="20903"/>
                  </a:lnTo>
                  <a:lnTo>
                    <a:pt x="9742" y="18116"/>
                  </a:lnTo>
                  <a:lnTo>
                    <a:pt x="12434" y="18116"/>
                  </a:lnTo>
                  <a:lnTo>
                    <a:pt x="16729" y="21600"/>
                  </a:lnTo>
                  <a:lnTo>
                    <a:pt x="19421" y="20903"/>
                  </a:lnTo>
                  <a:lnTo>
                    <a:pt x="20510" y="20903"/>
                  </a:lnTo>
                  <a:lnTo>
                    <a:pt x="21600" y="15329"/>
                  </a:lnTo>
                  <a:lnTo>
                    <a:pt x="18908" y="1114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6" name="Shape 1768"/>
            <p:cNvSpPr/>
            <p:nvPr/>
          </p:nvSpPr>
          <p:spPr>
            <a:xfrm>
              <a:off x="8507298" y="3955638"/>
              <a:ext cx="2076504" cy="4080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85" y="0"/>
                  </a:moveTo>
                  <a:lnTo>
                    <a:pt x="19275" y="533"/>
                  </a:lnTo>
                  <a:lnTo>
                    <a:pt x="19585" y="1006"/>
                  </a:lnTo>
                  <a:lnTo>
                    <a:pt x="19585" y="1243"/>
                  </a:lnTo>
                  <a:lnTo>
                    <a:pt x="19430" y="1479"/>
                  </a:lnTo>
                  <a:lnTo>
                    <a:pt x="18617" y="1716"/>
                  </a:lnTo>
                  <a:lnTo>
                    <a:pt x="18132" y="1716"/>
                  </a:lnTo>
                  <a:lnTo>
                    <a:pt x="17803" y="1558"/>
                  </a:lnTo>
                  <a:lnTo>
                    <a:pt x="17474" y="1479"/>
                  </a:lnTo>
                  <a:lnTo>
                    <a:pt x="17299" y="1558"/>
                  </a:lnTo>
                  <a:lnTo>
                    <a:pt x="16989" y="1558"/>
                  </a:lnTo>
                  <a:lnTo>
                    <a:pt x="16989" y="1322"/>
                  </a:lnTo>
                  <a:lnTo>
                    <a:pt x="16989" y="1006"/>
                  </a:lnTo>
                  <a:lnTo>
                    <a:pt x="17299" y="769"/>
                  </a:lnTo>
                  <a:lnTo>
                    <a:pt x="17474" y="533"/>
                  </a:lnTo>
                  <a:lnTo>
                    <a:pt x="17299" y="375"/>
                  </a:lnTo>
                  <a:lnTo>
                    <a:pt x="16486" y="59"/>
                  </a:lnTo>
                  <a:lnTo>
                    <a:pt x="15517" y="138"/>
                  </a:lnTo>
                  <a:lnTo>
                    <a:pt x="14529" y="296"/>
                  </a:lnTo>
                  <a:lnTo>
                    <a:pt x="13561" y="375"/>
                  </a:lnTo>
                  <a:lnTo>
                    <a:pt x="14374" y="533"/>
                  </a:lnTo>
                  <a:lnTo>
                    <a:pt x="15188" y="769"/>
                  </a:lnTo>
                  <a:lnTo>
                    <a:pt x="15672" y="1637"/>
                  </a:lnTo>
                  <a:lnTo>
                    <a:pt x="15846" y="1874"/>
                  </a:lnTo>
                  <a:lnTo>
                    <a:pt x="16331" y="1874"/>
                  </a:lnTo>
                  <a:lnTo>
                    <a:pt x="16989" y="2111"/>
                  </a:lnTo>
                  <a:lnTo>
                    <a:pt x="17474" y="2505"/>
                  </a:lnTo>
                  <a:lnTo>
                    <a:pt x="17629" y="2979"/>
                  </a:lnTo>
                  <a:lnTo>
                    <a:pt x="16486" y="2900"/>
                  </a:lnTo>
                  <a:lnTo>
                    <a:pt x="15517" y="2979"/>
                  </a:lnTo>
                  <a:lnTo>
                    <a:pt x="15188" y="3058"/>
                  </a:lnTo>
                  <a:lnTo>
                    <a:pt x="15188" y="3136"/>
                  </a:lnTo>
                  <a:lnTo>
                    <a:pt x="15033" y="3452"/>
                  </a:lnTo>
                  <a:lnTo>
                    <a:pt x="14529" y="3847"/>
                  </a:lnTo>
                  <a:lnTo>
                    <a:pt x="14045" y="4320"/>
                  </a:lnTo>
                  <a:lnTo>
                    <a:pt x="13890" y="4636"/>
                  </a:lnTo>
                  <a:lnTo>
                    <a:pt x="14200" y="4793"/>
                  </a:lnTo>
                  <a:lnTo>
                    <a:pt x="15846" y="5425"/>
                  </a:lnTo>
                  <a:lnTo>
                    <a:pt x="14529" y="5661"/>
                  </a:lnTo>
                  <a:lnTo>
                    <a:pt x="12902" y="5661"/>
                  </a:lnTo>
                  <a:lnTo>
                    <a:pt x="11604" y="5504"/>
                  </a:lnTo>
                  <a:lnTo>
                    <a:pt x="11275" y="5661"/>
                  </a:lnTo>
                  <a:lnTo>
                    <a:pt x="11100" y="5898"/>
                  </a:lnTo>
                  <a:lnTo>
                    <a:pt x="11759" y="6214"/>
                  </a:lnTo>
                  <a:lnTo>
                    <a:pt x="12747" y="6293"/>
                  </a:lnTo>
                  <a:lnTo>
                    <a:pt x="13231" y="6293"/>
                  </a:lnTo>
                  <a:lnTo>
                    <a:pt x="13561" y="6450"/>
                  </a:lnTo>
                  <a:lnTo>
                    <a:pt x="13561" y="6608"/>
                  </a:lnTo>
                  <a:lnTo>
                    <a:pt x="13231" y="6845"/>
                  </a:lnTo>
                  <a:lnTo>
                    <a:pt x="13057" y="6924"/>
                  </a:lnTo>
                  <a:lnTo>
                    <a:pt x="12573" y="6924"/>
                  </a:lnTo>
                  <a:lnTo>
                    <a:pt x="11604" y="6766"/>
                  </a:lnTo>
                  <a:lnTo>
                    <a:pt x="10616" y="6687"/>
                  </a:lnTo>
                  <a:lnTo>
                    <a:pt x="10132" y="6608"/>
                  </a:lnTo>
                  <a:lnTo>
                    <a:pt x="9802" y="6450"/>
                  </a:lnTo>
                  <a:lnTo>
                    <a:pt x="8659" y="5740"/>
                  </a:lnTo>
                  <a:lnTo>
                    <a:pt x="8485" y="5346"/>
                  </a:lnTo>
                  <a:lnTo>
                    <a:pt x="8485" y="5188"/>
                  </a:lnTo>
                  <a:lnTo>
                    <a:pt x="8330" y="4951"/>
                  </a:lnTo>
                  <a:lnTo>
                    <a:pt x="7361" y="4793"/>
                  </a:lnTo>
                  <a:lnTo>
                    <a:pt x="6528" y="4636"/>
                  </a:lnTo>
                  <a:lnTo>
                    <a:pt x="4901" y="4083"/>
                  </a:lnTo>
                  <a:lnTo>
                    <a:pt x="5560" y="4083"/>
                  </a:lnTo>
                  <a:lnTo>
                    <a:pt x="6218" y="4241"/>
                  </a:lnTo>
                  <a:lnTo>
                    <a:pt x="7671" y="4241"/>
                  </a:lnTo>
                  <a:lnTo>
                    <a:pt x="10945" y="4320"/>
                  </a:lnTo>
                  <a:lnTo>
                    <a:pt x="12088" y="4162"/>
                  </a:lnTo>
                  <a:lnTo>
                    <a:pt x="12747" y="4004"/>
                  </a:lnTo>
                  <a:lnTo>
                    <a:pt x="13231" y="3689"/>
                  </a:lnTo>
                  <a:lnTo>
                    <a:pt x="13716" y="3058"/>
                  </a:lnTo>
                  <a:lnTo>
                    <a:pt x="13890" y="2742"/>
                  </a:lnTo>
                  <a:lnTo>
                    <a:pt x="13716" y="2426"/>
                  </a:lnTo>
                  <a:lnTo>
                    <a:pt x="12902" y="1953"/>
                  </a:lnTo>
                  <a:lnTo>
                    <a:pt x="11604" y="1795"/>
                  </a:lnTo>
                  <a:lnTo>
                    <a:pt x="8659" y="1401"/>
                  </a:lnTo>
                  <a:lnTo>
                    <a:pt x="7187" y="1164"/>
                  </a:lnTo>
                  <a:lnTo>
                    <a:pt x="5889" y="1164"/>
                  </a:lnTo>
                  <a:lnTo>
                    <a:pt x="2945" y="1164"/>
                  </a:lnTo>
                  <a:lnTo>
                    <a:pt x="3429" y="927"/>
                  </a:lnTo>
                  <a:lnTo>
                    <a:pt x="3603" y="848"/>
                  </a:lnTo>
                  <a:lnTo>
                    <a:pt x="3274" y="769"/>
                  </a:lnTo>
                  <a:lnTo>
                    <a:pt x="2460" y="690"/>
                  </a:lnTo>
                  <a:lnTo>
                    <a:pt x="2131" y="1006"/>
                  </a:lnTo>
                  <a:lnTo>
                    <a:pt x="1472" y="1085"/>
                  </a:lnTo>
                  <a:lnTo>
                    <a:pt x="1472" y="1322"/>
                  </a:lnTo>
                  <a:lnTo>
                    <a:pt x="814" y="1637"/>
                  </a:lnTo>
                  <a:lnTo>
                    <a:pt x="174" y="2111"/>
                  </a:lnTo>
                  <a:lnTo>
                    <a:pt x="0" y="2584"/>
                  </a:lnTo>
                  <a:lnTo>
                    <a:pt x="504" y="3215"/>
                  </a:lnTo>
                  <a:lnTo>
                    <a:pt x="1317" y="3373"/>
                  </a:lnTo>
                  <a:lnTo>
                    <a:pt x="2131" y="3768"/>
                  </a:lnTo>
                  <a:lnTo>
                    <a:pt x="1802" y="4320"/>
                  </a:lnTo>
                  <a:lnTo>
                    <a:pt x="2790" y="5267"/>
                  </a:lnTo>
                  <a:lnTo>
                    <a:pt x="4088" y="5898"/>
                  </a:lnTo>
                  <a:lnTo>
                    <a:pt x="3274" y="6372"/>
                  </a:lnTo>
                  <a:lnTo>
                    <a:pt x="3429" y="6924"/>
                  </a:lnTo>
                  <a:lnTo>
                    <a:pt x="4746" y="7318"/>
                  </a:lnTo>
                  <a:lnTo>
                    <a:pt x="5560" y="7871"/>
                  </a:lnTo>
                  <a:lnTo>
                    <a:pt x="5230" y="8344"/>
                  </a:lnTo>
                  <a:lnTo>
                    <a:pt x="6528" y="8739"/>
                  </a:lnTo>
                  <a:lnTo>
                    <a:pt x="7516" y="9212"/>
                  </a:lnTo>
                  <a:lnTo>
                    <a:pt x="7361" y="9843"/>
                  </a:lnTo>
                  <a:lnTo>
                    <a:pt x="6528" y="10553"/>
                  </a:lnTo>
                  <a:lnTo>
                    <a:pt x="5560" y="11264"/>
                  </a:lnTo>
                  <a:lnTo>
                    <a:pt x="5076" y="12210"/>
                  </a:lnTo>
                  <a:lnTo>
                    <a:pt x="5385" y="12053"/>
                  </a:lnTo>
                  <a:lnTo>
                    <a:pt x="5889" y="12368"/>
                  </a:lnTo>
                  <a:lnTo>
                    <a:pt x="6703" y="12526"/>
                  </a:lnTo>
                  <a:lnTo>
                    <a:pt x="7671" y="12605"/>
                  </a:lnTo>
                  <a:lnTo>
                    <a:pt x="7671" y="12684"/>
                  </a:lnTo>
                  <a:lnTo>
                    <a:pt x="7516" y="12763"/>
                  </a:lnTo>
                  <a:lnTo>
                    <a:pt x="7032" y="12842"/>
                  </a:lnTo>
                  <a:lnTo>
                    <a:pt x="6703" y="12842"/>
                  </a:lnTo>
                  <a:lnTo>
                    <a:pt x="6528" y="13078"/>
                  </a:lnTo>
                  <a:lnTo>
                    <a:pt x="5560" y="13157"/>
                  </a:lnTo>
                  <a:lnTo>
                    <a:pt x="5560" y="13394"/>
                  </a:lnTo>
                  <a:lnTo>
                    <a:pt x="5560" y="13631"/>
                  </a:lnTo>
                  <a:lnTo>
                    <a:pt x="5385" y="13631"/>
                  </a:lnTo>
                  <a:lnTo>
                    <a:pt x="5560" y="13788"/>
                  </a:lnTo>
                  <a:lnTo>
                    <a:pt x="5560" y="14262"/>
                  </a:lnTo>
                  <a:lnTo>
                    <a:pt x="5560" y="14893"/>
                  </a:lnTo>
                  <a:lnTo>
                    <a:pt x="6373" y="15367"/>
                  </a:lnTo>
                  <a:lnTo>
                    <a:pt x="6044" y="15998"/>
                  </a:lnTo>
                  <a:lnTo>
                    <a:pt x="6703" y="16077"/>
                  </a:lnTo>
                  <a:lnTo>
                    <a:pt x="6858" y="16471"/>
                  </a:lnTo>
                  <a:lnTo>
                    <a:pt x="7516" y="16787"/>
                  </a:lnTo>
                  <a:lnTo>
                    <a:pt x="8001" y="17418"/>
                  </a:lnTo>
                  <a:lnTo>
                    <a:pt x="8001" y="17339"/>
                  </a:lnTo>
                  <a:lnTo>
                    <a:pt x="8485" y="17339"/>
                  </a:lnTo>
                  <a:lnTo>
                    <a:pt x="8989" y="17497"/>
                  </a:lnTo>
                  <a:lnTo>
                    <a:pt x="9318" y="17418"/>
                  </a:lnTo>
                  <a:lnTo>
                    <a:pt x="9957" y="17497"/>
                  </a:lnTo>
                  <a:lnTo>
                    <a:pt x="10287" y="17655"/>
                  </a:lnTo>
                  <a:lnTo>
                    <a:pt x="11100" y="17418"/>
                  </a:lnTo>
                  <a:lnTo>
                    <a:pt x="11759" y="17497"/>
                  </a:lnTo>
                  <a:lnTo>
                    <a:pt x="12418" y="17734"/>
                  </a:lnTo>
                  <a:lnTo>
                    <a:pt x="12573" y="18049"/>
                  </a:lnTo>
                  <a:lnTo>
                    <a:pt x="12573" y="18365"/>
                  </a:lnTo>
                  <a:lnTo>
                    <a:pt x="13231" y="18523"/>
                  </a:lnTo>
                  <a:lnTo>
                    <a:pt x="13231" y="18681"/>
                  </a:lnTo>
                  <a:lnTo>
                    <a:pt x="13890" y="18917"/>
                  </a:lnTo>
                  <a:lnTo>
                    <a:pt x="14703" y="18996"/>
                  </a:lnTo>
                  <a:lnTo>
                    <a:pt x="14858" y="19233"/>
                  </a:lnTo>
                  <a:lnTo>
                    <a:pt x="16176" y="19391"/>
                  </a:lnTo>
                  <a:lnTo>
                    <a:pt x="16660" y="19627"/>
                  </a:lnTo>
                  <a:lnTo>
                    <a:pt x="16331" y="19864"/>
                  </a:lnTo>
                  <a:lnTo>
                    <a:pt x="16001" y="20022"/>
                  </a:lnTo>
                  <a:lnTo>
                    <a:pt x="15033" y="20101"/>
                  </a:lnTo>
                  <a:lnTo>
                    <a:pt x="14858" y="20338"/>
                  </a:lnTo>
                  <a:lnTo>
                    <a:pt x="15343" y="20495"/>
                  </a:lnTo>
                  <a:lnTo>
                    <a:pt x="15343" y="20732"/>
                  </a:lnTo>
                  <a:lnTo>
                    <a:pt x="15672" y="20969"/>
                  </a:lnTo>
                  <a:lnTo>
                    <a:pt x="16176" y="21284"/>
                  </a:lnTo>
                  <a:lnTo>
                    <a:pt x="16176" y="21284"/>
                  </a:lnTo>
                  <a:lnTo>
                    <a:pt x="16815" y="21284"/>
                  </a:lnTo>
                  <a:lnTo>
                    <a:pt x="16989" y="20890"/>
                  </a:lnTo>
                  <a:lnTo>
                    <a:pt x="17629" y="20890"/>
                  </a:lnTo>
                  <a:lnTo>
                    <a:pt x="18772" y="20574"/>
                  </a:lnTo>
                  <a:lnTo>
                    <a:pt x="19585" y="20732"/>
                  </a:lnTo>
                  <a:lnTo>
                    <a:pt x="20418" y="20969"/>
                  </a:lnTo>
                  <a:lnTo>
                    <a:pt x="20089" y="21127"/>
                  </a:lnTo>
                  <a:lnTo>
                    <a:pt x="20418" y="21521"/>
                  </a:lnTo>
                  <a:lnTo>
                    <a:pt x="20903" y="21600"/>
                  </a:lnTo>
                  <a:lnTo>
                    <a:pt x="21561" y="21600"/>
                  </a:lnTo>
                  <a:lnTo>
                    <a:pt x="21600" y="0"/>
                  </a:lnTo>
                  <a:lnTo>
                    <a:pt x="19585" y="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7" name="Shape 1769"/>
            <p:cNvSpPr/>
            <p:nvPr/>
          </p:nvSpPr>
          <p:spPr>
            <a:xfrm>
              <a:off x="7738154" y="4205340"/>
              <a:ext cx="1491732" cy="23703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25" y="12906"/>
                  </a:moveTo>
                  <a:lnTo>
                    <a:pt x="18418" y="12226"/>
                  </a:lnTo>
                  <a:lnTo>
                    <a:pt x="18876" y="11411"/>
                  </a:lnTo>
                  <a:lnTo>
                    <a:pt x="17744" y="10460"/>
                  </a:lnTo>
                  <a:lnTo>
                    <a:pt x="15910" y="9781"/>
                  </a:lnTo>
                  <a:lnTo>
                    <a:pt x="15694" y="8830"/>
                  </a:lnTo>
                  <a:lnTo>
                    <a:pt x="16827" y="8015"/>
                  </a:lnTo>
                  <a:lnTo>
                    <a:pt x="15020" y="6928"/>
                  </a:lnTo>
                  <a:lnTo>
                    <a:pt x="13645" y="5298"/>
                  </a:lnTo>
                  <a:lnTo>
                    <a:pt x="14103" y="4347"/>
                  </a:lnTo>
                  <a:lnTo>
                    <a:pt x="12971" y="3668"/>
                  </a:lnTo>
                  <a:lnTo>
                    <a:pt x="11838" y="3396"/>
                  </a:lnTo>
                  <a:lnTo>
                    <a:pt x="11137" y="2309"/>
                  </a:lnTo>
                  <a:lnTo>
                    <a:pt x="11380" y="1494"/>
                  </a:lnTo>
                  <a:lnTo>
                    <a:pt x="11596" y="1223"/>
                  </a:lnTo>
                  <a:lnTo>
                    <a:pt x="11137" y="543"/>
                  </a:lnTo>
                  <a:lnTo>
                    <a:pt x="9330" y="0"/>
                  </a:lnTo>
                  <a:lnTo>
                    <a:pt x="7955" y="0"/>
                  </a:lnTo>
                  <a:lnTo>
                    <a:pt x="7065" y="679"/>
                  </a:lnTo>
                  <a:lnTo>
                    <a:pt x="7065" y="1902"/>
                  </a:lnTo>
                  <a:lnTo>
                    <a:pt x="6607" y="3125"/>
                  </a:lnTo>
                  <a:lnTo>
                    <a:pt x="5016" y="2853"/>
                  </a:lnTo>
                  <a:lnTo>
                    <a:pt x="3883" y="3125"/>
                  </a:lnTo>
                  <a:lnTo>
                    <a:pt x="1160" y="2309"/>
                  </a:lnTo>
                  <a:lnTo>
                    <a:pt x="0" y="2717"/>
                  </a:lnTo>
                  <a:lnTo>
                    <a:pt x="1375" y="3668"/>
                  </a:lnTo>
                  <a:lnTo>
                    <a:pt x="3883" y="4347"/>
                  </a:lnTo>
                  <a:lnTo>
                    <a:pt x="4773" y="5026"/>
                  </a:lnTo>
                  <a:lnTo>
                    <a:pt x="4773" y="5706"/>
                  </a:lnTo>
                  <a:lnTo>
                    <a:pt x="5933" y="6249"/>
                  </a:lnTo>
                  <a:lnTo>
                    <a:pt x="5933" y="7064"/>
                  </a:lnTo>
                  <a:lnTo>
                    <a:pt x="6148" y="7879"/>
                  </a:lnTo>
                  <a:lnTo>
                    <a:pt x="6607" y="8558"/>
                  </a:lnTo>
                  <a:lnTo>
                    <a:pt x="7065" y="9374"/>
                  </a:lnTo>
                  <a:lnTo>
                    <a:pt x="7955" y="9509"/>
                  </a:lnTo>
                  <a:lnTo>
                    <a:pt x="8872" y="9781"/>
                  </a:lnTo>
                  <a:lnTo>
                    <a:pt x="9546" y="9917"/>
                  </a:lnTo>
                  <a:lnTo>
                    <a:pt x="9546" y="10189"/>
                  </a:lnTo>
                  <a:lnTo>
                    <a:pt x="9789" y="10460"/>
                  </a:lnTo>
                  <a:lnTo>
                    <a:pt x="9546" y="10732"/>
                  </a:lnTo>
                  <a:lnTo>
                    <a:pt x="8656" y="11819"/>
                  </a:lnTo>
                  <a:lnTo>
                    <a:pt x="6364" y="14128"/>
                  </a:lnTo>
                  <a:lnTo>
                    <a:pt x="5474" y="14672"/>
                  </a:lnTo>
                  <a:lnTo>
                    <a:pt x="4773" y="15215"/>
                  </a:lnTo>
                  <a:lnTo>
                    <a:pt x="4773" y="15894"/>
                  </a:lnTo>
                  <a:lnTo>
                    <a:pt x="5016" y="16574"/>
                  </a:lnTo>
                  <a:lnTo>
                    <a:pt x="5690" y="17796"/>
                  </a:lnTo>
                  <a:lnTo>
                    <a:pt x="6148" y="18340"/>
                  </a:lnTo>
                  <a:lnTo>
                    <a:pt x="6148" y="19019"/>
                  </a:lnTo>
                  <a:lnTo>
                    <a:pt x="6364" y="19698"/>
                  </a:lnTo>
                  <a:lnTo>
                    <a:pt x="6822" y="20242"/>
                  </a:lnTo>
                  <a:lnTo>
                    <a:pt x="7739" y="20513"/>
                  </a:lnTo>
                  <a:lnTo>
                    <a:pt x="8656" y="20785"/>
                  </a:lnTo>
                  <a:lnTo>
                    <a:pt x="8413" y="21600"/>
                  </a:lnTo>
                  <a:lnTo>
                    <a:pt x="9789" y="21600"/>
                  </a:lnTo>
                  <a:lnTo>
                    <a:pt x="10247" y="21464"/>
                  </a:lnTo>
                  <a:lnTo>
                    <a:pt x="10921" y="21192"/>
                  </a:lnTo>
                  <a:lnTo>
                    <a:pt x="13645" y="20242"/>
                  </a:lnTo>
                  <a:lnTo>
                    <a:pt x="16153" y="19562"/>
                  </a:lnTo>
                  <a:lnTo>
                    <a:pt x="18202" y="18883"/>
                  </a:lnTo>
                  <a:lnTo>
                    <a:pt x="18876" y="17253"/>
                  </a:lnTo>
                  <a:lnTo>
                    <a:pt x="20225" y="16030"/>
                  </a:lnTo>
                  <a:lnTo>
                    <a:pt x="21384" y="14808"/>
                  </a:lnTo>
                  <a:lnTo>
                    <a:pt x="21600" y="13721"/>
                  </a:lnTo>
                  <a:lnTo>
                    <a:pt x="20225" y="1290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8" name="Shape 1770"/>
            <p:cNvSpPr/>
            <p:nvPr/>
          </p:nvSpPr>
          <p:spPr>
            <a:xfrm>
              <a:off x="6939212" y="4533309"/>
              <a:ext cx="1286874" cy="3160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10" y="1121"/>
                  </a:moveTo>
                  <a:lnTo>
                    <a:pt x="11066" y="917"/>
                  </a:lnTo>
                  <a:lnTo>
                    <a:pt x="10534" y="1630"/>
                  </a:lnTo>
                  <a:lnTo>
                    <a:pt x="9221" y="1630"/>
                  </a:lnTo>
                  <a:lnTo>
                    <a:pt x="8159" y="2140"/>
                  </a:lnTo>
                  <a:lnTo>
                    <a:pt x="8159" y="2751"/>
                  </a:lnTo>
                  <a:lnTo>
                    <a:pt x="8409" y="3260"/>
                  </a:lnTo>
                  <a:lnTo>
                    <a:pt x="6564" y="3974"/>
                  </a:lnTo>
                  <a:lnTo>
                    <a:pt x="6564" y="4789"/>
                  </a:lnTo>
                  <a:lnTo>
                    <a:pt x="5252" y="5094"/>
                  </a:lnTo>
                  <a:lnTo>
                    <a:pt x="5252" y="6317"/>
                  </a:lnTo>
                  <a:lnTo>
                    <a:pt x="3689" y="7336"/>
                  </a:lnTo>
                  <a:lnTo>
                    <a:pt x="5001" y="7642"/>
                  </a:lnTo>
                  <a:lnTo>
                    <a:pt x="4470" y="8355"/>
                  </a:lnTo>
                  <a:lnTo>
                    <a:pt x="2094" y="8457"/>
                  </a:lnTo>
                  <a:lnTo>
                    <a:pt x="1032" y="9374"/>
                  </a:lnTo>
                  <a:lnTo>
                    <a:pt x="1563" y="10902"/>
                  </a:lnTo>
                  <a:lnTo>
                    <a:pt x="1563" y="11921"/>
                  </a:lnTo>
                  <a:lnTo>
                    <a:pt x="2876" y="12430"/>
                  </a:lnTo>
                  <a:lnTo>
                    <a:pt x="2876" y="12940"/>
                  </a:lnTo>
                  <a:lnTo>
                    <a:pt x="2094" y="13449"/>
                  </a:lnTo>
                  <a:lnTo>
                    <a:pt x="2094" y="14570"/>
                  </a:lnTo>
                  <a:lnTo>
                    <a:pt x="1032" y="14977"/>
                  </a:lnTo>
                  <a:lnTo>
                    <a:pt x="531" y="16200"/>
                  </a:lnTo>
                  <a:lnTo>
                    <a:pt x="0" y="16302"/>
                  </a:lnTo>
                  <a:lnTo>
                    <a:pt x="250" y="16913"/>
                  </a:lnTo>
                  <a:lnTo>
                    <a:pt x="1032" y="17219"/>
                  </a:lnTo>
                  <a:lnTo>
                    <a:pt x="1313" y="17525"/>
                  </a:lnTo>
                  <a:lnTo>
                    <a:pt x="1313" y="18340"/>
                  </a:lnTo>
                  <a:lnTo>
                    <a:pt x="2626" y="19155"/>
                  </a:lnTo>
                  <a:lnTo>
                    <a:pt x="3407" y="19562"/>
                  </a:lnTo>
                  <a:lnTo>
                    <a:pt x="3689" y="19970"/>
                  </a:lnTo>
                  <a:lnTo>
                    <a:pt x="3407" y="20275"/>
                  </a:lnTo>
                  <a:lnTo>
                    <a:pt x="3407" y="20581"/>
                  </a:lnTo>
                  <a:lnTo>
                    <a:pt x="3939" y="20785"/>
                  </a:lnTo>
                  <a:lnTo>
                    <a:pt x="4220" y="21192"/>
                  </a:lnTo>
                  <a:lnTo>
                    <a:pt x="4220" y="21600"/>
                  </a:lnTo>
                  <a:lnTo>
                    <a:pt x="6314" y="21600"/>
                  </a:lnTo>
                  <a:lnTo>
                    <a:pt x="7377" y="21396"/>
                  </a:lnTo>
                  <a:lnTo>
                    <a:pt x="7627" y="20989"/>
                  </a:lnTo>
                  <a:lnTo>
                    <a:pt x="8159" y="20581"/>
                  </a:lnTo>
                  <a:lnTo>
                    <a:pt x="8940" y="20377"/>
                  </a:lnTo>
                  <a:lnTo>
                    <a:pt x="11066" y="20479"/>
                  </a:lnTo>
                  <a:lnTo>
                    <a:pt x="12097" y="18747"/>
                  </a:lnTo>
                  <a:lnTo>
                    <a:pt x="12379" y="18340"/>
                  </a:lnTo>
                  <a:lnTo>
                    <a:pt x="12097" y="17932"/>
                  </a:lnTo>
                  <a:lnTo>
                    <a:pt x="12097" y="17423"/>
                  </a:lnTo>
                  <a:lnTo>
                    <a:pt x="12379" y="17015"/>
                  </a:lnTo>
                  <a:lnTo>
                    <a:pt x="12629" y="16506"/>
                  </a:lnTo>
                  <a:lnTo>
                    <a:pt x="13160" y="16200"/>
                  </a:lnTo>
                  <a:lnTo>
                    <a:pt x="14754" y="15792"/>
                  </a:lnTo>
                  <a:lnTo>
                    <a:pt x="15536" y="15589"/>
                  </a:lnTo>
                  <a:lnTo>
                    <a:pt x="15536" y="15181"/>
                  </a:lnTo>
                  <a:lnTo>
                    <a:pt x="15786" y="14875"/>
                  </a:lnTo>
                  <a:lnTo>
                    <a:pt x="16317" y="14570"/>
                  </a:lnTo>
                  <a:lnTo>
                    <a:pt x="15004" y="13857"/>
                  </a:lnTo>
                  <a:lnTo>
                    <a:pt x="12910" y="13347"/>
                  </a:lnTo>
                  <a:lnTo>
                    <a:pt x="12379" y="13245"/>
                  </a:lnTo>
                  <a:lnTo>
                    <a:pt x="12097" y="13042"/>
                  </a:lnTo>
                  <a:lnTo>
                    <a:pt x="12097" y="12532"/>
                  </a:lnTo>
                  <a:lnTo>
                    <a:pt x="11847" y="11513"/>
                  </a:lnTo>
                  <a:lnTo>
                    <a:pt x="12097" y="10596"/>
                  </a:lnTo>
                  <a:lnTo>
                    <a:pt x="13410" y="9679"/>
                  </a:lnTo>
                  <a:lnTo>
                    <a:pt x="15004" y="8966"/>
                  </a:lnTo>
                  <a:lnTo>
                    <a:pt x="16849" y="8253"/>
                  </a:lnTo>
                  <a:lnTo>
                    <a:pt x="17380" y="7947"/>
                  </a:lnTo>
                  <a:lnTo>
                    <a:pt x="17630" y="7438"/>
                  </a:lnTo>
                  <a:lnTo>
                    <a:pt x="18162" y="7132"/>
                  </a:lnTo>
                  <a:lnTo>
                    <a:pt x="18162" y="6826"/>
                  </a:lnTo>
                  <a:lnTo>
                    <a:pt x="17911" y="6317"/>
                  </a:lnTo>
                  <a:lnTo>
                    <a:pt x="18162" y="5909"/>
                  </a:lnTo>
                  <a:lnTo>
                    <a:pt x="18943" y="5400"/>
                  </a:lnTo>
                  <a:lnTo>
                    <a:pt x="19224" y="4891"/>
                  </a:lnTo>
                  <a:lnTo>
                    <a:pt x="21319" y="4789"/>
                  </a:lnTo>
                  <a:lnTo>
                    <a:pt x="21600" y="4789"/>
                  </a:lnTo>
                  <a:lnTo>
                    <a:pt x="21069" y="4177"/>
                  </a:lnTo>
                  <a:lnTo>
                    <a:pt x="20537" y="3668"/>
                  </a:lnTo>
                  <a:lnTo>
                    <a:pt x="20287" y="3057"/>
                  </a:lnTo>
                  <a:lnTo>
                    <a:pt x="20287" y="2445"/>
                  </a:lnTo>
                  <a:lnTo>
                    <a:pt x="18943" y="2038"/>
                  </a:lnTo>
                  <a:lnTo>
                    <a:pt x="18943" y="1528"/>
                  </a:lnTo>
                  <a:lnTo>
                    <a:pt x="17911" y="1019"/>
                  </a:lnTo>
                  <a:lnTo>
                    <a:pt x="15004" y="509"/>
                  </a:lnTo>
                  <a:lnTo>
                    <a:pt x="13942" y="0"/>
                  </a:lnTo>
                  <a:lnTo>
                    <a:pt x="13410" y="102"/>
                  </a:lnTo>
                  <a:lnTo>
                    <a:pt x="13410" y="112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9" name="Shape 1771"/>
            <p:cNvSpPr/>
            <p:nvPr/>
          </p:nvSpPr>
          <p:spPr>
            <a:xfrm>
              <a:off x="7738154" y="4190433"/>
              <a:ext cx="1491732" cy="23703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25" y="12906"/>
                  </a:moveTo>
                  <a:lnTo>
                    <a:pt x="18418" y="12226"/>
                  </a:lnTo>
                  <a:lnTo>
                    <a:pt x="18876" y="11411"/>
                  </a:lnTo>
                  <a:lnTo>
                    <a:pt x="17744" y="10460"/>
                  </a:lnTo>
                  <a:lnTo>
                    <a:pt x="15910" y="9781"/>
                  </a:lnTo>
                  <a:lnTo>
                    <a:pt x="15694" y="8830"/>
                  </a:lnTo>
                  <a:lnTo>
                    <a:pt x="16827" y="8015"/>
                  </a:lnTo>
                  <a:lnTo>
                    <a:pt x="15020" y="6928"/>
                  </a:lnTo>
                  <a:lnTo>
                    <a:pt x="13645" y="5298"/>
                  </a:lnTo>
                  <a:lnTo>
                    <a:pt x="14103" y="4347"/>
                  </a:lnTo>
                  <a:lnTo>
                    <a:pt x="12971" y="3668"/>
                  </a:lnTo>
                  <a:lnTo>
                    <a:pt x="11838" y="3396"/>
                  </a:lnTo>
                  <a:lnTo>
                    <a:pt x="11137" y="2309"/>
                  </a:lnTo>
                  <a:lnTo>
                    <a:pt x="11380" y="1494"/>
                  </a:lnTo>
                  <a:lnTo>
                    <a:pt x="11596" y="1223"/>
                  </a:lnTo>
                  <a:lnTo>
                    <a:pt x="11137" y="543"/>
                  </a:lnTo>
                  <a:lnTo>
                    <a:pt x="9330" y="0"/>
                  </a:lnTo>
                  <a:lnTo>
                    <a:pt x="7955" y="0"/>
                  </a:lnTo>
                  <a:lnTo>
                    <a:pt x="7065" y="679"/>
                  </a:lnTo>
                  <a:lnTo>
                    <a:pt x="7065" y="1902"/>
                  </a:lnTo>
                  <a:lnTo>
                    <a:pt x="6607" y="3125"/>
                  </a:lnTo>
                  <a:lnTo>
                    <a:pt x="5016" y="2853"/>
                  </a:lnTo>
                  <a:lnTo>
                    <a:pt x="3883" y="3125"/>
                  </a:lnTo>
                  <a:lnTo>
                    <a:pt x="1160" y="2309"/>
                  </a:lnTo>
                  <a:lnTo>
                    <a:pt x="0" y="2717"/>
                  </a:lnTo>
                  <a:lnTo>
                    <a:pt x="1375" y="3668"/>
                  </a:lnTo>
                  <a:lnTo>
                    <a:pt x="3883" y="4347"/>
                  </a:lnTo>
                  <a:lnTo>
                    <a:pt x="4773" y="5026"/>
                  </a:lnTo>
                  <a:lnTo>
                    <a:pt x="4773" y="5706"/>
                  </a:lnTo>
                  <a:lnTo>
                    <a:pt x="5933" y="6249"/>
                  </a:lnTo>
                  <a:lnTo>
                    <a:pt x="5933" y="7064"/>
                  </a:lnTo>
                  <a:lnTo>
                    <a:pt x="6148" y="7879"/>
                  </a:lnTo>
                  <a:lnTo>
                    <a:pt x="6607" y="8558"/>
                  </a:lnTo>
                  <a:lnTo>
                    <a:pt x="7065" y="9374"/>
                  </a:lnTo>
                  <a:lnTo>
                    <a:pt x="7955" y="9509"/>
                  </a:lnTo>
                  <a:lnTo>
                    <a:pt x="8872" y="9781"/>
                  </a:lnTo>
                  <a:lnTo>
                    <a:pt x="9546" y="9917"/>
                  </a:lnTo>
                  <a:lnTo>
                    <a:pt x="9546" y="10189"/>
                  </a:lnTo>
                  <a:lnTo>
                    <a:pt x="9789" y="10460"/>
                  </a:lnTo>
                  <a:lnTo>
                    <a:pt x="9546" y="10732"/>
                  </a:lnTo>
                  <a:lnTo>
                    <a:pt x="8656" y="11819"/>
                  </a:lnTo>
                  <a:lnTo>
                    <a:pt x="6364" y="14128"/>
                  </a:lnTo>
                  <a:lnTo>
                    <a:pt x="5474" y="14672"/>
                  </a:lnTo>
                  <a:lnTo>
                    <a:pt x="4773" y="15215"/>
                  </a:lnTo>
                  <a:lnTo>
                    <a:pt x="4773" y="15894"/>
                  </a:lnTo>
                  <a:lnTo>
                    <a:pt x="5016" y="16574"/>
                  </a:lnTo>
                  <a:lnTo>
                    <a:pt x="5690" y="17796"/>
                  </a:lnTo>
                  <a:lnTo>
                    <a:pt x="6148" y="18340"/>
                  </a:lnTo>
                  <a:lnTo>
                    <a:pt x="6148" y="19019"/>
                  </a:lnTo>
                  <a:lnTo>
                    <a:pt x="6364" y="19698"/>
                  </a:lnTo>
                  <a:lnTo>
                    <a:pt x="6822" y="20242"/>
                  </a:lnTo>
                  <a:lnTo>
                    <a:pt x="7739" y="20513"/>
                  </a:lnTo>
                  <a:lnTo>
                    <a:pt x="8656" y="20785"/>
                  </a:lnTo>
                  <a:lnTo>
                    <a:pt x="8413" y="21600"/>
                  </a:lnTo>
                  <a:lnTo>
                    <a:pt x="9789" y="21600"/>
                  </a:lnTo>
                  <a:lnTo>
                    <a:pt x="10247" y="21464"/>
                  </a:lnTo>
                  <a:lnTo>
                    <a:pt x="10921" y="21192"/>
                  </a:lnTo>
                  <a:lnTo>
                    <a:pt x="13645" y="20242"/>
                  </a:lnTo>
                  <a:lnTo>
                    <a:pt x="16153" y="19562"/>
                  </a:lnTo>
                  <a:lnTo>
                    <a:pt x="18202" y="18883"/>
                  </a:lnTo>
                  <a:lnTo>
                    <a:pt x="18876" y="17253"/>
                  </a:lnTo>
                  <a:lnTo>
                    <a:pt x="20225" y="16030"/>
                  </a:lnTo>
                  <a:lnTo>
                    <a:pt x="21384" y="14808"/>
                  </a:lnTo>
                  <a:lnTo>
                    <a:pt x="21600" y="13721"/>
                  </a:lnTo>
                  <a:lnTo>
                    <a:pt x="20225" y="12906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0" name="Shape 1772"/>
            <p:cNvSpPr/>
            <p:nvPr/>
          </p:nvSpPr>
          <p:spPr>
            <a:xfrm>
              <a:off x="6939212" y="4518401"/>
              <a:ext cx="1286874" cy="3160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10" y="1121"/>
                  </a:moveTo>
                  <a:lnTo>
                    <a:pt x="11066" y="917"/>
                  </a:lnTo>
                  <a:lnTo>
                    <a:pt x="10534" y="1630"/>
                  </a:lnTo>
                  <a:lnTo>
                    <a:pt x="9221" y="1630"/>
                  </a:lnTo>
                  <a:lnTo>
                    <a:pt x="8159" y="2140"/>
                  </a:lnTo>
                  <a:lnTo>
                    <a:pt x="8159" y="2751"/>
                  </a:lnTo>
                  <a:lnTo>
                    <a:pt x="8409" y="3260"/>
                  </a:lnTo>
                  <a:lnTo>
                    <a:pt x="6564" y="3974"/>
                  </a:lnTo>
                  <a:lnTo>
                    <a:pt x="6564" y="4789"/>
                  </a:lnTo>
                  <a:lnTo>
                    <a:pt x="5252" y="5094"/>
                  </a:lnTo>
                  <a:lnTo>
                    <a:pt x="5252" y="6317"/>
                  </a:lnTo>
                  <a:lnTo>
                    <a:pt x="3689" y="7336"/>
                  </a:lnTo>
                  <a:lnTo>
                    <a:pt x="5001" y="7642"/>
                  </a:lnTo>
                  <a:lnTo>
                    <a:pt x="4470" y="8355"/>
                  </a:lnTo>
                  <a:lnTo>
                    <a:pt x="2094" y="8457"/>
                  </a:lnTo>
                  <a:lnTo>
                    <a:pt x="1032" y="9374"/>
                  </a:lnTo>
                  <a:lnTo>
                    <a:pt x="1563" y="10902"/>
                  </a:lnTo>
                  <a:lnTo>
                    <a:pt x="1563" y="11921"/>
                  </a:lnTo>
                  <a:lnTo>
                    <a:pt x="2876" y="12430"/>
                  </a:lnTo>
                  <a:lnTo>
                    <a:pt x="2876" y="12940"/>
                  </a:lnTo>
                  <a:lnTo>
                    <a:pt x="2094" y="13449"/>
                  </a:lnTo>
                  <a:lnTo>
                    <a:pt x="2094" y="14570"/>
                  </a:lnTo>
                  <a:lnTo>
                    <a:pt x="1032" y="14977"/>
                  </a:lnTo>
                  <a:lnTo>
                    <a:pt x="531" y="16200"/>
                  </a:lnTo>
                  <a:lnTo>
                    <a:pt x="0" y="16302"/>
                  </a:lnTo>
                  <a:lnTo>
                    <a:pt x="250" y="16913"/>
                  </a:lnTo>
                  <a:lnTo>
                    <a:pt x="1032" y="17219"/>
                  </a:lnTo>
                  <a:lnTo>
                    <a:pt x="1313" y="17525"/>
                  </a:lnTo>
                  <a:lnTo>
                    <a:pt x="1313" y="18340"/>
                  </a:lnTo>
                  <a:lnTo>
                    <a:pt x="2626" y="19155"/>
                  </a:lnTo>
                  <a:lnTo>
                    <a:pt x="3407" y="19562"/>
                  </a:lnTo>
                  <a:lnTo>
                    <a:pt x="3689" y="19970"/>
                  </a:lnTo>
                  <a:lnTo>
                    <a:pt x="3407" y="20275"/>
                  </a:lnTo>
                  <a:lnTo>
                    <a:pt x="3407" y="20581"/>
                  </a:lnTo>
                  <a:lnTo>
                    <a:pt x="3939" y="20785"/>
                  </a:lnTo>
                  <a:lnTo>
                    <a:pt x="4220" y="21192"/>
                  </a:lnTo>
                  <a:lnTo>
                    <a:pt x="4220" y="21600"/>
                  </a:lnTo>
                  <a:lnTo>
                    <a:pt x="6314" y="21600"/>
                  </a:lnTo>
                  <a:lnTo>
                    <a:pt x="7377" y="21396"/>
                  </a:lnTo>
                  <a:lnTo>
                    <a:pt x="7627" y="20989"/>
                  </a:lnTo>
                  <a:lnTo>
                    <a:pt x="8159" y="20581"/>
                  </a:lnTo>
                  <a:lnTo>
                    <a:pt x="8940" y="20377"/>
                  </a:lnTo>
                  <a:lnTo>
                    <a:pt x="11066" y="20479"/>
                  </a:lnTo>
                  <a:lnTo>
                    <a:pt x="12097" y="18747"/>
                  </a:lnTo>
                  <a:lnTo>
                    <a:pt x="12379" y="18340"/>
                  </a:lnTo>
                  <a:lnTo>
                    <a:pt x="12097" y="17932"/>
                  </a:lnTo>
                  <a:lnTo>
                    <a:pt x="12097" y="17423"/>
                  </a:lnTo>
                  <a:lnTo>
                    <a:pt x="12379" y="17015"/>
                  </a:lnTo>
                  <a:lnTo>
                    <a:pt x="12629" y="16506"/>
                  </a:lnTo>
                  <a:lnTo>
                    <a:pt x="13160" y="16200"/>
                  </a:lnTo>
                  <a:lnTo>
                    <a:pt x="14754" y="15792"/>
                  </a:lnTo>
                  <a:lnTo>
                    <a:pt x="15536" y="15589"/>
                  </a:lnTo>
                  <a:lnTo>
                    <a:pt x="15536" y="15181"/>
                  </a:lnTo>
                  <a:lnTo>
                    <a:pt x="15786" y="14875"/>
                  </a:lnTo>
                  <a:lnTo>
                    <a:pt x="16317" y="14570"/>
                  </a:lnTo>
                  <a:lnTo>
                    <a:pt x="15004" y="13857"/>
                  </a:lnTo>
                  <a:lnTo>
                    <a:pt x="12910" y="13347"/>
                  </a:lnTo>
                  <a:lnTo>
                    <a:pt x="12379" y="13245"/>
                  </a:lnTo>
                  <a:lnTo>
                    <a:pt x="12097" y="13042"/>
                  </a:lnTo>
                  <a:lnTo>
                    <a:pt x="12097" y="12532"/>
                  </a:lnTo>
                  <a:lnTo>
                    <a:pt x="11847" y="11513"/>
                  </a:lnTo>
                  <a:lnTo>
                    <a:pt x="12097" y="10596"/>
                  </a:lnTo>
                  <a:lnTo>
                    <a:pt x="13410" y="9679"/>
                  </a:lnTo>
                  <a:lnTo>
                    <a:pt x="15004" y="8966"/>
                  </a:lnTo>
                  <a:lnTo>
                    <a:pt x="16849" y="8253"/>
                  </a:lnTo>
                  <a:lnTo>
                    <a:pt x="17380" y="7947"/>
                  </a:lnTo>
                  <a:lnTo>
                    <a:pt x="17630" y="7438"/>
                  </a:lnTo>
                  <a:lnTo>
                    <a:pt x="18162" y="7132"/>
                  </a:lnTo>
                  <a:lnTo>
                    <a:pt x="18162" y="6826"/>
                  </a:lnTo>
                  <a:lnTo>
                    <a:pt x="17911" y="6317"/>
                  </a:lnTo>
                  <a:lnTo>
                    <a:pt x="18162" y="5909"/>
                  </a:lnTo>
                  <a:lnTo>
                    <a:pt x="18943" y="5400"/>
                  </a:lnTo>
                  <a:lnTo>
                    <a:pt x="19224" y="4891"/>
                  </a:lnTo>
                  <a:lnTo>
                    <a:pt x="21319" y="4789"/>
                  </a:lnTo>
                  <a:lnTo>
                    <a:pt x="21600" y="4789"/>
                  </a:lnTo>
                  <a:lnTo>
                    <a:pt x="21069" y="4177"/>
                  </a:lnTo>
                  <a:lnTo>
                    <a:pt x="20537" y="3668"/>
                  </a:lnTo>
                  <a:lnTo>
                    <a:pt x="20287" y="3057"/>
                  </a:lnTo>
                  <a:lnTo>
                    <a:pt x="20287" y="2445"/>
                  </a:lnTo>
                  <a:lnTo>
                    <a:pt x="18943" y="2038"/>
                  </a:lnTo>
                  <a:lnTo>
                    <a:pt x="18943" y="1528"/>
                  </a:lnTo>
                  <a:lnTo>
                    <a:pt x="17911" y="1019"/>
                  </a:lnTo>
                  <a:lnTo>
                    <a:pt x="15004" y="509"/>
                  </a:lnTo>
                  <a:lnTo>
                    <a:pt x="13942" y="0"/>
                  </a:lnTo>
                  <a:lnTo>
                    <a:pt x="13410" y="102"/>
                  </a:lnTo>
                  <a:lnTo>
                    <a:pt x="13410" y="1121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1" name="Shape 1773"/>
            <p:cNvSpPr/>
            <p:nvPr/>
          </p:nvSpPr>
          <p:spPr>
            <a:xfrm>
              <a:off x="6153305" y="3951910"/>
              <a:ext cx="2495529" cy="3145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72" y="1331"/>
                  </a:moveTo>
                  <a:lnTo>
                    <a:pt x="20649" y="1024"/>
                  </a:lnTo>
                  <a:lnTo>
                    <a:pt x="21326" y="512"/>
                  </a:lnTo>
                  <a:lnTo>
                    <a:pt x="19972" y="205"/>
                  </a:lnTo>
                  <a:lnTo>
                    <a:pt x="19569" y="102"/>
                  </a:lnTo>
                  <a:lnTo>
                    <a:pt x="19424" y="307"/>
                  </a:lnTo>
                  <a:lnTo>
                    <a:pt x="19021" y="717"/>
                  </a:lnTo>
                  <a:lnTo>
                    <a:pt x="18892" y="205"/>
                  </a:lnTo>
                  <a:lnTo>
                    <a:pt x="18892" y="0"/>
                  </a:lnTo>
                  <a:lnTo>
                    <a:pt x="18473" y="0"/>
                  </a:lnTo>
                  <a:lnTo>
                    <a:pt x="18215" y="0"/>
                  </a:lnTo>
                  <a:lnTo>
                    <a:pt x="18215" y="307"/>
                  </a:lnTo>
                  <a:lnTo>
                    <a:pt x="18215" y="819"/>
                  </a:lnTo>
                  <a:lnTo>
                    <a:pt x="17796" y="307"/>
                  </a:lnTo>
                  <a:lnTo>
                    <a:pt x="17264" y="1536"/>
                  </a:lnTo>
                  <a:lnTo>
                    <a:pt x="17119" y="614"/>
                  </a:lnTo>
                  <a:lnTo>
                    <a:pt x="16716" y="307"/>
                  </a:lnTo>
                  <a:lnTo>
                    <a:pt x="16313" y="512"/>
                  </a:lnTo>
                  <a:lnTo>
                    <a:pt x="15491" y="1024"/>
                  </a:lnTo>
                  <a:lnTo>
                    <a:pt x="15362" y="1433"/>
                  </a:lnTo>
                  <a:lnTo>
                    <a:pt x="15491" y="1740"/>
                  </a:lnTo>
                  <a:lnTo>
                    <a:pt x="14540" y="1843"/>
                  </a:lnTo>
                  <a:lnTo>
                    <a:pt x="14266" y="2047"/>
                  </a:lnTo>
                  <a:lnTo>
                    <a:pt x="14137" y="2355"/>
                  </a:lnTo>
                  <a:lnTo>
                    <a:pt x="13718" y="2457"/>
                  </a:lnTo>
                  <a:lnTo>
                    <a:pt x="13315" y="2457"/>
                  </a:lnTo>
                  <a:lnTo>
                    <a:pt x="13041" y="2252"/>
                  </a:lnTo>
                  <a:lnTo>
                    <a:pt x="12638" y="2252"/>
                  </a:lnTo>
                  <a:lnTo>
                    <a:pt x="12090" y="2662"/>
                  </a:lnTo>
                  <a:lnTo>
                    <a:pt x="11558" y="3173"/>
                  </a:lnTo>
                  <a:lnTo>
                    <a:pt x="11010" y="3788"/>
                  </a:lnTo>
                  <a:lnTo>
                    <a:pt x="11010" y="4095"/>
                  </a:lnTo>
                  <a:lnTo>
                    <a:pt x="11284" y="4197"/>
                  </a:lnTo>
                  <a:lnTo>
                    <a:pt x="10623" y="4786"/>
                  </a:lnTo>
                  <a:lnTo>
                    <a:pt x="10333" y="4709"/>
                  </a:lnTo>
                  <a:lnTo>
                    <a:pt x="10397" y="5349"/>
                  </a:lnTo>
                  <a:lnTo>
                    <a:pt x="9930" y="5835"/>
                  </a:lnTo>
                  <a:lnTo>
                    <a:pt x="9656" y="6142"/>
                  </a:lnTo>
                  <a:lnTo>
                    <a:pt x="9510" y="6449"/>
                  </a:lnTo>
                  <a:lnTo>
                    <a:pt x="9784" y="6654"/>
                  </a:lnTo>
                  <a:lnTo>
                    <a:pt x="9236" y="6859"/>
                  </a:lnTo>
                  <a:lnTo>
                    <a:pt x="9107" y="7166"/>
                  </a:lnTo>
                  <a:lnTo>
                    <a:pt x="8704" y="7371"/>
                  </a:lnTo>
                  <a:lnTo>
                    <a:pt x="8430" y="7985"/>
                  </a:lnTo>
                  <a:lnTo>
                    <a:pt x="7608" y="9520"/>
                  </a:lnTo>
                  <a:lnTo>
                    <a:pt x="7334" y="10442"/>
                  </a:lnTo>
                  <a:lnTo>
                    <a:pt x="7076" y="10749"/>
                  </a:lnTo>
                  <a:lnTo>
                    <a:pt x="6383" y="10851"/>
                  </a:lnTo>
                  <a:lnTo>
                    <a:pt x="6528" y="11158"/>
                  </a:lnTo>
                  <a:lnTo>
                    <a:pt x="6657" y="11363"/>
                  </a:lnTo>
                  <a:lnTo>
                    <a:pt x="6383" y="11465"/>
                  </a:lnTo>
                  <a:lnTo>
                    <a:pt x="5577" y="12182"/>
                  </a:lnTo>
                  <a:lnTo>
                    <a:pt x="5174" y="12899"/>
                  </a:lnTo>
                  <a:lnTo>
                    <a:pt x="4900" y="13103"/>
                  </a:lnTo>
                  <a:lnTo>
                    <a:pt x="4755" y="13206"/>
                  </a:lnTo>
                  <a:lnTo>
                    <a:pt x="4223" y="13103"/>
                  </a:lnTo>
                  <a:lnTo>
                    <a:pt x="3804" y="13206"/>
                  </a:lnTo>
                  <a:lnTo>
                    <a:pt x="3675" y="13308"/>
                  </a:lnTo>
                  <a:lnTo>
                    <a:pt x="3546" y="13615"/>
                  </a:lnTo>
                  <a:lnTo>
                    <a:pt x="2998" y="13922"/>
                  </a:lnTo>
                  <a:lnTo>
                    <a:pt x="2450" y="14127"/>
                  </a:lnTo>
                  <a:lnTo>
                    <a:pt x="2047" y="14434"/>
                  </a:lnTo>
                  <a:lnTo>
                    <a:pt x="1499" y="14639"/>
                  </a:lnTo>
                  <a:lnTo>
                    <a:pt x="1096" y="14946"/>
                  </a:lnTo>
                  <a:lnTo>
                    <a:pt x="822" y="15253"/>
                  </a:lnTo>
                  <a:lnTo>
                    <a:pt x="419" y="15355"/>
                  </a:lnTo>
                  <a:lnTo>
                    <a:pt x="274" y="15458"/>
                  </a:lnTo>
                  <a:lnTo>
                    <a:pt x="274" y="15970"/>
                  </a:lnTo>
                  <a:lnTo>
                    <a:pt x="145" y="16174"/>
                  </a:lnTo>
                  <a:lnTo>
                    <a:pt x="274" y="16277"/>
                  </a:lnTo>
                  <a:lnTo>
                    <a:pt x="274" y="16482"/>
                  </a:lnTo>
                  <a:lnTo>
                    <a:pt x="145" y="16686"/>
                  </a:lnTo>
                  <a:lnTo>
                    <a:pt x="274" y="16789"/>
                  </a:lnTo>
                  <a:lnTo>
                    <a:pt x="274" y="16993"/>
                  </a:lnTo>
                  <a:lnTo>
                    <a:pt x="0" y="17300"/>
                  </a:lnTo>
                  <a:lnTo>
                    <a:pt x="274" y="17710"/>
                  </a:lnTo>
                  <a:lnTo>
                    <a:pt x="693" y="18017"/>
                  </a:lnTo>
                  <a:lnTo>
                    <a:pt x="145" y="18222"/>
                  </a:lnTo>
                  <a:lnTo>
                    <a:pt x="548" y="18324"/>
                  </a:lnTo>
                  <a:lnTo>
                    <a:pt x="145" y="18938"/>
                  </a:lnTo>
                  <a:lnTo>
                    <a:pt x="822" y="18734"/>
                  </a:lnTo>
                  <a:lnTo>
                    <a:pt x="822" y="18938"/>
                  </a:lnTo>
                  <a:lnTo>
                    <a:pt x="693" y="19041"/>
                  </a:lnTo>
                  <a:lnTo>
                    <a:pt x="274" y="19348"/>
                  </a:lnTo>
                  <a:lnTo>
                    <a:pt x="274" y="19757"/>
                  </a:lnTo>
                  <a:lnTo>
                    <a:pt x="693" y="19757"/>
                  </a:lnTo>
                  <a:lnTo>
                    <a:pt x="951" y="19860"/>
                  </a:lnTo>
                  <a:lnTo>
                    <a:pt x="951" y="20064"/>
                  </a:lnTo>
                  <a:lnTo>
                    <a:pt x="548" y="20269"/>
                  </a:lnTo>
                  <a:lnTo>
                    <a:pt x="274" y="20269"/>
                  </a:lnTo>
                  <a:lnTo>
                    <a:pt x="145" y="20372"/>
                  </a:lnTo>
                  <a:lnTo>
                    <a:pt x="419" y="20679"/>
                  </a:lnTo>
                  <a:lnTo>
                    <a:pt x="822" y="20883"/>
                  </a:lnTo>
                  <a:lnTo>
                    <a:pt x="1225" y="21191"/>
                  </a:lnTo>
                  <a:lnTo>
                    <a:pt x="1902" y="21293"/>
                  </a:lnTo>
                  <a:lnTo>
                    <a:pt x="1644" y="21600"/>
                  </a:lnTo>
                  <a:lnTo>
                    <a:pt x="2853" y="21600"/>
                  </a:lnTo>
                  <a:lnTo>
                    <a:pt x="3804" y="21293"/>
                  </a:lnTo>
                  <a:lnTo>
                    <a:pt x="4481" y="20781"/>
                  </a:lnTo>
                  <a:lnTo>
                    <a:pt x="5029" y="20167"/>
                  </a:lnTo>
                  <a:lnTo>
                    <a:pt x="5303" y="20269"/>
                  </a:lnTo>
                  <a:lnTo>
                    <a:pt x="5577" y="20167"/>
                  </a:lnTo>
                  <a:lnTo>
                    <a:pt x="5851" y="19757"/>
                  </a:lnTo>
                  <a:lnTo>
                    <a:pt x="5851" y="19348"/>
                  </a:lnTo>
                  <a:lnTo>
                    <a:pt x="6254" y="19348"/>
                  </a:lnTo>
                  <a:lnTo>
                    <a:pt x="6383" y="19553"/>
                  </a:lnTo>
                  <a:lnTo>
                    <a:pt x="6528" y="19962"/>
                  </a:lnTo>
                  <a:lnTo>
                    <a:pt x="6802" y="20372"/>
                  </a:lnTo>
                  <a:lnTo>
                    <a:pt x="7076" y="20269"/>
                  </a:lnTo>
                  <a:lnTo>
                    <a:pt x="7334" y="19041"/>
                  </a:lnTo>
                  <a:lnTo>
                    <a:pt x="7882" y="18631"/>
                  </a:lnTo>
                  <a:lnTo>
                    <a:pt x="7882" y="17505"/>
                  </a:lnTo>
                  <a:lnTo>
                    <a:pt x="8285" y="16993"/>
                  </a:lnTo>
                  <a:lnTo>
                    <a:pt x="8285" y="16482"/>
                  </a:lnTo>
                  <a:lnTo>
                    <a:pt x="7608" y="15970"/>
                  </a:lnTo>
                  <a:lnTo>
                    <a:pt x="7608" y="14946"/>
                  </a:lnTo>
                  <a:lnTo>
                    <a:pt x="7334" y="13410"/>
                  </a:lnTo>
                  <a:lnTo>
                    <a:pt x="7882" y="12489"/>
                  </a:lnTo>
                  <a:lnTo>
                    <a:pt x="9107" y="12387"/>
                  </a:lnTo>
                  <a:lnTo>
                    <a:pt x="9381" y="11670"/>
                  </a:lnTo>
                  <a:lnTo>
                    <a:pt x="8704" y="11363"/>
                  </a:lnTo>
                  <a:lnTo>
                    <a:pt x="9510" y="10339"/>
                  </a:lnTo>
                  <a:lnTo>
                    <a:pt x="9510" y="9111"/>
                  </a:lnTo>
                  <a:lnTo>
                    <a:pt x="10187" y="8804"/>
                  </a:lnTo>
                  <a:lnTo>
                    <a:pt x="10187" y="7985"/>
                  </a:lnTo>
                  <a:lnTo>
                    <a:pt x="11139" y="7268"/>
                  </a:lnTo>
                  <a:lnTo>
                    <a:pt x="11010" y="6756"/>
                  </a:lnTo>
                  <a:lnTo>
                    <a:pt x="11010" y="6142"/>
                  </a:lnTo>
                  <a:lnTo>
                    <a:pt x="11558" y="5630"/>
                  </a:lnTo>
                  <a:lnTo>
                    <a:pt x="12235" y="5630"/>
                  </a:lnTo>
                  <a:lnTo>
                    <a:pt x="12509" y="4914"/>
                  </a:lnTo>
                  <a:lnTo>
                    <a:pt x="13718" y="5118"/>
                  </a:lnTo>
                  <a:lnTo>
                    <a:pt x="13718" y="4095"/>
                  </a:lnTo>
                  <a:lnTo>
                    <a:pt x="13992" y="3992"/>
                  </a:lnTo>
                  <a:lnTo>
                    <a:pt x="13718" y="3788"/>
                  </a:lnTo>
                  <a:lnTo>
                    <a:pt x="14411" y="3481"/>
                  </a:lnTo>
                  <a:lnTo>
                    <a:pt x="16039" y="4095"/>
                  </a:lnTo>
                  <a:lnTo>
                    <a:pt x="16716" y="3890"/>
                  </a:lnTo>
                  <a:lnTo>
                    <a:pt x="17667" y="4095"/>
                  </a:lnTo>
                  <a:lnTo>
                    <a:pt x="17941" y="3173"/>
                  </a:lnTo>
                  <a:lnTo>
                    <a:pt x="17941" y="2252"/>
                  </a:lnTo>
                  <a:lnTo>
                    <a:pt x="18473" y="1740"/>
                  </a:lnTo>
                  <a:lnTo>
                    <a:pt x="19295" y="1740"/>
                  </a:lnTo>
                  <a:lnTo>
                    <a:pt x="20375" y="2150"/>
                  </a:lnTo>
                  <a:lnTo>
                    <a:pt x="20649" y="2662"/>
                  </a:lnTo>
                  <a:lnTo>
                    <a:pt x="21052" y="2252"/>
                  </a:lnTo>
                  <a:lnTo>
                    <a:pt x="21600" y="1843"/>
                  </a:lnTo>
                  <a:lnTo>
                    <a:pt x="21600" y="1536"/>
                  </a:lnTo>
                  <a:lnTo>
                    <a:pt x="19972" y="133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2" name="Shape 1774"/>
            <p:cNvSpPr/>
            <p:nvPr/>
          </p:nvSpPr>
          <p:spPr>
            <a:xfrm>
              <a:off x="6153305" y="3937003"/>
              <a:ext cx="2495529" cy="3145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72" y="1331"/>
                  </a:moveTo>
                  <a:lnTo>
                    <a:pt x="20649" y="1024"/>
                  </a:lnTo>
                  <a:lnTo>
                    <a:pt x="21326" y="512"/>
                  </a:lnTo>
                  <a:lnTo>
                    <a:pt x="19972" y="205"/>
                  </a:lnTo>
                  <a:lnTo>
                    <a:pt x="19569" y="102"/>
                  </a:lnTo>
                  <a:lnTo>
                    <a:pt x="19424" y="307"/>
                  </a:lnTo>
                  <a:lnTo>
                    <a:pt x="19021" y="717"/>
                  </a:lnTo>
                  <a:lnTo>
                    <a:pt x="18892" y="205"/>
                  </a:lnTo>
                  <a:lnTo>
                    <a:pt x="18892" y="0"/>
                  </a:lnTo>
                  <a:lnTo>
                    <a:pt x="18473" y="0"/>
                  </a:lnTo>
                  <a:lnTo>
                    <a:pt x="18215" y="0"/>
                  </a:lnTo>
                  <a:lnTo>
                    <a:pt x="18215" y="307"/>
                  </a:lnTo>
                  <a:lnTo>
                    <a:pt x="18215" y="819"/>
                  </a:lnTo>
                  <a:lnTo>
                    <a:pt x="17796" y="307"/>
                  </a:lnTo>
                  <a:lnTo>
                    <a:pt x="17264" y="1536"/>
                  </a:lnTo>
                  <a:lnTo>
                    <a:pt x="17119" y="614"/>
                  </a:lnTo>
                  <a:lnTo>
                    <a:pt x="16716" y="307"/>
                  </a:lnTo>
                  <a:lnTo>
                    <a:pt x="16313" y="512"/>
                  </a:lnTo>
                  <a:lnTo>
                    <a:pt x="15491" y="1024"/>
                  </a:lnTo>
                  <a:lnTo>
                    <a:pt x="15362" y="1433"/>
                  </a:lnTo>
                  <a:lnTo>
                    <a:pt x="15491" y="1740"/>
                  </a:lnTo>
                  <a:lnTo>
                    <a:pt x="14540" y="1843"/>
                  </a:lnTo>
                  <a:lnTo>
                    <a:pt x="14266" y="2047"/>
                  </a:lnTo>
                  <a:lnTo>
                    <a:pt x="14137" y="2355"/>
                  </a:lnTo>
                  <a:lnTo>
                    <a:pt x="13718" y="2457"/>
                  </a:lnTo>
                  <a:lnTo>
                    <a:pt x="13315" y="2457"/>
                  </a:lnTo>
                  <a:lnTo>
                    <a:pt x="13041" y="2252"/>
                  </a:lnTo>
                  <a:lnTo>
                    <a:pt x="12638" y="2252"/>
                  </a:lnTo>
                  <a:lnTo>
                    <a:pt x="12090" y="2662"/>
                  </a:lnTo>
                  <a:lnTo>
                    <a:pt x="11558" y="3173"/>
                  </a:lnTo>
                  <a:lnTo>
                    <a:pt x="11010" y="3788"/>
                  </a:lnTo>
                  <a:lnTo>
                    <a:pt x="11010" y="4095"/>
                  </a:lnTo>
                  <a:lnTo>
                    <a:pt x="11284" y="4197"/>
                  </a:lnTo>
                  <a:lnTo>
                    <a:pt x="10607" y="4811"/>
                  </a:lnTo>
                  <a:lnTo>
                    <a:pt x="10300" y="4786"/>
                  </a:lnTo>
                  <a:lnTo>
                    <a:pt x="10397" y="5400"/>
                  </a:lnTo>
                  <a:lnTo>
                    <a:pt x="9930" y="5835"/>
                  </a:lnTo>
                  <a:lnTo>
                    <a:pt x="9656" y="6142"/>
                  </a:lnTo>
                  <a:lnTo>
                    <a:pt x="9510" y="6449"/>
                  </a:lnTo>
                  <a:lnTo>
                    <a:pt x="9784" y="6654"/>
                  </a:lnTo>
                  <a:lnTo>
                    <a:pt x="9236" y="6859"/>
                  </a:lnTo>
                  <a:lnTo>
                    <a:pt x="9107" y="7166"/>
                  </a:lnTo>
                  <a:lnTo>
                    <a:pt x="8704" y="7371"/>
                  </a:lnTo>
                  <a:lnTo>
                    <a:pt x="8430" y="7985"/>
                  </a:lnTo>
                  <a:lnTo>
                    <a:pt x="7608" y="9520"/>
                  </a:lnTo>
                  <a:lnTo>
                    <a:pt x="7334" y="10442"/>
                  </a:lnTo>
                  <a:lnTo>
                    <a:pt x="7076" y="10749"/>
                  </a:lnTo>
                  <a:lnTo>
                    <a:pt x="6383" y="10851"/>
                  </a:lnTo>
                  <a:lnTo>
                    <a:pt x="6528" y="11158"/>
                  </a:lnTo>
                  <a:lnTo>
                    <a:pt x="6657" y="11363"/>
                  </a:lnTo>
                  <a:lnTo>
                    <a:pt x="6383" y="11465"/>
                  </a:lnTo>
                  <a:lnTo>
                    <a:pt x="5577" y="12182"/>
                  </a:lnTo>
                  <a:lnTo>
                    <a:pt x="5174" y="12899"/>
                  </a:lnTo>
                  <a:lnTo>
                    <a:pt x="4900" y="13103"/>
                  </a:lnTo>
                  <a:lnTo>
                    <a:pt x="4755" y="13206"/>
                  </a:lnTo>
                  <a:lnTo>
                    <a:pt x="4223" y="13103"/>
                  </a:lnTo>
                  <a:lnTo>
                    <a:pt x="3804" y="13206"/>
                  </a:lnTo>
                  <a:lnTo>
                    <a:pt x="3675" y="13308"/>
                  </a:lnTo>
                  <a:lnTo>
                    <a:pt x="3546" y="13615"/>
                  </a:lnTo>
                  <a:lnTo>
                    <a:pt x="2998" y="13922"/>
                  </a:lnTo>
                  <a:lnTo>
                    <a:pt x="2450" y="14127"/>
                  </a:lnTo>
                  <a:lnTo>
                    <a:pt x="2047" y="14434"/>
                  </a:lnTo>
                  <a:lnTo>
                    <a:pt x="1499" y="14639"/>
                  </a:lnTo>
                  <a:lnTo>
                    <a:pt x="1096" y="14946"/>
                  </a:lnTo>
                  <a:lnTo>
                    <a:pt x="822" y="15253"/>
                  </a:lnTo>
                  <a:lnTo>
                    <a:pt x="419" y="15355"/>
                  </a:lnTo>
                  <a:lnTo>
                    <a:pt x="274" y="15458"/>
                  </a:lnTo>
                  <a:lnTo>
                    <a:pt x="274" y="15970"/>
                  </a:lnTo>
                  <a:lnTo>
                    <a:pt x="145" y="16174"/>
                  </a:lnTo>
                  <a:lnTo>
                    <a:pt x="274" y="16277"/>
                  </a:lnTo>
                  <a:lnTo>
                    <a:pt x="274" y="16482"/>
                  </a:lnTo>
                  <a:lnTo>
                    <a:pt x="145" y="16686"/>
                  </a:lnTo>
                  <a:lnTo>
                    <a:pt x="274" y="16789"/>
                  </a:lnTo>
                  <a:lnTo>
                    <a:pt x="274" y="16993"/>
                  </a:lnTo>
                  <a:lnTo>
                    <a:pt x="0" y="17300"/>
                  </a:lnTo>
                  <a:lnTo>
                    <a:pt x="274" y="17710"/>
                  </a:lnTo>
                  <a:lnTo>
                    <a:pt x="693" y="18017"/>
                  </a:lnTo>
                  <a:lnTo>
                    <a:pt x="145" y="18222"/>
                  </a:lnTo>
                  <a:lnTo>
                    <a:pt x="548" y="18324"/>
                  </a:lnTo>
                  <a:lnTo>
                    <a:pt x="145" y="18938"/>
                  </a:lnTo>
                  <a:lnTo>
                    <a:pt x="822" y="18734"/>
                  </a:lnTo>
                  <a:lnTo>
                    <a:pt x="822" y="18938"/>
                  </a:lnTo>
                  <a:lnTo>
                    <a:pt x="693" y="19041"/>
                  </a:lnTo>
                  <a:lnTo>
                    <a:pt x="274" y="19348"/>
                  </a:lnTo>
                  <a:lnTo>
                    <a:pt x="274" y="19757"/>
                  </a:lnTo>
                  <a:lnTo>
                    <a:pt x="693" y="19757"/>
                  </a:lnTo>
                  <a:lnTo>
                    <a:pt x="951" y="19860"/>
                  </a:lnTo>
                  <a:lnTo>
                    <a:pt x="951" y="20064"/>
                  </a:lnTo>
                  <a:lnTo>
                    <a:pt x="548" y="20269"/>
                  </a:lnTo>
                  <a:lnTo>
                    <a:pt x="274" y="20269"/>
                  </a:lnTo>
                  <a:lnTo>
                    <a:pt x="145" y="20372"/>
                  </a:lnTo>
                  <a:lnTo>
                    <a:pt x="419" y="20679"/>
                  </a:lnTo>
                  <a:lnTo>
                    <a:pt x="822" y="20883"/>
                  </a:lnTo>
                  <a:lnTo>
                    <a:pt x="1225" y="21191"/>
                  </a:lnTo>
                  <a:lnTo>
                    <a:pt x="1902" y="21293"/>
                  </a:lnTo>
                  <a:lnTo>
                    <a:pt x="1644" y="21600"/>
                  </a:lnTo>
                  <a:lnTo>
                    <a:pt x="2853" y="21600"/>
                  </a:lnTo>
                  <a:lnTo>
                    <a:pt x="3804" y="21293"/>
                  </a:lnTo>
                  <a:lnTo>
                    <a:pt x="4481" y="20781"/>
                  </a:lnTo>
                  <a:lnTo>
                    <a:pt x="5029" y="20167"/>
                  </a:lnTo>
                  <a:lnTo>
                    <a:pt x="5303" y="20269"/>
                  </a:lnTo>
                  <a:lnTo>
                    <a:pt x="5577" y="20167"/>
                  </a:lnTo>
                  <a:lnTo>
                    <a:pt x="5851" y="19757"/>
                  </a:lnTo>
                  <a:lnTo>
                    <a:pt x="5851" y="19348"/>
                  </a:lnTo>
                  <a:lnTo>
                    <a:pt x="6254" y="19348"/>
                  </a:lnTo>
                  <a:lnTo>
                    <a:pt x="6383" y="19553"/>
                  </a:lnTo>
                  <a:lnTo>
                    <a:pt x="6528" y="19962"/>
                  </a:lnTo>
                  <a:lnTo>
                    <a:pt x="6802" y="20372"/>
                  </a:lnTo>
                  <a:lnTo>
                    <a:pt x="7076" y="20269"/>
                  </a:lnTo>
                  <a:lnTo>
                    <a:pt x="7334" y="19041"/>
                  </a:lnTo>
                  <a:lnTo>
                    <a:pt x="7882" y="18631"/>
                  </a:lnTo>
                  <a:lnTo>
                    <a:pt x="7882" y="17505"/>
                  </a:lnTo>
                  <a:lnTo>
                    <a:pt x="8285" y="16993"/>
                  </a:lnTo>
                  <a:lnTo>
                    <a:pt x="8285" y="16482"/>
                  </a:lnTo>
                  <a:lnTo>
                    <a:pt x="7608" y="15970"/>
                  </a:lnTo>
                  <a:lnTo>
                    <a:pt x="7608" y="14946"/>
                  </a:lnTo>
                  <a:lnTo>
                    <a:pt x="7334" y="13410"/>
                  </a:lnTo>
                  <a:lnTo>
                    <a:pt x="7882" y="12489"/>
                  </a:lnTo>
                  <a:lnTo>
                    <a:pt x="9107" y="12387"/>
                  </a:lnTo>
                  <a:lnTo>
                    <a:pt x="9381" y="11670"/>
                  </a:lnTo>
                  <a:lnTo>
                    <a:pt x="8704" y="11363"/>
                  </a:lnTo>
                  <a:lnTo>
                    <a:pt x="9510" y="10339"/>
                  </a:lnTo>
                  <a:lnTo>
                    <a:pt x="9510" y="9111"/>
                  </a:lnTo>
                  <a:lnTo>
                    <a:pt x="10187" y="8804"/>
                  </a:lnTo>
                  <a:lnTo>
                    <a:pt x="10187" y="7985"/>
                  </a:lnTo>
                  <a:lnTo>
                    <a:pt x="11139" y="7268"/>
                  </a:lnTo>
                  <a:lnTo>
                    <a:pt x="11010" y="6756"/>
                  </a:lnTo>
                  <a:lnTo>
                    <a:pt x="11010" y="6142"/>
                  </a:lnTo>
                  <a:lnTo>
                    <a:pt x="11558" y="5630"/>
                  </a:lnTo>
                  <a:lnTo>
                    <a:pt x="12235" y="5630"/>
                  </a:lnTo>
                  <a:lnTo>
                    <a:pt x="12509" y="4914"/>
                  </a:lnTo>
                  <a:lnTo>
                    <a:pt x="13718" y="5118"/>
                  </a:lnTo>
                  <a:lnTo>
                    <a:pt x="13718" y="4095"/>
                  </a:lnTo>
                  <a:lnTo>
                    <a:pt x="13992" y="3992"/>
                  </a:lnTo>
                  <a:lnTo>
                    <a:pt x="13718" y="3788"/>
                  </a:lnTo>
                  <a:lnTo>
                    <a:pt x="14411" y="3481"/>
                  </a:lnTo>
                  <a:lnTo>
                    <a:pt x="16039" y="4095"/>
                  </a:lnTo>
                  <a:lnTo>
                    <a:pt x="16716" y="3890"/>
                  </a:lnTo>
                  <a:lnTo>
                    <a:pt x="17667" y="4095"/>
                  </a:lnTo>
                  <a:lnTo>
                    <a:pt x="17941" y="3173"/>
                  </a:lnTo>
                  <a:lnTo>
                    <a:pt x="17941" y="2252"/>
                  </a:lnTo>
                  <a:lnTo>
                    <a:pt x="18473" y="1740"/>
                  </a:lnTo>
                  <a:lnTo>
                    <a:pt x="19295" y="1740"/>
                  </a:lnTo>
                  <a:lnTo>
                    <a:pt x="20375" y="2150"/>
                  </a:lnTo>
                  <a:lnTo>
                    <a:pt x="20649" y="2662"/>
                  </a:lnTo>
                  <a:lnTo>
                    <a:pt x="21052" y="2252"/>
                  </a:lnTo>
                  <a:lnTo>
                    <a:pt x="21600" y="1843"/>
                  </a:lnTo>
                  <a:lnTo>
                    <a:pt x="21600" y="1536"/>
                  </a:lnTo>
                  <a:lnTo>
                    <a:pt x="19972" y="1331"/>
                  </a:lnTo>
                  <a:lnTo>
                    <a:pt x="19972" y="133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6159404" y="2127949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LAYOUT.</a:t>
            </a:r>
          </a:p>
        </p:txBody>
      </p:sp>
      <p:sp>
        <p:nvSpPr>
          <p:cNvPr id="104" name="7 CuadroTexto"/>
          <p:cNvSpPr txBox="1"/>
          <p:nvPr/>
        </p:nvSpPr>
        <p:spPr>
          <a:xfrm>
            <a:off x="6143496" y="2797139"/>
            <a:ext cx="3836895" cy="2272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 dummy text of the printing and typesetting industry.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2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445847" y="0"/>
            <a:ext cx="4715650" cy="4952220"/>
            <a:chOff x="3000375" y="3937003"/>
            <a:chExt cx="7594601" cy="7975599"/>
          </a:xfrm>
          <a:solidFill>
            <a:schemeClr val="bg2">
              <a:lumMod val="90000"/>
            </a:schemeClr>
          </a:solidFill>
        </p:grpSpPr>
        <p:sp>
          <p:nvSpPr>
            <p:cNvPr id="4" name="Shape 1676"/>
            <p:cNvSpPr/>
            <p:nvPr/>
          </p:nvSpPr>
          <p:spPr>
            <a:xfrm>
              <a:off x="3298348" y="9974603"/>
              <a:ext cx="2244115" cy="1774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2" y="7987"/>
                  </a:moveTo>
                  <a:lnTo>
                    <a:pt x="20686" y="7624"/>
                  </a:lnTo>
                  <a:lnTo>
                    <a:pt x="19628" y="7261"/>
                  </a:lnTo>
                  <a:lnTo>
                    <a:pt x="18571" y="6716"/>
                  </a:lnTo>
                  <a:lnTo>
                    <a:pt x="17370" y="6534"/>
                  </a:lnTo>
                  <a:lnTo>
                    <a:pt x="16312" y="6353"/>
                  </a:lnTo>
                  <a:lnTo>
                    <a:pt x="16007" y="5808"/>
                  </a:lnTo>
                  <a:lnTo>
                    <a:pt x="15398" y="5264"/>
                  </a:lnTo>
                  <a:lnTo>
                    <a:pt x="14645" y="5082"/>
                  </a:lnTo>
                  <a:lnTo>
                    <a:pt x="14053" y="4356"/>
                  </a:lnTo>
                  <a:lnTo>
                    <a:pt x="13139" y="3449"/>
                  </a:lnTo>
                  <a:lnTo>
                    <a:pt x="12835" y="3267"/>
                  </a:lnTo>
                  <a:lnTo>
                    <a:pt x="12530" y="3267"/>
                  </a:lnTo>
                  <a:lnTo>
                    <a:pt x="11938" y="3086"/>
                  </a:lnTo>
                  <a:lnTo>
                    <a:pt x="11329" y="2723"/>
                  </a:lnTo>
                  <a:lnTo>
                    <a:pt x="10719" y="2904"/>
                  </a:lnTo>
                  <a:lnTo>
                    <a:pt x="9966" y="2360"/>
                  </a:lnTo>
                  <a:lnTo>
                    <a:pt x="9357" y="2360"/>
                  </a:lnTo>
                  <a:lnTo>
                    <a:pt x="8604" y="2178"/>
                  </a:lnTo>
                  <a:lnTo>
                    <a:pt x="6937" y="1452"/>
                  </a:lnTo>
                  <a:lnTo>
                    <a:pt x="6489" y="1089"/>
                  </a:lnTo>
                  <a:lnTo>
                    <a:pt x="5736" y="1089"/>
                  </a:lnTo>
                  <a:lnTo>
                    <a:pt x="4069" y="726"/>
                  </a:lnTo>
                  <a:lnTo>
                    <a:pt x="3621" y="363"/>
                  </a:lnTo>
                  <a:lnTo>
                    <a:pt x="3316" y="0"/>
                  </a:lnTo>
                  <a:lnTo>
                    <a:pt x="3011" y="0"/>
                  </a:lnTo>
                  <a:lnTo>
                    <a:pt x="2563" y="0"/>
                  </a:lnTo>
                  <a:lnTo>
                    <a:pt x="2420" y="182"/>
                  </a:lnTo>
                  <a:lnTo>
                    <a:pt x="2259" y="545"/>
                  </a:lnTo>
                  <a:lnTo>
                    <a:pt x="1954" y="545"/>
                  </a:lnTo>
                  <a:lnTo>
                    <a:pt x="1058" y="726"/>
                  </a:lnTo>
                  <a:lnTo>
                    <a:pt x="305" y="1089"/>
                  </a:lnTo>
                  <a:lnTo>
                    <a:pt x="448" y="1815"/>
                  </a:lnTo>
                  <a:lnTo>
                    <a:pt x="448" y="1997"/>
                  </a:lnTo>
                  <a:lnTo>
                    <a:pt x="448" y="2360"/>
                  </a:lnTo>
                  <a:lnTo>
                    <a:pt x="609" y="2904"/>
                  </a:lnTo>
                  <a:lnTo>
                    <a:pt x="305" y="4175"/>
                  </a:lnTo>
                  <a:lnTo>
                    <a:pt x="1201" y="3993"/>
                  </a:lnTo>
                  <a:lnTo>
                    <a:pt x="1506" y="4175"/>
                  </a:lnTo>
                  <a:lnTo>
                    <a:pt x="1506" y="4538"/>
                  </a:lnTo>
                  <a:lnTo>
                    <a:pt x="1362" y="4719"/>
                  </a:lnTo>
                  <a:lnTo>
                    <a:pt x="1667" y="4901"/>
                  </a:lnTo>
                  <a:lnTo>
                    <a:pt x="2259" y="4901"/>
                  </a:lnTo>
                  <a:lnTo>
                    <a:pt x="2563" y="5264"/>
                  </a:lnTo>
                  <a:lnTo>
                    <a:pt x="3011" y="5264"/>
                  </a:lnTo>
                  <a:lnTo>
                    <a:pt x="3478" y="5082"/>
                  </a:lnTo>
                  <a:lnTo>
                    <a:pt x="4069" y="5445"/>
                  </a:lnTo>
                  <a:lnTo>
                    <a:pt x="4230" y="5808"/>
                  </a:lnTo>
                  <a:lnTo>
                    <a:pt x="4230" y="5990"/>
                  </a:lnTo>
                  <a:lnTo>
                    <a:pt x="4535" y="6171"/>
                  </a:lnTo>
                  <a:lnTo>
                    <a:pt x="4679" y="6534"/>
                  </a:lnTo>
                  <a:lnTo>
                    <a:pt x="4679" y="6716"/>
                  </a:lnTo>
                  <a:lnTo>
                    <a:pt x="4069" y="7079"/>
                  </a:lnTo>
                  <a:lnTo>
                    <a:pt x="3621" y="7442"/>
                  </a:lnTo>
                  <a:lnTo>
                    <a:pt x="3011" y="7805"/>
                  </a:lnTo>
                  <a:lnTo>
                    <a:pt x="3173" y="8350"/>
                  </a:lnTo>
                  <a:lnTo>
                    <a:pt x="2868" y="9076"/>
                  </a:lnTo>
                  <a:lnTo>
                    <a:pt x="2868" y="9620"/>
                  </a:lnTo>
                  <a:lnTo>
                    <a:pt x="2725" y="9802"/>
                  </a:lnTo>
                  <a:lnTo>
                    <a:pt x="2563" y="9802"/>
                  </a:lnTo>
                  <a:lnTo>
                    <a:pt x="2563" y="10528"/>
                  </a:lnTo>
                  <a:lnTo>
                    <a:pt x="2259" y="10891"/>
                  </a:lnTo>
                  <a:lnTo>
                    <a:pt x="1810" y="11072"/>
                  </a:lnTo>
                  <a:lnTo>
                    <a:pt x="1362" y="11072"/>
                  </a:lnTo>
                  <a:lnTo>
                    <a:pt x="1667" y="12524"/>
                  </a:lnTo>
                  <a:lnTo>
                    <a:pt x="1954" y="12887"/>
                  </a:lnTo>
                  <a:lnTo>
                    <a:pt x="1954" y="13069"/>
                  </a:lnTo>
                  <a:lnTo>
                    <a:pt x="1810" y="13250"/>
                  </a:lnTo>
                  <a:lnTo>
                    <a:pt x="1362" y="13432"/>
                  </a:lnTo>
                  <a:lnTo>
                    <a:pt x="1201" y="13795"/>
                  </a:lnTo>
                  <a:lnTo>
                    <a:pt x="1058" y="14339"/>
                  </a:lnTo>
                  <a:lnTo>
                    <a:pt x="1201" y="14884"/>
                  </a:lnTo>
                  <a:lnTo>
                    <a:pt x="1362" y="15247"/>
                  </a:lnTo>
                  <a:lnTo>
                    <a:pt x="1506" y="15247"/>
                  </a:lnTo>
                  <a:lnTo>
                    <a:pt x="1058" y="15792"/>
                  </a:lnTo>
                  <a:lnTo>
                    <a:pt x="305" y="16336"/>
                  </a:lnTo>
                  <a:lnTo>
                    <a:pt x="143" y="17062"/>
                  </a:lnTo>
                  <a:lnTo>
                    <a:pt x="0" y="17788"/>
                  </a:lnTo>
                  <a:lnTo>
                    <a:pt x="305" y="17788"/>
                  </a:lnTo>
                  <a:lnTo>
                    <a:pt x="1058" y="17970"/>
                  </a:lnTo>
                  <a:lnTo>
                    <a:pt x="1667" y="18514"/>
                  </a:lnTo>
                  <a:lnTo>
                    <a:pt x="1954" y="19059"/>
                  </a:lnTo>
                  <a:lnTo>
                    <a:pt x="1954" y="19966"/>
                  </a:lnTo>
                  <a:lnTo>
                    <a:pt x="2115" y="20874"/>
                  </a:lnTo>
                  <a:lnTo>
                    <a:pt x="2725" y="21600"/>
                  </a:lnTo>
                  <a:lnTo>
                    <a:pt x="3926" y="21055"/>
                  </a:lnTo>
                  <a:lnTo>
                    <a:pt x="4535" y="20874"/>
                  </a:lnTo>
                  <a:lnTo>
                    <a:pt x="5288" y="20692"/>
                  </a:lnTo>
                  <a:lnTo>
                    <a:pt x="6041" y="20329"/>
                  </a:lnTo>
                  <a:lnTo>
                    <a:pt x="6794" y="20511"/>
                  </a:lnTo>
                  <a:lnTo>
                    <a:pt x="8299" y="20874"/>
                  </a:lnTo>
                  <a:lnTo>
                    <a:pt x="9662" y="21055"/>
                  </a:lnTo>
                  <a:lnTo>
                    <a:pt x="10271" y="21055"/>
                  </a:lnTo>
                  <a:lnTo>
                    <a:pt x="10719" y="20511"/>
                  </a:lnTo>
                  <a:lnTo>
                    <a:pt x="11024" y="19785"/>
                  </a:lnTo>
                  <a:lnTo>
                    <a:pt x="11634" y="19422"/>
                  </a:lnTo>
                  <a:lnTo>
                    <a:pt x="13139" y="19240"/>
                  </a:lnTo>
                  <a:lnTo>
                    <a:pt x="12996" y="18696"/>
                  </a:lnTo>
                  <a:lnTo>
                    <a:pt x="13139" y="18151"/>
                  </a:lnTo>
                  <a:lnTo>
                    <a:pt x="14053" y="17062"/>
                  </a:lnTo>
                  <a:lnTo>
                    <a:pt x="15093" y="16336"/>
                  </a:lnTo>
                  <a:lnTo>
                    <a:pt x="14502" y="15066"/>
                  </a:lnTo>
                  <a:lnTo>
                    <a:pt x="14502" y="14158"/>
                  </a:lnTo>
                  <a:lnTo>
                    <a:pt x="15093" y="13432"/>
                  </a:lnTo>
                  <a:lnTo>
                    <a:pt x="15864" y="12161"/>
                  </a:lnTo>
                  <a:lnTo>
                    <a:pt x="16617" y="11435"/>
                  </a:lnTo>
                  <a:lnTo>
                    <a:pt x="16760" y="11435"/>
                  </a:lnTo>
                  <a:lnTo>
                    <a:pt x="16921" y="10709"/>
                  </a:lnTo>
                  <a:lnTo>
                    <a:pt x="17513" y="10165"/>
                  </a:lnTo>
                  <a:lnTo>
                    <a:pt x="18266" y="9983"/>
                  </a:lnTo>
                  <a:lnTo>
                    <a:pt x="19628" y="9802"/>
                  </a:lnTo>
                  <a:lnTo>
                    <a:pt x="21439" y="8531"/>
                  </a:lnTo>
                  <a:lnTo>
                    <a:pt x="21600" y="8531"/>
                  </a:lnTo>
                  <a:lnTo>
                    <a:pt x="21600" y="8350"/>
                  </a:lnTo>
                  <a:lnTo>
                    <a:pt x="21600" y="7805"/>
                  </a:lnTo>
                  <a:lnTo>
                    <a:pt x="21152" y="7987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" name="Shape 1677"/>
            <p:cNvSpPr/>
            <p:nvPr/>
          </p:nvSpPr>
          <p:spPr>
            <a:xfrm>
              <a:off x="3000375" y="10302572"/>
              <a:ext cx="784043" cy="1147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90" y="3366"/>
                  </a:moveTo>
                  <a:lnTo>
                    <a:pt x="20317" y="3086"/>
                  </a:lnTo>
                  <a:lnTo>
                    <a:pt x="20317" y="2805"/>
                  </a:lnTo>
                  <a:lnTo>
                    <a:pt x="19856" y="2244"/>
                  </a:lnTo>
                  <a:lnTo>
                    <a:pt x="18162" y="1683"/>
                  </a:lnTo>
                  <a:lnTo>
                    <a:pt x="16828" y="1964"/>
                  </a:lnTo>
                  <a:lnTo>
                    <a:pt x="15546" y="1964"/>
                  </a:lnTo>
                  <a:lnTo>
                    <a:pt x="14674" y="1403"/>
                  </a:lnTo>
                  <a:lnTo>
                    <a:pt x="12981" y="1403"/>
                  </a:lnTo>
                  <a:lnTo>
                    <a:pt x="12108" y="1122"/>
                  </a:lnTo>
                  <a:lnTo>
                    <a:pt x="12519" y="842"/>
                  </a:lnTo>
                  <a:lnTo>
                    <a:pt x="12519" y="281"/>
                  </a:lnTo>
                  <a:lnTo>
                    <a:pt x="11647" y="0"/>
                  </a:lnTo>
                  <a:lnTo>
                    <a:pt x="9081" y="281"/>
                  </a:lnTo>
                  <a:lnTo>
                    <a:pt x="9081" y="1403"/>
                  </a:lnTo>
                  <a:lnTo>
                    <a:pt x="8209" y="3927"/>
                  </a:lnTo>
                  <a:lnTo>
                    <a:pt x="7337" y="5049"/>
                  </a:lnTo>
                  <a:lnTo>
                    <a:pt x="6465" y="7294"/>
                  </a:lnTo>
                  <a:lnTo>
                    <a:pt x="4720" y="8977"/>
                  </a:lnTo>
                  <a:lnTo>
                    <a:pt x="2155" y="10660"/>
                  </a:lnTo>
                  <a:lnTo>
                    <a:pt x="872" y="12343"/>
                  </a:lnTo>
                  <a:lnTo>
                    <a:pt x="410" y="12904"/>
                  </a:lnTo>
                  <a:lnTo>
                    <a:pt x="872" y="13184"/>
                  </a:lnTo>
                  <a:lnTo>
                    <a:pt x="1744" y="13465"/>
                  </a:lnTo>
                  <a:lnTo>
                    <a:pt x="1283" y="14026"/>
                  </a:lnTo>
                  <a:lnTo>
                    <a:pt x="1283" y="14306"/>
                  </a:lnTo>
                  <a:lnTo>
                    <a:pt x="1744" y="14587"/>
                  </a:lnTo>
                  <a:lnTo>
                    <a:pt x="3438" y="14587"/>
                  </a:lnTo>
                  <a:lnTo>
                    <a:pt x="2155" y="16831"/>
                  </a:lnTo>
                  <a:lnTo>
                    <a:pt x="2155" y="17953"/>
                  </a:lnTo>
                  <a:lnTo>
                    <a:pt x="1283" y="19075"/>
                  </a:lnTo>
                  <a:lnTo>
                    <a:pt x="410" y="20197"/>
                  </a:lnTo>
                  <a:lnTo>
                    <a:pt x="0" y="20758"/>
                  </a:lnTo>
                  <a:lnTo>
                    <a:pt x="410" y="20758"/>
                  </a:lnTo>
                  <a:lnTo>
                    <a:pt x="2565" y="20758"/>
                  </a:lnTo>
                  <a:lnTo>
                    <a:pt x="4310" y="21039"/>
                  </a:lnTo>
                  <a:lnTo>
                    <a:pt x="6465" y="21600"/>
                  </a:lnTo>
                  <a:lnTo>
                    <a:pt x="8209" y="21319"/>
                  </a:lnTo>
                  <a:lnTo>
                    <a:pt x="8619" y="20197"/>
                  </a:lnTo>
                  <a:lnTo>
                    <a:pt x="9081" y="19075"/>
                  </a:lnTo>
                  <a:lnTo>
                    <a:pt x="11236" y="18234"/>
                  </a:lnTo>
                  <a:lnTo>
                    <a:pt x="12519" y="17392"/>
                  </a:lnTo>
                  <a:lnTo>
                    <a:pt x="12108" y="17392"/>
                  </a:lnTo>
                  <a:lnTo>
                    <a:pt x="11647" y="16831"/>
                  </a:lnTo>
                  <a:lnTo>
                    <a:pt x="11236" y="15990"/>
                  </a:lnTo>
                  <a:lnTo>
                    <a:pt x="11647" y="15148"/>
                  </a:lnTo>
                  <a:lnTo>
                    <a:pt x="12108" y="14587"/>
                  </a:lnTo>
                  <a:lnTo>
                    <a:pt x="13391" y="14306"/>
                  </a:lnTo>
                  <a:lnTo>
                    <a:pt x="13801" y="14026"/>
                  </a:lnTo>
                  <a:lnTo>
                    <a:pt x="13801" y="13745"/>
                  </a:lnTo>
                  <a:lnTo>
                    <a:pt x="12981" y="13184"/>
                  </a:lnTo>
                  <a:lnTo>
                    <a:pt x="12108" y="10940"/>
                  </a:lnTo>
                  <a:lnTo>
                    <a:pt x="13391" y="10940"/>
                  </a:lnTo>
                  <a:lnTo>
                    <a:pt x="14674" y="10660"/>
                  </a:lnTo>
                  <a:lnTo>
                    <a:pt x="15546" y="10099"/>
                  </a:lnTo>
                  <a:lnTo>
                    <a:pt x="15546" y="8977"/>
                  </a:lnTo>
                  <a:lnTo>
                    <a:pt x="16008" y="8977"/>
                  </a:lnTo>
                  <a:lnTo>
                    <a:pt x="16418" y="8696"/>
                  </a:lnTo>
                  <a:lnTo>
                    <a:pt x="16418" y="7855"/>
                  </a:lnTo>
                  <a:lnTo>
                    <a:pt x="17290" y="6732"/>
                  </a:lnTo>
                  <a:lnTo>
                    <a:pt x="16828" y="5891"/>
                  </a:lnTo>
                  <a:lnTo>
                    <a:pt x="18573" y="5330"/>
                  </a:lnTo>
                  <a:lnTo>
                    <a:pt x="19856" y="4769"/>
                  </a:lnTo>
                  <a:lnTo>
                    <a:pt x="21600" y="4208"/>
                  </a:lnTo>
                  <a:lnTo>
                    <a:pt x="21600" y="3927"/>
                  </a:lnTo>
                  <a:lnTo>
                    <a:pt x="21190" y="336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" name="Shape 1678"/>
            <p:cNvSpPr/>
            <p:nvPr/>
          </p:nvSpPr>
          <p:spPr>
            <a:xfrm>
              <a:off x="3298348" y="9974603"/>
              <a:ext cx="2244115" cy="17740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52" y="7987"/>
                  </a:moveTo>
                  <a:lnTo>
                    <a:pt x="20686" y="7624"/>
                  </a:lnTo>
                  <a:lnTo>
                    <a:pt x="19628" y="7261"/>
                  </a:lnTo>
                  <a:lnTo>
                    <a:pt x="18571" y="6716"/>
                  </a:lnTo>
                  <a:lnTo>
                    <a:pt x="17370" y="6534"/>
                  </a:lnTo>
                  <a:lnTo>
                    <a:pt x="16312" y="6353"/>
                  </a:lnTo>
                  <a:lnTo>
                    <a:pt x="16007" y="5808"/>
                  </a:lnTo>
                  <a:lnTo>
                    <a:pt x="15398" y="5264"/>
                  </a:lnTo>
                  <a:lnTo>
                    <a:pt x="14645" y="5082"/>
                  </a:lnTo>
                  <a:lnTo>
                    <a:pt x="14053" y="4356"/>
                  </a:lnTo>
                  <a:lnTo>
                    <a:pt x="13139" y="3449"/>
                  </a:lnTo>
                  <a:lnTo>
                    <a:pt x="12835" y="3267"/>
                  </a:lnTo>
                  <a:lnTo>
                    <a:pt x="12530" y="3267"/>
                  </a:lnTo>
                  <a:lnTo>
                    <a:pt x="11938" y="3086"/>
                  </a:lnTo>
                  <a:lnTo>
                    <a:pt x="11329" y="2723"/>
                  </a:lnTo>
                  <a:lnTo>
                    <a:pt x="10719" y="2904"/>
                  </a:lnTo>
                  <a:lnTo>
                    <a:pt x="9966" y="2360"/>
                  </a:lnTo>
                  <a:lnTo>
                    <a:pt x="9357" y="2360"/>
                  </a:lnTo>
                  <a:lnTo>
                    <a:pt x="8604" y="2178"/>
                  </a:lnTo>
                  <a:lnTo>
                    <a:pt x="6937" y="1452"/>
                  </a:lnTo>
                  <a:lnTo>
                    <a:pt x="6489" y="1089"/>
                  </a:lnTo>
                  <a:lnTo>
                    <a:pt x="5736" y="1089"/>
                  </a:lnTo>
                  <a:lnTo>
                    <a:pt x="4069" y="726"/>
                  </a:lnTo>
                  <a:lnTo>
                    <a:pt x="3621" y="363"/>
                  </a:lnTo>
                  <a:lnTo>
                    <a:pt x="3316" y="0"/>
                  </a:lnTo>
                  <a:lnTo>
                    <a:pt x="3011" y="0"/>
                  </a:lnTo>
                  <a:lnTo>
                    <a:pt x="2563" y="0"/>
                  </a:lnTo>
                  <a:lnTo>
                    <a:pt x="2420" y="182"/>
                  </a:lnTo>
                  <a:lnTo>
                    <a:pt x="2259" y="545"/>
                  </a:lnTo>
                  <a:lnTo>
                    <a:pt x="1954" y="545"/>
                  </a:lnTo>
                  <a:lnTo>
                    <a:pt x="1058" y="726"/>
                  </a:lnTo>
                  <a:lnTo>
                    <a:pt x="305" y="1089"/>
                  </a:lnTo>
                  <a:lnTo>
                    <a:pt x="448" y="1815"/>
                  </a:lnTo>
                  <a:lnTo>
                    <a:pt x="448" y="1997"/>
                  </a:lnTo>
                  <a:lnTo>
                    <a:pt x="448" y="2360"/>
                  </a:lnTo>
                  <a:lnTo>
                    <a:pt x="609" y="2904"/>
                  </a:lnTo>
                  <a:lnTo>
                    <a:pt x="305" y="4175"/>
                  </a:lnTo>
                  <a:lnTo>
                    <a:pt x="1201" y="3993"/>
                  </a:lnTo>
                  <a:lnTo>
                    <a:pt x="1506" y="4175"/>
                  </a:lnTo>
                  <a:lnTo>
                    <a:pt x="1506" y="4538"/>
                  </a:lnTo>
                  <a:lnTo>
                    <a:pt x="1362" y="4719"/>
                  </a:lnTo>
                  <a:lnTo>
                    <a:pt x="1667" y="4901"/>
                  </a:lnTo>
                  <a:lnTo>
                    <a:pt x="2259" y="4901"/>
                  </a:lnTo>
                  <a:lnTo>
                    <a:pt x="2563" y="5264"/>
                  </a:lnTo>
                  <a:lnTo>
                    <a:pt x="3011" y="5264"/>
                  </a:lnTo>
                  <a:lnTo>
                    <a:pt x="3478" y="5082"/>
                  </a:lnTo>
                  <a:lnTo>
                    <a:pt x="4069" y="5445"/>
                  </a:lnTo>
                  <a:lnTo>
                    <a:pt x="4230" y="5808"/>
                  </a:lnTo>
                  <a:lnTo>
                    <a:pt x="4230" y="5990"/>
                  </a:lnTo>
                  <a:lnTo>
                    <a:pt x="4535" y="6171"/>
                  </a:lnTo>
                  <a:lnTo>
                    <a:pt x="4679" y="6534"/>
                  </a:lnTo>
                  <a:lnTo>
                    <a:pt x="4679" y="6716"/>
                  </a:lnTo>
                  <a:lnTo>
                    <a:pt x="4069" y="7079"/>
                  </a:lnTo>
                  <a:lnTo>
                    <a:pt x="3621" y="7442"/>
                  </a:lnTo>
                  <a:lnTo>
                    <a:pt x="3011" y="7805"/>
                  </a:lnTo>
                  <a:lnTo>
                    <a:pt x="3173" y="8350"/>
                  </a:lnTo>
                  <a:lnTo>
                    <a:pt x="2868" y="9076"/>
                  </a:lnTo>
                  <a:lnTo>
                    <a:pt x="2868" y="9620"/>
                  </a:lnTo>
                  <a:lnTo>
                    <a:pt x="2725" y="9802"/>
                  </a:lnTo>
                  <a:lnTo>
                    <a:pt x="2563" y="9802"/>
                  </a:lnTo>
                  <a:lnTo>
                    <a:pt x="2563" y="10528"/>
                  </a:lnTo>
                  <a:lnTo>
                    <a:pt x="2259" y="10891"/>
                  </a:lnTo>
                  <a:lnTo>
                    <a:pt x="1810" y="11072"/>
                  </a:lnTo>
                  <a:lnTo>
                    <a:pt x="1362" y="11072"/>
                  </a:lnTo>
                  <a:lnTo>
                    <a:pt x="1667" y="12524"/>
                  </a:lnTo>
                  <a:lnTo>
                    <a:pt x="1954" y="12887"/>
                  </a:lnTo>
                  <a:lnTo>
                    <a:pt x="1954" y="13069"/>
                  </a:lnTo>
                  <a:lnTo>
                    <a:pt x="1810" y="13250"/>
                  </a:lnTo>
                  <a:lnTo>
                    <a:pt x="1362" y="13432"/>
                  </a:lnTo>
                  <a:lnTo>
                    <a:pt x="1201" y="13795"/>
                  </a:lnTo>
                  <a:lnTo>
                    <a:pt x="1058" y="14339"/>
                  </a:lnTo>
                  <a:lnTo>
                    <a:pt x="1201" y="14884"/>
                  </a:lnTo>
                  <a:lnTo>
                    <a:pt x="1362" y="15247"/>
                  </a:lnTo>
                  <a:lnTo>
                    <a:pt x="1506" y="15247"/>
                  </a:lnTo>
                  <a:lnTo>
                    <a:pt x="1058" y="15792"/>
                  </a:lnTo>
                  <a:lnTo>
                    <a:pt x="305" y="16336"/>
                  </a:lnTo>
                  <a:lnTo>
                    <a:pt x="143" y="17062"/>
                  </a:lnTo>
                  <a:lnTo>
                    <a:pt x="0" y="17788"/>
                  </a:lnTo>
                  <a:lnTo>
                    <a:pt x="305" y="17788"/>
                  </a:lnTo>
                  <a:lnTo>
                    <a:pt x="1058" y="17970"/>
                  </a:lnTo>
                  <a:lnTo>
                    <a:pt x="1667" y="18514"/>
                  </a:lnTo>
                  <a:lnTo>
                    <a:pt x="1954" y="19059"/>
                  </a:lnTo>
                  <a:lnTo>
                    <a:pt x="1954" y="19966"/>
                  </a:lnTo>
                  <a:lnTo>
                    <a:pt x="2115" y="20874"/>
                  </a:lnTo>
                  <a:lnTo>
                    <a:pt x="2725" y="21600"/>
                  </a:lnTo>
                  <a:lnTo>
                    <a:pt x="3926" y="21055"/>
                  </a:lnTo>
                  <a:lnTo>
                    <a:pt x="4535" y="20874"/>
                  </a:lnTo>
                  <a:lnTo>
                    <a:pt x="5288" y="20692"/>
                  </a:lnTo>
                  <a:lnTo>
                    <a:pt x="6041" y="20329"/>
                  </a:lnTo>
                  <a:lnTo>
                    <a:pt x="6794" y="20511"/>
                  </a:lnTo>
                  <a:lnTo>
                    <a:pt x="8299" y="20874"/>
                  </a:lnTo>
                  <a:lnTo>
                    <a:pt x="9662" y="21055"/>
                  </a:lnTo>
                  <a:lnTo>
                    <a:pt x="10271" y="21055"/>
                  </a:lnTo>
                  <a:lnTo>
                    <a:pt x="10719" y="20511"/>
                  </a:lnTo>
                  <a:lnTo>
                    <a:pt x="11024" y="19785"/>
                  </a:lnTo>
                  <a:lnTo>
                    <a:pt x="11634" y="19422"/>
                  </a:lnTo>
                  <a:lnTo>
                    <a:pt x="13139" y="19240"/>
                  </a:lnTo>
                  <a:lnTo>
                    <a:pt x="12996" y="18696"/>
                  </a:lnTo>
                  <a:lnTo>
                    <a:pt x="13139" y="18151"/>
                  </a:lnTo>
                  <a:lnTo>
                    <a:pt x="14053" y="17062"/>
                  </a:lnTo>
                  <a:lnTo>
                    <a:pt x="15093" y="16336"/>
                  </a:lnTo>
                  <a:lnTo>
                    <a:pt x="14502" y="15066"/>
                  </a:lnTo>
                  <a:lnTo>
                    <a:pt x="14502" y="14158"/>
                  </a:lnTo>
                  <a:lnTo>
                    <a:pt x="15093" y="13432"/>
                  </a:lnTo>
                  <a:lnTo>
                    <a:pt x="15864" y="12161"/>
                  </a:lnTo>
                  <a:lnTo>
                    <a:pt x="16617" y="11435"/>
                  </a:lnTo>
                  <a:lnTo>
                    <a:pt x="16760" y="11435"/>
                  </a:lnTo>
                  <a:lnTo>
                    <a:pt x="16921" y="10709"/>
                  </a:lnTo>
                  <a:lnTo>
                    <a:pt x="16921" y="10709"/>
                  </a:lnTo>
                  <a:lnTo>
                    <a:pt x="16921" y="10709"/>
                  </a:lnTo>
                  <a:lnTo>
                    <a:pt x="17513" y="10165"/>
                  </a:lnTo>
                  <a:lnTo>
                    <a:pt x="18266" y="9983"/>
                  </a:lnTo>
                  <a:lnTo>
                    <a:pt x="19628" y="9802"/>
                  </a:lnTo>
                  <a:lnTo>
                    <a:pt x="21439" y="8531"/>
                  </a:lnTo>
                  <a:lnTo>
                    <a:pt x="21600" y="8531"/>
                  </a:lnTo>
                  <a:lnTo>
                    <a:pt x="21600" y="8350"/>
                  </a:lnTo>
                  <a:lnTo>
                    <a:pt x="21600" y="7805"/>
                  </a:lnTo>
                  <a:lnTo>
                    <a:pt x="21600" y="7805"/>
                  </a:lnTo>
                  <a:lnTo>
                    <a:pt x="21152" y="7987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" name="Shape 1679"/>
            <p:cNvSpPr/>
            <p:nvPr/>
          </p:nvSpPr>
          <p:spPr>
            <a:xfrm>
              <a:off x="3000375" y="10302572"/>
              <a:ext cx="784043" cy="11478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90" y="3366"/>
                  </a:moveTo>
                  <a:lnTo>
                    <a:pt x="20317" y="3086"/>
                  </a:lnTo>
                  <a:lnTo>
                    <a:pt x="20317" y="2805"/>
                  </a:lnTo>
                  <a:lnTo>
                    <a:pt x="19856" y="2244"/>
                  </a:lnTo>
                  <a:lnTo>
                    <a:pt x="18162" y="1683"/>
                  </a:lnTo>
                  <a:lnTo>
                    <a:pt x="16828" y="1964"/>
                  </a:lnTo>
                  <a:lnTo>
                    <a:pt x="15546" y="1964"/>
                  </a:lnTo>
                  <a:lnTo>
                    <a:pt x="14674" y="1403"/>
                  </a:lnTo>
                  <a:lnTo>
                    <a:pt x="12981" y="1403"/>
                  </a:lnTo>
                  <a:lnTo>
                    <a:pt x="12108" y="1122"/>
                  </a:lnTo>
                  <a:lnTo>
                    <a:pt x="12519" y="842"/>
                  </a:lnTo>
                  <a:lnTo>
                    <a:pt x="12519" y="281"/>
                  </a:lnTo>
                  <a:lnTo>
                    <a:pt x="11647" y="0"/>
                  </a:lnTo>
                  <a:lnTo>
                    <a:pt x="9081" y="281"/>
                  </a:lnTo>
                  <a:lnTo>
                    <a:pt x="9081" y="1403"/>
                  </a:lnTo>
                  <a:lnTo>
                    <a:pt x="8209" y="3927"/>
                  </a:lnTo>
                  <a:lnTo>
                    <a:pt x="7337" y="5049"/>
                  </a:lnTo>
                  <a:lnTo>
                    <a:pt x="6465" y="7294"/>
                  </a:lnTo>
                  <a:lnTo>
                    <a:pt x="4720" y="8977"/>
                  </a:lnTo>
                  <a:lnTo>
                    <a:pt x="2155" y="10660"/>
                  </a:lnTo>
                  <a:lnTo>
                    <a:pt x="872" y="12343"/>
                  </a:lnTo>
                  <a:lnTo>
                    <a:pt x="410" y="12904"/>
                  </a:lnTo>
                  <a:lnTo>
                    <a:pt x="872" y="13184"/>
                  </a:lnTo>
                  <a:lnTo>
                    <a:pt x="1744" y="13465"/>
                  </a:lnTo>
                  <a:lnTo>
                    <a:pt x="1283" y="14026"/>
                  </a:lnTo>
                  <a:lnTo>
                    <a:pt x="1283" y="14306"/>
                  </a:lnTo>
                  <a:lnTo>
                    <a:pt x="1744" y="14587"/>
                  </a:lnTo>
                  <a:lnTo>
                    <a:pt x="3438" y="14587"/>
                  </a:lnTo>
                  <a:lnTo>
                    <a:pt x="2155" y="16831"/>
                  </a:lnTo>
                  <a:lnTo>
                    <a:pt x="2155" y="17953"/>
                  </a:lnTo>
                  <a:lnTo>
                    <a:pt x="1283" y="19075"/>
                  </a:lnTo>
                  <a:lnTo>
                    <a:pt x="410" y="20197"/>
                  </a:lnTo>
                  <a:lnTo>
                    <a:pt x="0" y="20758"/>
                  </a:lnTo>
                  <a:lnTo>
                    <a:pt x="410" y="20758"/>
                  </a:lnTo>
                  <a:lnTo>
                    <a:pt x="2565" y="20758"/>
                  </a:lnTo>
                  <a:lnTo>
                    <a:pt x="4310" y="21039"/>
                  </a:lnTo>
                  <a:lnTo>
                    <a:pt x="6465" y="21600"/>
                  </a:lnTo>
                  <a:lnTo>
                    <a:pt x="8209" y="21319"/>
                  </a:lnTo>
                  <a:lnTo>
                    <a:pt x="8209" y="21319"/>
                  </a:lnTo>
                  <a:lnTo>
                    <a:pt x="8619" y="20197"/>
                  </a:lnTo>
                  <a:lnTo>
                    <a:pt x="9081" y="19075"/>
                  </a:lnTo>
                  <a:lnTo>
                    <a:pt x="11236" y="18234"/>
                  </a:lnTo>
                  <a:lnTo>
                    <a:pt x="12519" y="17392"/>
                  </a:lnTo>
                  <a:lnTo>
                    <a:pt x="12108" y="17392"/>
                  </a:lnTo>
                  <a:lnTo>
                    <a:pt x="11647" y="16831"/>
                  </a:lnTo>
                  <a:lnTo>
                    <a:pt x="11236" y="15990"/>
                  </a:lnTo>
                  <a:lnTo>
                    <a:pt x="11647" y="15148"/>
                  </a:lnTo>
                  <a:lnTo>
                    <a:pt x="12108" y="14587"/>
                  </a:lnTo>
                  <a:lnTo>
                    <a:pt x="13391" y="14306"/>
                  </a:lnTo>
                  <a:lnTo>
                    <a:pt x="13801" y="14026"/>
                  </a:lnTo>
                  <a:lnTo>
                    <a:pt x="13801" y="13745"/>
                  </a:lnTo>
                  <a:lnTo>
                    <a:pt x="12981" y="13184"/>
                  </a:lnTo>
                  <a:lnTo>
                    <a:pt x="12108" y="10940"/>
                  </a:lnTo>
                  <a:lnTo>
                    <a:pt x="13391" y="10940"/>
                  </a:lnTo>
                  <a:lnTo>
                    <a:pt x="14674" y="10660"/>
                  </a:lnTo>
                  <a:lnTo>
                    <a:pt x="15546" y="10099"/>
                  </a:lnTo>
                  <a:lnTo>
                    <a:pt x="15546" y="8977"/>
                  </a:lnTo>
                  <a:lnTo>
                    <a:pt x="16008" y="8977"/>
                  </a:lnTo>
                  <a:lnTo>
                    <a:pt x="16418" y="8696"/>
                  </a:lnTo>
                  <a:lnTo>
                    <a:pt x="16418" y="7855"/>
                  </a:lnTo>
                  <a:lnTo>
                    <a:pt x="17290" y="6732"/>
                  </a:lnTo>
                  <a:lnTo>
                    <a:pt x="16828" y="5891"/>
                  </a:lnTo>
                  <a:lnTo>
                    <a:pt x="18573" y="5330"/>
                  </a:lnTo>
                  <a:lnTo>
                    <a:pt x="19856" y="4769"/>
                  </a:lnTo>
                  <a:lnTo>
                    <a:pt x="21600" y="4208"/>
                  </a:lnTo>
                  <a:lnTo>
                    <a:pt x="21600" y="3927"/>
                  </a:lnTo>
                  <a:lnTo>
                    <a:pt x="21190" y="3366"/>
                  </a:lnTo>
                  <a:lnTo>
                    <a:pt x="21190" y="336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" name="Shape 1680"/>
            <p:cNvSpPr/>
            <p:nvPr/>
          </p:nvSpPr>
          <p:spPr>
            <a:xfrm>
              <a:off x="3721098" y="7470117"/>
              <a:ext cx="737486" cy="760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800" y="8471"/>
                  </a:moveTo>
                  <a:lnTo>
                    <a:pt x="19309" y="7200"/>
                  </a:lnTo>
                  <a:lnTo>
                    <a:pt x="17945" y="6353"/>
                  </a:lnTo>
                  <a:lnTo>
                    <a:pt x="16091" y="7624"/>
                  </a:lnTo>
                  <a:lnTo>
                    <a:pt x="14291" y="5082"/>
                  </a:lnTo>
                  <a:lnTo>
                    <a:pt x="15164" y="4235"/>
                  </a:lnTo>
                  <a:lnTo>
                    <a:pt x="15164" y="3388"/>
                  </a:lnTo>
                  <a:lnTo>
                    <a:pt x="17018" y="3388"/>
                  </a:lnTo>
                  <a:lnTo>
                    <a:pt x="17509" y="2541"/>
                  </a:lnTo>
                  <a:lnTo>
                    <a:pt x="17945" y="1694"/>
                  </a:lnTo>
                  <a:lnTo>
                    <a:pt x="18873" y="1271"/>
                  </a:lnTo>
                  <a:lnTo>
                    <a:pt x="19309" y="0"/>
                  </a:lnTo>
                  <a:lnTo>
                    <a:pt x="17945" y="0"/>
                  </a:lnTo>
                  <a:lnTo>
                    <a:pt x="16582" y="424"/>
                  </a:lnTo>
                  <a:lnTo>
                    <a:pt x="14291" y="424"/>
                  </a:lnTo>
                  <a:lnTo>
                    <a:pt x="13800" y="1694"/>
                  </a:lnTo>
                  <a:lnTo>
                    <a:pt x="11945" y="2965"/>
                  </a:lnTo>
                  <a:lnTo>
                    <a:pt x="11945" y="4235"/>
                  </a:lnTo>
                  <a:lnTo>
                    <a:pt x="10145" y="5082"/>
                  </a:lnTo>
                  <a:lnTo>
                    <a:pt x="6927" y="3812"/>
                  </a:lnTo>
                  <a:lnTo>
                    <a:pt x="5073" y="5506"/>
                  </a:lnTo>
                  <a:lnTo>
                    <a:pt x="6000" y="7200"/>
                  </a:lnTo>
                  <a:lnTo>
                    <a:pt x="4145" y="8471"/>
                  </a:lnTo>
                  <a:lnTo>
                    <a:pt x="6000" y="10165"/>
                  </a:lnTo>
                  <a:lnTo>
                    <a:pt x="8291" y="11012"/>
                  </a:lnTo>
                  <a:lnTo>
                    <a:pt x="7855" y="11859"/>
                  </a:lnTo>
                  <a:lnTo>
                    <a:pt x="6436" y="11859"/>
                  </a:lnTo>
                  <a:lnTo>
                    <a:pt x="5564" y="13553"/>
                  </a:lnTo>
                  <a:lnTo>
                    <a:pt x="2782" y="14400"/>
                  </a:lnTo>
                  <a:lnTo>
                    <a:pt x="2782" y="16094"/>
                  </a:lnTo>
                  <a:lnTo>
                    <a:pt x="491" y="16518"/>
                  </a:lnTo>
                  <a:lnTo>
                    <a:pt x="1418" y="17365"/>
                  </a:lnTo>
                  <a:lnTo>
                    <a:pt x="0" y="19482"/>
                  </a:lnTo>
                  <a:lnTo>
                    <a:pt x="1418" y="19906"/>
                  </a:lnTo>
                  <a:lnTo>
                    <a:pt x="1418" y="21176"/>
                  </a:lnTo>
                  <a:lnTo>
                    <a:pt x="3218" y="21600"/>
                  </a:lnTo>
                  <a:lnTo>
                    <a:pt x="8727" y="21600"/>
                  </a:lnTo>
                  <a:lnTo>
                    <a:pt x="12436" y="19906"/>
                  </a:lnTo>
                  <a:lnTo>
                    <a:pt x="15655" y="19906"/>
                  </a:lnTo>
                  <a:lnTo>
                    <a:pt x="17945" y="20753"/>
                  </a:lnTo>
                  <a:lnTo>
                    <a:pt x="17945" y="19059"/>
                  </a:lnTo>
                  <a:lnTo>
                    <a:pt x="19309" y="17365"/>
                  </a:lnTo>
                  <a:lnTo>
                    <a:pt x="20236" y="16094"/>
                  </a:lnTo>
                  <a:lnTo>
                    <a:pt x="21164" y="12282"/>
                  </a:lnTo>
                  <a:lnTo>
                    <a:pt x="20727" y="11012"/>
                  </a:lnTo>
                  <a:lnTo>
                    <a:pt x="20236" y="9318"/>
                  </a:lnTo>
                  <a:lnTo>
                    <a:pt x="21600" y="8894"/>
                  </a:lnTo>
                  <a:lnTo>
                    <a:pt x="20727" y="8471"/>
                  </a:lnTo>
                  <a:lnTo>
                    <a:pt x="19800" y="847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" name="Shape 1681"/>
            <p:cNvSpPr/>
            <p:nvPr/>
          </p:nvSpPr>
          <p:spPr>
            <a:xfrm>
              <a:off x="4209029" y="7514841"/>
              <a:ext cx="376193" cy="268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82" y="10800"/>
                  </a:moveTo>
                  <a:lnTo>
                    <a:pt x="18927" y="7200"/>
                  </a:lnTo>
                  <a:lnTo>
                    <a:pt x="18927" y="2400"/>
                  </a:lnTo>
                  <a:lnTo>
                    <a:pt x="16147" y="0"/>
                  </a:lnTo>
                  <a:lnTo>
                    <a:pt x="13473" y="0"/>
                  </a:lnTo>
                  <a:lnTo>
                    <a:pt x="11655" y="0"/>
                  </a:lnTo>
                  <a:lnTo>
                    <a:pt x="8982" y="0"/>
                  </a:lnTo>
                  <a:lnTo>
                    <a:pt x="8982" y="1200"/>
                  </a:lnTo>
                  <a:lnTo>
                    <a:pt x="8982" y="0"/>
                  </a:lnTo>
                  <a:lnTo>
                    <a:pt x="7164" y="1200"/>
                  </a:lnTo>
                  <a:lnTo>
                    <a:pt x="6309" y="3600"/>
                  </a:lnTo>
                  <a:lnTo>
                    <a:pt x="5347" y="6000"/>
                  </a:lnTo>
                  <a:lnTo>
                    <a:pt x="1711" y="6000"/>
                  </a:lnTo>
                  <a:lnTo>
                    <a:pt x="1711" y="8400"/>
                  </a:lnTo>
                  <a:lnTo>
                    <a:pt x="0" y="10800"/>
                  </a:lnTo>
                  <a:lnTo>
                    <a:pt x="3529" y="18000"/>
                  </a:lnTo>
                  <a:lnTo>
                    <a:pt x="7164" y="14400"/>
                  </a:lnTo>
                  <a:lnTo>
                    <a:pt x="9838" y="16800"/>
                  </a:lnTo>
                  <a:lnTo>
                    <a:pt x="10800" y="20400"/>
                  </a:lnTo>
                  <a:lnTo>
                    <a:pt x="12618" y="20400"/>
                  </a:lnTo>
                  <a:lnTo>
                    <a:pt x="14329" y="21600"/>
                  </a:lnTo>
                  <a:lnTo>
                    <a:pt x="15291" y="21600"/>
                  </a:lnTo>
                  <a:lnTo>
                    <a:pt x="17964" y="19200"/>
                  </a:lnTo>
                  <a:lnTo>
                    <a:pt x="20638" y="18000"/>
                  </a:lnTo>
                  <a:lnTo>
                    <a:pt x="21600" y="13200"/>
                  </a:lnTo>
                  <a:lnTo>
                    <a:pt x="19782" y="108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" name="Shape 1682"/>
            <p:cNvSpPr/>
            <p:nvPr/>
          </p:nvSpPr>
          <p:spPr>
            <a:xfrm>
              <a:off x="4302147" y="6814181"/>
              <a:ext cx="1240316" cy="1893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721"/>
                  </a:moveTo>
                  <a:lnTo>
                    <a:pt x="11481" y="2211"/>
                  </a:lnTo>
                  <a:lnTo>
                    <a:pt x="10930" y="2041"/>
                  </a:lnTo>
                  <a:lnTo>
                    <a:pt x="12584" y="1361"/>
                  </a:lnTo>
                  <a:lnTo>
                    <a:pt x="13395" y="1191"/>
                  </a:lnTo>
                  <a:lnTo>
                    <a:pt x="13654" y="510"/>
                  </a:lnTo>
                  <a:lnTo>
                    <a:pt x="10378" y="340"/>
                  </a:lnTo>
                  <a:lnTo>
                    <a:pt x="9308" y="0"/>
                  </a:lnTo>
                  <a:lnTo>
                    <a:pt x="8757" y="510"/>
                  </a:lnTo>
                  <a:lnTo>
                    <a:pt x="8205" y="850"/>
                  </a:lnTo>
                  <a:lnTo>
                    <a:pt x="7946" y="1191"/>
                  </a:lnTo>
                  <a:lnTo>
                    <a:pt x="8205" y="1701"/>
                  </a:lnTo>
                  <a:lnTo>
                    <a:pt x="7103" y="1871"/>
                  </a:lnTo>
                  <a:lnTo>
                    <a:pt x="6551" y="2211"/>
                  </a:lnTo>
                  <a:lnTo>
                    <a:pt x="6551" y="2891"/>
                  </a:lnTo>
                  <a:lnTo>
                    <a:pt x="6551" y="3402"/>
                  </a:lnTo>
                  <a:lnTo>
                    <a:pt x="6032" y="3912"/>
                  </a:lnTo>
                  <a:lnTo>
                    <a:pt x="5481" y="4252"/>
                  </a:lnTo>
                  <a:lnTo>
                    <a:pt x="4378" y="5272"/>
                  </a:lnTo>
                  <a:lnTo>
                    <a:pt x="5189" y="5443"/>
                  </a:lnTo>
                  <a:lnTo>
                    <a:pt x="6551" y="4932"/>
                  </a:lnTo>
                  <a:lnTo>
                    <a:pt x="6032" y="5613"/>
                  </a:lnTo>
                  <a:lnTo>
                    <a:pt x="5741" y="6293"/>
                  </a:lnTo>
                  <a:lnTo>
                    <a:pt x="5481" y="6803"/>
                  </a:lnTo>
                  <a:lnTo>
                    <a:pt x="4638" y="7994"/>
                  </a:lnTo>
                  <a:lnTo>
                    <a:pt x="5481" y="7994"/>
                  </a:lnTo>
                  <a:lnTo>
                    <a:pt x="6032" y="7313"/>
                  </a:lnTo>
                  <a:lnTo>
                    <a:pt x="6551" y="6463"/>
                  </a:lnTo>
                  <a:lnTo>
                    <a:pt x="6843" y="6973"/>
                  </a:lnTo>
                  <a:lnTo>
                    <a:pt x="7395" y="6803"/>
                  </a:lnTo>
                  <a:lnTo>
                    <a:pt x="7103" y="7313"/>
                  </a:lnTo>
                  <a:lnTo>
                    <a:pt x="7395" y="7654"/>
                  </a:lnTo>
                  <a:lnTo>
                    <a:pt x="6032" y="9014"/>
                  </a:lnTo>
                  <a:lnTo>
                    <a:pt x="6292" y="10035"/>
                  </a:lnTo>
                  <a:lnTo>
                    <a:pt x="6551" y="9354"/>
                  </a:lnTo>
                  <a:lnTo>
                    <a:pt x="7654" y="9865"/>
                  </a:lnTo>
                  <a:lnTo>
                    <a:pt x="8205" y="9694"/>
                  </a:lnTo>
                  <a:lnTo>
                    <a:pt x="9016" y="9865"/>
                  </a:lnTo>
                  <a:lnTo>
                    <a:pt x="9827" y="9524"/>
                  </a:lnTo>
                  <a:lnTo>
                    <a:pt x="10670" y="9694"/>
                  </a:lnTo>
                  <a:lnTo>
                    <a:pt x="9568" y="10205"/>
                  </a:lnTo>
                  <a:lnTo>
                    <a:pt x="9308" y="10545"/>
                  </a:lnTo>
                  <a:lnTo>
                    <a:pt x="10119" y="11565"/>
                  </a:lnTo>
                  <a:lnTo>
                    <a:pt x="10670" y="11565"/>
                  </a:lnTo>
                  <a:lnTo>
                    <a:pt x="10670" y="12246"/>
                  </a:lnTo>
                  <a:lnTo>
                    <a:pt x="10378" y="12246"/>
                  </a:lnTo>
                  <a:lnTo>
                    <a:pt x="10119" y="13436"/>
                  </a:lnTo>
                  <a:lnTo>
                    <a:pt x="9568" y="13776"/>
                  </a:lnTo>
                  <a:lnTo>
                    <a:pt x="9308" y="13606"/>
                  </a:lnTo>
                  <a:lnTo>
                    <a:pt x="7654" y="13606"/>
                  </a:lnTo>
                  <a:lnTo>
                    <a:pt x="6551" y="13266"/>
                  </a:lnTo>
                  <a:lnTo>
                    <a:pt x="6032" y="13436"/>
                  </a:lnTo>
                  <a:lnTo>
                    <a:pt x="6551" y="13776"/>
                  </a:lnTo>
                  <a:lnTo>
                    <a:pt x="5189" y="14457"/>
                  </a:lnTo>
                  <a:lnTo>
                    <a:pt x="5741" y="14627"/>
                  </a:lnTo>
                  <a:lnTo>
                    <a:pt x="6551" y="14457"/>
                  </a:lnTo>
                  <a:lnTo>
                    <a:pt x="6843" y="15817"/>
                  </a:lnTo>
                  <a:lnTo>
                    <a:pt x="5481" y="16157"/>
                  </a:lnTo>
                  <a:lnTo>
                    <a:pt x="4638" y="16328"/>
                  </a:lnTo>
                  <a:lnTo>
                    <a:pt x="3276" y="16498"/>
                  </a:lnTo>
                  <a:lnTo>
                    <a:pt x="2724" y="16668"/>
                  </a:lnTo>
                  <a:lnTo>
                    <a:pt x="3016" y="16838"/>
                  </a:lnTo>
                  <a:lnTo>
                    <a:pt x="3276" y="17178"/>
                  </a:lnTo>
                  <a:lnTo>
                    <a:pt x="4378" y="17518"/>
                  </a:lnTo>
                  <a:lnTo>
                    <a:pt x="4930" y="17178"/>
                  </a:lnTo>
                  <a:lnTo>
                    <a:pt x="5481" y="17518"/>
                  </a:lnTo>
                  <a:lnTo>
                    <a:pt x="5189" y="17858"/>
                  </a:lnTo>
                  <a:lnTo>
                    <a:pt x="6292" y="17858"/>
                  </a:lnTo>
                  <a:lnTo>
                    <a:pt x="7103" y="18368"/>
                  </a:lnTo>
                  <a:lnTo>
                    <a:pt x="8465" y="18368"/>
                  </a:lnTo>
                  <a:lnTo>
                    <a:pt x="9016" y="18198"/>
                  </a:lnTo>
                  <a:lnTo>
                    <a:pt x="9568" y="18028"/>
                  </a:lnTo>
                  <a:lnTo>
                    <a:pt x="8757" y="18539"/>
                  </a:lnTo>
                  <a:lnTo>
                    <a:pt x="8465" y="18879"/>
                  </a:lnTo>
                  <a:lnTo>
                    <a:pt x="7395" y="19049"/>
                  </a:lnTo>
                  <a:lnTo>
                    <a:pt x="5189" y="18879"/>
                  </a:lnTo>
                  <a:lnTo>
                    <a:pt x="4930" y="19049"/>
                  </a:lnTo>
                  <a:lnTo>
                    <a:pt x="4119" y="19219"/>
                  </a:lnTo>
                  <a:lnTo>
                    <a:pt x="3568" y="19729"/>
                  </a:lnTo>
                  <a:lnTo>
                    <a:pt x="1362" y="20750"/>
                  </a:lnTo>
                  <a:lnTo>
                    <a:pt x="0" y="20920"/>
                  </a:lnTo>
                  <a:lnTo>
                    <a:pt x="292" y="21090"/>
                  </a:lnTo>
                  <a:lnTo>
                    <a:pt x="1103" y="21090"/>
                  </a:lnTo>
                  <a:lnTo>
                    <a:pt x="1654" y="21600"/>
                  </a:lnTo>
                  <a:lnTo>
                    <a:pt x="2205" y="21430"/>
                  </a:lnTo>
                  <a:lnTo>
                    <a:pt x="2205" y="21090"/>
                  </a:lnTo>
                  <a:lnTo>
                    <a:pt x="3016" y="20750"/>
                  </a:lnTo>
                  <a:lnTo>
                    <a:pt x="4638" y="20750"/>
                  </a:lnTo>
                  <a:lnTo>
                    <a:pt x="5481" y="21430"/>
                  </a:lnTo>
                  <a:lnTo>
                    <a:pt x="7103" y="20409"/>
                  </a:lnTo>
                  <a:lnTo>
                    <a:pt x="8465" y="20239"/>
                  </a:lnTo>
                  <a:lnTo>
                    <a:pt x="9568" y="20750"/>
                  </a:lnTo>
                  <a:lnTo>
                    <a:pt x="10930" y="20920"/>
                  </a:lnTo>
                  <a:lnTo>
                    <a:pt x="11222" y="20580"/>
                  </a:lnTo>
                  <a:lnTo>
                    <a:pt x="12584" y="20580"/>
                  </a:lnTo>
                  <a:lnTo>
                    <a:pt x="13654" y="20580"/>
                  </a:lnTo>
                  <a:lnTo>
                    <a:pt x="15308" y="20580"/>
                  </a:lnTo>
                  <a:lnTo>
                    <a:pt x="16411" y="20920"/>
                  </a:lnTo>
                  <a:lnTo>
                    <a:pt x="18584" y="20580"/>
                  </a:lnTo>
                  <a:lnTo>
                    <a:pt x="19135" y="20239"/>
                  </a:lnTo>
                  <a:lnTo>
                    <a:pt x="20238" y="20239"/>
                  </a:lnTo>
                  <a:lnTo>
                    <a:pt x="20238" y="19729"/>
                  </a:lnTo>
                  <a:lnTo>
                    <a:pt x="18324" y="19389"/>
                  </a:lnTo>
                  <a:lnTo>
                    <a:pt x="19135" y="19049"/>
                  </a:lnTo>
                  <a:lnTo>
                    <a:pt x="19135" y="18539"/>
                  </a:lnTo>
                  <a:lnTo>
                    <a:pt x="20238" y="18539"/>
                  </a:lnTo>
                  <a:lnTo>
                    <a:pt x="20238" y="18198"/>
                  </a:lnTo>
                  <a:lnTo>
                    <a:pt x="21049" y="17858"/>
                  </a:lnTo>
                  <a:lnTo>
                    <a:pt x="21308" y="17348"/>
                  </a:lnTo>
                  <a:lnTo>
                    <a:pt x="21600" y="17008"/>
                  </a:lnTo>
                  <a:lnTo>
                    <a:pt x="21600" y="16157"/>
                  </a:lnTo>
                  <a:lnTo>
                    <a:pt x="18876" y="15477"/>
                  </a:lnTo>
                  <a:lnTo>
                    <a:pt x="18324" y="15817"/>
                  </a:lnTo>
                  <a:lnTo>
                    <a:pt x="17481" y="15477"/>
                  </a:lnTo>
                  <a:lnTo>
                    <a:pt x="18584" y="14967"/>
                  </a:lnTo>
                  <a:lnTo>
                    <a:pt x="18032" y="13946"/>
                  </a:lnTo>
                  <a:lnTo>
                    <a:pt x="16962" y="13436"/>
                  </a:lnTo>
                  <a:lnTo>
                    <a:pt x="17773" y="13436"/>
                  </a:lnTo>
                  <a:lnTo>
                    <a:pt x="17481" y="12586"/>
                  </a:lnTo>
                  <a:lnTo>
                    <a:pt x="17481" y="12246"/>
                  </a:lnTo>
                  <a:lnTo>
                    <a:pt x="17222" y="11906"/>
                  </a:lnTo>
                  <a:lnTo>
                    <a:pt x="16962" y="11395"/>
                  </a:lnTo>
                  <a:lnTo>
                    <a:pt x="15568" y="10885"/>
                  </a:lnTo>
                  <a:lnTo>
                    <a:pt x="15308" y="10205"/>
                  </a:lnTo>
                  <a:lnTo>
                    <a:pt x="14757" y="9354"/>
                  </a:lnTo>
                  <a:lnTo>
                    <a:pt x="14757" y="8334"/>
                  </a:lnTo>
                  <a:lnTo>
                    <a:pt x="14497" y="7994"/>
                  </a:lnTo>
                  <a:lnTo>
                    <a:pt x="13654" y="7483"/>
                  </a:lnTo>
                  <a:lnTo>
                    <a:pt x="13395" y="7313"/>
                  </a:lnTo>
                  <a:lnTo>
                    <a:pt x="12843" y="6973"/>
                  </a:lnTo>
                  <a:lnTo>
                    <a:pt x="11741" y="6973"/>
                  </a:lnTo>
                  <a:lnTo>
                    <a:pt x="10930" y="6803"/>
                  </a:lnTo>
                  <a:lnTo>
                    <a:pt x="12032" y="6633"/>
                  </a:lnTo>
                  <a:lnTo>
                    <a:pt x="12843" y="6463"/>
                  </a:lnTo>
                  <a:lnTo>
                    <a:pt x="12584" y="5953"/>
                  </a:lnTo>
                  <a:lnTo>
                    <a:pt x="13654" y="5613"/>
                  </a:lnTo>
                  <a:lnTo>
                    <a:pt x="13654" y="5272"/>
                  </a:lnTo>
                  <a:lnTo>
                    <a:pt x="14497" y="4762"/>
                  </a:lnTo>
                  <a:lnTo>
                    <a:pt x="14757" y="4082"/>
                  </a:lnTo>
                  <a:lnTo>
                    <a:pt x="15859" y="3572"/>
                  </a:lnTo>
                  <a:lnTo>
                    <a:pt x="15859" y="3061"/>
                  </a:lnTo>
                  <a:lnTo>
                    <a:pt x="14497" y="3061"/>
                  </a:lnTo>
                  <a:lnTo>
                    <a:pt x="13946" y="2721"/>
                  </a:lnTo>
                  <a:lnTo>
                    <a:pt x="12292" y="2551"/>
                  </a:lnTo>
                  <a:lnTo>
                    <a:pt x="10670" y="272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1" name="Shape 1683"/>
            <p:cNvSpPr/>
            <p:nvPr/>
          </p:nvSpPr>
          <p:spPr>
            <a:xfrm>
              <a:off x="4209029" y="7514841"/>
              <a:ext cx="376193" cy="268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82" y="10800"/>
                  </a:moveTo>
                  <a:lnTo>
                    <a:pt x="18927" y="7200"/>
                  </a:lnTo>
                  <a:lnTo>
                    <a:pt x="18927" y="2400"/>
                  </a:lnTo>
                  <a:lnTo>
                    <a:pt x="16147" y="0"/>
                  </a:lnTo>
                  <a:lnTo>
                    <a:pt x="13473" y="0"/>
                  </a:lnTo>
                  <a:lnTo>
                    <a:pt x="11655" y="0"/>
                  </a:lnTo>
                  <a:lnTo>
                    <a:pt x="8982" y="0"/>
                  </a:lnTo>
                  <a:lnTo>
                    <a:pt x="8982" y="1200"/>
                  </a:lnTo>
                  <a:lnTo>
                    <a:pt x="8982" y="0"/>
                  </a:lnTo>
                  <a:lnTo>
                    <a:pt x="7164" y="1200"/>
                  </a:lnTo>
                  <a:lnTo>
                    <a:pt x="6309" y="3600"/>
                  </a:lnTo>
                  <a:lnTo>
                    <a:pt x="5347" y="6000"/>
                  </a:lnTo>
                  <a:lnTo>
                    <a:pt x="1711" y="6000"/>
                  </a:lnTo>
                  <a:lnTo>
                    <a:pt x="1711" y="8400"/>
                  </a:lnTo>
                  <a:lnTo>
                    <a:pt x="0" y="10800"/>
                  </a:lnTo>
                  <a:lnTo>
                    <a:pt x="3529" y="18000"/>
                  </a:lnTo>
                  <a:lnTo>
                    <a:pt x="7164" y="14400"/>
                  </a:lnTo>
                  <a:lnTo>
                    <a:pt x="9838" y="16800"/>
                  </a:lnTo>
                  <a:lnTo>
                    <a:pt x="10800" y="20400"/>
                  </a:lnTo>
                  <a:lnTo>
                    <a:pt x="12618" y="20400"/>
                  </a:lnTo>
                  <a:lnTo>
                    <a:pt x="14329" y="21600"/>
                  </a:lnTo>
                  <a:lnTo>
                    <a:pt x="15291" y="21600"/>
                  </a:lnTo>
                  <a:lnTo>
                    <a:pt x="15291" y="21600"/>
                  </a:lnTo>
                  <a:lnTo>
                    <a:pt x="17964" y="19200"/>
                  </a:lnTo>
                  <a:lnTo>
                    <a:pt x="20638" y="18000"/>
                  </a:lnTo>
                  <a:lnTo>
                    <a:pt x="21600" y="13200"/>
                  </a:lnTo>
                  <a:lnTo>
                    <a:pt x="19782" y="108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2" name="Shape 1684"/>
            <p:cNvSpPr/>
            <p:nvPr/>
          </p:nvSpPr>
          <p:spPr>
            <a:xfrm>
              <a:off x="4302147" y="6814181"/>
              <a:ext cx="1240316" cy="1893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721"/>
                  </a:moveTo>
                  <a:lnTo>
                    <a:pt x="11481" y="2211"/>
                  </a:lnTo>
                  <a:lnTo>
                    <a:pt x="10930" y="2041"/>
                  </a:lnTo>
                  <a:lnTo>
                    <a:pt x="12584" y="1361"/>
                  </a:lnTo>
                  <a:lnTo>
                    <a:pt x="13395" y="1191"/>
                  </a:lnTo>
                  <a:lnTo>
                    <a:pt x="13654" y="510"/>
                  </a:lnTo>
                  <a:lnTo>
                    <a:pt x="10378" y="340"/>
                  </a:lnTo>
                  <a:lnTo>
                    <a:pt x="9308" y="0"/>
                  </a:lnTo>
                  <a:lnTo>
                    <a:pt x="8757" y="510"/>
                  </a:lnTo>
                  <a:lnTo>
                    <a:pt x="8205" y="850"/>
                  </a:lnTo>
                  <a:lnTo>
                    <a:pt x="7946" y="1191"/>
                  </a:lnTo>
                  <a:lnTo>
                    <a:pt x="8205" y="1701"/>
                  </a:lnTo>
                  <a:lnTo>
                    <a:pt x="7103" y="1871"/>
                  </a:lnTo>
                  <a:lnTo>
                    <a:pt x="6551" y="2211"/>
                  </a:lnTo>
                  <a:lnTo>
                    <a:pt x="6551" y="2891"/>
                  </a:lnTo>
                  <a:lnTo>
                    <a:pt x="6551" y="3402"/>
                  </a:lnTo>
                  <a:lnTo>
                    <a:pt x="6032" y="3912"/>
                  </a:lnTo>
                  <a:lnTo>
                    <a:pt x="5481" y="4252"/>
                  </a:lnTo>
                  <a:lnTo>
                    <a:pt x="4378" y="5272"/>
                  </a:lnTo>
                  <a:lnTo>
                    <a:pt x="5189" y="5443"/>
                  </a:lnTo>
                  <a:lnTo>
                    <a:pt x="6551" y="4932"/>
                  </a:lnTo>
                  <a:lnTo>
                    <a:pt x="6032" y="5613"/>
                  </a:lnTo>
                  <a:lnTo>
                    <a:pt x="5741" y="6293"/>
                  </a:lnTo>
                  <a:lnTo>
                    <a:pt x="5481" y="6803"/>
                  </a:lnTo>
                  <a:lnTo>
                    <a:pt x="4638" y="7994"/>
                  </a:lnTo>
                  <a:lnTo>
                    <a:pt x="5481" y="7994"/>
                  </a:lnTo>
                  <a:lnTo>
                    <a:pt x="6032" y="7313"/>
                  </a:lnTo>
                  <a:lnTo>
                    <a:pt x="6551" y="6463"/>
                  </a:lnTo>
                  <a:lnTo>
                    <a:pt x="6843" y="6973"/>
                  </a:lnTo>
                  <a:lnTo>
                    <a:pt x="7395" y="6803"/>
                  </a:lnTo>
                  <a:lnTo>
                    <a:pt x="7103" y="7313"/>
                  </a:lnTo>
                  <a:lnTo>
                    <a:pt x="7395" y="7654"/>
                  </a:lnTo>
                  <a:lnTo>
                    <a:pt x="6032" y="9014"/>
                  </a:lnTo>
                  <a:lnTo>
                    <a:pt x="6292" y="10035"/>
                  </a:lnTo>
                  <a:lnTo>
                    <a:pt x="6551" y="9354"/>
                  </a:lnTo>
                  <a:lnTo>
                    <a:pt x="7654" y="9865"/>
                  </a:lnTo>
                  <a:lnTo>
                    <a:pt x="8205" y="9694"/>
                  </a:lnTo>
                  <a:lnTo>
                    <a:pt x="9016" y="9865"/>
                  </a:lnTo>
                  <a:lnTo>
                    <a:pt x="9827" y="9524"/>
                  </a:lnTo>
                  <a:lnTo>
                    <a:pt x="10670" y="9694"/>
                  </a:lnTo>
                  <a:lnTo>
                    <a:pt x="9568" y="10205"/>
                  </a:lnTo>
                  <a:lnTo>
                    <a:pt x="9308" y="10545"/>
                  </a:lnTo>
                  <a:lnTo>
                    <a:pt x="10119" y="11565"/>
                  </a:lnTo>
                  <a:lnTo>
                    <a:pt x="10670" y="11565"/>
                  </a:lnTo>
                  <a:lnTo>
                    <a:pt x="10670" y="12246"/>
                  </a:lnTo>
                  <a:lnTo>
                    <a:pt x="10378" y="12246"/>
                  </a:lnTo>
                  <a:lnTo>
                    <a:pt x="10119" y="13436"/>
                  </a:lnTo>
                  <a:lnTo>
                    <a:pt x="9568" y="13776"/>
                  </a:lnTo>
                  <a:lnTo>
                    <a:pt x="9308" y="13606"/>
                  </a:lnTo>
                  <a:lnTo>
                    <a:pt x="7654" y="13606"/>
                  </a:lnTo>
                  <a:lnTo>
                    <a:pt x="6551" y="13266"/>
                  </a:lnTo>
                  <a:lnTo>
                    <a:pt x="6032" y="13436"/>
                  </a:lnTo>
                  <a:lnTo>
                    <a:pt x="6551" y="13776"/>
                  </a:lnTo>
                  <a:lnTo>
                    <a:pt x="5189" y="14457"/>
                  </a:lnTo>
                  <a:lnTo>
                    <a:pt x="5741" y="14627"/>
                  </a:lnTo>
                  <a:lnTo>
                    <a:pt x="6551" y="14457"/>
                  </a:lnTo>
                  <a:lnTo>
                    <a:pt x="6843" y="15817"/>
                  </a:lnTo>
                  <a:lnTo>
                    <a:pt x="5481" y="16157"/>
                  </a:lnTo>
                  <a:lnTo>
                    <a:pt x="4638" y="16328"/>
                  </a:lnTo>
                  <a:lnTo>
                    <a:pt x="3276" y="16498"/>
                  </a:lnTo>
                  <a:lnTo>
                    <a:pt x="2724" y="16668"/>
                  </a:lnTo>
                  <a:lnTo>
                    <a:pt x="3016" y="16838"/>
                  </a:lnTo>
                  <a:lnTo>
                    <a:pt x="3276" y="17178"/>
                  </a:lnTo>
                  <a:lnTo>
                    <a:pt x="4378" y="17518"/>
                  </a:lnTo>
                  <a:lnTo>
                    <a:pt x="4930" y="17178"/>
                  </a:lnTo>
                  <a:lnTo>
                    <a:pt x="5481" y="17518"/>
                  </a:lnTo>
                  <a:lnTo>
                    <a:pt x="5189" y="17858"/>
                  </a:lnTo>
                  <a:lnTo>
                    <a:pt x="6292" y="17858"/>
                  </a:lnTo>
                  <a:lnTo>
                    <a:pt x="7103" y="18368"/>
                  </a:lnTo>
                  <a:lnTo>
                    <a:pt x="8465" y="18368"/>
                  </a:lnTo>
                  <a:lnTo>
                    <a:pt x="9016" y="18198"/>
                  </a:lnTo>
                  <a:lnTo>
                    <a:pt x="9568" y="18028"/>
                  </a:lnTo>
                  <a:lnTo>
                    <a:pt x="8757" y="18539"/>
                  </a:lnTo>
                  <a:lnTo>
                    <a:pt x="8465" y="18879"/>
                  </a:lnTo>
                  <a:lnTo>
                    <a:pt x="7395" y="19049"/>
                  </a:lnTo>
                  <a:lnTo>
                    <a:pt x="5189" y="18879"/>
                  </a:lnTo>
                  <a:lnTo>
                    <a:pt x="4930" y="19049"/>
                  </a:lnTo>
                  <a:lnTo>
                    <a:pt x="4119" y="19219"/>
                  </a:lnTo>
                  <a:lnTo>
                    <a:pt x="3568" y="19729"/>
                  </a:lnTo>
                  <a:lnTo>
                    <a:pt x="1362" y="20750"/>
                  </a:lnTo>
                  <a:lnTo>
                    <a:pt x="0" y="20920"/>
                  </a:lnTo>
                  <a:lnTo>
                    <a:pt x="292" y="21090"/>
                  </a:lnTo>
                  <a:lnTo>
                    <a:pt x="1103" y="21090"/>
                  </a:lnTo>
                  <a:lnTo>
                    <a:pt x="1654" y="21600"/>
                  </a:lnTo>
                  <a:lnTo>
                    <a:pt x="2205" y="21430"/>
                  </a:lnTo>
                  <a:lnTo>
                    <a:pt x="2205" y="21090"/>
                  </a:lnTo>
                  <a:lnTo>
                    <a:pt x="3016" y="20750"/>
                  </a:lnTo>
                  <a:lnTo>
                    <a:pt x="4638" y="20750"/>
                  </a:lnTo>
                  <a:lnTo>
                    <a:pt x="5481" y="21430"/>
                  </a:lnTo>
                  <a:lnTo>
                    <a:pt x="7103" y="20409"/>
                  </a:lnTo>
                  <a:lnTo>
                    <a:pt x="8465" y="20239"/>
                  </a:lnTo>
                  <a:lnTo>
                    <a:pt x="9568" y="20750"/>
                  </a:lnTo>
                  <a:lnTo>
                    <a:pt x="10930" y="20920"/>
                  </a:lnTo>
                  <a:lnTo>
                    <a:pt x="11222" y="20580"/>
                  </a:lnTo>
                  <a:lnTo>
                    <a:pt x="12584" y="20580"/>
                  </a:lnTo>
                  <a:lnTo>
                    <a:pt x="13654" y="20580"/>
                  </a:lnTo>
                  <a:lnTo>
                    <a:pt x="15308" y="20580"/>
                  </a:lnTo>
                  <a:lnTo>
                    <a:pt x="16411" y="20920"/>
                  </a:lnTo>
                  <a:lnTo>
                    <a:pt x="18584" y="20580"/>
                  </a:lnTo>
                  <a:lnTo>
                    <a:pt x="19135" y="20239"/>
                  </a:lnTo>
                  <a:lnTo>
                    <a:pt x="20238" y="20239"/>
                  </a:lnTo>
                  <a:lnTo>
                    <a:pt x="20238" y="19729"/>
                  </a:lnTo>
                  <a:lnTo>
                    <a:pt x="18324" y="19389"/>
                  </a:lnTo>
                  <a:lnTo>
                    <a:pt x="19135" y="19049"/>
                  </a:lnTo>
                  <a:lnTo>
                    <a:pt x="19135" y="18539"/>
                  </a:lnTo>
                  <a:lnTo>
                    <a:pt x="20238" y="18539"/>
                  </a:lnTo>
                  <a:lnTo>
                    <a:pt x="20238" y="18198"/>
                  </a:lnTo>
                  <a:lnTo>
                    <a:pt x="21049" y="17858"/>
                  </a:lnTo>
                  <a:lnTo>
                    <a:pt x="21308" y="17348"/>
                  </a:lnTo>
                  <a:lnTo>
                    <a:pt x="21600" y="17008"/>
                  </a:lnTo>
                  <a:lnTo>
                    <a:pt x="21600" y="16157"/>
                  </a:lnTo>
                  <a:lnTo>
                    <a:pt x="18876" y="15477"/>
                  </a:lnTo>
                  <a:lnTo>
                    <a:pt x="18324" y="15817"/>
                  </a:lnTo>
                  <a:lnTo>
                    <a:pt x="17481" y="15477"/>
                  </a:lnTo>
                  <a:lnTo>
                    <a:pt x="18584" y="14967"/>
                  </a:lnTo>
                  <a:lnTo>
                    <a:pt x="18032" y="13946"/>
                  </a:lnTo>
                  <a:lnTo>
                    <a:pt x="16962" y="13436"/>
                  </a:lnTo>
                  <a:lnTo>
                    <a:pt x="17773" y="13436"/>
                  </a:lnTo>
                  <a:lnTo>
                    <a:pt x="17481" y="12586"/>
                  </a:lnTo>
                  <a:lnTo>
                    <a:pt x="17481" y="12246"/>
                  </a:lnTo>
                  <a:lnTo>
                    <a:pt x="17222" y="11906"/>
                  </a:lnTo>
                  <a:lnTo>
                    <a:pt x="16962" y="11395"/>
                  </a:lnTo>
                  <a:lnTo>
                    <a:pt x="15568" y="10885"/>
                  </a:lnTo>
                  <a:lnTo>
                    <a:pt x="15308" y="10205"/>
                  </a:lnTo>
                  <a:lnTo>
                    <a:pt x="14757" y="9354"/>
                  </a:lnTo>
                  <a:lnTo>
                    <a:pt x="14757" y="8334"/>
                  </a:lnTo>
                  <a:lnTo>
                    <a:pt x="14497" y="7994"/>
                  </a:lnTo>
                  <a:lnTo>
                    <a:pt x="13654" y="7483"/>
                  </a:lnTo>
                  <a:lnTo>
                    <a:pt x="13395" y="7313"/>
                  </a:lnTo>
                  <a:lnTo>
                    <a:pt x="12843" y="6973"/>
                  </a:lnTo>
                  <a:lnTo>
                    <a:pt x="11741" y="6973"/>
                  </a:lnTo>
                  <a:lnTo>
                    <a:pt x="10930" y="6803"/>
                  </a:lnTo>
                  <a:lnTo>
                    <a:pt x="12032" y="6633"/>
                  </a:lnTo>
                  <a:lnTo>
                    <a:pt x="12843" y="6463"/>
                  </a:lnTo>
                  <a:lnTo>
                    <a:pt x="12584" y="5953"/>
                  </a:lnTo>
                  <a:lnTo>
                    <a:pt x="13654" y="5613"/>
                  </a:lnTo>
                  <a:lnTo>
                    <a:pt x="13654" y="5272"/>
                  </a:lnTo>
                  <a:lnTo>
                    <a:pt x="14497" y="4762"/>
                  </a:lnTo>
                  <a:lnTo>
                    <a:pt x="14757" y="4082"/>
                  </a:lnTo>
                  <a:lnTo>
                    <a:pt x="15859" y="3572"/>
                  </a:lnTo>
                  <a:lnTo>
                    <a:pt x="15859" y="3061"/>
                  </a:lnTo>
                  <a:lnTo>
                    <a:pt x="14497" y="3061"/>
                  </a:lnTo>
                  <a:lnTo>
                    <a:pt x="13946" y="2721"/>
                  </a:lnTo>
                  <a:lnTo>
                    <a:pt x="12292" y="2551"/>
                  </a:lnTo>
                  <a:lnTo>
                    <a:pt x="10670" y="272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3" name="Shape 1685"/>
            <p:cNvSpPr/>
            <p:nvPr/>
          </p:nvSpPr>
          <p:spPr>
            <a:xfrm>
              <a:off x="3156811" y="5293600"/>
              <a:ext cx="1098778" cy="790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98" y="16302"/>
                  </a:moveTo>
                  <a:lnTo>
                    <a:pt x="4942" y="19562"/>
                  </a:lnTo>
                  <a:lnTo>
                    <a:pt x="7395" y="21600"/>
                  </a:lnTo>
                  <a:lnTo>
                    <a:pt x="9262" y="21600"/>
                  </a:lnTo>
                  <a:lnTo>
                    <a:pt x="10507" y="21192"/>
                  </a:lnTo>
                  <a:lnTo>
                    <a:pt x="12667" y="21600"/>
                  </a:lnTo>
                  <a:lnTo>
                    <a:pt x="15742" y="19970"/>
                  </a:lnTo>
                  <a:lnTo>
                    <a:pt x="16951" y="20377"/>
                  </a:lnTo>
                  <a:lnTo>
                    <a:pt x="18525" y="19155"/>
                  </a:lnTo>
                  <a:lnTo>
                    <a:pt x="20355" y="17932"/>
                  </a:lnTo>
                  <a:lnTo>
                    <a:pt x="21600" y="13857"/>
                  </a:lnTo>
                  <a:lnTo>
                    <a:pt x="20685" y="13042"/>
                  </a:lnTo>
                  <a:lnTo>
                    <a:pt x="20355" y="11411"/>
                  </a:lnTo>
                  <a:lnTo>
                    <a:pt x="20685" y="9781"/>
                  </a:lnTo>
                  <a:lnTo>
                    <a:pt x="20978" y="8151"/>
                  </a:lnTo>
                  <a:lnTo>
                    <a:pt x="19440" y="8151"/>
                  </a:lnTo>
                  <a:lnTo>
                    <a:pt x="18525" y="6113"/>
                  </a:lnTo>
                  <a:lnTo>
                    <a:pt x="17573" y="7336"/>
                  </a:lnTo>
                  <a:lnTo>
                    <a:pt x="17280" y="8151"/>
                  </a:lnTo>
                  <a:lnTo>
                    <a:pt x="16365" y="7743"/>
                  </a:lnTo>
                  <a:lnTo>
                    <a:pt x="15120" y="8151"/>
                  </a:lnTo>
                  <a:lnTo>
                    <a:pt x="14827" y="6521"/>
                  </a:lnTo>
                  <a:lnTo>
                    <a:pt x="13875" y="6521"/>
                  </a:lnTo>
                  <a:lnTo>
                    <a:pt x="13582" y="7743"/>
                  </a:lnTo>
                  <a:lnTo>
                    <a:pt x="12960" y="5706"/>
                  </a:lnTo>
                  <a:lnTo>
                    <a:pt x="11422" y="6113"/>
                  </a:lnTo>
                  <a:lnTo>
                    <a:pt x="10800" y="7336"/>
                  </a:lnTo>
                  <a:lnTo>
                    <a:pt x="10178" y="7336"/>
                  </a:lnTo>
                  <a:lnTo>
                    <a:pt x="9885" y="4483"/>
                  </a:lnTo>
                  <a:lnTo>
                    <a:pt x="9262" y="4891"/>
                  </a:lnTo>
                  <a:lnTo>
                    <a:pt x="8933" y="7743"/>
                  </a:lnTo>
                  <a:lnTo>
                    <a:pt x="8347" y="7743"/>
                  </a:lnTo>
                  <a:lnTo>
                    <a:pt x="8018" y="6521"/>
                  </a:lnTo>
                  <a:lnTo>
                    <a:pt x="6480" y="8151"/>
                  </a:lnTo>
                  <a:lnTo>
                    <a:pt x="6773" y="5706"/>
                  </a:lnTo>
                  <a:lnTo>
                    <a:pt x="7725" y="4483"/>
                  </a:lnTo>
                  <a:lnTo>
                    <a:pt x="6773" y="815"/>
                  </a:lnTo>
                  <a:lnTo>
                    <a:pt x="5235" y="0"/>
                  </a:lnTo>
                  <a:lnTo>
                    <a:pt x="5565" y="3260"/>
                  </a:lnTo>
                  <a:lnTo>
                    <a:pt x="4320" y="815"/>
                  </a:lnTo>
                  <a:lnTo>
                    <a:pt x="3405" y="1630"/>
                  </a:lnTo>
                  <a:lnTo>
                    <a:pt x="2782" y="2445"/>
                  </a:lnTo>
                  <a:lnTo>
                    <a:pt x="3405" y="3260"/>
                  </a:lnTo>
                  <a:lnTo>
                    <a:pt x="2160" y="2445"/>
                  </a:lnTo>
                  <a:lnTo>
                    <a:pt x="1867" y="3260"/>
                  </a:lnTo>
                  <a:lnTo>
                    <a:pt x="915" y="3260"/>
                  </a:lnTo>
                  <a:lnTo>
                    <a:pt x="1538" y="4483"/>
                  </a:lnTo>
                  <a:lnTo>
                    <a:pt x="3698" y="4891"/>
                  </a:lnTo>
                  <a:lnTo>
                    <a:pt x="5235" y="6521"/>
                  </a:lnTo>
                  <a:lnTo>
                    <a:pt x="4027" y="7336"/>
                  </a:lnTo>
                  <a:lnTo>
                    <a:pt x="4613" y="8151"/>
                  </a:lnTo>
                  <a:lnTo>
                    <a:pt x="5235" y="8966"/>
                  </a:lnTo>
                  <a:lnTo>
                    <a:pt x="4613" y="9374"/>
                  </a:lnTo>
                  <a:lnTo>
                    <a:pt x="293" y="7336"/>
                  </a:lnTo>
                  <a:lnTo>
                    <a:pt x="0" y="8558"/>
                  </a:lnTo>
                  <a:lnTo>
                    <a:pt x="3405" y="9781"/>
                  </a:lnTo>
                  <a:lnTo>
                    <a:pt x="3075" y="11004"/>
                  </a:lnTo>
                  <a:lnTo>
                    <a:pt x="3075" y="13042"/>
                  </a:lnTo>
                  <a:lnTo>
                    <a:pt x="2453" y="14264"/>
                  </a:lnTo>
                  <a:lnTo>
                    <a:pt x="1245" y="14264"/>
                  </a:lnTo>
                  <a:lnTo>
                    <a:pt x="622" y="15079"/>
                  </a:lnTo>
                  <a:lnTo>
                    <a:pt x="3698" y="16302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4" name="Shape 1686"/>
            <p:cNvSpPr/>
            <p:nvPr/>
          </p:nvSpPr>
          <p:spPr>
            <a:xfrm>
              <a:off x="6766014" y="7649008"/>
              <a:ext cx="124778" cy="119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100"/>
                  </a:moveTo>
                  <a:lnTo>
                    <a:pt x="5481" y="18900"/>
                  </a:lnTo>
                  <a:lnTo>
                    <a:pt x="16442" y="21600"/>
                  </a:lnTo>
                  <a:lnTo>
                    <a:pt x="21600" y="16200"/>
                  </a:lnTo>
                  <a:lnTo>
                    <a:pt x="19021" y="0"/>
                  </a:lnTo>
                  <a:lnTo>
                    <a:pt x="0" y="2700"/>
                  </a:lnTo>
                  <a:lnTo>
                    <a:pt x="0" y="81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5" name="Shape 1687"/>
            <p:cNvSpPr/>
            <p:nvPr/>
          </p:nvSpPr>
          <p:spPr>
            <a:xfrm>
              <a:off x="3156811" y="5293600"/>
              <a:ext cx="1098778" cy="790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98" y="16302"/>
                  </a:moveTo>
                  <a:lnTo>
                    <a:pt x="4942" y="19562"/>
                  </a:lnTo>
                  <a:lnTo>
                    <a:pt x="7395" y="21600"/>
                  </a:lnTo>
                  <a:lnTo>
                    <a:pt x="9262" y="21600"/>
                  </a:lnTo>
                  <a:lnTo>
                    <a:pt x="10507" y="21192"/>
                  </a:lnTo>
                  <a:lnTo>
                    <a:pt x="12667" y="21600"/>
                  </a:lnTo>
                  <a:lnTo>
                    <a:pt x="15742" y="19970"/>
                  </a:lnTo>
                  <a:lnTo>
                    <a:pt x="16951" y="20377"/>
                  </a:lnTo>
                  <a:lnTo>
                    <a:pt x="18525" y="19155"/>
                  </a:lnTo>
                  <a:lnTo>
                    <a:pt x="20355" y="17932"/>
                  </a:lnTo>
                  <a:lnTo>
                    <a:pt x="21600" y="13857"/>
                  </a:lnTo>
                  <a:lnTo>
                    <a:pt x="20685" y="13042"/>
                  </a:lnTo>
                  <a:lnTo>
                    <a:pt x="20355" y="11411"/>
                  </a:lnTo>
                  <a:lnTo>
                    <a:pt x="20685" y="9781"/>
                  </a:lnTo>
                  <a:lnTo>
                    <a:pt x="20978" y="8151"/>
                  </a:lnTo>
                  <a:lnTo>
                    <a:pt x="19440" y="8151"/>
                  </a:lnTo>
                  <a:lnTo>
                    <a:pt x="18525" y="6113"/>
                  </a:lnTo>
                  <a:lnTo>
                    <a:pt x="17573" y="7336"/>
                  </a:lnTo>
                  <a:lnTo>
                    <a:pt x="17280" y="8151"/>
                  </a:lnTo>
                  <a:lnTo>
                    <a:pt x="16365" y="7743"/>
                  </a:lnTo>
                  <a:lnTo>
                    <a:pt x="15120" y="8151"/>
                  </a:lnTo>
                  <a:lnTo>
                    <a:pt x="14827" y="6521"/>
                  </a:lnTo>
                  <a:lnTo>
                    <a:pt x="13875" y="6521"/>
                  </a:lnTo>
                  <a:lnTo>
                    <a:pt x="13582" y="7743"/>
                  </a:lnTo>
                  <a:lnTo>
                    <a:pt x="12960" y="5706"/>
                  </a:lnTo>
                  <a:lnTo>
                    <a:pt x="11422" y="6113"/>
                  </a:lnTo>
                  <a:lnTo>
                    <a:pt x="10800" y="7336"/>
                  </a:lnTo>
                  <a:lnTo>
                    <a:pt x="10178" y="7336"/>
                  </a:lnTo>
                  <a:lnTo>
                    <a:pt x="9885" y="4483"/>
                  </a:lnTo>
                  <a:lnTo>
                    <a:pt x="9262" y="4891"/>
                  </a:lnTo>
                  <a:lnTo>
                    <a:pt x="8933" y="7743"/>
                  </a:lnTo>
                  <a:lnTo>
                    <a:pt x="8347" y="7743"/>
                  </a:lnTo>
                  <a:lnTo>
                    <a:pt x="8018" y="6521"/>
                  </a:lnTo>
                  <a:lnTo>
                    <a:pt x="6480" y="8151"/>
                  </a:lnTo>
                  <a:lnTo>
                    <a:pt x="6773" y="5706"/>
                  </a:lnTo>
                  <a:lnTo>
                    <a:pt x="7725" y="4483"/>
                  </a:lnTo>
                  <a:lnTo>
                    <a:pt x="6773" y="815"/>
                  </a:lnTo>
                  <a:lnTo>
                    <a:pt x="5235" y="0"/>
                  </a:lnTo>
                  <a:lnTo>
                    <a:pt x="5565" y="3260"/>
                  </a:lnTo>
                  <a:lnTo>
                    <a:pt x="4320" y="815"/>
                  </a:lnTo>
                  <a:lnTo>
                    <a:pt x="3405" y="1630"/>
                  </a:lnTo>
                  <a:lnTo>
                    <a:pt x="2782" y="2445"/>
                  </a:lnTo>
                  <a:lnTo>
                    <a:pt x="3405" y="3260"/>
                  </a:lnTo>
                  <a:lnTo>
                    <a:pt x="2160" y="2445"/>
                  </a:lnTo>
                  <a:lnTo>
                    <a:pt x="1867" y="3260"/>
                  </a:lnTo>
                  <a:lnTo>
                    <a:pt x="915" y="3260"/>
                  </a:lnTo>
                  <a:lnTo>
                    <a:pt x="1538" y="4483"/>
                  </a:lnTo>
                  <a:lnTo>
                    <a:pt x="3698" y="4891"/>
                  </a:lnTo>
                  <a:lnTo>
                    <a:pt x="5235" y="6521"/>
                  </a:lnTo>
                  <a:lnTo>
                    <a:pt x="4027" y="7336"/>
                  </a:lnTo>
                  <a:lnTo>
                    <a:pt x="4613" y="8151"/>
                  </a:lnTo>
                  <a:lnTo>
                    <a:pt x="5235" y="8966"/>
                  </a:lnTo>
                  <a:lnTo>
                    <a:pt x="4613" y="9374"/>
                  </a:lnTo>
                  <a:lnTo>
                    <a:pt x="293" y="7336"/>
                  </a:lnTo>
                  <a:lnTo>
                    <a:pt x="0" y="8558"/>
                  </a:lnTo>
                  <a:lnTo>
                    <a:pt x="3405" y="9781"/>
                  </a:lnTo>
                  <a:lnTo>
                    <a:pt x="3075" y="11004"/>
                  </a:lnTo>
                  <a:lnTo>
                    <a:pt x="3075" y="13042"/>
                  </a:lnTo>
                  <a:lnTo>
                    <a:pt x="2453" y="14264"/>
                  </a:lnTo>
                  <a:lnTo>
                    <a:pt x="1245" y="14264"/>
                  </a:lnTo>
                  <a:lnTo>
                    <a:pt x="622" y="15079"/>
                  </a:lnTo>
                  <a:lnTo>
                    <a:pt x="3698" y="16302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6" name="Shape 1688"/>
            <p:cNvSpPr/>
            <p:nvPr/>
          </p:nvSpPr>
          <p:spPr>
            <a:xfrm>
              <a:off x="6766014" y="7649008"/>
              <a:ext cx="124778" cy="119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100"/>
                  </a:moveTo>
                  <a:lnTo>
                    <a:pt x="5481" y="18900"/>
                  </a:lnTo>
                  <a:lnTo>
                    <a:pt x="16442" y="21600"/>
                  </a:lnTo>
                  <a:lnTo>
                    <a:pt x="21600" y="16200"/>
                  </a:lnTo>
                  <a:lnTo>
                    <a:pt x="19021" y="0"/>
                  </a:lnTo>
                  <a:lnTo>
                    <a:pt x="0" y="2700"/>
                  </a:lnTo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7" name="Shape 1689"/>
            <p:cNvSpPr/>
            <p:nvPr/>
          </p:nvSpPr>
          <p:spPr>
            <a:xfrm>
              <a:off x="6766014" y="7649008"/>
              <a:ext cx="124778" cy="119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100"/>
                  </a:moveTo>
                  <a:lnTo>
                    <a:pt x="5481" y="18900"/>
                  </a:lnTo>
                  <a:lnTo>
                    <a:pt x="16442" y="21600"/>
                  </a:lnTo>
                  <a:lnTo>
                    <a:pt x="21600" y="16200"/>
                  </a:lnTo>
                  <a:lnTo>
                    <a:pt x="19021" y="0"/>
                  </a:lnTo>
                  <a:lnTo>
                    <a:pt x="0" y="2700"/>
                  </a:lnTo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8" name="Shape 1690"/>
            <p:cNvSpPr/>
            <p:nvPr/>
          </p:nvSpPr>
          <p:spPr>
            <a:xfrm>
              <a:off x="6939212" y="7529748"/>
              <a:ext cx="202995" cy="327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618"/>
                  </a:moveTo>
                  <a:lnTo>
                    <a:pt x="9908" y="21600"/>
                  </a:lnTo>
                  <a:lnTo>
                    <a:pt x="15061" y="17673"/>
                  </a:lnTo>
                  <a:lnTo>
                    <a:pt x="15061" y="13745"/>
                  </a:lnTo>
                  <a:lnTo>
                    <a:pt x="21600" y="11782"/>
                  </a:lnTo>
                  <a:lnTo>
                    <a:pt x="18231" y="8836"/>
                  </a:lnTo>
                  <a:lnTo>
                    <a:pt x="21600" y="7855"/>
                  </a:lnTo>
                  <a:lnTo>
                    <a:pt x="20015" y="982"/>
                  </a:lnTo>
                  <a:lnTo>
                    <a:pt x="16646" y="0"/>
                  </a:lnTo>
                  <a:lnTo>
                    <a:pt x="13277" y="1964"/>
                  </a:lnTo>
                  <a:lnTo>
                    <a:pt x="11692" y="5891"/>
                  </a:lnTo>
                  <a:lnTo>
                    <a:pt x="8323" y="1964"/>
                  </a:lnTo>
                  <a:lnTo>
                    <a:pt x="1585" y="4909"/>
                  </a:lnTo>
                  <a:lnTo>
                    <a:pt x="0" y="5891"/>
                  </a:lnTo>
                  <a:lnTo>
                    <a:pt x="1585" y="8836"/>
                  </a:lnTo>
                  <a:lnTo>
                    <a:pt x="8323" y="10800"/>
                  </a:lnTo>
                  <a:lnTo>
                    <a:pt x="9908" y="13745"/>
                  </a:lnTo>
                  <a:lnTo>
                    <a:pt x="6539" y="17673"/>
                  </a:lnTo>
                  <a:lnTo>
                    <a:pt x="1585" y="16691"/>
                  </a:lnTo>
                  <a:lnTo>
                    <a:pt x="0" y="2061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9" name="Shape 1691"/>
            <p:cNvSpPr/>
            <p:nvPr/>
          </p:nvSpPr>
          <p:spPr>
            <a:xfrm>
              <a:off x="7300504" y="11495185"/>
              <a:ext cx="610847" cy="387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308"/>
                  </a:moveTo>
                  <a:lnTo>
                    <a:pt x="0" y="5815"/>
                  </a:lnTo>
                  <a:lnTo>
                    <a:pt x="1646" y="3323"/>
                  </a:lnTo>
                  <a:lnTo>
                    <a:pt x="3293" y="4985"/>
                  </a:lnTo>
                  <a:lnTo>
                    <a:pt x="4412" y="3323"/>
                  </a:lnTo>
                  <a:lnTo>
                    <a:pt x="6059" y="2492"/>
                  </a:lnTo>
                  <a:lnTo>
                    <a:pt x="6651" y="3323"/>
                  </a:lnTo>
                  <a:lnTo>
                    <a:pt x="7705" y="4154"/>
                  </a:lnTo>
                  <a:lnTo>
                    <a:pt x="8824" y="4985"/>
                  </a:lnTo>
                  <a:lnTo>
                    <a:pt x="10537" y="4154"/>
                  </a:lnTo>
                  <a:lnTo>
                    <a:pt x="13829" y="4154"/>
                  </a:lnTo>
                  <a:lnTo>
                    <a:pt x="15476" y="3323"/>
                  </a:lnTo>
                  <a:lnTo>
                    <a:pt x="16595" y="1662"/>
                  </a:lnTo>
                  <a:lnTo>
                    <a:pt x="17188" y="1662"/>
                  </a:lnTo>
                  <a:lnTo>
                    <a:pt x="18834" y="2492"/>
                  </a:lnTo>
                  <a:lnTo>
                    <a:pt x="19361" y="831"/>
                  </a:lnTo>
                  <a:lnTo>
                    <a:pt x="21073" y="0"/>
                  </a:lnTo>
                  <a:lnTo>
                    <a:pt x="21600" y="1662"/>
                  </a:lnTo>
                  <a:lnTo>
                    <a:pt x="20480" y="5815"/>
                  </a:lnTo>
                  <a:lnTo>
                    <a:pt x="19954" y="8308"/>
                  </a:lnTo>
                  <a:lnTo>
                    <a:pt x="18834" y="10800"/>
                  </a:lnTo>
                  <a:lnTo>
                    <a:pt x="18834" y="11631"/>
                  </a:lnTo>
                  <a:lnTo>
                    <a:pt x="19954" y="13292"/>
                  </a:lnTo>
                  <a:lnTo>
                    <a:pt x="21073" y="16615"/>
                  </a:lnTo>
                  <a:lnTo>
                    <a:pt x="19954" y="18277"/>
                  </a:lnTo>
                  <a:lnTo>
                    <a:pt x="19954" y="21600"/>
                  </a:lnTo>
                  <a:lnTo>
                    <a:pt x="17715" y="20769"/>
                  </a:lnTo>
                  <a:lnTo>
                    <a:pt x="14949" y="19938"/>
                  </a:lnTo>
                  <a:lnTo>
                    <a:pt x="13302" y="15785"/>
                  </a:lnTo>
                  <a:lnTo>
                    <a:pt x="11063" y="16615"/>
                  </a:lnTo>
                  <a:lnTo>
                    <a:pt x="9417" y="14954"/>
                  </a:lnTo>
                  <a:lnTo>
                    <a:pt x="8298" y="13292"/>
                  </a:lnTo>
                  <a:lnTo>
                    <a:pt x="7178" y="13292"/>
                  </a:lnTo>
                  <a:lnTo>
                    <a:pt x="5532" y="11631"/>
                  </a:lnTo>
                  <a:lnTo>
                    <a:pt x="4412" y="11631"/>
                  </a:lnTo>
                  <a:lnTo>
                    <a:pt x="3293" y="9969"/>
                  </a:lnTo>
                  <a:lnTo>
                    <a:pt x="1646" y="10800"/>
                  </a:lnTo>
                  <a:lnTo>
                    <a:pt x="0" y="830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0" name="Shape 1692"/>
            <p:cNvSpPr/>
            <p:nvPr/>
          </p:nvSpPr>
          <p:spPr>
            <a:xfrm>
              <a:off x="6939212" y="7529748"/>
              <a:ext cx="202995" cy="327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618"/>
                  </a:moveTo>
                  <a:lnTo>
                    <a:pt x="9908" y="21600"/>
                  </a:lnTo>
                  <a:lnTo>
                    <a:pt x="15061" y="17673"/>
                  </a:lnTo>
                  <a:lnTo>
                    <a:pt x="15061" y="13745"/>
                  </a:lnTo>
                  <a:lnTo>
                    <a:pt x="21600" y="11782"/>
                  </a:lnTo>
                  <a:lnTo>
                    <a:pt x="18231" y="8836"/>
                  </a:lnTo>
                  <a:lnTo>
                    <a:pt x="21600" y="7855"/>
                  </a:lnTo>
                  <a:lnTo>
                    <a:pt x="20015" y="982"/>
                  </a:lnTo>
                  <a:lnTo>
                    <a:pt x="16646" y="0"/>
                  </a:lnTo>
                  <a:lnTo>
                    <a:pt x="13277" y="1964"/>
                  </a:lnTo>
                  <a:lnTo>
                    <a:pt x="11692" y="5891"/>
                  </a:lnTo>
                  <a:lnTo>
                    <a:pt x="8323" y="1964"/>
                  </a:lnTo>
                  <a:lnTo>
                    <a:pt x="1585" y="4909"/>
                  </a:lnTo>
                  <a:lnTo>
                    <a:pt x="0" y="5891"/>
                  </a:lnTo>
                  <a:lnTo>
                    <a:pt x="1585" y="8836"/>
                  </a:lnTo>
                  <a:lnTo>
                    <a:pt x="8323" y="10800"/>
                  </a:lnTo>
                  <a:lnTo>
                    <a:pt x="9908" y="13745"/>
                  </a:lnTo>
                  <a:lnTo>
                    <a:pt x="6539" y="17673"/>
                  </a:lnTo>
                  <a:lnTo>
                    <a:pt x="1585" y="16691"/>
                  </a:lnTo>
                  <a:lnTo>
                    <a:pt x="0" y="2061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1" name="Shape 1693"/>
            <p:cNvSpPr/>
            <p:nvPr/>
          </p:nvSpPr>
          <p:spPr>
            <a:xfrm>
              <a:off x="7300504" y="11495185"/>
              <a:ext cx="610847" cy="3876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308"/>
                  </a:moveTo>
                  <a:lnTo>
                    <a:pt x="0" y="5815"/>
                  </a:lnTo>
                  <a:lnTo>
                    <a:pt x="1646" y="3323"/>
                  </a:lnTo>
                  <a:lnTo>
                    <a:pt x="3293" y="4985"/>
                  </a:lnTo>
                  <a:lnTo>
                    <a:pt x="4412" y="3323"/>
                  </a:lnTo>
                  <a:lnTo>
                    <a:pt x="6059" y="2492"/>
                  </a:lnTo>
                  <a:lnTo>
                    <a:pt x="6651" y="3323"/>
                  </a:lnTo>
                  <a:lnTo>
                    <a:pt x="7705" y="4154"/>
                  </a:lnTo>
                  <a:lnTo>
                    <a:pt x="8824" y="4985"/>
                  </a:lnTo>
                  <a:lnTo>
                    <a:pt x="10537" y="4154"/>
                  </a:lnTo>
                  <a:lnTo>
                    <a:pt x="13829" y="4154"/>
                  </a:lnTo>
                  <a:lnTo>
                    <a:pt x="15476" y="3323"/>
                  </a:lnTo>
                  <a:lnTo>
                    <a:pt x="16595" y="1662"/>
                  </a:lnTo>
                  <a:lnTo>
                    <a:pt x="17188" y="1662"/>
                  </a:lnTo>
                  <a:lnTo>
                    <a:pt x="18834" y="2492"/>
                  </a:lnTo>
                  <a:lnTo>
                    <a:pt x="19361" y="831"/>
                  </a:lnTo>
                  <a:lnTo>
                    <a:pt x="21073" y="0"/>
                  </a:lnTo>
                  <a:lnTo>
                    <a:pt x="21600" y="1662"/>
                  </a:lnTo>
                  <a:lnTo>
                    <a:pt x="20480" y="5815"/>
                  </a:lnTo>
                  <a:lnTo>
                    <a:pt x="19954" y="8308"/>
                  </a:lnTo>
                  <a:lnTo>
                    <a:pt x="18834" y="10800"/>
                  </a:lnTo>
                  <a:lnTo>
                    <a:pt x="18834" y="11631"/>
                  </a:lnTo>
                  <a:lnTo>
                    <a:pt x="19954" y="13292"/>
                  </a:lnTo>
                  <a:lnTo>
                    <a:pt x="21073" y="16615"/>
                  </a:lnTo>
                  <a:lnTo>
                    <a:pt x="19954" y="18277"/>
                  </a:lnTo>
                  <a:lnTo>
                    <a:pt x="19954" y="21600"/>
                  </a:lnTo>
                  <a:lnTo>
                    <a:pt x="17715" y="20769"/>
                  </a:lnTo>
                  <a:lnTo>
                    <a:pt x="14949" y="19938"/>
                  </a:lnTo>
                  <a:lnTo>
                    <a:pt x="13302" y="15785"/>
                  </a:lnTo>
                  <a:lnTo>
                    <a:pt x="11063" y="16615"/>
                  </a:lnTo>
                  <a:lnTo>
                    <a:pt x="9417" y="14954"/>
                  </a:lnTo>
                  <a:lnTo>
                    <a:pt x="8298" y="13292"/>
                  </a:lnTo>
                  <a:lnTo>
                    <a:pt x="7178" y="13292"/>
                  </a:lnTo>
                  <a:lnTo>
                    <a:pt x="5532" y="11631"/>
                  </a:lnTo>
                  <a:lnTo>
                    <a:pt x="4412" y="11631"/>
                  </a:lnTo>
                  <a:lnTo>
                    <a:pt x="3293" y="9969"/>
                  </a:lnTo>
                  <a:lnTo>
                    <a:pt x="1646" y="10800"/>
                  </a:lnTo>
                  <a:lnTo>
                    <a:pt x="0" y="830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2" name="Shape 1694"/>
            <p:cNvSpPr/>
            <p:nvPr/>
          </p:nvSpPr>
          <p:spPr>
            <a:xfrm>
              <a:off x="9622833" y="11778432"/>
              <a:ext cx="579187" cy="134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200"/>
                  </a:moveTo>
                  <a:lnTo>
                    <a:pt x="556" y="16800"/>
                  </a:lnTo>
                  <a:lnTo>
                    <a:pt x="2292" y="19200"/>
                  </a:lnTo>
                  <a:lnTo>
                    <a:pt x="4653" y="19200"/>
                  </a:lnTo>
                  <a:lnTo>
                    <a:pt x="8751" y="16800"/>
                  </a:lnTo>
                  <a:lnTo>
                    <a:pt x="9932" y="16800"/>
                  </a:lnTo>
                  <a:lnTo>
                    <a:pt x="9932" y="21600"/>
                  </a:lnTo>
                  <a:lnTo>
                    <a:pt x="13405" y="21600"/>
                  </a:lnTo>
                  <a:lnTo>
                    <a:pt x="15210" y="16800"/>
                  </a:lnTo>
                  <a:lnTo>
                    <a:pt x="17502" y="16800"/>
                  </a:lnTo>
                  <a:lnTo>
                    <a:pt x="19308" y="12000"/>
                  </a:lnTo>
                  <a:lnTo>
                    <a:pt x="21600" y="9600"/>
                  </a:lnTo>
                  <a:lnTo>
                    <a:pt x="21600" y="0"/>
                  </a:lnTo>
                  <a:lnTo>
                    <a:pt x="19864" y="4800"/>
                  </a:lnTo>
                  <a:lnTo>
                    <a:pt x="18683" y="7200"/>
                  </a:lnTo>
                  <a:lnTo>
                    <a:pt x="17502" y="7200"/>
                  </a:lnTo>
                  <a:lnTo>
                    <a:pt x="16947" y="2400"/>
                  </a:lnTo>
                  <a:lnTo>
                    <a:pt x="15210" y="4800"/>
                  </a:lnTo>
                  <a:lnTo>
                    <a:pt x="11668" y="7200"/>
                  </a:lnTo>
                  <a:lnTo>
                    <a:pt x="11668" y="2400"/>
                  </a:lnTo>
                  <a:lnTo>
                    <a:pt x="5834" y="12000"/>
                  </a:lnTo>
                  <a:lnTo>
                    <a:pt x="5209" y="4800"/>
                  </a:lnTo>
                  <a:lnTo>
                    <a:pt x="4098" y="2400"/>
                  </a:lnTo>
                  <a:lnTo>
                    <a:pt x="4098" y="7200"/>
                  </a:lnTo>
                  <a:lnTo>
                    <a:pt x="2292" y="7200"/>
                  </a:lnTo>
                  <a:lnTo>
                    <a:pt x="1111" y="0"/>
                  </a:lnTo>
                  <a:lnTo>
                    <a:pt x="1111" y="4800"/>
                  </a:lnTo>
                  <a:lnTo>
                    <a:pt x="0" y="72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3" name="Shape 1695"/>
            <p:cNvSpPr/>
            <p:nvPr/>
          </p:nvSpPr>
          <p:spPr>
            <a:xfrm>
              <a:off x="6453143" y="10869065"/>
              <a:ext cx="312873" cy="536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000"/>
                  </a:moveTo>
                  <a:lnTo>
                    <a:pt x="4243" y="3600"/>
                  </a:lnTo>
                  <a:lnTo>
                    <a:pt x="7586" y="3000"/>
                  </a:lnTo>
                  <a:lnTo>
                    <a:pt x="12986" y="600"/>
                  </a:lnTo>
                  <a:lnTo>
                    <a:pt x="14014" y="0"/>
                  </a:lnTo>
                  <a:lnTo>
                    <a:pt x="18386" y="1200"/>
                  </a:lnTo>
                  <a:lnTo>
                    <a:pt x="18386" y="2400"/>
                  </a:lnTo>
                  <a:lnTo>
                    <a:pt x="21600" y="7200"/>
                  </a:lnTo>
                  <a:lnTo>
                    <a:pt x="19414" y="9000"/>
                  </a:lnTo>
                  <a:lnTo>
                    <a:pt x="21600" y="11400"/>
                  </a:lnTo>
                  <a:lnTo>
                    <a:pt x="18386" y="19200"/>
                  </a:lnTo>
                  <a:lnTo>
                    <a:pt x="15043" y="18600"/>
                  </a:lnTo>
                  <a:lnTo>
                    <a:pt x="11829" y="18600"/>
                  </a:lnTo>
                  <a:lnTo>
                    <a:pt x="10800" y="19800"/>
                  </a:lnTo>
                  <a:lnTo>
                    <a:pt x="8614" y="21000"/>
                  </a:lnTo>
                  <a:lnTo>
                    <a:pt x="5400" y="21600"/>
                  </a:lnTo>
                  <a:lnTo>
                    <a:pt x="3214" y="18600"/>
                  </a:lnTo>
                  <a:lnTo>
                    <a:pt x="3214" y="15000"/>
                  </a:lnTo>
                  <a:lnTo>
                    <a:pt x="4243" y="13200"/>
                  </a:lnTo>
                  <a:lnTo>
                    <a:pt x="3214" y="12000"/>
                  </a:lnTo>
                  <a:lnTo>
                    <a:pt x="4243" y="10200"/>
                  </a:lnTo>
                  <a:lnTo>
                    <a:pt x="4243" y="8400"/>
                  </a:lnTo>
                  <a:lnTo>
                    <a:pt x="3214" y="6000"/>
                  </a:lnTo>
                  <a:lnTo>
                    <a:pt x="0" y="5400"/>
                  </a:lnTo>
                  <a:lnTo>
                    <a:pt x="0" y="30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4" name="Shape 1696"/>
            <p:cNvSpPr/>
            <p:nvPr/>
          </p:nvSpPr>
          <p:spPr>
            <a:xfrm>
              <a:off x="9622833" y="11778432"/>
              <a:ext cx="579187" cy="1341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200"/>
                  </a:moveTo>
                  <a:lnTo>
                    <a:pt x="556" y="16800"/>
                  </a:lnTo>
                  <a:lnTo>
                    <a:pt x="2292" y="19200"/>
                  </a:lnTo>
                  <a:lnTo>
                    <a:pt x="4653" y="19200"/>
                  </a:lnTo>
                  <a:lnTo>
                    <a:pt x="8751" y="16800"/>
                  </a:lnTo>
                  <a:lnTo>
                    <a:pt x="9932" y="16800"/>
                  </a:lnTo>
                  <a:lnTo>
                    <a:pt x="9932" y="21600"/>
                  </a:lnTo>
                  <a:lnTo>
                    <a:pt x="13405" y="21600"/>
                  </a:lnTo>
                  <a:lnTo>
                    <a:pt x="15210" y="16800"/>
                  </a:lnTo>
                  <a:lnTo>
                    <a:pt x="17502" y="16800"/>
                  </a:lnTo>
                  <a:lnTo>
                    <a:pt x="19308" y="12000"/>
                  </a:lnTo>
                  <a:lnTo>
                    <a:pt x="21600" y="9600"/>
                  </a:lnTo>
                  <a:lnTo>
                    <a:pt x="21600" y="0"/>
                  </a:lnTo>
                  <a:lnTo>
                    <a:pt x="19864" y="4800"/>
                  </a:lnTo>
                  <a:lnTo>
                    <a:pt x="18683" y="7200"/>
                  </a:lnTo>
                  <a:lnTo>
                    <a:pt x="17502" y="7200"/>
                  </a:lnTo>
                  <a:lnTo>
                    <a:pt x="16947" y="2400"/>
                  </a:lnTo>
                  <a:lnTo>
                    <a:pt x="15210" y="4800"/>
                  </a:lnTo>
                  <a:lnTo>
                    <a:pt x="11668" y="7200"/>
                  </a:lnTo>
                  <a:lnTo>
                    <a:pt x="11668" y="2400"/>
                  </a:lnTo>
                  <a:lnTo>
                    <a:pt x="5834" y="12000"/>
                  </a:lnTo>
                  <a:lnTo>
                    <a:pt x="5209" y="4800"/>
                  </a:lnTo>
                  <a:lnTo>
                    <a:pt x="4098" y="2400"/>
                  </a:lnTo>
                  <a:lnTo>
                    <a:pt x="4098" y="7200"/>
                  </a:lnTo>
                  <a:lnTo>
                    <a:pt x="2292" y="7200"/>
                  </a:lnTo>
                  <a:lnTo>
                    <a:pt x="1111" y="0"/>
                  </a:lnTo>
                  <a:lnTo>
                    <a:pt x="1111" y="4800"/>
                  </a:lnTo>
                  <a:lnTo>
                    <a:pt x="0" y="72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5" name="Shape 1697"/>
            <p:cNvSpPr/>
            <p:nvPr/>
          </p:nvSpPr>
          <p:spPr>
            <a:xfrm>
              <a:off x="6453143" y="10869065"/>
              <a:ext cx="312873" cy="536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000"/>
                  </a:moveTo>
                  <a:lnTo>
                    <a:pt x="4243" y="3600"/>
                  </a:lnTo>
                  <a:lnTo>
                    <a:pt x="7586" y="3000"/>
                  </a:lnTo>
                  <a:lnTo>
                    <a:pt x="12986" y="600"/>
                  </a:lnTo>
                  <a:lnTo>
                    <a:pt x="14014" y="0"/>
                  </a:lnTo>
                  <a:lnTo>
                    <a:pt x="18386" y="1200"/>
                  </a:lnTo>
                  <a:lnTo>
                    <a:pt x="18386" y="2400"/>
                  </a:lnTo>
                  <a:lnTo>
                    <a:pt x="21600" y="7200"/>
                  </a:lnTo>
                  <a:lnTo>
                    <a:pt x="19414" y="9000"/>
                  </a:lnTo>
                  <a:lnTo>
                    <a:pt x="21600" y="11400"/>
                  </a:lnTo>
                  <a:lnTo>
                    <a:pt x="18386" y="19200"/>
                  </a:lnTo>
                  <a:lnTo>
                    <a:pt x="15043" y="18600"/>
                  </a:lnTo>
                  <a:lnTo>
                    <a:pt x="11829" y="18600"/>
                  </a:lnTo>
                  <a:lnTo>
                    <a:pt x="10800" y="19800"/>
                  </a:lnTo>
                  <a:lnTo>
                    <a:pt x="8614" y="21000"/>
                  </a:lnTo>
                  <a:lnTo>
                    <a:pt x="5400" y="21600"/>
                  </a:lnTo>
                  <a:lnTo>
                    <a:pt x="3214" y="18600"/>
                  </a:lnTo>
                  <a:lnTo>
                    <a:pt x="3214" y="15000"/>
                  </a:lnTo>
                  <a:lnTo>
                    <a:pt x="4243" y="13200"/>
                  </a:lnTo>
                  <a:lnTo>
                    <a:pt x="3214" y="12000"/>
                  </a:lnTo>
                  <a:lnTo>
                    <a:pt x="4243" y="10200"/>
                  </a:lnTo>
                  <a:lnTo>
                    <a:pt x="4243" y="8400"/>
                  </a:lnTo>
                  <a:lnTo>
                    <a:pt x="3214" y="6000"/>
                  </a:lnTo>
                  <a:lnTo>
                    <a:pt x="0" y="5400"/>
                  </a:lnTo>
                  <a:lnTo>
                    <a:pt x="0" y="30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6" name="Shape 1698"/>
            <p:cNvSpPr/>
            <p:nvPr/>
          </p:nvSpPr>
          <p:spPr>
            <a:xfrm>
              <a:off x="6531360" y="10466559"/>
              <a:ext cx="188097" cy="357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40" y="3600"/>
                  </a:moveTo>
                  <a:lnTo>
                    <a:pt x="16040" y="0"/>
                  </a:lnTo>
                  <a:lnTo>
                    <a:pt x="19675" y="0"/>
                  </a:lnTo>
                  <a:lnTo>
                    <a:pt x="19675" y="4500"/>
                  </a:lnTo>
                  <a:lnTo>
                    <a:pt x="21600" y="6300"/>
                  </a:lnTo>
                  <a:lnTo>
                    <a:pt x="21600" y="11700"/>
                  </a:lnTo>
                  <a:lnTo>
                    <a:pt x="19675" y="13500"/>
                  </a:lnTo>
                  <a:lnTo>
                    <a:pt x="19675" y="17100"/>
                  </a:lnTo>
                  <a:lnTo>
                    <a:pt x="14329" y="21600"/>
                  </a:lnTo>
                  <a:lnTo>
                    <a:pt x="10693" y="21600"/>
                  </a:lnTo>
                  <a:lnTo>
                    <a:pt x="5347" y="19800"/>
                  </a:lnTo>
                  <a:lnTo>
                    <a:pt x="7057" y="18000"/>
                  </a:lnTo>
                  <a:lnTo>
                    <a:pt x="3636" y="17100"/>
                  </a:lnTo>
                  <a:lnTo>
                    <a:pt x="7057" y="15300"/>
                  </a:lnTo>
                  <a:lnTo>
                    <a:pt x="1711" y="14400"/>
                  </a:lnTo>
                  <a:lnTo>
                    <a:pt x="5347" y="12600"/>
                  </a:lnTo>
                  <a:lnTo>
                    <a:pt x="1711" y="10800"/>
                  </a:lnTo>
                  <a:lnTo>
                    <a:pt x="0" y="8100"/>
                  </a:lnTo>
                  <a:lnTo>
                    <a:pt x="3636" y="7200"/>
                  </a:lnTo>
                  <a:lnTo>
                    <a:pt x="3636" y="5400"/>
                  </a:lnTo>
                  <a:lnTo>
                    <a:pt x="8982" y="4500"/>
                  </a:lnTo>
                  <a:lnTo>
                    <a:pt x="16040" y="3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7" name="Shape 1699"/>
            <p:cNvSpPr/>
            <p:nvPr/>
          </p:nvSpPr>
          <p:spPr>
            <a:xfrm>
              <a:off x="6531360" y="10466559"/>
              <a:ext cx="188097" cy="357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40" y="3600"/>
                  </a:moveTo>
                  <a:lnTo>
                    <a:pt x="16040" y="0"/>
                  </a:lnTo>
                  <a:lnTo>
                    <a:pt x="19675" y="0"/>
                  </a:lnTo>
                  <a:lnTo>
                    <a:pt x="19675" y="4500"/>
                  </a:lnTo>
                  <a:lnTo>
                    <a:pt x="21600" y="6300"/>
                  </a:lnTo>
                  <a:lnTo>
                    <a:pt x="21600" y="11700"/>
                  </a:lnTo>
                  <a:lnTo>
                    <a:pt x="19675" y="13500"/>
                  </a:lnTo>
                  <a:lnTo>
                    <a:pt x="19675" y="17100"/>
                  </a:lnTo>
                  <a:lnTo>
                    <a:pt x="14329" y="21600"/>
                  </a:lnTo>
                  <a:lnTo>
                    <a:pt x="10693" y="21600"/>
                  </a:lnTo>
                  <a:lnTo>
                    <a:pt x="5347" y="19800"/>
                  </a:lnTo>
                  <a:lnTo>
                    <a:pt x="7057" y="18000"/>
                  </a:lnTo>
                  <a:lnTo>
                    <a:pt x="3636" y="17100"/>
                  </a:lnTo>
                  <a:lnTo>
                    <a:pt x="7057" y="15300"/>
                  </a:lnTo>
                  <a:lnTo>
                    <a:pt x="1711" y="14400"/>
                  </a:lnTo>
                  <a:lnTo>
                    <a:pt x="5347" y="12600"/>
                  </a:lnTo>
                  <a:lnTo>
                    <a:pt x="1711" y="10800"/>
                  </a:lnTo>
                  <a:lnTo>
                    <a:pt x="0" y="8100"/>
                  </a:lnTo>
                  <a:lnTo>
                    <a:pt x="3636" y="7200"/>
                  </a:lnTo>
                  <a:lnTo>
                    <a:pt x="3636" y="5400"/>
                  </a:lnTo>
                  <a:lnTo>
                    <a:pt x="8982" y="4500"/>
                  </a:lnTo>
                  <a:lnTo>
                    <a:pt x="16040" y="3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8" name="Shape 1700"/>
            <p:cNvSpPr/>
            <p:nvPr/>
          </p:nvSpPr>
          <p:spPr>
            <a:xfrm>
              <a:off x="6216625" y="9557188"/>
              <a:ext cx="2197555" cy="2012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42" y="15040"/>
                  </a:moveTo>
                  <a:lnTo>
                    <a:pt x="20520" y="14560"/>
                  </a:lnTo>
                  <a:lnTo>
                    <a:pt x="19898" y="14240"/>
                  </a:lnTo>
                  <a:lnTo>
                    <a:pt x="18360" y="13440"/>
                  </a:lnTo>
                  <a:lnTo>
                    <a:pt x="16822" y="12640"/>
                  </a:lnTo>
                  <a:lnTo>
                    <a:pt x="17115" y="12320"/>
                  </a:lnTo>
                  <a:lnTo>
                    <a:pt x="16969" y="12000"/>
                  </a:lnTo>
                  <a:lnTo>
                    <a:pt x="16511" y="11680"/>
                  </a:lnTo>
                  <a:lnTo>
                    <a:pt x="15889" y="11840"/>
                  </a:lnTo>
                  <a:lnTo>
                    <a:pt x="14955" y="11840"/>
                  </a:lnTo>
                  <a:lnTo>
                    <a:pt x="14186" y="11360"/>
                  </a:lnTo>
                  <a:lnTo>
                    <a:pt x="13418" y="10560"/>
                  </a:lnTo>
                  <a:lnTo>
                    <a:pt x="12960" y="9760"/>
                  </a:lnTo>
                  <a:lnTo>
                    <a:pt x="12502" y="8960"/>
                  </a:lnTo>
                  <a:lnTo>
                    <a:pt x="11734" y="8160"/>
                  </a:lnTo>
                  <a:lnTo>
                    <a:pt x="10178" y="6880"/>
                  </a:lnTo>
                  <a:lnTo>
                    <a:pt x="9574" y="5920"/>
                  </a:lnTo>
                  <a:lnTo>
                    <a:pt x="9574" y="5600"/>
                  </a:lnTo>
                  <a:lnTo>
                    <a:pt x="9866" y="5120"/>
                  </a:lnTo>
                  <a:lnTo>
                    <a:pt x="10031" y="4800"/>
                  </a:lnTo>
                  <a:lnTo>
                    <a:pt x="9866" y="4480"/>
                  </a:lnTo>
                  <a:lnTo>
                    <a:pt x="9720" y="4320"/>
                  </a:lnTo>
                  <a:lnTo>
                    <a:pt x="9720" y="4000"/>
                  </a:lnTo>
                  <a:lnTo>
                    <a:pt x="10178" y="3680"/>
                  </a:lnTo>
                  <a:lnTo>
                    <a:pt x="11734" y="3040"/>
                  </a:lnTo>
                  <a:lnTo>
                    <a:pt x="11880" y="2880"/>
                  </a:lnTo>
                  <a:lnTo>
                    <a:pt x="11734" y="1760"/>
                  </a:lnTo>
                  <a:lnTo>
                    <a:pt x="11880" y="1120"/>
                  </a:lnTo>
                  <a:lnTo>
                    <a:pt x="9720" y="480"/>
                  </a:lnTo>
                  <a:lnTo>
                    <a:pt x="9409" y="0"/>
                  </a:lnTo>
                  <a:lnTo>
                    <a:pt x="8018" y="160"/>
                  </a:lnTo>
                  <a:lnTo>
                    <a:pt x="7414" y="800"/>
                  </a:lnTo>
                  <a:lnTo>
                    <a:pt x="6791" y="640"/>
                  </a:lnTo>
                  <a:lnTo>
                    <a:pt x="6480" y="1280"/>
                  </a:lnTo>
                  <a:lnTo>
                    <a:pt x="5858" y="1280"/>
                  </a:lnTo>
                  <a:lnTo>
                    <a:pt x="5400" y="1600"/>
                  </a:lnTo>
                  <a:lnTo>
                    <a:pt x="4631" y="1440"/>
                  </a:lnTo>
                  <a:lnTo>
                    <a:pt x="4174" y="3040"/>
                  </a:lnTo>
                  <a:lnTo>
                    <a:pt x="2929" y="1440"/>
                  </a:lnTo>
                  <a:lnTo>
                    <a:pt x="2160" y="2720"/>
                  </a:lnTo>
                  <a:lnTo>
                    <a:pt x="458" y="2880"/>
                  </a:lnTo>
                  <a:lnTo>
                    <a:pt x="769" y="4160"/>
                  </a:lnTo>
                  <a:lnTo>
                    <a:pt x="0" y="4640"/>
                  </a:lnTo>
                  <a:lnTo>
                    <a:pt x="458" y="5440"/>
                  </a:lnTo>
                  <a:lnTo>
                    <a:pt x="311" y="6400"/>
                  </a:lnTo>
                  <a:lnTo>
                    <a:pt x="1702" y="7040"/>
                  </a:lnTo>
                  <a:lnTo>
                    <a:pt x="1391" y="7840"/>
                  </a:lnTo>
                  <a:lnTo>
                    <a:pt x="1702" y="7840"/>
                  </a:lnTo>
                  <a:lnTo>
                    <a:pt x="2471" y="7520"/>
                  </a:lnTo>
                  <a:lnTo>
                    <a:pt x="2929" y="6880"/>
                  </a:lnTo>
                  <a:lnTo>
                    <a:pt x="3240" y="6560"/>
                  </a:lnTo>
                  <a:lnTo>
                    <a:pt x="3698" y="6400"/>
                  </a:lnTo>
                  <a:lnTo>
                    <a:pt x="4466" y="6720"/>
                  </a:lnTo>
                  <a:lnTo>
                    <a:pt x="4778" y="7040"/>
                  </a:lnTo>
                  <a:lnTo>
                    <a:pt x="5089" y="7360"/>
                  </a:lnTo>
                  <a:lnTo>
                    <a:pt x="5711" y="7360"/>
                  </a:lnTo>
                  <a:lnTo>
                    <a:pt x="6022" y="7680"/>
                  </a:lnTo>
                  <a:lnTo>
                    <a:pt x="6169" y="8480"/>
                  </a:lnTo>
                  <a:lnTo>
                    <a:pt x="6626" y="9440"/>
                  </a:lnTo>
                  <a:lnTo>
                    <a:pt x="6791" y="9920"/>
                  </a:lnTo>
                  <a:lnTo>
                    <a:pt x="7249" y="10240"/>
                  </a:lnTo>
                  <a:lnTo>
                    <a:pt x="7871" y="11040"/>
                  </a:lnTo>
                  <a:lnTo>
                    <a:pt x="8640" y="11520"/>
                  </a:lnTo>
                  <a:lnTo>
                    <a:pt x="9098" y="11840"/>
                  </a:lnTo>
                  <a:lnTo>
                    <a:pt x="9409" y="12160"/>
                  </a:lnTo>
                  <a:lnTo>
                    <a:pt x="11111" y="13600"/>
                  </a:lnTo>
                  <a:lnTo>
                    <a:pt x="11422" y="13920"/>
                  </a:lnTo>
                  <a:lnTo>
                    <a:pt x="11880" y="13760"/>
                  </a:lnTo>
                  <a:lnTo>
                    <a:pt x="12960" y="14240"/>
                  </a:lnTo>
                  <a:lnTo>
                    <a:pt x="13582" y="14880"/>
                  </a:lnTo>
                  <a:lnTo>
                    <a:pt x="14040" y="14880"/>
                  </a:lnTo>
                  <a:lnTo>
                    <a:pt x="14186" y="15040"/>
                  </a:lnTo>
                  <a:lnTo>
                    <a:pt x="14186" y="15360"/>
                  </a:lnTo>
                  <a:lnTo>
                    <a:pt x="14809" y="15360"/>
                  </a:lnTo>
                  <a:lnTo>
                    <a:pt x="15120" y="16000"/>
                  </a:lnTo>
                  <a:lnTo>
                    <a:pt x="15578" y="16480"/>
                  </a:lnTo>
                  <a:lnTo>
                    <a:pt x="16346" y="16800"/>
                  </a:lnTo>
                  <a:lnTo>
                    <a:pt x="16969" y="17120"/>
                  </a:lnTo>
                  <a:lnTo>
                    <a:pt x="17280" y="18080"/>
                  </a:lnTo>
                  <a:lnTo>
                    <a:pt x="17902" y="19680"/>
                  </a:lnTo>
                  <a:lnTo>
                    <a:pt x="17426" y="19680"/>
                  </a:lnTo>
                  <a:lnTo>
                    <a:pt x="17115" y="20000"/>
                  </a:lnTo>
                  <a:lnTo>
                    <a:pt x="17115" y="20320"/>
                  </a:lnTo>
                  <a:lnTo>
                    <a:pt x="16969" y="20800"/>
                  </a:lnTo>
                  <a:lnTo>
                    <a:pt x="16822" y="21120"/>
                  </a:lnTo>
                  <a:lnTo>
                    <a:pt x="17115" y="21440"/>
                  </a:lnTo>
                  <a:lnTo>
                    <a:pt x="17426" y="21600"/>
                  </a:lnTo>
                  <a:lnTo>
                    <a:pt x="17902" y="21440"/>
                  </a:lnTo>
                  <a:lnTo>
                    <a:pt x="18195" y="20800"/>
                  </a:lnTo>
                  <a:lnTo>
                    <a:pt x="18506" y="20000"/>
                  </a:lnTo>
                  <a:lnTo>
                    <a:pt x="18818" y="19200"/>
                  </a:lnTo>
                  <a:lnTo>
                    <a:pt x="19586" y="19040"/>
                  </a:lnTo>
                  <a:lnTo>
                    <a:pt x="19586" y="18080"/>
                  </a:lnTo>
                  <a:lnTo>
                    <a:pt x="19275" y="17760"/>
                  </a:lnTo>
                  <a:lnTo>
                    <a:pt x="18818" y="17600"/>
                  </a:lnTo>
                  <a:lnTo>
                    <a:pt x="18360" y="17280"/>
                  </a:lnTo>
                  <a:lnTo>
                    <a:pt x="18195" y="16960"/>
                  </a:lnTo>
                  <a:lnTo>
                    <a:pt x="18506" y="16000"/>
                  </a:lnTo>
                  <a:lnTo>
                    <a:pt x="18818" y="15520"/>
                  </a:lnTo>
                  <a:lnTo>
                    <a:pt x="19129" y="15360"/>
                  </a:lnTo>
                  <a:lnTo>
                    <a:pt x="20209" y="15520"/>
                  </a:lnTo>
                  <a:lnTo>
                    <a:pt x="20978" y="15840"/>
                  </a:lnTo>
                  <a:lnTo>
                    <a:pt x="21600" y="16480"/>
                  </a:lnTo>
                  <a:lnTo>
                    <a:pt x="21600" y="15680"/>
                  </a:lnTo>
                  <a:lnTo>
                    <a:pt x="21142" y="1504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9" name="Shape 1701"/>
            <p:cNvSpPr/>
            <p:nvPr/>
          </p:nvSpPr>
          <p:spPr>
            <a:xfrm>
              <a:off x="4365466" y="8603099"/>
              <a:ext cx="2134236" cy="2027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55" y="12229"/>
                  </a:moveTo>
                  <a:lnTo>
                    <a:pt x="18264" y="11912"/>
                  </a:lnTo>
                  <a:lnTo>
                    <a:pt x="17623" y="12229"/>
                  </a:lnTo>
                  <a:lnTo>
                    <a:pt x="17793" y="11594"/>
                  </a:lnTo>
                  <a:lnTo>
                    <a:pt x="18415" y="10800"/>
                  </a:lnTo>
                  <a:lnTo>
                    <a:pt x="18584" y="10324"/>
                  </a:lnTo>
                  <a:lnTo>
                    <a:pt x="19055" y="10006"/>
                  </a:lnTo>
                  <a:lnTo>
                    <a:pt x="19206" y="9371"/>
                  </a:lnTo>
                  <a:lnTo>
                    <a:pt x="19847" y="9212"/>
                  </a:lnTo>
                  <a:lnTo>
                    <a:pt x="20488" y="8894"/>
                  </a:lnTo>
                  <a:lnTo>
                    <a:pt x="20808" y="7147"/>
                  </a:lnTo>
                  <a:lnTo>
                    <a:pt x="20959" y="6353"/>
                  </a:lnTo>
                  <a:lnTo>
                    <a:pt x="21600" y="5718"/>
                  </a:lnTo>
                  <a:lnTo>
                    <a:pt x="20639" y="5400"/>
                  </a:lnTo>
                  <a:lnTo>
                    <a:pt x="19527" y="5082"/>
                  </a:lnTo>
                  <a:lnTo>
                    <a:pt x="19055" y="4924"/>
                  </a:lnTo>
                  <a:lnTo>
                    <a:pt x="18584" y="4288"/>
                  </a:lnTo>
                  <a:lnTo>
                    <a:pt x="17472" y="4129"/>
                  </a:lnTo>
                  <a:lnTo>
                    <a:pt x="16360" y="3335"/>
                  </a:lnTo>
                  <a:lnTo>
                    <a:pt x="16040" y="2700"/>
                  </a:lnTo>
                  <a:lnTo>
                    <a:pt x="15248" y="2859"/>
                  </a:lnTo>
                  <a:lnTo>
                    <a:pt x="15248" y="2224"/>
                  </a:lnTo>
                  <a:lnTo>
                    <a:pt x="14457" y="1906"/>
                  </a:lnTo>
                  <a:lnTo>
                    <a:pt x="14457" y="1747"/>
                  </a:lnTo>
                  <a:lnTo>
                    <a:pt x="13816" y="1429"/>
                  </a:lnTo>
                  <a:lnTo>
                    <a:pt x="13345" y="953"/>
                  </a:lnTo>
                  <a:lnTo>
                    <a:pt x="12854" y="318"/>
                  </a:lnTo>
                  <a:lnTo>
                    <a:pt x="12553" y="0"/>
                  </a:lnTo>
                  <a:lnTo>
                    <a:pt x="11742" y="159"/>
                  </a:lnTo>
                  <a:lnTo>
                    <a:pt x="11271" y="476"/>
                  </a:lnTo>
                  <a:lnTo>
                    <a:pt x="10951" y="1747"/>
                  </a:lnTo>
                  <a:lnTo>
                    <a:pt x="10630" y="2065"/>
                  </a:lnTo>
                  <a:lnTo>
                    <a:pt x="10159" y="2382"/>
                  </a:lnTo>
                  <a:lnTo>
                    <a:pt x="9217" y="2700"/>
                  </a:lnTo>
                  <a:lnTo>
                    <a:pt x="8727" y="2859"/>
                  </a:lnTo>
                  <a:lnTo>
                    <a:pt x="8576" y="3335"/>
                  </a:lnTo>
                  <a:lnTo>
                    <a:pt x="8406" y="3653"/>
                  </a:lnTo>
                  <a:lnTo>
                    <a:pt x="7784" y="3653"/>
                  </a:lnTo>
                  <a:lnTo>
                    <a:pt x="6823" y="3335"/>
                  </a:lnTo>
                  <a:lnTo>
                    <a:pt x="6503" y="3176"/>
                  </a:lnTo>
                  <a:lnTo>
                    <a:pt x="6182" y="2859"/>
                  </a:lnTo>
                  <a:lnTo>
                    <a:pt x="5070" y="2859"/>
                  </a:lnTo>
                  <a:lnTo>
                    <a:pt x="5560" y="3971"/>
                  </a:lnTo>
                  <a:lnTo>
                    <a:pt x="5711" y="5082"/>
                  </a:lnTo>
                  <a:lnTo>
                    <a:pt x="4769" y="4924"/>
                  </a:lnTo>
                  <a:lnTo>
                    <a:pt x="3977" y="4765"/>
                  </a:lnTo>
                  <a:lnTo>
                    <a:pt x="3657" y="4924"/>
                  </a:lnTo>
                  <a:lnTo>
                    <a:pt x="3336" y="4606"/>
                  </a:lnTo>
                  <a:lnTo>
                    <a:pt x="2865" y="4129"/>
                  </a:lnTo>
                  <a:lnTo>
                    <a:pt x="2375" y="4129"/>
                  </a:lnTo>
                  <a:lnTo>
                    <a:pt x="2054" y="4288"/>
                  </a:lnTo>
                  <a:lnTo>
                    <a:pt x="1583" y="4288"/>
                  </a:lnTo>
                  <a:lnTo>
                    <a:pt x="641" y="4288"/>
                  </a:lnTo>
                  <a:lnTo>
                    <a:pt x="151" y="4606"/>
                  </a:lnTo>
                  <a:lnTo>
                    <a:pt x="0" y="4765"/>
                  </a:lnTo>
                  <a:lnTo>
                    <a:pt x="151" y="4924"/>
                  </a:lnTo>
                  <a:lnTo>
                    <a:pt x="942" y="5400"/>
                  </a:lnTo>
                  <a:lnTo>
                    <a:pt x="471" y="5400"/>
                  </a:lnTo>
                  <a:lnTo>
                    <a:pt x="320" y="5559"/>
                  </a:lnTo>
                  <a:lnTo>
                    <a:pt x="320" y="5718"/>
                  </a:lnTo>
                  <a:lnTo>
                    <a:pt x="471" y="6035"/>
                  </a:lnTo>
                  <a:lnTo>
                    <a:pt x="792" y="6194"/>
                  </a:lnTo>
                  <a:lnTo>
                    <a:pt x="1432" y="6353"/>
                  </a:lnTo>
                  <a:lnTo>
                    <a:pt x="2054" y="6512"/>
                  </a:lnTo>
                  <a:lnTo>
                    <a:pt x="2545" y="6988"/>
                  </a:lnTo>
                  <a:lnTo>
                    <a:pt x="3016" y="7306"/>
                  </a:lnTo>
                  <a:lnTo>
                    <a:pt x="3487" y="7465"/>
                  </a:lnTo>
                  <a:lnTo>
                    <a:pt x="3657" y="7941"/>
                  </a:lnTo>
                  <a:lnTo>
                    <a:pt x="4128" y="8418"/>
                  </a:lnTo>
                  <a:lnTo>
                    <a:pt x="3977" y="8894"/>
                  </a:lnTo>
                  <a:lnTo>
                    <a:pt x="4599" y="10165"/>
                  </a:lnTo>
                  <a:lnTo>
                    <a:pt x="5070" y="10641"/>
                  </a:lnTo>
                  <a:lnTo>
                    <a:pt x="5391" y="11118"/>
                  </a:lnTo>
                  <a:lnTo>
                    <a:pt x="5240" y="11594"/>
                  </a:lnTo>
                  <a:lnTo>
                    <a:pt x="4769" y="11753"/>
                  </a:lnTo>
                  <a:lnTo>
                    <a:pt x="5560" y="12706"/>
                  </a:lnTo>
                  <a:lnTo>
                    <a:pt x="5070" y="12547"/>
                  </a:lnTo>
                  <a:lnTo>
                    <a:pt x="4448" y="15406"/>
                  </a:lnTo>
                  <a:lnTo>
                    <a:pt x="3807" y="16835"/>
                  </a:lnTo>
                  <a:lnTo>
                    <a:pt x="3336" y="17312"/>
                  </a:lnTo>
                  <a:lnTo>
                    <a:pt x="2695" y="17471"/>
                  </a:lnTo>
                  <a:lnTo>
                    <a:pt x="3016" y="17629"/>
                  </a:lnTo>
                  <a:lnTo>
                    <a:pt x="3977" y="18424"/>
                  </a:lnTo>
                  <a:lnTo>
                    <a:pt x="4599" y="19059"/>
                  </a:lnTo>
                  <a:lnTo>
                    <a:pt x="5240" y="19218"/>
                  </a:lnTo>
                  <a:lnTo>
                    <a:pt x="6031" y="19694"/>
                  </a:lnTo>
                  <a:lnTo>
                    <a:pt x="6352" y="20171"/>
                  </a:lnTo>
                  <a:lnTo>
                    <a:pt x="7464" y="20329"/>
                  </a:lnTo>
                  <a:lnTo>
                    <a:pt x="8727" y="20488"/>
                  </a:lnTo>
                  <a:lnTo>
                    <a:pt x="9839" y="20965"/>
                  </a:lnTo>
                  <a:lnTo>
                    <a:pt x="10951" y="21282"/>
                  </a:lnTo>
                  <a:lnTo>
                    <a:pt x="11441" y="21600"/>
                  </a:lnTo>
                  <a:lnTo>
                    <a:pt x="11912" y="21441"/>
                  </a:lnTo>
                  <a:lnTo>
                    <a:pt x="12063" y="21124"/>
                  </a:lnTo>
                  <a:lnTo>
                    <a:pt x="11742" y="20488"/>
                  </a:lnTo>
                  <a:lnTo>
                    <a:pt x="11912" y="19694"/>
                  </a:lnTo>
                  <a:lnTo>
                    <a:pt x="12232" y="19218"/>
                  </a:lnTo>
                  <a:lnTo>
                    <a:pt x="12854" y="18741"/>
                  </a:lnTo>
                  <a:lnTo>
                    <a:pt x="13495" y="18424"/>
                  </a:lnTo>
                  <a:lnTo>
                    <a:pt x="14136" y="18424"/>
                  </a:lnTo>
                  <a:lnTo>
                    <a:pt x="15870" y="18900"/>
                  </a:lnTo>
                  <a:lnTo>
                    <a:pt x="16511" y="19218"/>
                  </a:lnTo>
                  <a:lnTo>
                    <a:pt x="17152" y="19535"/>
                  </a:lnTo>
                  <a:lnTo>
                    <a:pt x="17793" y="19535"/>
                  </a:lnTo>
                  <a:lnTo>
                    <a:pt x="18094" y="19376"/>
                  </a:lnTo>
                  <a:lnTo>
                    <a:pt x="18264" y="19218"/>
                  </a:lnTo>
                  <a:lnTo>
                    <a:pt x="18415" y="19059"/>
                  </a:lnTo>
                  <a:lnTo>
                    <a:pt x="19206" y="18424"/>
                  </a:lnTo>
                  <a:lnTo>
                    <a:pt x="20168" y="17947"/>
                  </a:lnTo>
                  <a:lnTo>
                    <a:pt x="20488" y="17153"/>
                  </a:lnTo>
                  <a:lnTo>
                    <a:pt x="19055" y="16518"/>
                  </a:lnTo>
                  <a:lnTo>
                    <a:pt x="19206" y="15565"/>
                  </a:lnTo>
                  <a:lnTo>
                    <a:pt x="18735" y="14771"/>
                  </a:lnTo>
                  <a:lnTo>
                    <a:pt x="19527" y="14294"/>
                  </a:lnTo>
                  <a:lnTo>
                    <a:pt x="19206" y="13024"/>
                  </a:lnTo>
                  <a:lnTo>
                    <a:pt x="19527" y="13024"/>
                  </a:lnTo>
                  <a:lnTo>
                    <a:pt x="19206" y="12547"/>
                  </a:lnTo>
                  <a:lnTo>
                    <a:pt x="19055" y="1222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0" name="Shape 1702"/>
            <p:cNvSpPr/>
            <p:nvPr/>
          </p:nvSpPr>
          <p:spPr>
            <a:xfrm>
              <a:off x="6216625" y="9557188"/>
              <a:ext cx="2197555" cy="20125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142" y="15040"/>
                  </a:moveTo>
                  <a:lnTo>
                    <a:pt x="20520" y="14560"/>
                  </a:lnTo>
                  <a:lnTo>
                    <a:pt x="19898" y="14240"/>
                  </a:lnTo>
                  <a:lnTo>
                    <a:pt x="18360" y="13440"/>
                  </a:lnTo>
                  <a:lnTo>
                    <a:pt x="16822" y="12640"/>
                  </a:lnTo>
                  <a:lnTo>
                    <a:pt x="17115" y="12320"/>
                  </a:lnTo>
                  <a:lnTo>
                    <a:pt x="16969" y="12000"/>
                  </a:lnTo>
                  <a:lnTo>
                    <a:pt x="16511" y="11680"/>
                  </a:lnTo>
                  <a:lnTo>
                    <a:pt x="15889" y="11840"/>
                  </a:lnTo>
                  <a:lnTo>
                    <a:pt x="14955" y="11840"/>
                  </a:lnTo>
                  <a:lnTo>
                    <a:pt x="14186" y="11360"/>
                  </a:lnTo>
                  <a:lnTo>
                    <a:pt x="13418" y="10560"/>
                  </a:lnTo>
                  <a:lnTo>
                    <a:pt x="12960" y="9760"/>
                  </a:lnTo>
                  <a:lnTo>
                    <a:pt x="12502" y="8960"/>
                  </a:lnTo>
                  <a:lnTo>
                    <a:pt x="11734" y="8160"/>
                  </a:lnTo>
                  <a:lnTo>
                    <a:pt x="10178" y="6880"/>
                  </a:lnTo>
                  <a:lnTo>
                    <a:pt x="9574" y="5920"/>
                  </a:lnTo>
                  <a:lnTo>
                    <a:pt x="9574" y="5600"/>
                  </a:lnTo>
                  <a:lnTo>
                    <a:pt x="9866" y="5120"/>
                  </a:lnTo>
                  <a:lnTo>
                    <a:pt x="10031" y="4800"/>
                  </a:lnTo>
                  <a:lnTo>
                    <a:pt x="9866" y="4480"/>
                  </a:lnTo>
                  <a:lnTo>
                    <a:pt x="9720" y="4320"/>
                  </a:lnTo>
                  <a:lnTo>
                    <a:pt x="9720" y="4000"/>
                  </a:lnTo>
                  <a:lnTo>
                    <a:pt x="10178" y="3680"/>
                  </a:lnTo>
                  <a:lnTo>
                    <a:pt x="11734" y="3040"/>
                  </a:lnTo>
                  <a:lnTo>
                    <a:pt x="11880" y="2880"/>
                  </a:lnTo>
                  <a:lnTo>
                    <a:pt x="11734" y="1760"/>
                  </a:lnTo>
                  <a:lnTo>
                    <a:pt x="11880" y="1120"/>
                  </a:lnTo>
                  <a:lnTo>
                    <a:pt x="9720" y="480"/>
                  </a:lnTo>
                  <a:lnTo>
                    <a:pt x="9409" y="0"/>
                  </a:lnTo>
                  <a:lnTo>
                    <a:pt x="8018" y="160"/>
                  </a:lnTo>
                  <a:lnTo>
                    <a:pt x="7414" y="800"/>
                  </a:lnTo>
                  <a:lnTo>
                    <a:pt x="6791" y="640"/>
                  </a:lnTo>
                  <a:lnTo>
                    <a:pt x="6480" y="1280"/>
                  </a:lnTo>
                  <a:lnTo>
                    <a:pt x="5858" y="1280"/>
                  </a:lnTo>
                  <a:lnTo>
                    <a:pt x="5400" y="1600"/>
                  </a:lnTo>
                  <a:lnTo>
                    <a:pt x="4631" y="1440"/>
                  </a:lnTo>
                  <a:lnTo>
                    <a:pt x="4174" y="3040"/>
                  </a:lnTo>
                  <a:lnTo>
                    <a:pt x="2929" y="1440"/>
                  </a:lnTo>
                  <a:lnTo>
                    <a:pt x="2160" y="2720"/>
                  </a:lnTo>
                  <a:lnTo>
                    <a:pt x="458" y="2880"/>
                  </a:lnTo>
                  <a:lnTo>
                    <a:pt x="769" y="4160"/>
                  </a:lnTo>
                  <a:lnTo>
                    <a:pt x="0" y="4640"/>
                  </a:lnTo>
                  <a:lnTo>
                    <a:pt x="458" y="5440"/>
                  </a:lnTo>
                  <a:lnTo>
                    <a:pt x="311" y="6400"/>
                  </a:lnTo>
                  <a:lnTo>
                    <a:pt x="1702" y="7040"/>
                  </a:lnTo>
                  <a:lnTo>
                    <a:pt x="1391" y="7840"/>
                  </a:lnTo>
                  <a:lnTo>
                    <a:pt x="1702" y="7840"/>
                  </a:lnTo>
                  <a:lnTo>
                    <a:pt x="2471" y="7520"/>
                  </a:lnTo>
                  <a:lnTo>
                    <a:pt x="2929" y="6880"/>
                  </a:lnTo>
                  <a:lnTo>
                    <a:pt x="3240" y="6560"/>
                  </a:lnTo>
                  <a:lnTo>
                    <a:pt x="3698" y="6400"/>
                  </a:lnTo>
                  <a:lnTo>
                    <a:pt x="4466" y="6720"/>
                  </a:lnTo>
                  <a:lnTo>
                    <a:pt x="4778" y="7040"/>
                  </a:lnTo>
                  <a:lnTo>
                    <a:pt x="5089" y="7360"/>
                  </a:lnTo>
                  <a:lnTo>
                    <a:pt x="5711" y="7360"/>
                  </a:lnTo>
                  <a:lnTo>
                    <a:pt x="6022" y="7680"/>
                  </a:lnTo>
                  <a:lnTo>
                    <a:pt x="6169" y="8480"/>
                  </a:lnTo>
                  <a:lnTo>
                    <a:pt x="6626" y="9440"/>
                  </a:lnTo>
                  <a:lnTo>
                    <a:pt x="6791" y="9920"/>
                  </a:lnTo>
                  <a:lnTo>
                    <a:pt x="7249" y="10240"/>
                  </a:lnTo>
                  <a:lnTo>
                    <a:pt x="7871" y="11040"/>
                  </a:lnTo>
                  <a:lnTo>
                    <a:pt x="8640" y="11520"/>
                  </a:lnTo>
                  <a:lnTo>
                    <a:pt x="9098" y="11840"/>
                  </a:lnTo>
                  <a:lnTo>
                    <a:pt x="9409" y="12160"/>
                  </a:lnTo>
                  <a:lnTo>
                    <a:pt x="11111" y="13600"/>
                  </a:lnTo>
                  <a:lnTo>
                    <a:pt x="11422" y="13920"/>
                  </a:lnTo>
                  <a:lnTo>
                    <a:pt x="11880" y="13760"/>
                  </a:lnTo>
                  <a:lnTo>
                    <a:pt x="12960" y="14240"/>
                  </a:lnTo>
                  <a:lnTo>
                    <a:pt x="13582" y="14880"/>
                  </a:lnTo>
                  <a:lnTo>
                    <a:pt x="14040" y="14880"/>
                  </a:lnTo>
                  <a:lnTo>
                    <a:pt x="14186" y="15040"/>
                  </a:lnTo>
                  <a:lnTo>
                    <a:pt x="14186" y="15360"/>
                  </a:lnTo>
                  <a:lnTo>
                    <a:pt x="14809" y="15360"/>
                  </a:lnTo>
                  <a:lnTo>
                    <a:pt x="15120" y="16000"/>
                  </a:lnTo>
                  <a:lnTo>
                    <a:pt x="15578" y="16480"/>
                  </a:lnTo>
                  <a:lnTo>
                    <a:pt x="16346" y="16800"/>
                  </a:lnTo>
                  <a:lnTo>
                    <a:pt x="16969" y="17120"/>
                  </a:lnTo>
                  <a:lnTo>
                    <a:pt x="17280" y="18080"/>
                  </a:lnTo>
                  <a:lnTo>
                    <a:pt x="17902" y="19680"/>
                  </a:lnTo>
                  <a:lnTo>
                    <a:pt x="17426" y="19680"/>
                  </a:lnTo>
                  <a:lnTo>
                    <a:pt x="17115" y="20000"/>
                  </a:lnTo>
                  <a:lnTo>
                    <a:pt x="17115" y="20320"/>
                  </a:lnTo>
                  <a:lnTo>
                    <a:pt x="16969" y="20800"/>
                  </a:lnTo>
                  <a:lnTo>
                    <a:pt x="16822" y="21120"/>
                  </a:lnTo>
                  <a:lnTo>
                    <a:pt x="17115" y="21440"/>
                  </a:lnTo>
                  <a:lnTo>
                    <a:pt x="17426" y="21600"/>
                  </a:lnTo>
                  <a:lnTo>
                    <a:pt x="17902" y="21440"/>
                  </a:lnTo>
                  <a:lnTo>
                    <a:pt x="18195" y="20800"/>
                  </a:lnTo>
                  <a:lnTo>
                    <a:pt x="18506" y="20000"/>
                  </a:lnTo>
                  <a:lnTo>
                    <a:pt x="18818" y="19200"/>
                  </a:lnTo>
                  <a:lnTo>
                    <a:pt x="19586" y="19040"/>
                  </a:lnTo>
                  <a:lnTo>
                    <a:pt x="19586" y="18080"/>
                  </a:lnTo>
                  <a:lnTo>
                    <a:pt x="19275" y="17760"/>
                  </a:lnTo>
                  <a:lnTo>
                    <a:pt x="18818" y="17600"/>
                  </a:lnTo>
                  <a:lnTo>
                    <a:pt x="18360" y="17280"/>
                  </a:lnTo>
                  <a:lnTo>
                    <a:pt x="18195" y="16960"/>
                  </a:lnTo>
                  <a:lnTo>
                    <a:pt x="18506" y="16000"/>
                  </a:lnTo>
                  <a:lnTo>
                    <a:pt x="18818" y="15520"/>
                  </a:lnTo>
                  <a:lnTo>
                    <a:pt x="19129" y="15360"/>
                  </a:lnTo>
                  <a:lnTo>
                    <a:pt x="20209" y="15520"/>
                  </a:lnTo>
                  <a:lnTo>
                    <a:pt x="20978" y="15840"/>
                  </a:lnTo>
                  <a:lnTo>
                    <a:pt x="21600" y="16480"/>
                  </a:lnTo>
                  <a:lnTo>
                    <a:pt x="21600" y="15680"/>
                  </a:lnTo>
                  <a:lnTo>
                    <a:pt x="21142" y="15040"/>
                  </a:lnTo>
                  <a:lnTo>
                    <a:pt x="21142" y="1504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1" name="Shape 1703"/>
            <p:cNvSpPr/>
            <p:nvPr/>
          </p:nvSpPr>
          <p:spPr>
            <a:xfrm>
              <a:off x="4365466" y="8603099"/>
              <a:ext cx="2134236" cy="20274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55" y="12229"/>
                  </a:moveTo>
                  <a:lnTo>
                    <a:pt x="18264" y="11912"/>
                  </a:lnTo>
                  <a:lnTo>
                    <a:pt x="17623" y="12229"/>
                  </a:lnTo>
                  <a:lnTo>
                    <a:pt x="17793" y="11594"/>
                  </a:lnTo>
                  <a:lnTo>
                    <a:pt x="18415" y="10800"/>
                  </a:lnTo>
                  <a:lnTo>
                    <a:pt x="18584" y="10324"/>
                  </a:lnTo>
                  <a:lnTo>
                    <a:pt x="19055" y="10006"/>
                  </a:lnTo>
                  <a:lnTo>
                    <a:pt x="19206" y="9371"/>
                  </a:lnTo>
                  <a:lnTo>
                    <a:pt x="19847" y="9212"/>
                  </a:lnTo>
                  <a:lnTo>
                    <a:pt x="20488" y="8894"/>
                  </a:lnTo>
                  <a:lnTo>
                    <a:pt x="20808" y="7147"/>
                  </a:lnTo>
                  <a:lnTo>
                    <a:pt x="20959" y="6353"/>
                  </a:lnTo>
                  <a:lnTo>
                    <a:pt x="21600" y="5718"/>
                  </a:lnTo>
                  <a:lnTo>
                    <a:pt x="20639" y="5400"/>
                  </a:lnTo>
                  <a:lnTo>
                    <a:pt x="19527" y="5082"/>
                  </a:lnTo>
                  <a:lnTo>
                    <a:pt x="19055" y="4924"/>
                  </a:lnTo>
                  <a:lnTo>
                    <a:pt x="18584" y="4288"/>
                  </a:lnTo>
                  <a:lnTo>
                    <a:pt x="17472" y="4129"/>
                  </a:lnTo>
                  <a:lnTo>
                    <a:pt x="16360" y="3335"/>
                  </a:lnTo>
                  <a:lnTo>
                    <a:pt x="16040" y="2700"/>
                  </a:lnTo>
                  <a:lnTo>
                    <a:pt x="15248" y="2859"/>
                  </a:lnTo>
                  <a:lnTo>
                    <a:pt x="15248" y="2224"/>
                  </a:lnTo>
                  <a:lnTo>
                    <a:pt x="14457" y="1906"/>
                  </a:lnTo>
                  <a:lnTo>
                    <a:pt x="14457" y="1747"/>
                  </a:lnTo>
                  <a:lnTo>
                    <a:pt x="13816" y="1429"/>
                  </a:lnTo>
                  <a:lnTo>
                    <a:pt x="13345" y="953"/>
                  </a:lnTo>
                  <a:lnTo>
                    <a:pt x="12854" y="318"/>
                  </a:lnTo>
                  <a:lnTo>
                    <a:pt x="12553" y="0"/>
                  </a:lnTo>
                  <a:lnTo>
                    <a:pt x="11742" y="159"/>
                  </a:lnTo>
                  <a:lnTo>
                    <a:pt x="11271" y="476"/>
                  </a:lnTo>
                  <a:lnTo>
                    <a:pt x="10951" y="1747"/>
                  </a:lnTo>
                  <a:lnTo>
                    <a:pt x="10630" y="2065"/>
                  </a:lnTo>
                  <a:lnTo>
                    <a:pt x="10159" y="2382"/>
                  </a:lnTo>
                  <a:lnTo>
                    <a:pt x="9217" y="2700"/>
                  </a:lnTo>
                  <a:lnTo>
                    <a:pt x="8727" y="2859"/>
                  </a:lnTo>
                  <a:lnTo>
                    <a:pt x="8576" y="3335"/>
                  </a:lnTo>
                  <a:lnTo>
                    <a:pt x="8406" y="3653"/>
                  </a:lnTo>
                  <a:lnTo>
                    <a:pt x="7784" y="3653"/>
                  </a:lnTo>
                  <a:lnTo>
                    <a:pt x="6823" y="3335"/>
                  </a:lnTo>
                  <a:lnTo>
                    <a:pt x="6503" y="3176"/>
                  </a:lnTo>
                  <a:lnTo>
                    <a:pt x="6182" y="2859"/>
                  </a:lnTo>
                  <a:lnTo>
                    <a:pt x="5070" y="2859"/>
                  </a:lnTo>
                  <a:lnTo>
                    <a:pt x="5560" y="3971"/>
                  </a:lnTo>
                  <a:lnTo>
                    <a:pt x="5711" y="5082"/>
                  </a:lnTo>
                  <a:lnTo>
                    <a:pt x="4769" y="4924"/>
                  </a:lnTo>
                  <a:lnTo>
                    <a:pt x="3977" y="4765"/>
                  </a:lnTo>
                  <a:lnTo>
                    <a:pt x="3657" y="4924"/>
                  </a:lnTo>
                  <a:lnTo>
                    <a:pt x="3336" y="4606"/>
                  </a:lnTo>
                  <a:lnTo>
                    <a:pt x="2865" y="4129"/>
                  </a:lnTo>
                  <a:lnTo>
                    <a:pt x="2375" y="4129"/>
                  </a:lnTo>
                  <a:lnTo>
                    <a:pt x="2054" y="4288"/>
                  </a:lnTo>
                  <a:lnTo>
                    <a:pt x="1583" y="4288"/>
                  </a:lnTo>
                  <a:lnTo>
                    <a:pt x="641" y="4288"/>
                  </a:lnTo>
                  <a:lnTo>
                    <a:pt x="151" y="4606"/>
                  </a:lnTo>
                  <a:lnTo>
                    <a:pt x="0" y="4765"/>
                  </a:lnTo>
                  <a:lnTo>
                    <a:pt x="151" y="4924"/>
                  </a:lnTo>
                  <a:lnTo>
                    <a:pt x="942" y="5400"/>
                  </a:lnTo>
                  <a:lnTo>
                    <a:pt x="471" y="5400"/>
                  </a:lnTo>
                  <a:lnTo>
                    <a:pt x="320" y="5559"/>
                  </a:lnTo>
                  <a:lnTo>
                    <a:pt x="320" y="5718"/>
                  </a:lnTo>
                  <a:lnTo>
                    <a:pt x="471" y="6035"/>
                  </a:lnTo>
                  <a:lnTo>
                    <a:pt x="792" y="6194"/>
                  </a:lnTo>
                  <a:lnTo>
                    <a:pt x="1432" y="6353"/>
                  </a:lnTo>
                  <a:lnTo>
                    <a:pt x="2054" y="6512"/>
                  </a:lnTo>
                  <a:lnTo>
                    <a:pt x="2545" y="6988"/>
                  </a:lnTo>
                  <a:lnTo>
                    <a:pt x="3016" y="7306"/>
                  </a:lnTo>
                  <a:lnTo>
                    <a:pt x="3487" y="7465"/>
                  </a:lnTo>
                  <a:lnTo>
                    <a:pt x="3657" y="7941"/>
                  </a:lnTo>
                  <a:lnTo>
                    <a:pt x="4128" y="8418"/>
                  </a:lnTo>
                  <a:lnTo>
                    <a:pt x="3977" y="8894"/>
                  </a:lnTo>
                  <a:lnTo>
                    <a:pt x="4599" y="10165"/>
                  </a:lnTo>
                  <a:lnTo>
                    <a:pt x="5070" y="10641"/>
                  </a:lnTo>
                  <a:lnTo>
                    <a:pt x="5391" y="11118"/>
                  </a:lnTo>
                  <a:lnTo>
                    <a:pt x="5240" y="11594"/>
                  </a:lnTo>
                  <a:lnTo>
                    <a:pt x="4769" y="11753"/>
                  </a:lnTo>
                  <a:lnTo>
                    <a:pt x="5560" y="12706"/>
                  </a:lnTo>
                  <a:lnTo>
                    <a:pt x="5070" y="12547"/>
                  </a:lnTo>
                  <a:lnTo>
                    <a:pt x="4448" y="15406"/>
                  </a:lnTo>
                  <a:lnTo>
                    <a:pt x="3807" y="16835"/>
                  </a:lnTo>
                  <a:lnTo>
                    <a:pt x="3336" y="17312"/>
                  </a:lnTo>
                  <a:lnTo>
                    <a:pt x="2695" y="17471"/>
                  </a:lnTo>
                  <a:lnTo>
                    <a:pt x="3016" y="17629"/>
                  </a:lnTo>
                  <a:lnTo>
                    <a:pt x="3977" y="18424"/>
                  </a:lnTo>
                  <a:lnTo>
                    <a:pt x="4599" y="19059"/>
                  </a:lnTo>
                  <a:lnTo>
                    <a:pt x="5240" y="19218"/>
                  </a:lnTo>
                  <a:lnTo>
                    <a:pt x="6031" y="19694"/>
                  </a:lnTo>
                  <a:lnTo>
                    <a:pt x="6352" y="20171"/>
                  </a:lnTo>
                  <a:lnTo>
                    <a:pt x="7464" y="20329"/>
                  </a:lnTo>
                  <a:lnTo>
                    <a:pt x="8727" y="20488"/>
                  </a:lnTo>
                  <a:lnTo>
                    <a:pt x="9839" y="20965"/>
                  </a:lnTo>
                  <a:lnTo>
                    <a:pt x="10951" y="21282"/>
                  </a:lnTo>
                  <a:lnTo>
                    <a:pt x="11441" y="21600"/>
                  </a:lnTo>
                  <a:lnTo>
                    <a:pt x="11912" y="21441"/>
                  </a:lnTo>
                  <a:lnTo>
                    <a:pt x="11912" y="21441"/>
                  </a:lnTo>
                  <a:lnTo>
                    <a:pt x="12063" y="21124"/>
                  </a:lnTo>
                  <a:lnTo>
                    <a:pt x="11742" y="20488"/>
                  </a:lnTo>
                  <a:lnTo>
                    <a:pt x="11912" y="19694"/>
                  </a:lnTo>
                  <a:lnTo>
                    <a:pt x="12232" y="19218"/>
                  </a:lnTo>
                  <a:lnTo>
                    <a:pt x="12854" y="18741"/>
                  </a:lnTo>
                  <a:lnTo>
                    <a:pt x="13495" y="18424"/>
                  </a:lnTo>
                  <a:lnTo>
                    <a:pt x="14136" y="18424"/>
                  </a:lnTo>
                  <a:lnTo>
                    <a:pt x="15870" y="18900"/>
                  </a:lnTo>
                  <a:lnTo>
                    <a:pt x="16511" y="19218"/>
                  </a:lnTo>
                  <a:lnTo>
                    <a:pt x="17152" y="19535"/>
                  </a:lnTo>
                  <a:lnTo>
                    <a:pt x="17793" y="19535"/>
                  </a:lnTo>
                  <a:lnTo>
                    <a:pt x="18094" y="19376"/>
                  </a:lnTo>
                  <a:lnTo>
                    <a:pt x="18264" y="19218"/>
                  </a:lnTo>
                  <a:lnTo>
                    <a:pt x="18415" y="19059"/>
                  </a:lnTo>
                  <a:lnTo>
                    <a:pt x="19206" y="18424"/>
                  </a:lnTo>
                  <a:lnTo>
                    <a:pt x="20168" y="17947"/>
                  </a:lnTo>
                  <a:lnTo>
                    <a:pt x="20488" y="17153"/>
                  </a:lnTo>
                  <a:lnTo>
                    <a:pt x="19055" y="16518"/>
                  </a:lnTo>
                  <a:lnTo>
                    <a:pt x="19206" y="15565"/>
                  </a:lnTo>
                  <a:lnTo>
                    <a:pt x="18735" y="14771"/>
                  </a:lnTo>
                  <a:lnTo>
                    <a:pt x="19527" y="14294"/>
                  </a:lnTo>
                  <a:lnTo>
                    <a:pt x="19206" y="13024"/>
                  </a:lnTo>
                  <a:lnTo>
                    <a:pt x="19527" y="13024"/>
                  </a:lnTo>
                  <a:lnTo>
                    <a:pt x="19206" y="12547"/>
                  </a:lnTo>
                  <a:lnTo>
                    <a:pt x="19055" y="1222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2" name="Shape 1704"/>
            <p:cNvSpPr/>
            <p:nvPr/>
          </p:nvSpPr>
          <p:spPr>
            <a:xfrm>
              <a:off x="5605780" y="8558378"/>
              <a:ext cx="610847" cy="432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307" y="17131"/>
                  </a:moveTo>
                  <a:lnTo>
                    <a:pt x="18834" y="15641"/>
                  </a:lnTo>
                  <a:lnTo>
                    <a:pt x="20480" y="14897"/>
                  </a:lnTo>
                  <a:lnTo>
                    <a:pt x="21600" y="13407"/>
                  </a:lnTo>
                  <a:lnTo>
                    <a:pt x="21600" y="10428"/>
                  </a:lnTo>
                  <a:lnTo>
                    <a:pt x="19954" y="8193"/>
                  </a:lnTo>
                  <a:lnTo>
                    <a:pt x="17715" y="6703"/>
                  </a:lnTo>
                  <a:lnTo>
                    <a:pt x="18307" y="4469"/>
                  </a:lnTo>
                  <a:lnTo>
                    <a:pt x="17188" y="2234"/>
                  </a:lnTo>
                  <a:lnTo>
                    <a:pt x="14422" y="1490"/>
                  </a:lnTo>
                  <a:lnTo>
                    <a:pt x="11063" y="745"/>
                  </a:lnTo>
                  <a:lnTo>
                    <a:pt x="8824" y="2234"/>
                  </a:lnTo>
                  <a:lnTo>
                    <a:pt x="6651" y="1490"/>
                  </a:lnTo>
                  <a:lnTo>
                    <a:pt x="4939" y="0"/>
                  </a:lnTo>
                  <a:lnTo>
                    <a:pt x="2766" y="1490"/>
                  </a:lnTo>
                  <a:lnTo>
                    <a:pt x="0" y="2234"/>
                  </a:lnTo>
                  <a:lnTo>
                    <a:pt x="1054" y="3724"/>
                  </a:lnTo>
                  <a:lnTo>
                    <a:pt x="2766" y="6703"/>
                  </a:lnTo>
                  <a:lnTo>
                    <a:pt x="4412" y="8938"/>
                  </a:lnTo>
                  <a:lnTo>
                    <a:pt x="6651" y="10428"/>
                  </a:lnTo>
                  <a:lnTo>
                    <a:pt x="6651" y="11172"/>
                  </a:lnTo>
                  <a:lnTo>
                    <a:pt x="9417" y="12662"/>
                  </a:lnTo>
                  <a:lnTo>
                    <a:pt x="9417" y="15641"/>
                  </a:lnTo>
                  <a:lnTo>
                    <a:pt x="12183" y="14897"/>
                  </a:lnTo>
                  <a:lnTo>
                    <a:pt x="13302" y="17876"/>
                  </a:lnTo>
                  <a:lnTo>
                    <a:pt x="17188" y="21600"/>
                  </a:lnTo>
                  <a:lnTo>
                    <a:pt x="18307" y="21600"/>
                  </a:lnTo>
                  <a:lnTo>
                    <a:pt x="18307" y="19366"/>
                  </a:lnTo>
                  <a:lnTo>
                    <a:pt x="18307" y="1713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3" name="Shape 1705"/>
            <p:cNvSpPr/>
            <p:nvPr/>
          </p:nvSpPr>
          <p:spPr>
            <a:xfrm>
              <a:off x="6123511" y="8856529"/>
              <a:ext cx="109879" cy="14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53" y="6480"/>
                  </a:moveTo>
                  <a:lnTo>
                    <a:pt x="9153" y="0"/>
                  </a:lnTo>
                  <a:lnTo>
                    <a:pt x="2929" y="2160"/>
                  </a:lnTo>
                  <a:lnTo>
                    <a:pt x="0" y="6480"/>
                  </a:lnTo>
                  <a:lnTo>
                    <a:pt x="0" y="12960"/>
                  </a:lnTo>
                  <a:lnTo>
                    <a:pt x="0" y="19440"/>
                  </a:lnTo>
                  <a:lnTo>
                    <a:pt x="15376" y="21600"/>
                  </a:lnTo>
                  <a:lnTo>
                    <a:pt x="21600" y="12960"/>
                  </a:lnTo>
                  <a:lnTo>
                    <a:pt x="9153" y="648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4" name="Shape 1706"/>
            <p:cNvSpPr/>
            <p:nvPr/>
          </p:nvSpPr>
          <p:spPr>
            <a:xfrm>
              <a:off x="5745457" y="8111147"/>
              <a:ext cx="627607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26" y="18900"/>
                  </a:moveTo>
                  <a:lnTo>
                    <a:pt x="15126" y="15660"/>
                  </a:lnTo>
                  <a:lnTo>
                    <a:pt x="15126" y="13500"/>
                  </a:lnTo>
                  <a:lnTo>
                    <a:pt x="18395" y="12960"/>
                  </a:lnTo>
                  <a:lnTo>
                    <a:pt x="18395" y="11340"/>
                  </a:lnTo>
                  <a:lnTo>
                    <a:pt x="19998" y="10800"/>
                  </a:lnTo>
                  <a:lnTo>
                    <a:pt x="20574" y="8640"/>
                  </a:lnTo>
                  <a:lnTo>
                    <a:pt x="18908" y="7020"/>
                  </a:lnTo>
                  <a:lnTo>
                    <a:pt x="20574" y="6480"/>
                  </a:lnTo>
                  <a:lnTo>
                    <a:pt x="21600" y="3780"/>
                  </a:lnTo>
                  <a:lnTo>
                    <a:pt x="21087" y="1080"/>
                  </a:lnTo>
                  <a:lnTo>
                    <a:pt x="20574" y="1080"/>
                  </a:lnTo>
                  <a:lnTo>
                    <a:pt x="19485" y="0"/>
                  </a:lnTo>
                  <a:lnTo>
                    <a:pt x="17818" y="0"/>
                  </a:lnTo>
                  <a:lnTo>
                    <a:pt x="14037" y="1080"/>
                  </a:lnTo>
                  <a:lnTo>
                    <a:pt x="13011" y="1620"/>
                  </a:lnTo>
                  <a:lnTo>
                    <a:pt x="12434" y="3240"/>
                  </a:lnTo>
                  <a:lnTo>
                    <a:pt x="13011" y="4860"/>
                  </a:lnTo>
                  <a:lnTo>
                    <a:pt x="14037" y="6480"/>
                  </a:lnTo>
                  <a:lnTo>
                    <a:pt x="14614" y="7560"/>
                  </a:lnTo>
                  <a:lnTo>
                    <a:pt x="13524" y="8640"/>
                  </a:lnTo>
                  <a:lnTo>
                    <a:pt x="11922" y="9180"/>
                  </a:lnTo>
                  <a:lnTo>
                    <a:pt x="10255" y="8100"/>
                  </a:lnTo>
                  <a:lnTo>
                    <a:pt x="10832" y="4860"/>
                  </a:lnTo>
                  <a:lnTo>
                    <a:pt x="10255" y="3780"/>
                  </a:lnTo>
                  <a:lnTo>
                    <a:pt x="9742" y="2160"/>
                  </a:lnTo>
                  <a:lnTo>
                    <a:pt x="7050" y="8640"/>
                  </a:lnTo>
                  <a:lnTo>
                    <a:pt x="4871" y="11340"/>
                  </a:lnTo>
                  <a:lnTo>
                    <a:pt x="4358" y="14580"/>
                  </a:lnTo>
                  <a:lnTo>
                    <a:pt x="2692" y="14580"/>
                  </a:lnTo>
                  <a:lnTo>
                    <a:pt x="2179" y="14580"/>
                  </a:lnTo>
                  <a:lnTo>
                    <a:pt x="1666" y="15660"/>
                  </a:lnTo>
                  <a:lnTo>
                    <a:pt x="0" y="16200"/>
                  </a:lnTo>
                  <a:lnTo>
                    <a:pt x="1666" y="17280"/>
                  </a:lnTo>
                  <a:lnTo>
                    <a:pt x="3782" y="17820"/>
                  </a:lnTo>
                  <a:lnTo>
                    <a:pt x="5961" y="16740"/>
                  </a:lnTo>
                  <a:lnTo>
                    <a:pt x="9230" y="17280"/>
                  </a:lnTo>
                  <a:lnTo>
                    <a:pt x="11922" y="17820"/>
                  </a:lnTo>
                  <a:lnTo>
                    <a:pt x="13011" y="19440"/>
                  </a:lnTo>
                  <a:lnTo>
                    <a:pt x="12434" y="21060"/>
                  </a:lnTo>
                  <a:lnTo>
                    <a:pt x="14037" y="21600"/>
                  </a:lnTo>
                  <a:lnTo>
                    <a:pt x="14037" y="19980"/>
                  </a:lnTo>
                  <a:lnTo>
                    <a:pt x="15126" y="189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5" name="Shape 1707"/>
            <p:cNvSpPr/>
            <p:nvPr/>
          </p:nvSpPr>
          <p:spPr>
            <a:xfrm>
              <a:off x="6123511" y="8856529"/>
              <a:ext cx="109879" cy="14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53" y="6480"/>
                  </a:moveTo>
                  <a:lnTo>
                    <a:pt x="9153" y="0"/>
                  </a:lnTo>
                  <a:lnTo>
                    <a:pt x="2929" y="2160"/>
                  </a:lnTo>
                  <a:lnTo>
                    <a:pt x="0" y="6480"/>
                  </a:lnTo>
                  <a:lnTo>
                    <a:pt x="0" y="12960"/>
                  </a:lnTo>
                  <a:lnTo>
                    <a:pt x="0" y="19440"/>
                  </a:lnTo>
                  <a:lnTo>
                    <a:pt x="15376" y="21600"/>
                  </a:lnTo>
                  <a:lnTo>
                    <a:pt x="21600" y="12960"/>
                  </a:lnTo>
                  <a:lnTo>
                    <a:pt x="9153" y="648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6" name="Shape 1708"/>
            <p:cNvSpPr/>
            <p:nvPr/>
          </p:nvSpPr>
          <p:spPr>
            <a:xfrm>
              <a:off x="5745457" y="8111147"/>
              <a:ext cx="627607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26" y="18900"/>
                  </a:moveTo>
                  <a:lnTo>
                    <a:pt x="15126" y="15660"/>
                  </a:lnTo>
                  <a:lnTo>
                    <a:pt x="15126" y="13500"/>
                  </a:lnTo>
                  <a:lnTo>
                    <a:pt x="18395" y="12960"/>
                  </a:lnTo>
                  <a:lnTo>
                    <a:pt x="18395" y="11340"/>
                  </a:lnTo>
                  <a:lnTo>
                    <a:pt x="19998" y="10800"/>
                  </a:lnTo>
                  <a:lnTo>
                    <a:pt x="20574" y="8640"/>
                  </a:lnTo>
                  <a:lnTo>
                    <a:pt x="18908" y="7020"/>
                  </a:lnTo>
                  <a:lnTo>
                    <a:pt x="20574" y="6480"/>
                  </a:lnTo>
                  <a:lnTo>
                    <a:pt x="21600" y="3780"/>
                  </a:lnTo>
                  <a:lnTo>
                    <a:pt x="21087" y="1080"/>
                  </a:lnTo>
                  <a:lnTo>
                    <a:pt x="20574" y="1080"/>
                  </a:lnTo>
                  <a:lnTo>
                    <a:pt x="19485" y="0"/>
                  </a:lnTo>
                  <a:lnTo>
                    <a:pt x="17818" y="0"/>
                  </a:lnTo>
                  <a:lnTo>
                    <a:pt x="14037" y="1080"/>
                  </a:lnTo>
                  <a:lnTo>
                    <a:pt x="13011" y="1620"/>
                  </a:lnTo>
                  <a:lnTo>
                    <a:pt x="12434" y="3240"/>
                  </a:lnTo>
                  <a:lnTo>
                    <a:pt x="13011" y="4860"/>
                  </a:lnTo>
                  <a:lnTo>
                    <a:pt x="14037" y="6480"/>
                  </a:lnTo>
                  <a:lnTo>
                    <a:pt x="14614" y="7560"/>
                  </a:lnTo>
                  <a:lnTo>
                    <a:pt x="13524" y="8640"/>
                  </a:lnTo>
                  <a:lnTo>
                    <a:pt x="11922" y="9180"/>
                  </a:lnTo>
                  <a:lnTo>
                    <a:pt x="10255" y="8100"/>
                  </a:lnTo>
                  <a:lnTo>
                    <a:pt x="10832" y="4860"/>
                  </a:lnTo>
                  <a:lnTo>
                    <a:pt x="10255" y="3780"/>
                  </a:lnTo>
                  <a:lnTo>
                    <a:pt x="9742" y="2160"/>
                  </a:lnTo>
                  <a:lnTo>
                    <a:pt x="7050" y="8640"/>
                  </a:lnTo>
                  <a:lnTo>
                    <a:pt x="4871" y="11340"/>
                  </a:lnTo>
                  <a:lnTo>
                    <a:pt x="4358" y="14580"/>
                  </a:lnTo>
                  <a:lnTo>
                    <a:pt x="2692" y="14580"/>
                  </a:lnTo>
                  <a:lnTo>
                    <a:pt x="2179" y="14580"/>
                  </a:lnTo>
                  <a:lnTo>
                    <a:pt x="1666" y="15660"/>
                  </a:lnTo>
                  <a:lnTo>
                    <a:pt x="0" y="16200"/>
                  </a:lnTo>
                  <a:lnTo>
                    <a:pt x="1666" y="17280"/>
                  </a:lnTo>
                  <a:lnTo>
                    <a:pt x="3782" y="17820"/>
                  </a:lnTo>
                  <a:lnTo>
                    <a:pt x="5961" y="16740"/>
                  </a:lnTo>
                  <a:lnTo>
                    <a:pt x="9230" y="17280"/>
                  </a:lnTo>
                  <a:lnTo>
                    <a:pt x="11922" y="17820"/>
                  </a:lnTo>
                  <a:lnTo>
                    <a:pt x="13011" y="19440"/>
                  </a:lnTo>
                  <a:lnTo>
                    <a:pt x="12434" y="21060"/>
                  </a:lnTo>
                  <a:lnTo>
                    <a:pt x="14037" y="21600"/>
                  </a:lnTo>
                  <a:lnTo>
                    <a:pt x="14037" y="19980"/>
                  </a:lnTo>
                  <a:lnTo>
                    <a:pt x="15126" y="189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7" name="Shape 1709"/>
            <p:cNvSpPr/>
            <p:nvPr/>
          </p:nvSpPr>
          <p:spPr>
            <a:xfrm>
              <a:off x="6514600" y="7201780"/>
              <a:ext cx="392953" cy="641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39" y="21600"/>
                  </a:moveTo>
                  <a:lnTo>
                    <a:pt x="12080" y="19591"/>
                  </a:lnTo>
                  <a:lnTo>
                    <a:pt x="14639" y="19591"/>
                  </a:lnTo>
                  <a:lnTo>
                    <a:pt x="13001" y="17581"/>
                  </a:lnTo>
                  <a:lnTo>
                    <a:pt x="13001" y="15572"/>
                  </a:lnTo>
                  <a:lnTo>
                    <a:pt x="17300" y="11553"/>
                  </a:lnTo>
                  <a:lnTo>
                    <a:pt x="19041" y="12056"/>
                  </a:lnTo>
                  <a:lnTo>
                    <a:pt x="21600" y="8540"/>
                  </a:lnTo>
                  <a:lnTo>
                    <a:pt x="18119" y="7033"/>
                  </a:lnTo>
                  <a:lnTo>
                    <a:pt x="17300" y="4521"/>
                  </a:lnTo>
                  <a:lnTo>
                    <a:pt x="18119" y="1507"/>
                  </a:lnTo>
                  <a:lnTo>
                    <a:pt x="18119" y="502"/>
                  </a:lnTo>
                  <a:lnTo>
                    <a:pt x="16379" y="0"/>
                  </a:lnTo>
                  <a:lnTo>
                    <a:pt x="13820" y="502"/>
                  </a:lnTo>
                  <a:lnTo>
                    <a:pt x="13001" y="1507"/>
                  </a:lnTo>
                  <a:lnTo>
                    <a:pt x="10339" y="2512"/>
                  </a:lnTo>
                  <a:lnTo>
                    <a:pt x="7780" y="3014"/>
                  </a:lnTo>
                  <a:lnTo>
                    <a:pt x="5221" y="3516"/>
                  </a:lnTo>
                  <a:lnTo>
                    <a:pt x="3481" y="4521"/>
                  </a:lnTo>
                  <a:lnTo>
                    <a:pt x="2662" y="6028"/>
                  </a:lnTo>
                  <a:lnTo>
                    <a:pt x="4300" y="7033"/>
                  </a:lnTo>
                  <a:lnTo>
                    <a:pt x="1740" y="7535"/>
                  </a:lnTo>
                  <a:lnTo>
                    <a:pt x="921" y="9042"/>
                  </a:lnTo>
                  <a:lnTo>
                    <a:pt x="921" y="10549"/>
                  </a:lnTo>
                  <a:lnTo>
                    <a:pt x="2662" y="12056"/>
                  </a:lnTo>
                  <a:lnTo>
                    <a:pt x="0" y="13060"/>
                  </a:lnTo>
                  <a:lnTo>
                    <a:pt x="0" y="14065"/>
                  </a:lnTo>
                  <a:lnTo>
                    <a:pt x="2662" y="17079"/>
                  </a:lnTo>
                  <a:lnTo>
                    <a:pt x="4300" y="16074"/>
                  </a:lnTo>
                  <a:lnTo>
                    <a:pt x="5221" y="19088"/>
                  </a:lnTo>
                  <a:lnTo>
                    <a:pt x="6040" y="20595"/>
                  </a:lnTo>
                  <a:lnTo>
                    <a:pt x="8599" y="21098"/>
                  </a:lnTo>
                  <a:lnTo>
                    <a:pt x="14639" y="21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8" name="Shape 1710"/>
            <p:cNvSpPr/>
            <p:nvPr/>
          </p:nvSpPr>
          <p:spPr>
            <a:xfrm>
              <a:off x="6162617" y="7835355"/>
              <a:ext cx="1396752" cy="1654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87" y="21016"/>
                  </a:moveTo>
                  <a:lnTo>
                    <a:pt x="6566" y="20627"/>
                  </a:lnTo>
                  <a:lnTo>
                    <a:pt x="8986" y="21211"/>
                  </a:lnTo>
                  <a:lnTo>
                    <a:pt x="10195" y="21600"/>
                  </a:lnTo>
                  <a:lnTo>
                    <a:pt x="11174" y="21211"/>
                  </a:lnTo>
                  <a:lnTo>
                    <a:pt x="12874" y="21405"/>
                  </a:lnTo>
                  <a:lnTo>
                    <a:pt x="14083" y="21211"/>
                  </a:lnTo>
                  <a:lnTo>
                    <a:pt x="16042" y="20627"/>
                  </a:lnTo>
                  <a:lnTo>
                    <a:pt x="17741" y="21016"/>
                  </a:lnTo>
                  <a:lnTo>
                    <a:pt x="17741" y="20238"/>
                  </a:lnTo>
                  <a:lnTo>
                    <a:pt x="17251" y="19459"/>
                  </a:lnTo>
                  <a:lnTo>
                    <a:pt x="18202" y="18876"/>
                  </a:lnTo>
                  <a:lnTo>
                    <a:pt x="18461" y="18097"/>
                  </a:lnTo>
                  <a:lnTo>
                    <a:pt x="19440" y="18097"/>
                  </a:lnTo>
                  <a:lnTo>
                    <a:pt x="19670" y="17319"/>
                  </a:lnTo>
                  <a:lnTo>
                    <a:pt x="17482" y="15957"/>
                  </a:lnTo>
                  <a:lnTo>
                    <a:pt x="15782" y="14789"/>
                  </a:lnTo>
                  <a:lnTo>
                    <a:pt x="16042" y="14205"/>
                  </a:lnTo>
                  <a:lnTo>
                    <a:pt x="15062" y="13232"/>
                  </a:lnTo>
                  <a:lnTo>
                    <a:pt x="16042" y="12649"/>
                  </a:lnTo>
                  <a:lnTo>
                    <a:pt x="17251" y="12454"/>
                  </a:lnTo>
                  <a:lnTo>
                    <a:pt x="18461" y="11870"/>
                  </a:lnTo>
                  <a:lnTo>
                    <a:pt x="19670" y="11481"/>
                  </a:lnTo>
                  <a:lnTo>
                    <a:pt x="19901" y="10703"/>
                  </a:lnTo>
                  <a:lnTo>
                    <a:pt x="20880" y="10703"/>
                  </a:lnTo>
                  <a:lnTo>
                    <a:pt x="21600" y="11092"/>
                  </a:lnTo>
                  <a:lnTo>
                    <a:pt x="21600" y="9535"/>
                  </a:lnTo>
                  <a:lnTo>
                    <a:pt x="20880" y="8757"/>
                  </a:lnTo>
                  <a:lnTo>
                    <a:pt x="21370" y="7784"/>
                  </a:lnTo>
                  <a:lnTo>
                    <a:pt x="20650" y="6811"/>
                  </a:lnTo>
                  <a:lnTo>
                    <a:pt x="20650" y="6032"/>
                  </a:lnTo>
                  <a:lnTo>
                    <a:pt x="19181" y="5254"/>
                  </a:lnTo>
                  <a:lnTo>
                    <a:pt x="19901" y="4086"/>
                  </a:lnTo>
                  <a:lnTo>
                    <a:pt x="19670" y="3308"/>
                  </a:lnTo>
                  <a:lnTo>
                    <a:pt x="19440" y="2141"/>
                  </a:lnTo>
                  <a:lnTo>
                    <a:pt x="18461" y="1946"/>
                  </a:lnTo>
                  <a:lnTo>
                    <a:pt x="17482" y="1557"/>
                  </a:lnTo>
                  <a:lnTo>
                    <a:pt x="17741" y="778"/>
                  </a:lnTo>
                  <a:lnTo>
                    <a:pt x="16992" y="389"/>
                  </a:lnTo>
                  <a:lnTo>
                    <a:pt x="16762" y="778"/>
                  </a:lnTo>
                  <a:lnTo>
                    <a:pt x="16502" y="1168"/>
                  </a:lnTo>
                  <a:lnTo>
                    <a:pt x="16042" y="973"/>
                  </a:lnTo>
                  <a:lnTo>
                    <a:pt x="15782" y="973"/>
                  </a:lnTo>
                  <a:lnTo>
                    <a:pt x="15552" y="973"/>
                  </a:lnTo>
                  <a:lnTo>
                    <a:pt x="14803" y="1557"/>
                  </a:lnTo>
                  <a:lnTo>
                    <a:pt x="13853" y="1751"/>
                  </a:lnTo>
                  <a:lnTo>
                    <a:pt x="13363" y="2335"/>
                  </a:lnTo>
                  <a:lnTo>
                    <a:pt x="12643" y="2335"/>
                  </a:lnTo>
                  <a:lnTo>
                    <a:pt x="11894" y="2141"/>
                  </a:lnTo>
                  <a:lnTo>
                    <a:pt x="12384" y="1557"/>
                  </a:lnTo>
                  <a:lnTo>
                    <a:pt x="12154" y="778"/>
                  </a:lnTo>
                  <a:lnTo>
                    <a:pt x="11405" y="1362"/>
                  </a:lnTo>
                  <a:lnTo>
                    <a:pt x="9965" y="973"/>
                  </a:lnTo>
                  <a:lnTo>
                    <a:pt x="9965" y="389"/>
                  </a:lnTo>
                  <a:lnTo>
                    <a:pt x="9706" y="195"/>
                  </a:lnTo>
                  <a:lnTo>
                    <a:pt x="7286" y="0"/>
                  </a:lnTo>
                  <a:lnTo>
                    <a:pt x="7776" y="584"/>
                  </a:lnTo>
                  <a:lnTo>
                    <a:pt x="7056" y="973"/>
                  </a:lnTo>
                  <a:lnTo>
                    <a:pt x="7056" y="1557"/>
                  </a:lnTo>
                  <a:lnTo>
                    <a:pt x="8006" y="2724"/>
                  </a:lnTo>
                  <a:lnTo>
                    <a:pt x="7286" y="2724"/>
                  </a:lnTo>
                  <a:lnTo>
                    <a:pt x="6797" y="2724"/>
                  </a:lnTo>
                  <a:lnTo>
                    <a:pt x="6566" y="3114"/>
                  </a:lnTo>
                  <a:lnTo>
                    <a:pt x="6336" y="3308"/>
                  </a:lnTo>
                  <a:lnTo>
                    <a:pt x="6077" y="3308"/>
                  </a:lnTo>
                  <a:lnTo>
                    <a:pt x="5357" y="3114"/>
                  </a:lnTo>
                  <a:lnTo>
                    <a:pt x="3888" y="3114"/>
                  </a:lnTo>
                  <a:lnTo>
                    <a:pt x="3168" y="3503"/>
                  </a:lnTo>
                  <a:lnTo>
                    <a:pt x="3168" y="4086"/>
                  </a:lnTo>
                  <a:lnTo>
                    <a:pt x="3398" y="5059"/>
                  </a:lnTo>
                  <a:lnTo>
                    <a:pt x="2938" y="6032"/>
                  </a:lnTo>
                  <a:lnTo>
                    <a:pt x="2189" y="6227"/>
                  </a:lnTo>
                  <a:lnTo>
                    <a:pt x="2938" y="6811"/>
                  </a:lnTo>
                  <a:lnTo>
                    <a:pt x="2678" y="7589"/>
                  </a:lnTo>
                  <a:lnTo>
                    <a:pt x="1958" y="7784"/>
                  </a:lnTo>
                  <a:lnTo>
                    <a:pt x="1958" y="8368"/>
                  </a:lnTo>
                  <a:lnTo>
                    <a:pt x="490" y="8562"/>
                  </a:lnTo>
                  <a:lnTo>
                    <a:pt x="490" y="9341"/>
                  </a:lnTo>
                  <a:lnTo>
                    <a:pt x="490" y="10508"/>
                  </a:lnTo>
                  <a:lnTo>
                    <a:pt x="0" y="10897"/>
                  </a:lnTo>
                  <a:lnTo>
                    <a:pt x="0" y="11481"/>
                  </a:lnTo>
                  <a:lnTo>
                    <a:pt x="259" y="11676"/>
                  </a:lnTo>
                  <a:lnTo>
                    <a:pt x="979" y="12259"/>
                  </a:lnTo>
                  <a:lnTo>
                    <a:pt x="979" y="13038"/>
                  </a:lnTo>
                  <a:lnTo>
                    <a:pt x="490" y="13427"/>
                  </a:lnTo>
                  <a:lnTo>
                    <a:pt x="259" y="13427"/>
                  </a:lnTo>
                  <a:lnTo>
                    <a:pt x="259" y="14011"/>
                  </a:lnTo>
                  <a:lnTo>
                    <a:pt x="1238" y="14595"/>
                  </a:lnTo>
                  <a:lnTo>
                    <a:pt x="749" y="15373"/>
                  </a:lnTo>
                  <a:lnTo>
                    <a:pt x="1469" y="16151"/>
                  </a:lnTo>
                  <a:lnTo>
                    <a:pt x="2189" y="16346"/>
                  </a:lnTo>
                  <a:lnTo>
                    <a:pt x="3888" y="16735"/>
                  </a:lnTo>
                  <a:lnTo>
                    <a:pt x="5357" y="17124"/>
                  </a:lnTo>
                  <a:lnTo>
                    <a:pt x="4378" y="17903"/>
                  </a:lnTo>
                  <a:lnTo>
                    <a:pt x="4147" y="18876"/>
                  </a:lnTo>
                  <a:lnTo>
                    <a:pt x="3658" y="21016"/>
                  </a:lnTo>
                  <a:lnTo>
                    <a:pt x="3398" y="21016"/>
                  </a:lnTo>
                  <a:lnTo>
                    <a:pt x="4147" y="21211"/>
                  </a:lnTo>
                  <a:lnTo>
                    <a:pt x="5587" y="2101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9" name="Shape 1711"/>
            <p:cNvSpPr/>
            <p:nvPr/>
          </p:nvSpPr>
          <p:spPr>
            <a:xfrm>
              <a:off x="6514600" y="7201780"/>
              <a:ext cx="392953" cy="641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39" y="21600"/>
                  </a:moveTo>
                  <a:lnTo>
                    <a:pt x="12080" y="19591"/>
                  </a:lnTo>
                  <a:lnTo>
                    <a:pt x="14639" y="19591"/>
                  </a:lnTo>
                  <a:lnTo>
                    <a:pt x="13001" y="17581"/>
                  </a:lnTo>
                  <a:lnTo>
                    <a:pt x="13001" y="15572"/>
                  </a:lnTo>
                  <a:lnTo>
                    <a:pt x="17300" y="11553"/>
                  </a:lnTo>
                  <a:lnTo>
                    <a:pt x="19041" y="12056"/>
                  </a:lnTo>
                  <a:lnTo>
                    <a:pt x="21600" y="8540"/>
                  </a:lnTo>
                  <a:lnTo>
                    <a:pt x="18119" y="7033"/>
                  </a:lnTo>
                  <a:lnTo>
                    <a:pt x="17300" y="4521"/>
                  </a:lnTo>
                  <a:lnTo>
                    <a:pt x="18119" y="1507"/>
                  </a:lnTo>
                  <a:lnTo>
                    <a:pt x="18119" y="502"/>
                  </a:lnTo>
                  <a:lnTo>
                    <a:pt x="16379" y="0"/>
                  </a:lnTo>
                  <a:lnTo>
                    <a:pt x="13820" y="502"/>
                  </a:lnTo>
                  <a:lnTo>
                    <a:pt x="13001" y="1507"/>
                  </a:lnTo>
                  <a:lnTo>
                    <a:pt x="10339" y="2512"/>
                  </a:lnTo>
                  <a:lnTo>
                    <a:pt x="7780" y="3014"/>
                  </a:lnTo>
                  <a:lnTo>
                    <a:pt x="5221" y="3516"/>
                  </a:lnTo>
                  <a:lnTo>
                    <a:pt x="3481" y="4521"/>
                  </a:lnTo>
                  <a:lnTo>
                    <a:pt x="2662" y="6028"/>
                  </a:lnTo>
                  <a:lnTo>
                    <a:pt x="4300" y="7033"/>
                  </a:lnTo>
                  <a:lnTo>
                    <a:pt x="1740" y="7535"/>
                  </a:lnTo>
                  <a:lnTo>
                    <a:pt x="921" y="9042"/>
                  </a:lnTo>
                  <a:lnTo>
                    <a:pt x="921" y="10549"/>
                  </a:lnTo>
                  <a:lnTo>
                    <a:pt x="2662" y="12056"/>
                  </a:lnTo>
                  <a:lnTo>
                    <a:pt x="0" y="13060"/>
                  </a:lnTo>
                  <a:lnTo>
                    <a:pt x="0" y="14065"/>
                  </a:lnTo>
                  <a:lnTo>
                    <a:pt x="2662" y="17079"/>
                  </a:lnTo>
                  <a:lnTo>
                    <a:pt x="4300" y="16074"/>
                  </a:lnTo>
                  <a:lnTo>
                    <a:pt x="5221" y="19088"/>
                  </a:lnTo>
                  <a:lnTo>
                    <a:pt x="6040" y="20595"/>
                  </a:lnTo>
                  <a:lnTo>
                    <a:pt x="8599" y="21098"/>
                  </a:lnTo>
                  <a:lnTo>
                    <a:pt x="14639" y="21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0" name="Shape 1712"/>
            <p:cNvSpPr/>
            <p:nvPr/>
          </p:nvSpPr>
          <p:spPr>
            <a:xfrm>
              <a:off x="6153305" y="7827902"/>
              <a:ext cx="1396751" cy="1654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87" y="21016"/>
                  </a:moveTo>
                  <a:lnTo>
                    <a:pt x="6566" y="20627"/>
                  </a:lnTo>
                  <a:lnTo>
                    <a:pt x="8986" y="21211"/>
                  </a:lnTo>
                  <a:lnTo>
                    <a:pt x="10195" y="21600"/>
                  </a:lnTo>
                  <a:lnTo>
                    <a:pt x="11174" y="21211"/>
                  </a:lnTo>
                  <a:lnTo>
                    <a:pt x="12874" y="21405"/>
                  </a:lnTo>
                  <a:lnTo>
                    <a:pt x="14083" y="21211"/>
                  </a:lnTo>
                  <a:lnTo>
                    <a:pt x="16042" y="20627"/>
                  </a:lnTo>
                  <a:lnTo>
                    <a:pt x="17741" y="21016"/>
                  </a:lnTo>
                  <a:lnTo>
                    <a:pt x="17741" y="20238"/>
                  </a:lnTo>
                  <a:lnTo>
                    <a:pt x="17251" y="19459"/>
                  </a:lnTo>
                  <a:lnTo>
                    <a:pt x="18202" y="18876"/>
                  </a:lnTo>
                  <a:lnTo>
                    <a:pt x="18461" y="18097"/>
                  </a:lnTo>
                  <a:lnTo>
                    <a:pt x="19440" y="18097"/>
                  </a:lnTo>
                  <a:lnTo>
                    <a:pt x="19670" y="17319"/>
                  </a:lnTo>
                  <a:lnTo>
                    <a:pt x="17482" y="15957"/>
                  </a:lnTo>
                  <a:lnTo>
                    <a:pt x="15782" y="14789"/>
                  </a:lnTo>
                  <a:lnTo>
                    <a:pt x="16042" y="14205"/>
                  </a:lnTo>
                  <a:lnTo>
                    <a:pt x="15062" y="13232"/>
                  </a:lnTo>
                  <a:lnTo>
                    <a:pt x="16042" y="12649"/>
                  </a:lnTo>
                  <a:lnTo>
                    <a:pt x="17251" y="12454"/>
                  </a:lnTo>
                  <a:lnTo>
                    <a:pt x="18461" y="11870"/>
                  </a:lnTo>
                  <a:lnTo>
                    <a:pt x="19670" y="11481"/>
                  </a:lnTo>
                  <a:lnTo>
                    <a:pt x="19901" y="10703"/>
                  </a:lnTo>
                  <a:lnTo>
                    <a:pt x="20880" y="10703"/>
                  </a:lnTo>
                  <a:lnTo>
                    <a:pt x="21600" y="11092"/>
                  </a:lnTo>
                  <a:lnTo>
                    <a:pt x="21600" y="9535"/>
                  </a:lnTo>
                  <a:lnTo>
                    <a:pt x="20880" y="8757"/>
                  </a:lnTo>
                  <a:lnTo>
                    <a:pt x="21370" y="7784"/>
                  </a:lnTo>
                  <a:lnTo>
                    <a:pt x="20650" y="6811"/>
                  </a:lnTo>
                  <a:lnTo>
                    <a:pt x="20650" y="6032"/>
                  </a:lnTo>
                  <a:lnTo>
                    <a:pt x="19181" y="5254"/>
                  </a:lnTo>
                  <a:lnTo>
                    <a:pt x="19901" y="4086"/>
                  </a:lnTo>
                  <a:lnTo>
                    <a:pt x="19670" y="3308"/>
                  </a:lnTo>
                  <a:lnTo>
                    <a:pt x="19440" y="2141"/>
                  </a:lnTo>
                  <a:lnTo>
                    <a:pt x="18461" y="1946"/>
                  </a:lnTo>
                  <a:lnTo>
                    <a:pt x="17482" y="1557"/>
                  </a:lnTo>
                  <a:lnTo>
                    <a:pt x="17741" y="778"/>
                  </a:lnTo>
                  <a:lnTo>
                    <a:pt x="16992" y="389"/>
                  </a:lnTo>
                  <a:lnTo>
                    <a:pt x="16762" y="778"/>
                  </a:lnTo>
                  <a:lnTo>
                    <a:pt x="16502" y="1168"/>
                  </a:lnTo>
                  <a:lnTo>
                    <a:pt x="16042" y="973"/>
                  </a:lnTo>
                  <a:lnTo>
                    <a:pt x="15782" y="973"/>
                  </a:lnTo>
                  <a:lnTo>
                    <a:pt x="15552" y="973"/>
                  </a:lnTo>
                  <a:lnTo>
                    <a:pt x="14803" y="1557"/>
                  </a:lnTo>
                  <a:lnTo>
                    <a:pt x="13853" y="1751"/>
                  </a:lnTo>
                  <a:lnTo>
                    <a:pt x="13363" y="2335"/>
                  </a:lnTo>
                  <a:lnTo>
                    <a:pt x="12643" y="2335"/>
                  </a:lnTo>
                  <a:lnTo>
                    <a:pt x="11894" y="2141"/>
                  </a:lnTo>
                  <a:lnTo>
                    <a:pt x="12384" y="1557"/>
                  </a:lnTo>
                  <a:lnTo>
                    <a:pt x="12154" y="778"/>
                  </a:lnTo>
                  <a:lnTo>
                    <a:pt x="11405" y="1362"/>
                  </a:lnTo>
                  <a:lnTo>
                    <a:pt x="9965" y="973"/>
                  </a:lnTo>
                  <a:lnTo>
                    <a:pt x="9965" y="389"/>
                  </a:lnTo>
                  <a:lnTo>
                    <a:pt x="9706" y="195"/>
                  </a:lnTo>
                  <a:lnTo>
                    <a:pt x="7286" y="0"/>
                  </a:lnTo>
                  <a:lnTo>
                    <a:pt x="7776" y="584"/>
                  </a:lnTo>
                  <a:lnTo>
                    <a:pt x="7056" y="973"/>
                  </a:lnTo>
                  <a:lnTo>
                    <a:pt x="7056" y="1557"/>
                  </a:lnTo>
                  <a:lnTo>
                    <a:pt x="8006" y="2724"/>
                  </a:lnTo>
                  <a:lnTo>
                    <a:pt x="7286" y="2724"/>
                  </a:lnTo>
                  <a:lnTo>
                    <a:pt x="6797" y="2724"/>
                  </a:lnTo>
                  <a:lnTo>
                    <a:pt x="6566" y="3114"/>
                  </a:lnTo>
                  <a:lnTo>
                    <a:pt x="6336" y="3308"/>
                  </a:lnTo>
                  <a:lnTo>
                    <a:pt x="6077" y="3308"/>
                  </a:lnTo>
                  <a:lnTo>
                    <a:pt x="5357" y="3114"/>
                  </a:lnTo>
                  <a:lnTo>
                    <a:pt x="3888" y="3114"/>
                  </a:lnTo>
                  <a:lnTo>
                    <a:pt x="3168" y="3503"/>
                  </a:lnTo>
                  <a:lnTo>
                    <a:pt x="3168" y="4086"/>
                  </a:lnTo>
                  <a:lnTo>
                    <a:pt x="3398" y="5059"/>
                  </a:lnTo>
                  <a:lnTo>
                    <a:pt x="2938" y="6032"/>
                  </a:lnTo>
                  <a:lnTo>
                    <a:pt x="2189" y="6227"/>
                  </a:lnTo>
                  <a:lnTo>
                    <a:pt x="2938" y="6811"/>
                  </a:lnTo>
                  <a:lnTo>
                    <a:pt x="2678" y="7589"/>
                  </a:lnTo>
                  <a:lnTo>
                    <a:pt x="1958" y="7784"/>
                  </a:lnTo>
                  <a:lnTo>
                    <a:pt x="1958" y="8368"/>
                  </a:lnTo>
                  <a:lnTo>
                    <a:pt x="490" y="8562"/>
                  </a:lnTo>
                  <a:lnTo>
                    <a:pt x="490" y="9341"/>
                  </a:lnTo>
                  <a:lnTo>
                    <a:pt x="490" y="10508"/>
                  </a:lnTo>
                  <a:lnTo>
                    <a:pt x="0" y="10897"/>
                  </a:lnTo>
                  <a:lnTo>
                    <a:pt x="0" y="11481"/>
                  </a:lnTo>
                  <a:lnTo>
                    <a:pt x="259" y="11676"/>
                  </a:lnTo>
                  <a:lnTo>
                    <a:pt x="979" y="12259"/>
                  </a:lnTo>
                  <a:lnTo>
                    <a:pt x="979" y="13038"/>
                  </a:lnTo>
                  <a:lnTo>
                    <a:pt x="490" y="13427"/>
                  </a:lnTo>
                  <a:lnTo>
                    <a:pt x="259" y="13427"/>
                  </a:lnTo>
                  <a:lnTo>
                    <a:pt x="259" y="14011"/>
                  </a:lnTo>
                  <a:lnTo>
                    <a:pt x="1238" y="14595"/>
                  </a:lnTo>
                  <a:lnTo>
                    <a:pt x="749" y="15373"/>
                  </a:lnTo>
                  <a:lnTo>
                    <a:pt x="749" y="15373"/>
                  </a:lnTo>
                  <a:lnTo>
                    <a:pt x="1469" y="16151"/>
                  </a:lnTo>
                  <a:lnTo>
                    <a:pt x="2189" y="16346"/>
                  </a:lnTo>
                  <a:lnTo>
                    <a:pt x="3888" y="16735"/>
                  </a:lnTo>
                  <a:lnTo>
                    <a:pt x="5357" y="17124"/>
                  </a:lnTo>
                  <a:lnTo>
                    <a:pt x="4378" y="17903"/>
                  </a:lnTo>
                  <a:lnTo>
                    <a:pt x="4147" y="18876"/>
                  </a:lnTo>
                  <a:lnTo>
                    <a:pt x="3658" y="21016"/>
                  </a:lnTo>
                  <a:lnTo>
                    <a:pt x="3398" y="21016"/>
                  </a:lnTo>
                  <a:lnTo>
                    <a:pt x="4147" y="21211"/>
                  </a:lnTo>
                  <a:lnTo>
                    <a:pt x="5587" y="21016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1" name="Shape 1713"/>
            <p:cNvSpPr/>
            <p:nvPr/>
          </p:nvSpPr>
          <p:spPr>
            <a:xfrm>
              <a:off x="6106747" y="9408114"/>
              <a:ext cx="784043" cy="432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5" y="9683"/>
                  </a:moveTo>
                  <a:lnTo>
                    <a:pt x="18162" y="8193"/>
                  </a:lnTo>
                  <a:lnTo>
                    <a:pt x="16880" y="6703"/>
                  </a:lnTo>
                  <a:lnTo>
                    <a:pt x="17290" y="2979"/>
                  </a:lnTo>
                  <a:lnTo>
                    <a:pt x="17290" y="2234"/>
                  </a:lnTo>
                  <a:lnTo>
                    <a:pt x="12981" y="0"/>
                  </a:lnTo>
                  <a:lnTo>
                    <a:pt x="11236" y="1490"/>
                  </a:lnTo>
                  <a:lnTo>
                    <a:pt x="8671" y="2234"/>
                  </a:lnTo>
                  <a:lnTo>
                    <a:pt x="7337" y="1490"/>
                  </a:lnTo>
                  <a:lnTo>
                    <a:pt x="6054" y="2979"/>
                  </a:lnTo>
                  <a:lnTo>
                    <a:pt x="4310" y="3724"/>
                  </a:lnTo>
                  <a:lnTo>
                    <a:pt x="3899" y="6703"/>
                  </a:lnTo>
                  <a:lnTo>
                    <a:pt x="2617" y="8193"/>
                  </a:lnTo>
                  <a:lnTo>
                    <a:pt x="2155" y="10428"/>
                  </a:lnTo>
                  <a:lnTo>
                    <a:pt x="462" y="14152"/>
                  </a:lnTo>
                  <a:lnTo>
                    <a:pt x="0" y="17131"/>
                  </a:lnTo>
                  <a:lnTo>
                    <a:pt x="1744" y="15641"/>
                  </a:lnTo>
                  <a:lnTo>
                    <a:pt x="3899" y="17131"/>
                  </a:lnTo>
                  <a:lnTo>
                    <a:pt x="4310" y="18621"/>
                  </a:lnTo>
                  <a:lnTo>
                    <a:pt x="5182" y="20855"/>
                  </a:lnTo>
                  <a:lnTo>
                    <a:pt x="9081" y="20110"/>
                  </a:lnTo>
                  <a:lnTo>
                    <a:pt x="11236" y="14152"/>
                  </a:lnTo>
                  <a:lnTo>
                    <a:pt x="14725" y="21600"/>
                  </a:lnTo>
                  <a:lnTo>
                    <a:pt x="16008" y="14152"/>
                  </a:lnTo>
                  <a:lnTo>
                    <a:pt x="18162" y="14897"/>
                  </a:lnTo>
                  <a:lnTo>
                    <a:pt x="19445" y="13407"/>
                  </a:lnTo>
                  <a:lnTo>
                    <a:pt x="21190" y="13407"/>
                  </a:lnTo>
                  <a:lnTo>
                    <a:pt x="21600" y="12662"/>
                  </a:lnTo>
                  <a:lnTo>
                    <a:pt x="21190" y="8938"/>
                  </a:lnTo>
                  <a:lnTo>
                    <a:pt x="19035" y="968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2" name="Shape 1714"/>
            <p:cNvSpPr/>
            <p:nvPr/>
          </p:nvSpPr>
          <p:spPr>
            <a:xfrm>
              <a:off x="6719456" y="9095053"/>
              <a:ext cx="1270113" cy="581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49" y="21046"/>
                  </a:moveTo>
                  <a:lnTo>
                    <a:pt x="15994" y="19385"/>
                  </a:lnTo>
                  <a:lnTo>
                    <a:pt x="17609" y="19385"/>
                  </a:lnTo>
                  <a:lnTo>
                    <a:pt x="18940" y="18831"/>
                  </a:lnTo>
                  <a:lnTo>
                    <a:pt x="18940" y="17169"/>
                  </a:lnTo>
                  <a:lnTo>
                    <a:pt x="19731" y="15508"/>
                  </a:lnTo>
                  <a:lnTo>
                    <a:pt x="20016" y="12738"/>
                  </a:lnTo>
                  <a:lnTo>
                    <a:pt x="20016" y="9969"/>
                  </a:lnTo>
                  <a:lnTo>
                    <a:pt x="21347" y="8862"/>
                  </a:lnTo>
                  <a:lnTo>
                    <a:pt x="21600" y="6646"/>
                  </a:lnTo>
                  <a:lnTo>
                    <a:pt x="20555" y="4985"/>
                  </a:lnTo>
                  <a:lnTo>
                    <a:pt x="20555" y="1662"/>
                  </a:lnTo>
                  <a:lnTo>
                    <a:pt x="17863" y="1662"/>
                  </a:lnTo>
                  <a:lnTo>
                    <a:pt x="15456" y="0"/>
                  </a:lnTo>
                  <a:lnTo>
                    <a:pt x="14664" y="3323"/>
                  </a:lnTo>
                  <a:lnTo>
                    <a:pt x="13080" y="4431"/>
                  </a:lnTo>
                  <a:lnTo>
                    <a:pt x="11750" y="2769"/>
                  </a:lnTo>
                  <a:lnTo>
                    <a:pt x="11750" y="4431"/>
                  </a:lnTo>
                  <a:lnTo>
                    <a:pt x="10673" y="4431"/>
                  </a:lnTo>
                  <a:lnTo>
                    <a:pt x="10388" y="6646"/>
                  </a:lnTo>
                  <a:lnTo>
                    <a:pt x="9343" y="8308"/>
                  </a:lnTo>
                  <a:lnTo>
                    <a:pt x="9882" y="10523"/>
                  </a:lnTo>
                  <a:lnTo>
                    <a:pt x="9882" y="12738"/>
                  </a:lnTo>
                  <a:lnTo>
                    <a:pt x="8013" y="11631"/>
                  </a:lnTo>
                  <a:lnTo>
                    <a:pt x="5859" y="13292"/>
                  </a:lnTo>
                  <a:lnTo>
                    <a:pt x="4529" y="13846"/>
                  </a:lnTo>
                  <a:lnTo>
                    <a:pt x="2660" y="13292"/>
                  </a:lnTo>
                  <a:lnTo>
                    <a:pt x="1584" y="14400"/>
                  </a:lnTo>
                  <a:lnTo>
                    <a:pt x="253" y="13846"/>
                  </a:lnTo>
                  <a:lnTo>
                    <a:pt x="0" y="16615"/>
                  </a:lnTo>
                  <a:lnTo>
                    <a:pt x="792" y="17723"/>
                  </a:lnTo>
                  <a:lnTo>
                    <a:pt x="1330" y="18831"/>
                  </a:lnTo>
                  <a:lnTo>
                    <a:pt x="2660" y="18277"/>
                  </a:lnTo>
                  <a:lnTo>
                    <a:pt x="2914" y="21046"/>
                  </a:lnTo>
                  <a:lnTo>
                    <a:pt x="3199" y="19385"/>
                  </a:lnTo>
                  <a:lnTo>
                    <a:pt x="4276" y="19938"/>
                  </a:lnTo>
                  <a:lnTo>
                    <a:pt x="5321" y="17723"/>
                  </a:lnTo>
                  <a:lnTo>
                    <a:pt x="7728" y="17169"/>
                  </a:lnTo>
                  <a:lnTo>
                    <a:pt x="8266" y="18831"/>
                  </a:lnTo>
                  <a:lnTo>
                    <a:pt x="12004" y="21046"/>
                  </a:lnTo>
                  <a:lnTo>
                    <a:pt x="12004" y="21600"/>
                  </a:lnTo>
                  <a:lnTo>
                    <a:pt x="13080" y="21046"/>
                  </a:lnTo>
                  <a:lnTo>
                    <a:pt x="14949" y="2104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3" name="Shape 1715"/>
            <p:cNvSpPr/>
            <p:nvPr/>
          </p:nvSpPr>
          <p:spPr>
            <a:xfrm>
              <a:off x="6106747" y="9408114"/>
              <a:ext cx="784043" cy="432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35" y="9683"/>
                  </a:moveTo>
                  <a:lnTo>
                    <a:pt x="18162" y="8193"/>
                  </a:lnTo>
                  <a:lnTo>
                    <a:pt x="16880" y="6703"/>
                  </a:lnTo>
                  <a:lnTo>
                    <a:pt x="17290" y="2979"/>
                  </a:lnTo>
                  <a:lnTo>
                    <a:pt x="17290" y="2234"/>
                  </a:lnTo>
                  <a:lnTo>
                    <a:pt x="12981" y="0"/>
                  </a:lnTo>
                  <a:lnTo>
                    <a:pt x="11236" y="1490"/>
                  </a:lnTo>
                  <a:lnTo>
                    <a:pt x="8671" y="2234"/>
                  </a:lnTo>
                  <a:lnTo>
                    <a:pt x="7337" y="1490"/>
                  </a:lnTo>
                  <a:lnTo>
                    <a:pt x="6054" y="2979"/>
                  </a:lnTo>
                  <a:lnTo>
                    <a:pt x="4310" y="3724"/>
                  </a:lnTo>
                  <a:lnTo>
                    <a:pt x="3899" y="6703"/>
                  </a:lnTo>
                  <a:lnTo>
                    <a:pt x="2617" y="8193"/>
                  </a:lnTo>
                  <a:lnTo>
                    <a:pt x="2155" y="10428"/>
                  </a:lnTo>
                  <a:lnTo>
                    <a:pt x="462" y="14152"/>
                  </a:lnTo>
                  <a:lnTo>
                    <a:pt x="0" y="17131"/>
                  </a:lnTo>
                  <a:lnTo>
                    <a:pt x="1744" y="15641"/>
                  </a:lnTo>
                  <a:lnTo>
                    <a:pt x="3899" y="17131"/>
                  </a:lnTo>
                  <a:lnTo>
                    <a:pt x="4310" y="18621"/>
                  </a:lnTo>
                  <a:lnTo>
                    <a:pt x="5182" y="20855"/>
                  </a:lnTo>
                  <a:lnTo>
                    <a:pt x="9081" y="20110"/>
                  </a:lnTo>
                  <a:lnTo>
                    <a:pt x="11236" y="14152"/>
                  </a:lnTo>
                  <a:lnTo>
                    <a:pt x="14725" y="21600"/>
                  </a:lnTo>
                  <a:lnTo>
                    <a:pt x="16008" y="14152"/>
                  </a:lnTo>
                  <a:lnTo>
                    <a:pt x="18162" y="14897"/>
                  </a:lnTo>
                  <a:lnTo>
                    <a:pt x="19445" y="13407"/>
                  </a:lnTo>
                  <a:lnTo>
                    <a:pt x="21190" y="13407"/>
                  </a:lnTo>
                  <a:lnTo>
                    <a:pt x="21600" y="12662"/>
                  </a:lnTo>
                  <a:lnTo>
                    <a:pt x="21190" y="8938"/>
                  </a:lnTo>
                  <a:lnTo>
                    <a:pt x="19035" y="968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4" name="Shape 1716"/>
            <p:cNvSpPr/>
            <p:nvPr/>
          </p:nvSpPr>
          <p:spPr>
            <a:xfrm>
              <a:off x="6719456" y="9095053"/>
              <a:ext cx="1270113" cy="581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49" y="21046"/>
                  </a:moveTo>
                  <a:lnTo>
                    <a:pt x="15994" y="19385"/>
                  </a:lnTo>
                  <a:lnTo>
                    <a:pt x="17609" y="19385"/>
                  </a:lnTo>
                  <a:lnTo>
                    <a:pt x="18940" y="18831"/>
                  </a:lnTo>
                  <a:lnTo>
                    <a:pt x="18940" y="17169"/>
                  </a:lnTo>
                  <a:lnTo>
                    <a:pt x="19731" y="15508"/>
                  </a:lnTo>
                  <a:lnTo>
                    <a:pt x="20016" y="12738"/>
                  </a:lnTo>
                  <a:lnTo>
                    <a:pt x="20016" y="9969"/>
                  </a:lnTo>
                  <a:lnTo>
                    <a:pt x="21347" y="8862"/>
                  </a:lnTo>
                  <a:lnTo>
                    <a:pt x="21600" y="6646"/>
                  </a:lnTo>
                  <a:lnTo>
                    <a:pt x="20555" y="4985"/>
                  </a:lnTo>
                  <a:lnTo>
                    <a:pt x="20555" y="1662"/>
                  </a:lnTo>
                  <a:lnTo>
                    <a:pt x="17863" y="1662"/>
                  </a:lnTo>
                  <a:lnTo>
                    <a:pt x="15456" y="0"/>
                  </a:lnTo>
                  <a:lnTo>
                    <a:pt x="14664" y="3323"/>
                  </a:lnTo>
                  <a:lnTo>
                    <a:pt x="13080" y="4431"/>
                  </a:lnTo>
                  <a:lnTo>
                    <a:pt x="11750" y="2769"/>
                  </a:lnTo>
                  <a:lnTo>
                    <a:pt x="11750" y="4431"/>
                  </a:lnTo>
                  <a:lnTo>
                    <a:pt x="10673" y="4431"/>
                  </a:lnTo>
                  <a:lnTo>
                    <a:pt x="10388" y="6646"/>
                  </a:lnTo>
                  <a:lnTo>
                    <a:pt x="9343" y="8308"/>
                  </a:lnTo>
                  <a:lnTo>
                    <a:pt x="9882" y="10523"/>
                  </a:lnTo>
                  <a:lnTo>
                    <a:pt x="9882" y="12738"/>
                  </a:lnTo>
                  <a:lnTo>
                    <a:pt x="8013" y="11631"/>
                  </a:lnTo>
                  <a:lnTo>
                    <a:pt x="5859" y="13292"/>
                  </a:lnTo>
                  <a:lnTo>
                    <a:pt x="4529" y="13846"/>
                  </a:lnTo>
                  <a:lnTo>
                    <a:pt x="2660" y="13292"/>
                  </a:lnTo>
                  <a:lnTo>
                    <a:pt x="1584" y="14400"/>
                  </a:lnTo>
                  <a:lnTo>
                    <a:pt x="253" y="13846"/>
                  </a:lnTo>
                  <a:lnTo>
                    <a:pt x="0" y="16615"/>
                  </a:lnTo>
                  <a:lnTo>
                    <a:pt x="792" y="17723"/>
                  </a:lnTo>
                  <a:lnTo>
                    <a:pt x="1330" y="18831"/>
                  </a:lnTo>
                  <a:lnTo>
                    <a:pt x="2660" y="18277"/>
                  </a:lnTo>
                  <a:lnTo>
                    <a:pt x="2914" y="21046"/>
                  </a:lnTo>
                  <a:lnTo>
                    <a:pt x="3199" y="19385"/>
                  </a:lnTo>
                  <a:lnTo>
                    <a:pt x="4276" y="19938"/>
                  </a:lnTo>
                  <a:lnTo>
                    <a:pt x="5321" y="17723"/>
                  </a:lnTo>
                  <a:lnTo>
                    <a:pt x="7728" y="17169"/>
                  </a:lnTo>
                  <a:lnTo>
                    <a:pt x="8266" y="18831"/>
                  </a:lnTo>
                  <a:lnTo>
                    <a:pt x="12004" y="21046"/>
                  </a:lnTo>
                  <a:lnTo>
                    <a:pt x="12004" y="21600"/>
                  </a:lnTo>
                  <a:lnTo>
                    <a:pt x="13080" y="21046"/>
                  </a:lnTo>
                  <a:lnTo>
                    <a:pt x="14949" y="2104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5" name="Shape 1717"/>
            <p:cNvSpPr/>
            <p:nvPr/>
          </p:nvSpPr>
          <p:spPr>
            <a:xfrm>
              <a:off x="7127309" y="8632915"/>
              <a:ext cx="1082017" cy="581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77" y="17169"/>
                  </a:moveTo>
                  <a:lnTo>
                    <a:pt x="19741" y="13846"/>
                  </a:lnTo>
                  <a:lnTo>
                    <a:pt x="20671" y="12185"/>
                  </a:lnTo>
                  <a:lnTo>
                    <a:pt x="21600" y="10523"/>
                  </a:lnTo>
                  <a:lnTo>
                    <a:pt x="20968" y="8308"/>
                  </a:lnTo>
                  <a:lnTo>
                    <a:pt x="19407" y="7754"/>
                  </a:lnTo>
                  <a:lnTo>
                    <a:pt x="17845" y="7200"/>
                  </a:lnTo>
                  <a:lnTo>
                    <a:pt x="17213" y="5538"/>
                  </a:lnTo>
                  <a:lnTo>
                    <a:pt x="15354" y="4431"/>
                  </a:lnTo>
                  <a:lnTo>
                    <a:pt x="15354" y="6092"/>
                  </a:lnTo>
                  <a:lnTo>
                    <a:pt x="14388" y="7200"/>
                  </a:lnTo>
                  <a:lnTo>
                    <a:pt x="12826" y="4985"/>
                  </a:lnTo>
                  <a:lnTo>
                    <a:pt x="13161" y="2769"/>
                  </a:lnTo>
                  <a:lnTo>
                    <a:pt x="11599" y="2769"/>
                  </a:lnTo>
                  <a:lnTo>
                    <a:pt x="10001" y="1662"/>
                  </a:lnTo>
                  <a:lnTo>
                    <a:pt x="8439" y="0"/>
                  </a:lnTo>
                  <a:lnTo>
                    <a:pt x="8439" y="1662"/>
                  </a:lnTo>
                  <a:lnTo>
                    <a:pt x="7510" y="554"/>
                  </a:lnTo>
                  <a:lnTo>
                    <a:pt x="6246" y="554"/>
                  </a:lnTo>
                  <a:lnTo>
                    <a:pt x="5948" y="2769"/>
                  </a:lnTo>
                  <a:lnTo>
                    <a:pt x="4387" y="3877"/>
                  </a:lnTo>
                  <a:lnTo>
                    <a:pt x="2825" y="5538"/>
                  </a:lnTo>
                  <a:lnTo>
                    <a:pt x="1264" y="6092"/>
                  </a:lnTo>
                  <a:lnTo>
                    <a:pt x="0" y="7754"/>
                  </a:lnTo>
                  <a:lnTo>
                    <a:pt x="1264" y="10523"/>
                  </a:lnTo>
                  <a:lnTo>
                    <a:pt x="929" y="12185"/>
                  </a:lnTo>
                  <a:lnTo>
                    <a:pt x="3123" y="15508"/>
                  </a:lnTo>
                  <a:lnTo>
                    <a:pt x="5948" y="19385"/>
                  </a:lnTo>
                  <a:lnTo>
                    <a:pt x="5651" y="19938"/>
                  </a:lnTo>
                  <a:lnTo>
                    <a:pt x="7212" y="21600"/>
                  </a:lnTo>
                  <a:lnTo>
                    <a:pt x="9071" y="20492"/>
                  </a:lnTo>
                  <a:lnTo>
                    <a:pt x="10001" y="17169"/>
                  </a:lnTo>
                  <a:lnTo>
                    <a:pt x="12826" y="18831"/>
                  </a:lnTo>
                  <a:lnTo>
                    <a:pt x="15986" y="18831"/>
                  </a:lnTo>
                  <a:lnTo>
                    <a:pt x="15986" y="19385"/>
                  </a:lnTo>
                  <a:lnTo>
                    <a:pt x="16916" y="17169"/>
                  </a:lnTo>
                  <a:lnTo>
                    <a:pt x="18477" y="1716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6" name="Shape 1718"/>
            <p:cNvSpPr/>
            <p:nvPr/>
          </p:nvSpPr>
          <p:spPr>
            <a:xfrm>
              <a:off x="7410383" y="9542282"/>
              <a:ext cx="517730" cy="372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5" y="20736"/>
                  </a:moveTo>
                  <a:lnTo>
                    <a:pt x="7148" y="17280"/>
                  </a:lnTo>
                  <a:lnTo>
                    <a:pt x="9091" y="19008"/>
                  </a:lnTo>
                  <a:lnTo>
                    <a:pt x="11732" y="19872"/>
                  </a:lnTo>
                  <a:lnTo>
                    <a:pt x="13053" y="16416"/>
                  </a:lnTo>
                  <a:lnTo>
                    <a:pt x="15695" y="15552"/>
                  </a:lnTo>
                  <a:lnTo>
                    <a:pt x="15695" y="11232"/>
                  </a:lnTo>
                  <a:lnTo>
                    <a:pt x="18259" y="6912"/>
                  </a:lnTo>
                  <a:lnTo>
                    <a:pt x="21600" y="5184"/>
                  </a:lnTo>
                  <a:lnTo>
                    <a:pt x="18259" y="0"/>
                  </a:lnTo>
                  <a:lnTo>
                    <a:pt x="17637" y="864"/>
                  </a:lnTo>
                  <a:lnTo>
                    <a:pt x="17637" y="3456"/>
                  </a:lnTo>
                  <a:lnTo>
                    <a:pt x="14374" y="4320"/>
                  </a:lnTo>
                  <a:lnTo>
                    <a:pt x="10412" y="4320"/>
                  </a:lnTo>
                  <a:lnTo>
                    <a:pt x="7847" y="6912"/>
                  </a:lnTo>
                  <a:lnTo>
                    <a:pt x="3263" y="6912"/>
                  </a:lnTo>
                  <a:lnTo>
                    <a:pt x="622" y="7776"/>
                  </a:lnTo>
                  <a:lnTo>
                    <a:pt x="0" y="10368"/>
                  </a:lnTo>
                  <a:lnTo>
                    <a:pt x="622" y="16416"/>
                  </a:lnTo>
                  <a:lnTo>
                    <a:pt x="0" y="17280"/>
                  </a:lnTo>
                  <a:lnTo>
                    <a:pt x="1942" y="16416"/>
                  </a:lnTo>
                  <a:lnTo>
                    <a:pt x="622" y="19008"/>
                  </a:lnTo>
                  <a:lnTo>
                    <a:pt x="622" y="21600"/>
                  </a:lnTo>
                  <a:lnTo>
                    <a:pt x="1243" y="21600"/>
                  </a:lnTo>
                  <a:lnTo>
                    <a:pt x="3885" y="2073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7" name="Shape 1719"/>
            <p:cNvSpPr/>
            <p:nvPr/>
          </p:nvSpPr>
          <p:spPr>
            <a:xfrm>
              <a:off x="7425280" y="9646637"/>
              <a:ext cx="1020560" cy="775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93" y="18692"/>
                  </a:moveTo>
                  <a:lnTo>
                    <a:pt x="14939" y="17862"/>
                  </a:lnTo>
                  <a:lnTo>
                    <a:pt x="13599" y="17031"/>
                  </a:lnTo>
                  <a:lnTo>
                    <a:pt x="12613" y="15369"/>
                  </a:lnTo>
                  <a:lnTo>
                    <a:pt x="10642" y="13708"/>
                  </a:lnTo>
                  <a:lnTo>
                    <a:pt x="9302" y="11215"/>
                  </a:lnTo>
                  <a:lnTo>
                    <a:pt x="7962" y="10385"/>
                  </a:lnTo>
                  <a:lnTo>
                    <a:pt x="8632" y="7892"/>
                  </a:lnTo>
                  <a:lnTo>
                    <a:pt x="9302" y="7892"/>
                  </a:lnTo>
                  <a:lnTo>
                    <a:pt x="10642" y="8723"/>
                  </a:lnTo>
                  <a:lnTo>
                    <a:pt x="10958" y="7477"/>
                  </a:lnTo>
                  <a:lnTo>
                    <a:pt x="12298" y="7062"/>
                  </a:lnTo>
                  <a:lnTo>
                    <a:pt x="13953" y="7477"/>
                  </a:lnTo>
                  <a:lnTo>
                    <a:pt x="15924" y="7892"/>
                  </a:lnTo>
                  <a:lnTo>
                    <a:pt x="17264" y="7477"/>
                  </a:lnTo>
                  <a:lnTo>
                    <a:pt x="18604" y="7892"/>
                  </a:lnTo>
                  <a:lnTo>
                    <a:pt x="20575" y="8308"/>
                  </a:lnTo>
                  <a:lnTo>
                    <a:pt x="20575" y="6646"/>
                  </a:lnTo>
                  <a:lnTo>
                    <a:pt x="21600" y="6231"/>
                  </a:lnTo>
                  <a:lnTo>
                    <a:pt x="20575" y="5815"/>
                  </a:lnTo>
                  <a:lnTo>
                    <a:pt x="19590" y="4154"/>
                  </a:lnTo>
                  <a:lnTo>
                    <a:pt x="18920" y="2492"/>
                  </a:lnTo>
                  <a:lnTo>
                    <a:pt x="16594" y="3738"/>
                  </a:lnTo>
                  <a:lnTo>
                    <a:pt x="15293" y="3738"/>
                  </a:lnTo>
                  <a:lnTo>
                    <a:pt x="14939" y="2492"/>
                  </a:lnTo>
                  <a:lnTo>
                    <a:pt x="13599" y="2908"/>
                  </a:lnTo>
                  <a:lnTo>
                    <a:pt x="12613" y="2077"/>
                  </a:lnTo>
                  <a:lnTo>
                    <a:pt x="11628" y="831"/>
                  </a:lnTo>
                  <a:lnTo>
                    <a:pt x="10288" y="0"/>
                  </a:lnTo>
                  <a:lnTo>
                    <a:pt x="8947" y="415"/>
                  </a:lnTo>
                  <a:lnTo>
                    <a:pt x="7647" y="2492"/>
                  </a:lnTo>
                  <a:lnTo>
                    <a:pt x="7647" y="4569"/>
                  </a:lnTo>
                  <a:lnTo>
                    <a:pt x="6307" y="4985"/>
                  </a:lnTo>
                  <a:lnTo>
                    <a:pt x="5636" y="6646"/>
                  </a:lnTo>
                  <a:lnTo>
                    <a:pt x="4296" y="6231"/>
                  </a:lnTo>
                  <a:lnTo>
                    <a:pt x="3311" y="5400"/>
                  </a:lnTo>
                  <a:lnTo>
                    <a:pt x="1655" y="7062"/>
                  </a:lnTo>
                  <a:lnTo>
                    <a:pt x="315" y="7477"/>
                  </a:lnTo>
                  <a:lnTo>
                    <a:pt x="0" y="7477"/>
                  </a:lnTo>
                  <a:lnTo>
                    <a:pt x="0" y="7892"/>
                  </a:lnTo>
                  <a:lnTo>
                    <a:pt x="1340" y="11215"/>
                  </a:lnTo>
                  <a:lnTo>
                    <a:pt x="3311" y="7892"/>
                  </a:lnTo>
                  <a:lnTo>
                    <a:pt x="3311" y="11215"/>
                  </a:lnTo>
                  <a:lnTo>
                    <a:pt x="4966" y="9969"/>
                  </a:lnTo>
                  <a:lnTo>
                    <a:pt x="4966" y="12462"/>
                  </a:lnTo>
                  <a:lnTo>
                    <a:pt x="6977" y="13708"/>
                  </a:lnTo>
                  <a:lnTo>
                    <a:pt x="6307" y="14123"/>
                  </a:lnTo>
                  <a:lnTo>
                    <a:pt x="8632" y="16200"/>
                  </a:lnTo>
                  <a:lnTo>
                    <a:pt x="8947" y="17446"/>
                  </a:lnTo>
                  <a:lnTo>
                    <a:pt x="9972" y="18277"/>
                  </a:lnTo>
                  <a:lnTo>
                    <a:pt x="12298" y="18692"/>
                  </a:lnTo>
                  <a:lnTo>
                    <a:pt x="14623" y="19938"/>
                  </a:lnTo>
                  <a:lnTo>
                    <a:pt x="12298" y="20354"/>
                  </a:lnTo>
                  <a:lnTo>
                    <a:pt x="16279" y="21600"/>
                  </a:lnTo>
                  <a:lnTo>
                    <a:pt x="16279" y="19938"/>
                  </a:lnTo>
                  <a:lnTo>
                    <a:pt x="15293" y="18692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8" name="Shape 1720"/>
            <p:cNvSpPr/>
            <p:nvPr/>
          </p:nvSpPr>
          <p:spPr>
            <a:xfrm>
              <a:off x="7410383" y="9542282"/>
              <a:ext cx="517730" cy="3726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5" y="20736"/>
                  </a:moveTo>
                  <a:lnTo>
                    <a:pt x="7148" y="17280"/>
                  </a:lnTo>
                  <a:lnTo>
                    <a:pt x="9091" y="19008"/>
                  </a:lnTo>
                  <a:lnTo>
                    <a:pt x="11732" y="19872"/>
                  </a:lnTo>
                  <a:lnTo>
                    <a:pt x="13053" y="16416"/>
                  </a:lnTo>
                  <a:lnTo>
                    <a:pt x="15695" y="15552"/>
                  </a:lnTo>
                  <a:lnTo>
                    <a:pt x="15695" y="11232"/>
                  </a:lnTo>
                  <a:lnTo>
                    <a:pt x="18259" y="6912"/>
                  </a:lnTo>
                  <a:lnTo>
                    <a:pt x="21600" y="5184"/>
                  </a:lnTo>
                  <a:lnTo>
                    <a:pt x="18259" y="0"/>
                  </a:lnTo>
                  <a:lnTo>
                    <a:pt x="17637" y="864"/>
                  </a:lnTo>
                  <a:lnTo>
                    <a:pt x="17637" y="3456"/>
                  </a:lnTo>
                  <a:lnTo>
                    <a:pt x="14374" y="4320"/>
                  </a:lnTo>
                  <a:lnTo>
                    <a:pt x="10412" y="4320"/>
                  </a:lnTo>
                  <a:lnTo>
                    <a:pt x="7847" y="6912"/>
                  </a:lnTo>
                  <a:lnTo>
                    <a:pt x="3263" y="6912"/>
                  </a:lnTo>
                  <a:lnTo>
                    <a:pt x="622" y="7776"/>
                  </a:lnTo>
                  <a:lnTo>
                    <a:pt x="0" y="10368"/>
                  </a:lnTo>
                  <a:lnTo>
                    <a:pt x="622" y="16416"/>
                  </a:lnTo>
                  <a:lnTo>
                    <a:pt x="0" y="17280"/>
                  </a:lnTo>
                  <a:lnTo>
                    <a:pt x="1942" y="16416"/>
                  </a:lnTo>
                  <a:lnTo>
                    <a:pt x="622" y="19008"/>
                  </a:lnTo>
                  <a:lnTo>
                    <a:pt x="622" y="21600"/>
                  </a:lnTo>
                  <a:lnTo>
                    <a:pt x="1243" y="21600"/>
                  </a:lnTo>
                  <a:lnTo>
                    <a:pt x="3885" y="2073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9" name="Shape 1721"/>
            <p:cNvSpPr/>
            <p:nvPr/>
          </p:nvSpPr>
          <p:spPr>
            <a:xfrm>
              <a:off x="7425280" y="9646637"/>
              <a:ext cx="1020560" cy="775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93" y="18692"/>
                  </a:moveTo>
                  <a:lnTo>
                    <a:pt x="14939" y="17862"/>
                  </a:lnTo>
                  <a:lnTo>
                    <a:pt x="13599" y="17031"/>
                  </a:lnTo>
                  <a:lnTo>
                    <a:pt x="12613" y="15369"/>
                  </a:lnTo>
                  <a:lnTo>
                    <a:pt x="10642" y="13708"/>
                  </a:lnTo>
                  <a:lnTo>
                    <a:pt x="9302" y="11215"/>
                  </a:lnTo>
                  <a:lnTo>
                    <a:pt x="7962" y="10385"/>
                  </a:lnTo>
                  <a:lnTo>
                    <a:pt x="8632" y="7892"/>
                  </a:lnTo>
                  <a:lnTo>
                    <a:pt x="9302" y="7892"/>
                  </a:lnTo>
                  <a:lnTo>
                    <a:pt x="10642" y="8723"/>
                  </a:lnTo>
                  <a:lnTo>
                    <a:pt x="10958" y="7477"/>
                  </a:lnTo>
                  <a:lnTo>
                    <a:pt x="12298" y="7062"/>
                  </a:lnTo>
                  <a:lnTo>
                    <a:pt x="13953" y="7477"/>
                  </a:lnTo>
                  <a:lnTo>
                    <a:pt x="15924" y="7892"/>
                  </a:lnTo>
                  <a:lnTo>
                    <a:pt x="17264" y="7477"/>
                  </a:lnTo>
                  <a:lnTo>
                    <a:pt x="18604" y="7892"/>
                  </a:lnTo>
                  <a:lnTo>
                    <a:pt x="20575" y="8308"/>
                  </a:lnTo>
                  <a:lnTo>
                    <a:pt x="20575" y="6646"/>
                  </a:lnTo>
                  <a:lnTo>
                    <a:pt x="21600" y="6231"/>
                  </a:lnTo>
                  <a:lnTo>
                    <a:pt x="20575" y="5815"/>
                  </a:lnTo>
                  <a:lnTo>
                    <a:pt x="19590" y="4154"/>
                  </a:lnTo>
                  <a:lnTo>
                    <a:pt x="18920" y="2492"/>
                  </a:lnTo>
                  <a:lnTo>
                    <a:pt x="16594" y="3738"/>
                  </a:lnTo>
                  <a:lnTo>
                    <a:pt x="15293" y="3738"/>
                  </a:lnTo>
                  <a:lnTo>
                    <a:pt x="14939" y="2492"/>
                  </a:lnTo>
                  <a:lnTo>
                    <a:pt x="13599" y="2908"/>
                  </a:lnTo>
                  <a:lnTo>
                    <a:pt x="12613" y="2077"/>
                  </a:lnTo>
                  <a:lnTo>
                    <a:pt x="11628" y="831"/>
                  </a:lnTo>
                  <a:lnTo>
                    <a:pt x="10288" y="0"/>
                  </a:lnTo>
                  <a:lnTo>
                    <a:pt x="8947" y="415"/>
                  </a:lnTo>
                  <a:lnTo>
                    <a:pt x="7647" y="2492"/>
                  </a:lnTo>
                  <a:lnTo>
                    <a:pt x="7647" y="4569"/>
                  </a:lnTo>
                  <a:lnTo>
                    <a:pt x="6307" y="4985"/>
                  </a:lnTo>
                  <a:lnTo>
                    <a:pt x="5636" y="6646"/>
                  </a:lnTo>
                  <a:lnTo>
                    <a:pt x="4296" y="6231"/>
                  </a:lnTo>
                  <a:lnTo>
                    <a:pt x="3311" y="5400"/>
                  </a:lnTo>
                  <a:lnTo>
                    <a:pt x="1655" y="7062"/>
                  </a:lnTo>
                  <a:lnTo>
                    <a:pt x="315" y="7477"/>
                  </a:lnTo>
                  <a:lnTo>
                    <a:pt x="0" y="7477"/>
                  </a:lnTo>
                  <a:lnTo>
                    <a:pt x="0" y="7892"/>
                  </a:lnTo>
                  <a:lnTo>
                    <a:pt x="1340" y="11215"/>
                  </a:lnTo>
                  <a:lnTo>
                    <a:pt x="3311" y="7892"/>
                  </a:lnTo>
                  <a:lnTo>
                    <a:pt x="3311" y="11215"/>
                  </a:lnTo>
                  <a:lnTo>
                    <a:pt x="4966" y="9969"/>
                  </a:lnTo>
                  <a:lnTo>
                    <a:pt x="4966" y="12462"/>
                  </a:lnTo>
                  <a:lnTo>
                    <a:pt x="6977" y="13708"/>
                  </a:lnTo>
                  <a:lnTo>
                    <a:pt x="6307" y="14123"/>
                  </a:lnTo>
                  <a:lnTo>
                    <a:pt x="8632" y="16200"/>
                  </a:lnTo>
                  <a:lnTo>
                    <a:pt x="8947" y="17446"/>
                  </a:lnTo>
                  <a:lnTo>
                    <a:pt x="9972" y="18277"/>
                  </a:lnTo>
                  <a:lnTo>
                    <a:pt x="12298" y="18692"/>
                  </a:lnTo>
                  <a:lnTo>
                    <a:pt x="14623" y="19938"/>
                  </a:lnTo>
                  <a:lnTo>
                    <a:pt x="12298" y="20354"/>
                  </a:lnTo>
                  <a:lnTo>
                    <a:pt x="16279" y="21600"/>
                  </a:lnTo>
                  <a:lnTo>
                    <a:pt x="16279" y="19938"/>
                  </a:lnTo>
                  <a:lnTo>
                    <a:pt x="15293" y="18692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0" name="Shape 1722"/>
            <p:cNvSpPr/>
            <p:nvPr/>
          </p:nvSpPr>
          <p:spPr>
            <a:xfrm>
              <a:off x="7801472" y="9900065"/>
              <a:ext cx="722587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77" y="17820"/>
                  </a:moveTo>
                  <a:lnTo>
                    <a:pt x="17369" y="16740"/>
                  </a:lnTo>
                  <a:lnTo>
                    <a:pt x="17814" y="14580"/>
                  </a:lnTo>
                  <a:lnTo>
                    <a:pt x="19262" y="14580"/>
                  </a:lnTo>
                  <a:lnTo>
                    <a:pt x="18761" y="12960"/>
                  </a:lnTo>
                  <a:lnTo>
                    <a:pt x="21600" y="11880"/>
                  </a:lnTo>
                  <a:lnTo>
                    <a:pt x="20153" y="9180"/>
                  </a:lnTo>
                  <a:lnTo>
                    <a:pt x="21600" y="8100"/>
                  </a:lnTo>
                  <a:lnTo>
                    <a:pt x="19262" y="6480"/>
                  </a:lnTo>
                  <a:lnTo>
                    <a:pt x="18761" y="4320"/>
                  </a:lnTo>
                  <a:lnTo>
                    <a:pt x="18761" y="2160"/>
                  </a:lnTo>
                  <a:lnTo>
                    <a:pt x="16924" y="2160"/>
                  </a:lnTo>
                  <a:lnTo>
                    <a:pt x="16423" y="1080"/>
                  </a:lnTo>
                  <a:lnTo>
                    <a:pt x="15031" y="1080"/>
                  </a:lnTo>
                  <a:lnTo>
                    <a:pt x="13138" y="540"/>
                  </a:lnTo>
                  <a:lnTo>
                    <a:pt x="11245" y="1080"/>
                  </a:lnTo>
                  <a:lnTo>
                    <a:pt x="8462" y="540"/>
                  </a:lnTo>
                  <a:lnTo>
                    <a:pt x="6124" y="0"/>
                  </a:lnTo>
                  <a:lnTo>
                    <a:pt x="4231" y="540"/>
                  </a:lnTo>
                  <a:lnTo>
                    <a:pt x="3786" y="2160"/>
                  </a:lnTo>
                  <a:lnTo>
                    <a:pt x="1893" y="1080"/>
                  </a:lnTo>
                  <a:lnTo>
                    <a:pt x="946" y="1080"/>
                  </a:lnTo>
                  <a:lnTo>
                    <a:pt x="0" y="4320"/>
                  </a:lnTo>
                  <a:lnTo>
                    <a:pt x="1893" y="5400"/>
                  </a:lnTo>
                  <a:lnTo>
                    <a:pt x="3786" y="8640"/>
                  </a:lnTo>
                  <a:lnTo>
                    <a:pt x="6569" y="10800"/>
                  </a:lnTo>
                  <a:lnTo>
                    <a:pt x="7961" y="12960"/>
                  </a:lnTo>
                  <a:lnTo>
                    <a:pt x="9854" y="14040"/>
                  </a:lnTo>
                  <a:lnTo>
                    <a:pt x="10355" y="15120"/>
                  </a:lnTo>
                  <a:lnTo>
                    <a:pt x="11746" y="16740"/>
                  </a:lnTo>
                  <a:lnTo>
                    <a:pt x="11746" y="18900"/>
                  </a:lnTo>
                  <a:lnTo>
                    <a:pt x="16423" y="21600"/>
                  </a:lnTo>
                  <a:lnTo>
                    <a:pt x="16423" y="18900"/>
                  </a:lnTo>
                  <a:lnTo>
                    <a:pt x="15977" y="1782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1" name="Shape 1723"/>
            <p:cNvSpPr/>
            <p:nvPr/>
          </p:nvSpPr>
          <p:spPr>
            <a:xfrm>
              <a:off x="7848031" y="9095053"/>
              <a:ext cx="1067118" cy="685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0" y="18783"/>
                  </a:moveTo>
                  <a:lnTo>
                    <a:pt x="12402" y="17843"/>
                  </a:lnTo>
                  <a:lnTo>
                    <a:pt x="14325" y="17843"/>
                  </a:lnTo>
                  <a:lnTo>
                    <a:pt x="15569" y="16904"/>
                  </a:lnTo>
                  <a:lnTo>
                    <a:pt x="16549" y="15965"/>
                  </a:lnTo>
                  <a:lnTo>
                    <a:pt x="17152" y="15496"/>
                  </a:lnTo>
                  <a:lnTo>
                    <a:pt x="17491" y="13148"/>
                  </a:lnTo>
                  <a:lnTo>
                    <a:pt x="17793" y="11739"/>
                  </a:lnTo>
                  <a:lnTo>
                    <a:pt x="18773" y="9861"/>
                  </a:lnTo>
                  <a:lnTo>
                    <a:pt x="19715" y="6574"/>
                  </a:lnTo>
                  <a:lnTo>
                    <a:pt x="20658" y="4226"/>
                  </a:lnTo>
                  <a:lnTo>
                    <a:pt x="21600" y="2817"/>
                  </a:lnTo>
                  <a:lnTo>
                    <a:pt x="20658" y="1409"/>
                  </a:lnTo>
                  <a:lnTo>
                    <a:pt x="19376" y="0"/>
                  </a:lnTo>
                  <a:lnTo>
                    <a:pt x="17793" y="470"/>
                  </a:lnTo>
                  <a:lnTo>
                    <a:pt x="16850" y="0"/>
                  </a:lnTo>
                  <a:lnTo>
                    <a:pt x="15267" y="470"/>
                  </a:lnTo>
                  <a:lnTo>
                    <a:pt x="13985" y="470"/>
                  </a:lnTo>
                  <a:lnTo>
                    <a:pt x="12402" y="3287"/>
                  </a:lnTo>
                  <a:lnTo>
                    <a:pt x="10819" y="2817"/>
                  </a:lnTo>
                  <a:lnTo>
                    <a:pt x="10517" y="3757"/>
                  </a:lnTo>
                  <a:lnTo>
                    <a:pt x="8595" y="4696"/>
                  </a:lnTo>
                  <a:lnTo>
                    <a:pt x="8595" y="6574"/>
                  </a:lnTo>
                  <a:lnTo>
                    <a:pt x="4147" y="7513"/>
                  </a:lnTo>
                  <a:lnTo>
                    <a:pt x="3204" y="6574"/>
                  </a:lnTo>
                  <a:lnTo>
                    <a:pt x="2563" y="6104"/>
                  </a:lnTo>
                  <a:lnTo>
                    <a:pt x="2563" y="7513"/>
                  </a:lnTo>
                  <a:lnTo>
                    <a:pt x="980" y="8452"/>
                  </a:lnTo>
                  <a:lnTo>
                    <a:pt x="980" y="10800"/>
                  </a:lnTo>
                  <a:lnTo>
                    <a:pt x="641" y="13148"/>
                  </a:lnTo>
                  <a:lnTo>
                    <a:pt x="0" y="14087"/>
                  </a:lnTo>
                  <a:lnTo>
                    <a:pt x="1621" y="16904"/>
                  </a:lnTo>
                  <a:lnTo>
                    <a:pt x="1282" y="17374"/>
                  </a:lnTo>
                  <a:lnTo>
                    <a:pt x="2563" y="18313"/>
                  </a:lnTo>
                  <a:lnTo>
                    <a:pt x="3506" y="19722"/>
                  </a:lnTo>
                  <a:lnTo>
                    <a:pt x="4448" y="20661"/>
                  </a:lnTo>
                  <a:lnTo>
                    <a:pt x="5730" y="20191"/>
                  </a:lnTo>
                  <a:lnTo>
                    <a:pt x="6069" y="21600"/>
                  </a:lnTo>
                  <a:lnTo>
                    <a:pt x="7313" y="21600"/>
                  </a:lnTo>
                  <a:lnTo>
                    <a:pt x="9537" y="20191"/>
                  </a:lnTo>
                  <a:lnTo>
                    <a:pt x="9876" y="20191"/>
                  </a:lnTo>
                  <a:lnTo>
                    <a:pt x="10178" y="18783"/>
                  </a:lnTo>
                  <a:lnTo>
                    <a:pt x="11120" y="1878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2" name="Shape 1724"/>
            <p:cNvSpPr/>
            <p:nvPr/>
          </p:nvSpPr>
          <p:spPr>
            <a:xfrm>
              <a:off x="7801472" y="9900065"/>
              <a:ext cx="722587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77" y="17820"/>
                  </a:moveTo>
                  <a:lnTo>
                    <a:pt x="17369" y="16740"/>
                  </a:lnTo>
                  <a:lnTo>
                    <a:pt x="17814" y="14580"/>
                  </a:lnTo>
                  <a:lnTo>
                    <a:pt x="19262" y="14580"/>
                  </a:lnTo>
                  <a:lnTo>
                    <a:pt x="18761" y="12960"/>
                  </a:lnTo>
                  <a:lnTo>
                    <a:pt x="21600" y="11880"/>
                  </a:lnTo>
                  <a:lnTo>
                    <a:pt x="20153" y="9180"/>
                  </a:lnTo>
                  <a:lnTo>
                    <a:pt x="21600" y="8100"/>
                  </a:lnTo>
                  <a:lnTo>
                    <a:pt x="19262" y="6480"/>
                  </a:lnTo>
                  <a:lnTo>
                    <a:pt x="18761" y="4320"/>
                  </a:lnTo>
                  <a:lnTo>
                    <a:pt x="18761" y="2160"/>
                  </a:lnTo>
                  <a:lnTo>
                    <a:pt x="16924" y="2160"/>
                  </a:lnTo>
                  <a:lnTo>
                    <a:pt x="16423" y="1080"/>
                  </a:lnTo>
                  <a:lnTo>
                    <a:pt x="15031" y="1080"/>
                  </a:lnTo>
                  <a:lnTo>
                    <a:pt x="13138" y="540"/>
                  </a:lnTo>
                  <a:lnTo>
                    <a:pt x="11245" y="1080"/>
                  </a:lnTo>
                  <a:lnTo>
                    <a:pt x="8462" y="540"/>
                  </a:lnTo>
                  <a:lnTo>
                    <a:pt x="6124" y="0"/>
                  </a:lnTo>
                  <a:lnTo>
                    <a:pt x="4231" y="540"/>
                  </a:lnTo>
                  <a:lnTo>
                    <a:pt x="3786" y="2160"/>
                  </a:lnTo>
                  <a:lnTo>
                    <a:pt x="1893" y="1080"/>
                  </a:lnTo>
                  <a:lnTo>
                    <a:pt x="946" y="1080"/>
                  </a:lnTo>
                  <a:lnTo>
                    <a:pt x="0" y="4320"/>
                  </a:lnTo>
                  <a:lnTo>
                    <a:pt x="1893" y="5400"/>
                  </a:lnTo>
                  <a:lnTo>
                    <a:pt x="3786" y="8640"/>
                  </a:lnTo>
                  <a:lnTo>
                    <a:pt x="6569" y="10800"/>
                  </a:lnTo>
                  <a:lnTo>
                    <a:pt x="7961" y="12960"/>
                  </a:lnTo>
                  <a:lnTo>
                    <a:pt x="9854" y="14040"/>
                  </a:lnTo>
                  <a:lnTo>
                    <a:pt x="10355" y="15120"/>
                  </a:lnTo>
                  <a:lnTo>
                    <a:pt x="11746" y="16740"/>
                  </a:lnTo>
                  <a:lnTo>
                    <a:pt x="11746" y="18900"/>
                  </a:lnTo>
                  <a:lnTo>
                    <a:pt x="16423" y="21600"/>
                  </a:lnTo>
                  <a:lnTo>
                    <a:pt x="16423" y="18900"/>
                  </a:lnTo>
                  <a:lnTo>
                    <a:pt x="15977" y="1782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3" name="Shape 1725"/>
            <p:cNvSpPr/>
            <p:nvPr/>
          </p:nvSpPr>
          <p:spPr>
            <a:xfrm>
              <a:off x="7848031" y="9095053"/>
              <a:ext cx="1067118" cy="685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0" y="18783"/>
                  </a:moveTo>
                  <a:lnTo>
                    <a:pt x="12402" y="17843"/>
                  </a:lnTo>
                  <a:lnTo>
                    <a:pt x="14325" y="17843"/>
                  </a:lnTo>
                  <a:lnTo>
                    <a:pt x="15569" y="16904"/>
                  </a:lnTo>
                  <a:lnTo>
                    <a:pt x="16549" y="15965"/>
                  </a:lnTo>
                  <a:lnTo>
                    <a:pt x="17152" y="15496"/>
                  </a:lnTo>
                  <a:lnTo>
                    <a:pt x="17491" y="13148"/>
                  </a:lnTo>
                  <a:lnTo>
                    <a:pt x="17793" y="11739"/>
                  </a:lnTo>
                  <a:lnTo>
                    <a:pt x="18773" y="9861"/>
                  </a:lnTo>
                  <a:lnTo>
                    <a:pt x="19715" y="6574"/>
                  </a:lnTo>
                  <a:lnTo>
                    <a:pt x="20658" y="4226"/>
                  </a:lnTo>
                  <a:lnTo>
                    <a:pt x="21600" y="2817"/>
                  </a:lnTo>
                  <a:lnTo>
                    <a:pt x="20658" y="1409"/>
                  </a:lnTo>
                  <a:lnTo>
                    <a:pt x="19376" y="0"/>
                  </a:lnTo>
                  <a:lnTo>
                    <a:pt x="17793" y="470"/>
                  </a:lnTo>
                  <a:lnTo>
                    <a:pt x="16850" y="0"/>
                  </a:lnTo>
                  <a:lnTo>
                    <a:pt x="15267" y="470"/>
                  </a:lnTo>
                  <a:lnTo>
                    <a:pt x="13985" y="470"/>
                  </a:lnTo>
                  <a:lnTo>
                    <a:pt x="12402" y="3287"/>
                  </a:lnTo>
                  <a:lnTo>
                    <a:pt x="10819" y="2817"/>
                  </a:lnTo>
                  <a:lnTo>
                    <a:pt x="10517" y="3757"/>
                  </a:lnTo>
                  <a:lnTo>
                    <a:pt x="8595" y="4696"/>
                  </a:lnTo>
                  <a:lnTo>
                    <a:pt x="8595" y="6574"/>
                  </a:lnTo>
                  <a:lnTo>
                    <a:pt x="4147" y="7513"/>
                  </a:lnTo>
                  <a:lnTo>
                    <a:pt x="3204" y="6574"/>
                  </a:lnTo>
                  <a:lnTo>
                    <a:pt x="2563" y="6104"/>
                  </a:lnTo>
                  <a:lnTo>
                    <a:pt x="2563" y="7513"/>
                  </a:lnTo>
                  <a:lnTo>
                    <a:pt x="980" y="8452"/>
                  </a:lnTo>
                  <a:lnTo>
                    <a:pt x="980" y="10800"/>
                  </a:lnTo>
                  <a:lnTo>
                    <a:pt x="641" y="13148"/>
                  </a:lnTo>
                  <a:lnTo>
                    <a:pt x="0" y="14087"/>
                  </a:lnTo>
                  <a:lnTo>
                    <a:pt x="1621" y="16904"/>
                  </a:lnTo>
                  <a:lnTo>
                    <a:pt x="1282" y="17374"/>
                  </a:lnTo>
                  <a:lnTo>
                    <a:pt x="2563" y="18313"/>
                  </a:lnTo>
                  <a:lnTo>
                    <a:pt x="3506" y="19722"/>
                  </a:lnTo>
                  <a:lnTo>
                    <a:pt x="4448" y="20661"/>
                  </a:lnTo>
                  <a:lnTo>
                    <a:pt x="5730" y="20191"/>
                  </a:lnTo>
                  <a:lnTo>
                    <a:pt x="6069" y="21600"/>
                  </a:lnTo>
                  <a:lnTo>
                    <a:pt x="7313" y="21600"/>
                  </a:lnTo>
                  <a:lnTo>
                    <a:pt x="9537" y="20191"/>
                  </a:lnTo>
                  <a:lnTo>
                    <a:pt x="9876" y="20191"/>
                  </a:lnTo>
                  <a:lnTo>
                    <a:pt x="10178" y="18783"/>
                  </a:lnTo>
                  <a:lnTo>
                    <a:pt x="11120" y="1878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4" name="Shape 1726"/>
            <p:cNvSpPr/>
            <p:nvPr/>
          </p:nvSpPr>
          <p:spPr>
            <a:xfrm>
              <a:off x="8695393" y="9095053"/>
              <a:ext cx="48421" cy="149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23" y="21600"/>
                  </a:moveTo>
                  <a:lnTo>
                    <a:pt x="21600" y="21600"/>
                  </a:lnTo>
                  <a:lnTo>
                    <a:pt x="0" y="0"/>
                  </a:lnTo>
                  <a:lnTo>
                    <a:pt x="14123" y="21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5" name="Shape 1727"/>
            <p:cNvSpPr/>
            <p:nvPr/>
          </p:nvSpPr>
          <p:spPr>
            <a:xfrm>
              <a:off x="8743814" y="9109959"/>
              <a:ext cx="31661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6" name="Shape 1728"/>
            <p:cNvSpPr/>
            <p:nvPr/>
          </p:nvSpPr>
          <p:spPr>
            <a:xfrm flipV="1">
              <a:off x="8727054" y="9095053"/>
              <a:ext cx="48422" cy="14909"/>
            </a:xfrm>
            <a:prstGeom prst="line">
              <a:avLst/>
            </a:pr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7" name="Shape 1729"/>
            <p:cNvSpPr/>
            <p:nvPr/>
          </p:nvSpPr>
          <p:spPr>
            <a:xfrm flipV="1">
              <a:off x="8727054" y="9095053"/>
              <a:ext cx="48422" cy="14909"/>
            </a:xfrm>
            <a:prstGeom prst="line">
              <a:avLst/>
            </a:pr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457200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8" name="Shape 1730"/>
            <p:cNvSpPr/>
            <p:nvPr/>
          </p:nvSpPr>
          <p:spPr>
            <a:xfrm>
              <a:off x="8680494" y="9095053"/>
              <a:ext cx="1490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9" name="Shape 1731"/>
            <p:cNvSpPr/>
            <p:nvPr/>
          </p:nvSpPr>
          <p:spPr>
            <a:xfrm>
              <a:off x="8209325" y="8916161"/>
              <a:ext cx="48421" cy="29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14123" y="21600"/>
                  </a:lnTo>
                  <a:lnTo>
                    <a:pt x="21600" y="21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0" name="Shape 1732"/>
            <p:cNvSpPr/>
            <p:nvPr/>
          </p:nvSpPr>
          <p:spPr>
            <a:xfrm>
              <a:off x="8680494" y="9095053"/>
              <a:ext cx="1490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1" name="Shape 1733"/>
            <p:cNvSpPr/>
            <p:nvPr/>
          </p:nvSpPr>
          <p:spPr>
            <a:xfrm>
              <a:off x="8209325" y="8916161"/>
              <a:ext cx="48421" cy="298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0"/>
                  </a:lnTo>
                  <a:lnTo>
                    <a:pt x="0" y="10800"/>
                  </a:lnTo>
                  <a:lnTo>
                    <a:pt x="14123" y="21600"/>
                  </a:lnTo>
                  <a:lnTo>
                    <a:pt x="21600" y="21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2" name="Shape 1734"/>
            <p:cNvSpPr/>
            <p:nvPr/>
          </p:nvSpPr>
          <p:spPr>
            <a:xfrm>
              <a:off x="7928111" y="8901252"/>
              <a:ext cx="893921" cy="432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45" y="745"/>
                  </a:moveTo>
                  <a:lnTo>
                    <a:pt x="17820" y="0"/>
                  </a:lnTo>
                  <a:lnTo>
                    <a:pt x="15885" y="0"/>
                  </a:lnTo>
                  <a:lnTo>
                    <a:pt x="14760" y="1490"/>
                  </a:lnTo>
                  <a:lnTo>
                    <a:pt x="13230" y="1490"/>
                  </a:lnTo>
                  <a:lnTo>
                    <a:pt x="12105" y="3724"/>
                  </a:lnTo>
                  <a:lnTo>
                    <a:pt x="10980" y="3724"/>
                  </a:lnTo>
                  <a:lnTo>
                    <a:pt x="10620" y="2234"/>
                  </a:lnTo>
                  <a:lnTo>
                    <a:pt x="9450" y="0"/>
                  </a:lnTo>
                  <a:lnTo>
                    <a:pt x="7965" y="2234"/>
                  </a:lnTo>
                  <a:lnTo>
                    <a:pt x="7560" y="2234"/>
                  </a:lnTo>
                  <a:lnTo>
                    <a:pt x="6795" y="1490"/>
                  </a:lnTo>
                  <a:lnTo>
                    <a:pt x="5670" y="2979"/>
                  </a:lnTo>
                  <a:lnTo>
                    <a:pt x="4545" y="5214"/>
                  </a:lnTo>
                  <a:lnTo>
                    <a:pt x="3015" y="9683"/>
                  </a:lnTo>
                  <a:lnTo>
                    <a:pt x="1125" y="9683"/>
                  </a:lnTo>
                  <a:lnTo>
                    <a:pt x="0" y="12662"/>
                  </a:lnTo>
                  <a:lnTo>
                    <a:pt x="0" y="16386"/>
                  </a:lnTo>
                  <a:lnTo>
                    <a:pt x="1485" y="18621"/>
                  </a:lnTo>
                  <a:lnTo>
                    <a:pt x="1125" y="19366"/>
                  </a:lnTo>
                  <a:lnTo>
                    <a:pt x="1890" y="20110"/>
                  </a:lnTo>
                  <a:lnTo>
                    <a:pt x="3015" y="21600"/>
                  </a:lnTo>
                  <a:lnTo>
                    <a:pt x="8325" y="20110"/>
                  </a:lnTo>
                  <a:lnTo>
                    <a:pt x="8325" y="17131"/>
                  </a:lnTo>
                  <a:lnTo>
                    <a:pt x="10620" y="15641"/>
                  </a:lnTo>
                  <a:lnTo>
                    <a:pt x="10980" y="14152"/>
                  </a:lnTo>
                  <a:lnTo>
                    <a:pt x="12870" y="14897"/>
                  </a:lnTo>
                  <a:lnTo>
                    <a:pt x="14760" y="10428"/>
                  </a:lnTo>
                  <a:lnTo>
                    <a:pt x="16290" y="10428"/>
                  </a:lnTo>
                  <a:lnTo>
                    <a:pt x="18180" y="9683"/>
                  </a:lnTo>
                  <a:lnTo>
                    <a:pt x="18540" y="9683"/>
                  </a:lnTo>
                  <a:lnTo>
                    <a:pt x="19710" y="10428"/>
                  </a:lnTo>
                  <a:lnTo>
                    <a:pt x="20475" y="10428"/>
                  </a:lnTo>
                  <a:lnTo>
                    <a:pt x="20835" y="5959"/>
                  </a:lnTo>
                  <a:lnTo>
                    <a:pt x="21600" y="1490"/>
                  </a:lnTo>
                  <a:lnTo>
                    <a:pt x="18945" y="745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3" name="Shape 1735"/>
            <p:cNvSpPr/>
            <p:nvPr/>
          </p:nvSpPr>
          <p:spPr>
            <a:xfrm>
              <a:off x="8335964" y="9646637"/>
              <a:ext cx="815703" cy="939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14" y="18171"/>
                  </a:moveTo>
                  <a:lnTo>
                    <a:pt x="7890" y="18857"/>
                  </a:lnTo>
                  <a:lnTo>
                    <a:pt x="9123" y="18857"/>
                  </a:lnTo>
                  <a:lnTo>
                    <a:pt x="9962" y="19543"/>
                  </a:lnTo>
                  <a:lnTo>
                    <a:pt x="11638" y="21257"/>
                  </a:lnTo>
                  <a:lnTo>
                    <a:pt x="12427" y="21600"/>
                  </a:lnTo>
                  <a:lnTo>
                    <a:pt x="12871" y="20229"/>
                  </a:lnTo>
                  <a:lnTo>
                    <a:pt x="14104" y="19886"/>
                  </a:lnTo>
                  <a:lnTo>
                    <a:pt x="15337" y="19543"/>
                  </a:lnTo>
                  <a:lnTo>
                    <a:pt x="18247" y="18514"/>
                  </a:lnTo>
                  <a:lnTo>
                    <a:pt x="20367" y="18514"/>
                  </a:lnTo>
                  <a:lnTo>
                    <a:pt x="20762" y="17143"/>
                  </a:lnTo>
                  <a:lnTo>
                    <a:pt x="19923" y="16800"/>
                  </a:lnTo>
                  <a:lnTo>
                    <a:pt x="19923" y="15429"/>
                  </a:lnTo>
                  <a:lnTo>
                    <a:pt x="20762" y="15086"/>
                  </a:lnTo>
                  <a:lnTo>
                    <a:pt x="21600" y="13371"/>
                  </a:lnTo>
                  <a:lnTo>
                    <a:pt x="19529" y="12000"/>
                  </a:lnTo>
                  <a:lnTo>
                    <a:pt x="18690" y="10629"/>
                  </a:lnTo>
                  <a:lnTo>
                    <a:pt x="18247" y="9257"/>
                  </a:lnTo>
                  <a:lnTo>
                    <a:pt x="19085" y="7886"/>
                  </a:lnTo>
                  <a:lnTo>
                    <a:pt x="18247" y="7543"/>
                  </a:lnTo>
                  <a:lnTo>
                    <a:pt x="18247" y="5829"/>
                  </a:lnTo>
                  <a:lnTo>
                    <a:pt x="16175" y="6857"/>
                  </a:lnTo>
                  <a:lnTo>
                    <a:pt x="14104" y="6171"/>
                  </a:lnTo>
                  <a:lnTo>
                    <a:pt x="12033" y="5829"/>
                  </a:lnTo>
                  <a:lnTo>
                    <a:pt x="12871" y="4457"/>
                  </a:lnTo>
                  <a:lnTo>
                    <a:pt x="10800" y="3771"/>
                  </a:lnTo>
                  <a:lnTo>
                    <a:pt x="9123" y="2743"/>
                  </a:lnTo>
                  <a:lnTo>
                    <a:pt x="8729" y="1714"/>
                  </a:lnTo>
                  <a:lnTo>
                    <a:pt x="7052" y="686"/>
                  </a:lnTo>
                  <a:lnTo>
                    <a:pt x="6214" y="0"/>
                  </a:lnTo>
                  <a:lnTo>
                    <a:pt x="5819" y="343"/>
                  </a:lnTo>
                  <a:lnTo>
                    <a:pt x="3304" y="343"/>
                  </a:lnTo>
                  <a:lnTo>
                    <a:pt x="1627" y="1029"/>
                  </a:lnTo>
                  <a:lnTo>
                    <a:pt x="395" y="1029"/>
                  </a:lnTo>
                  <a:lnTo>
                    <a:pt x="0" y="2057"/>
                  </a:lnTo>
                  <a:lnTo>
                    <a:pt x="395" y="3429"/>
                  </a:lnTo>
                  <a:lnTo>
                    <a:pt x="1627" y="4800"/>
                  </a:lnTo>
                  <a:lnTo>
                    <a:pt x="2910" y="5143"/>
                  </a:lnTo>
                  <a:lnTo>
                    <a:pt x="1627" y="5486"/>
                  </a:lnTo>
                  <a:lnTo>
                    <a:pt x="1627" y="6857"/>
                  </a:lnTo>
                  <a:lnTo>
                    <a:pt x="395" y="6514"/>
                  </a:lnTo>
                  <a:lnTo>
                    <a:pt x="838" y="7200"/>
                  </a:lnTo>
                  <a:lnTo>
                    <a:pt x="2466" y="7200"/>
                  </a:lnTo>
                  <a:lnTo>
                    <a:pt x="2466" y="8571"/>
                  </a:lnTo>
                  <a:lnTo>
                    <a:pt x="2910" y="9943"/>
                  </a:lnTo>
                  <a:lnTo>
                    <a:pt x="4981" y="10971"/>
                  </a:lnTo>
                  <a:lnTo>
                    <a:pt x="3699" y="11657"/>
                  </a:lnTo>
                  <a:lnTo>
                    <a:pt x="4981" y="13371"/>
                  </a:lnTo>
                  <a:lnTo>
                    <a:pt x="2466" y="14057"/>
                  </a:lnTo>
                  <a:lnTo>
                    <a:pt x="2910" y="15086"/>
                  </a:lnTo>
                  <a:lnTo>
                    <a:pt x="1627" y="15086"/>
                  </a:lnTo>
                  <a:lnTo>
                    <a:pt x="1233" y="16457"/>
                  </a:lnTo>
                  <a:lnTo>
                    <a:pt x="0" y="17143"/>
                  </a:lnTo>
                  <a:lnTo>
                    <a:pt x="395" y="17829"/>
                  </a:lnTo>
                  <a:lnTo>
                    <a:pt x="395" y="19543"/>
                  </a:lnTo>
                  <a:lnTo>
                    <a:pt x="838" y="19543"/>
                  </a:lnTo>
                  <a:lnTo>
                    <a:pt x="4981" y="21600"/>
                  </a:lnTo>
                  <a:lnTo>
                    <a:pt x="4981" y="21257"/>
                  </a:lnTo>
                  <a:lnTo>
                    <a:pt x="6214" y="1817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4" name="Shape 1736"/>
            <p:cNvSpPr/>
            <p:nvPr/>
          </p:nvSpPr>
          <p:spPr>
            <a:xfrm>
              <a:off x="7928111" y="8901252"/>
              <a:ext cx="893921" cy="432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45" y="745"/>
                  </a:moveTo>
                  <a:lnTo>
                    <a:pt x="17820" y="0"/>
                  </a:lnTo>
                  <a:lnTo>
                    <a:pt x="15885" y="0"/>
                  </a:lnTo>
                  <a:lnTo>
                    <a:pt x="14760" y="1490"/>
                  </a:lnTo>
                  <a:lnTo>
                    <a:pt x="13230" y="1490"/>
                  </a:lnTo>
                  <a:lnTo>
                    <a:pt x="12105" y="3724"/>
                  </a:lnTo>
                  <a:lnTo>
                    <a:pt x="10980" y="3724"/>
                  </a:lnTo>
                  <a:lnTo>
                    <a:pt x="10620" y="2234"/>
                  </a:lnTo>
                  <a:lnTo>
                    <a:pt x="9450" y="0"/>
                  </a:lnTo>
                  <a:lnTo>
                    <a:pt x="7965" y="2234"/>
                  </a:lnTo>
                  <a:lnTo>
                    <a:pt x="7560" y="2234"/>
                  </a:lnTo>
                  <a:lnTo>
                    <a:pt x="6795" y="1490"/>
                  </a:lnTo>
                  <a:lnTo>
                    <a:pt x="5670" y="2979"/>
                  </a:lnTo>
                  <a:lnTo>
                    <a:pt x="4545" y="5214"/>
                  </a:lnTo>
                  <a:lnTo>
                    <a:pt x="3015" y="9683"/>
                  </a:lnTo>
                  <a:lnTo>
                    <a:pt x="1125" y="9683"/>
                  </a:lnTo>
                  <a:lnTo>
                    <a:pt x="0" y="12662"/>
                  </a:lnTo>
                  <a:lnTo>
                    <a:pt x="0" y="16386"/>
                  </a:lnTo>
                  <a:lnTo>
                    <a:pt x="1485" y="18621"/>
                  </a:lnTo>
                  <a:lnTo>
                    <a:pt x="1125" y="19366"/>
                  </a:lnTo>
                  <a:lnTo>
                    <a:pt x="1890" y="20110"/>
                  </a:lnTo>
                  <a:lnTo>
                    <a:pt x="3015" y="21600"/>
                  </a:lnTo>
                  <a:lnTo>
                    <a:pt x="8325" y="20110"/>
                  </a:lnTo>
                  <a:lnTo>
                    <a:pt x="8325" y="17131"/>
                  </a:lnTo>
                  <a:lnTo>
                    <a:pt x="10620" y="15641"/>
                  </a:lnTo>
                  <a:lnTo>
                    <a:pt x="10980" y="14152"/>
                  </a:lnTo>
                  <a:lnTo>
                    <a:pt x="12870" y="14897"/>
                  </a:lnTo>
                  <a:lnTo>
                    <a:pt x="14760" y="10428"/>
                  </a:lnTo>
                  <a:lnTo>
                    <a:pt x="16290" y="10428"/>
                  </a:lnTo>
                  <a:lnTo>
                    <a:pt x="18180" y="9683"/>
                  </a:lnTo>
                  <a:lnTo>
                    <a:pt x="18180" y="9683"/>
                  </a:lnTo>
                  <a:lnTo>
                    <a:pt x="18540" y="9683"/>
                  </a:lnTo>
                  <a:lnTo>
                    <a:pt x="19710" y="10428"/>
                  </a:lnTo>
                  <a:lnTo>
                    <a:pt x="20475" y="10428"/>
                  </a:lnTo>
                  <a:lnTo>
                    <a:pt x="20835" y="5959"/>
                  </a:lnTo>
                  <a:lnTo>
                    <a:pt x="21600" y="1490"/>
                  </a:lnTo>
                  <a:lnTo>
                    <a:pt x="18945" y="745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5" name="Shape 1737"/>
            <p:cNvSpPr/>
            <p:nvPr/>
          </p:nvSpPr>
          <p:spPr>
            <a:xfrm>
              <a:off x="8335964" y="9646637"/>
              <a:ext cx="815703" cy="9391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14" y="18171"/>
                  </a:moveTo>
                  <a:lnTo>
                    <a:pt x="7890" y="18857"/>
                  </a:lnTo>
                  <a:lnTo>
                    <a:pt x="9123" y="18857"/>
                  </a:lnTo>
                  <a:lnTo>
                    <a:pt x="9962" y="19543"/>
                  </a:lnTo>
                  <a:lnTo>
                    <a:pt x="11638" y="21257"/>
                  </a:lnTo>
                  <a:lnTo>
                    <a:pt x="12427" y="21600"/>
                  </a:lnTo>
                  <a:lnTo>
                    <a:pt x="12871" y="20229"/>
                  </a:lnTo>
                  <a:lnTo>
                    <a:pt x="14104" y="19886"/>
                  </a:lnTo>
                  <a:lnTo>
                    <a:pt x="15337" y="19543"/>
                  </a:lnTo>
                  <a:lnTo>
                    <a:pt x="18247" y="18514"/>
                  </a:lnTo>
                  <a:lnTo>
                    <a:pt x="20367" y="18514"/>
                  </a:lnTo>
                  <a:lnTo>
                    <a:pt x="20762" y="17143"/>
                  </a:lnTo>
                  <a:lnTo>
                    <a:pt x="19923" y="16800"/>
                  </a:lnTo>
                  <a:lnTo>
                    <a:pt x="19923" y="15429"/>
                  </a:lnTo>
                  <a:lnTo>
                    <a:pt x="20762" y="15086"/>
                  </a:lnTo>
                  <a:lnTo>
                    <a:pt x="21600" y="13371"/>
                  </a:lnTo>
                  <a:lnTo>
                    <a:pt x="19529" y="12000"/>
                  </a:lnTo>
                  <a:lnTo>
                    <a:pt x="18690" y="10629"/>
                  </a:lnTo>
                  <a:lnTo>
                    <a:pt x="18247" y="9257"/>
                  </a:lnTo>
                  <a:lnTo>
                    <a:pt x="19085" y="7886"/>
                  </a:lnTo>
                  <a:lnTo>
                    <a:pt x="18247" y="7543"/>
                  </a:lnTo>
                  <a:lnTo>
                    <a:pt x="18247" y="5829"/>
                  </a:lnTo>
                  <a:lnTo>
                    <a:pt x="16175" y="6857"/>
                  </a:lnTo>
                  <a:lnTo>
                    <a:pt x="14104" y="6171"/>
                  </a:lnTo>
                  <a:lnTo>
                    <a:pt x="12033" y="5829"/>
                  </a:lnTo>
                  <a:lnTo>
                    <a:pt x="12871" y="4457"/>
                  </a:lnTo>
                  <a:lnTo>
                    <a:pt x="10800" y="3771"/>
                  </a:lnTo>
                  <a:lnTo>
                    <a:pt x="9123" y="2743"/>
                  </a:lnTo>
                  <a:lnTo>
                    <a:pt x="8729" y="1714"/>
                  </a:lnTo>
                  <a:lnTo>
                    <a:pt x="7052" y="686"/>
                  </a:lnTo>
                  <a:lnTo>
                    <a:pt x="6214" y="0"/>
                  </a:lnTo>
                  <a:lnTo>
                    <a:pt x="5819" y="343"/>
                  </a:lnTo>
                  <a:lnTo>
                    <a:pt x="3304" y="343"/>
                  </a:lnTo>
                  <a:lnTo>
                    <a:pt x="1627" y="1029"/>
                  </a:lnTo>
                  <a:lnTo>
                    <a:pt x="395" y="1029"/>
                  </a:lnTo>
                  <a:lnTo>
                    <a:pt x="0" y="2057"/>
                  </a:lnTo>
                  <a:lnTo>
                    <a:pt x="395" y="3429"/>
                  </a:lnTo>
                  <a:lnTo>
                    <a:pt x="1627" y="4800"/>
                  </a:lnTo>
                  <a:lnTo>
                    <a:pt x="2910" y="5143"/>
                  </a:lnTo>
                  <a:lnTo>
                    <a:pt x="1627" y="5486"/>
                  </a:lnTo>
                  <a:lnTo>
                    <a:pt x="1627" y="6857"/>
                  </a:lnTo>
                  <a:lnTo>
                    <a:pt x="395" y="6514"/>
                  </a:lnTo>
                  <a:lnTo>
                    <a:pt x="838" y="7200"/>
                  </a:lnTo>
                  <a:lnTo>
                    <a:pt x="2466" y="7200"/>
                  </a:lnTo>
                  <a:lnTo>
                    <a:pt x="2466" y="8571"/>
                  </a:lnTo>
                  <a:lnTo>
                    <a:pt x="2910" y="9943"/>
                  </a:lnTo>
                  <a:lnTo>
                    <a:pt x="4981" y="10971"/>
                  </a:lnTo>
                  <a:lnTo>
                    <a:pt x="3699" y="11657"/>
                  </a:lnTo>
                  <a:lnTo>
                    <a:pt x="4981" y="13371"/>
                  </a:lnTo>
                  <a:lnTo>
                    <a:pt x="2466" y="14057"/>
                  </a:lnTo>
                  <a:lnTo>
                    <a:pt x="2910" y="15086"/>
                  </a:lnTo>
                  <a:lnTo>
                    <a:pt x="1627" y="15086"/>
                  </a:lnTo>
                  <a:lnTo>
                    <a:pt x="1233" y="16457"/>
                  </a:lnTo>
                  <a:lnTo>
                    <a:pt x="0" y="17143"/>
                  </a:lnTo>
                  <a:lnTo>
                    <a:pt x="395" y="17829"/>
                  </a:lnTo>
                  <a:lnTo>
                    <a:pt x="395" y="19543"/>
                  </a:lnTo>
                  <a:lnTo>
                    <a:pt x="838" y="19543"/>
                  </a:lnTo>
                  <a:lnTo>
                    <a:pt x="4981" y="21600"/>
                  </a:lnTo>
                  <a:lnTo>
                    <a:pt x="4981" y="21257"/>
                  </a:lnTo>
                  <a:lnTo>
                    <a:pt x="6214" y="1817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6" name="Shape 1738"/>
            <p:cNvSpPr/>
            <p:nvPr/>
          </p:nvSpPr>
          <p:spPr>
            <a:xfrm>
              <a:off x="8524059" y="10436741"/>
              <a:ext cx="391091" cy="655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31" y="18655"/>
                  </a:moveTo>
                  <a:lnTo>
                    <a:pt x="19029" y="17673"/>
                  </a:lnTo>
                  <a:lnTo>
                    <a:pt x="19029" y="15218"/>
                  </a:lnTo>
                  <a:lnTo>
                    <a:pt x="21600" y="14236"/>
                  </a:lnTo>
                  <a:lnTo>
                    <a:pt x="19954" y="11782"/>
                  </a:lnTo>
                  <a:lnTo>
                    <a:pt x="17280" y="11291"/>
                  </a:lnTo>
                  <a:lnTo>
                    <a:pt x="14709" y="9327"/>
                  </a:lnTo>
                  <a:lnTo>
                    <a:pt x="13886" y="5891"/>
                  </a:lnTo>
                  <a:lnTo>
                    <a:pt x="13886" y="4418"/>
                  </a:lnTo>
                  <a:lnTo>
                    <a:pt x="10389" y="1964"/>
                  </a:lnTo>
                  <a:lnTo>
                    <a:pt x="8640" y="982"/>
                  </a:lnTo>
                  <a:lnTo>
                    <a:pt x="6069" y="982"/>
                  </a:lnTo>
                  <a:lnTo>
                    <a:pt x="2571" y="0"/>
                  </a:lnTo>
                  <a:lnTo>
                    <a:pt x="0" y="4418"/>
                  </a:lnTo>
                  <a:lnTo>
                    <a:pt x="0" y="4909"/>
                  </a:lnTo>
                  <a:lnTo>
                    <a:pt x="1749" y="5400"/>
                  </a:lnTo>
                  <a:lnTo>
                    <a:pt x="3394" y="6382"/>
                  </a:lnTo>
                  <a:lnTo>
                    <a:pt x="3394" y="7364"/>
                  </a:lnTo>
                  <a:lnTo>
                    <a:pt x="3394" y="9818"/>
                  </a:lnTo>
                  <a:lnTo>
                    <a:pt x="4320" y="15218"/>
                  </a:lnTo>
                  <a:lnTo>
                    <a:pt x="6891" y="17673"/>
                  </a:lnTo>
                  <a:lnTo>
                    <a:pt x="11211" y="19636"/>
                  </a:lnTo>
                  <a:lnTo>
                    <a:pt x="13886" y="21600"/>
                  </a:lnTo>
                  <a:lnTo>
                    <a:pt x="15531" y="21109"/>
                  </a:lnTo>
                  <a:lnTo>
                    <a:pt x="15531" y="18655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7" name="Shape 1739"/>
            <p:cNvSpPr/>
            <p:nvPr/>
          </p:nvSpPr>
          <p:spPr>
            <a:xfrm>
              <a:off x="8775470" y="10436741"/>
              <a:ext cx="1128576" cy="1311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94" y="2209"/>
                  </a:moveTo>
                  <a:lnTo>
                    <a:pt x="21600" y="736"/>
                  </a:lnTo>
                  <a:lnTo>
                    <a:pt x="20709" y="0"/>
                  </a:lnTo>
                  <a:lnTo>
                    <a:pt x="19818" y="0"/>
                  </a:lnTo>
                  <a:lnTo>
                    <a:pt x="20103" y="1227"/>
                  </a:lnTo>
                  <a:lnTo>
                    <a:pt x="18891" y="1718"/>
                  </a:lnTo>
                  <a:lnTo>
                    <a:pt x="16788" y="2209"/>
                  </a:lnTo>
                  <a:lnTo>
                    <a:pt x="15897" y="2209"/>
                  </a:lnTo>
                  <a:lnTo>
                    <a:pt x="14685" y="2209"/>
                  </a:lnTo>
                  <a:lnTo>
                    <a:pt x="13509" y="1718"/>
                  </a:lnTo>
                  <a:lnTo>
                    <a:pt x="11691" y="2700"/>
                  </a:lnTo>
                  <a:lnTo>
                    <a:pt x="10194" y="3191"/>
                  </a:lnTo>
                  <a:lnTo>
                    <a:pt x="8697" y="3191"/>
                  </a:lnTo>
                  <a:lnTo>
                    <a:pt x="8412" y="4173"/>
                  </a:lnTo>
                  <a:lnTo>
                    <a:pt x="5988" y="4418"/>
                  </a:lnTo>
                  <a:lnTo>
                    <a:pt x="4776" y="5645"/>
                  </a:lnTo>
                  <a:lnTo>
                    <a:pt x="3885" y="5645"/>
                  </a:lnTo>
                  <a:lnTo>
                    <a:pt x="2673" y="6136"/>
                  </a:lnTo>
                  <a:lnTo>
                    <a:pt x="2388" y="6136"/>
                  </a:lnTo>
                  <a:lnTo>
                    <a:pt x="2673" y="7118"/>
                  </a:lnTo>
                  <a:lnTo>
                    <a:pt x="1782" y="7609"/>
                  </a:lnTo>
                  <a:lnTo>
                    <a:pt x="1782" y="8836"/>
                  </a:lnTo>
                  <a:lnTo>
                    <a:pt x="570" y="9327"/>
                  </a:lnTo>
                  <a:lnTo>
                    <a:pt x="570" y="10555"/>
                  </a:lnTo>
                  <a:lnTo>
                    <a:pt x="0" y="10800"/>
                  </a:lnTo>
                  <a:lnTo>
                    <a:pt x="1176" y="12027"/>
                  </a:lnTo>
                  <a:lnTo>
                    <a:pt x="2673" y="13009"/>
                  </a:lnTo>
                  <a:lnTo>
                    <a:pt x="2103" y="14236"/>
                  </a:lnTo>
                  <a:lnTo>
                    <a:pt x="3279" y="14236"/>
                  </a:lnTo>
                  <a:lnTo>
                    <a:pt x="4206" y="14727"/>
                  </a:lnTo>
                  <a:lnTo>
                    <a:pt x="7200" y="14727"/>
                  </a:lnTo>
                  <a:lnTo>
                    <a:pt x="10194" y="14482"/>
                  </a:lnTo>
                  <a:lnTo>
                    <a:pt x="12903" y="14727"/>
                  </a:lnTo>
                  <a:lnTo>
                    <a:pt x="12012" y="15218"/>
                  </a:lnTo>
                  <a:lnTo>
                    <a:pt x="11691" y="15709"/>
                  </a:lnTo>
                  <a:lnTo>
                    <a:pt x="10479" y="15709"/>
                  </a:lnTo>
                  <a:lnTo>
                    <a:pt x="9303" y="15464"/>
                  </a:lnTo>
                  <a:lnTo>
                    <a:pt x="7485" y="14973"/>
                  </a:lnTo>
                  <a:lnTo>
                    <a:pt x="6594" y="15464"/>
                  </a:lnTo>
                  <a:lnTo>
                    <a:pt x="5703" y="15709"/>
                  </a:lnTo>
                  <a:lnTo>
                    <a:pt x="4776" y="16936"/>
                  </a:lnTo>
                  <a:lnTo>
                    <a:pt x="5703" y="17427"/>
                  </a:lnTo>
                  <a:lnTo>
                    <a:pt x="6594" y="17918"/>
                  </a:lnTo>
                  <a:lnTo>
                    <a:pt x="7200" y="18164"/>
                  </a:lnTo>
                  <a:lnTo>
                    <a:pt x="7485" y="19145"/>
                  </a:lnTo>
                  <a:lnTo>
                    <a:pt x="8412" y="20618"/>
                  </a:lnTo>
                  <a:lnTo>
                    <a:pt x="8982" y="19882"/>
                  </a:lnTo>
                  <a:lnTo>
                    <a:pt x="9909" y="20127"/>
                  </a:lnTo>
                  <a:lnTo>
                    <a:pt x="11085" y="21600"/>
                  </a:lnTo>
                  <a:lnTo>
                    <a:pt x="12012" y="20127"/>
                  </a:lnTo>
                  <a:lnTo>
                    <a:pt x="14115" y="21109"/>
                  </a:lnTo>
                  <a:lnTo>
                    <a:pt x="11691" y="17427"/>
                  </a:lnTo>
                  <a:lnTo>
                    <a:pt x="12582" y="17673"/>
                  </a:lnTo>
                  <a:lnTo>
                    <a:pt x="13188" y="17918"/>
                  </a:lnTo>
                  <a:lnTo>
                    <a:pt x="13188" y="18409"/>
                  </a:lnTo>
                  <a:lnTo>
                    <a:pt x="13794" y="17673"/>
                  </a:lnTo>
                  <a:lnTo>
                    <a:pt x="14685" y="17182"/>
                  </a:lnTo>
                  <a:lnTo>
                    <a:pt x="12582" y="16200"/>
                  </a:lnTo>
                  <a:lnTo>
                    <a:pt x="14400" y="15709"/>
                  </a:lnTo>
                  <a:lnTo>
                    <a:pt x="16218" y="16200"/>
                  </a:lnTo>
                  <a:lnTo>
                    <a:pt x="15897" y="14973"/>
                  </a:lnTo>
                  <a:lnTo>
                    <a:pt x="15612" y="14236"/>
                  </a:lnTo>
                  <a:lnTo>
                    <a:pt x="14685" y="13745"/>
                  </a:lnTo>
                  <a:lnTo>
                    <a:pt x="15612" y="13745"/>
                  </a:lnTo>
                  <a:lnTo>
                    <a:pt x="16218" y="14236"/>
                  </a:lnTo>
                  <a:lnTo>
                    <a:pt x="17109" y="14727"/>
                  </a:lnTo>
                  <a:lnTo>
                    <a:pt x="18321" y="14482"/>
                  </a:lnTo>
                  <a:lnTo>
                    <a:pt x="16503" y="13500"/>
                  </a:lnTo>
                  <a:lnTo>
                    <a:pt x="15006" y="12518"/>
                  </a:lnTo>
                  <a:lnTo>
                    <a:pt x="12582" y="11782"/>
                  </a:lnTo>
                  <a:lnTo>
                    <a:pt x="12012" y="11782"/>
                  </a:lnTo>
                  <a:lnTo>
                    <a:pt x="12012" y="12273"/>
                  </a:lnTo>
                  <a:lnTo>
                    <a:pt x="12297" y="12764"/>
                  </a:lnTo>
                  <a:lnTo>
                    <a:pt x="11085" y="12518"/>
                  </a:lnTo>
                  <a:lnTo>
                    <a:pt x="10479" y="12273"/>
                  </a:lnTo>
                  <a:lnTo>
                    <a:pt x="10479" y="11536"/>
                  </a:lnTo>
                  <a:lnTo>
                    <a:pt x="10479" y="10800"/>
                  </a:lnTo>
                  <a:lnTo>
                    <a:pt x="12012" y="11045"/>
                  </a:lnTo>
                  <a:lnTo>
                    <a:pt x="12012" y="10309"/>
                  </a:lnTo>
                  <a:lnTo>
                    <a:pt x="11406" y="9818"/>
                  </a:lnTo>
                  <a:lnTo>
                    <a:pt x="9588" y="8836"/>
                  </a:lnTo>
                  <a:lnTo>
                    <a:pt x="8412" y="7364"/>
                  </a:lnTo>
                  <a:lnTo>
                    <a:pt x="8697" y="6873"/>
                  </a:lnTo>
                  <a:lnTo>
                    <a:pt x="9303" y="6136"/>
                  </a:lnTo>
                  <a:lnTo>
                    <a:pt x="9588" y="6873"/>
                  </a:lnTo>
                  <a:lnTo>
                    <a:pt x="10479" y="7118"/>
                  </a:lnTo>
                  <a:lnTo>
                    <a:pt x="11406" y="7364"/>
                  </a:lnTo>
                  <a:lnTo>
                    <a:pt x="12012" y="8100"/>
                  </a:lnTo>
                  <a:lnTo>
                    <a:pt x="12012" y="7118"/>
                  </a:lnTo>
                  <a:lnTo>
                    <a:pt x="12903" y="6382"/>
                  </a:lnTo>
                  <a:lnTo>
                    <a:pt x="13188" y="4909"/>
                  </a:lnTo>
                  <a:lnTo>
                    <a:pt x="13794" y="4418"/>
                  </a:lnTo>
                  <a:lnTo>
                    <a:pt x="14685" y="4173"/>
                  </a:lnTo>
                  <a:lnTo>
                    <a:pt x="17715" y="3436"/>
                  </a:lnTo>
                  <a:lnTo>
                    <a:pt x="19212" y="3436"/>
                  </a:lnTo>
                  <a:lnTo>
                    <a:pt x="20103" y="3436"/>
                  </a:lnTo>
                  <a:lnTo>
                    <a:pt x="20424" y="3927"/>
                  </a:lnTo>
                  <a:lnTo>
                    <a:pt x="21315" y="2945"/>
                  </a:lnTo>
                  <a:lnTo>
                    <a:pt x="20994" y="220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8" name="Shape 1740"/>
            <p:cNvSpPr/>
            <p:nvPr/>
          </p:nvSpPr>
          <p:spPr>
            <a:xfrm>
              <a:off x="8524059" y="10436741"/>
              <a:ext cx="391091" cy="655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31" y="18655"/>
                  </a:moveTo>
                  <a:lnTo>
                    <a:pt x="19029" y="17673"/>
                  </a:lnTo>
                  <a:lnTo>
                    <a:pt x="19029" y="15218"/>
                  </a:lnTo>
                  <a:lnTo>
                    <a:pt x="21600" y="14236"/>
                  </a:lnTo>
                  <a:lnTo>
                    <a:pt x="19954" y="11782"/>
                  </a:lnTo>
                  <a:lnTo>
                    <a:pt x="17280" y="11291"/>
                  </a:lnTo>
                  <a:lnTo>
                    <a:pt x="14709" y="9327"/>
                  </a:lnTo>
                  <a:lnTo>
                    <a:pt x="13886" y="5891"/>
                  </a:lnTo>
                  <a:lnTo>
                    <a:pt x="13886" y="4418"/>
                  </a:lnTo>
                  <a:lnTo>
                    <a:pt x="13886" y="4418"/>
                  </a:lnTo>
                  <a:lnTo>
                    <a:pt x="10389" y="1964"/>
                  </a:lnTo>
                  <a:lnTo>
                    <a:pt x="8640" y="982"/>
                  </a:lnTo>
                  <a:lnTo>
                    <a:pt x="6069" y="982"/>
                  </a:lnTo>
                  <a:lnTo>
                    <a:pt x="2571" y="0"/>
                  </a:lnTo>
                  <a:lnTo>
                    <a:pt x="0" y="4418"/>
                  </a:lnTo>
                  <a:lnTo>
                    <a:pt x="0" y="4909"/>
                  </a:lnTo>
                  <a:lnTo>
                    <a:pt x="1749" y="5400"/>
                  </a:lnTo>
                  <a:lnTo>
                    <a:pt x="3394" y="6382"/>
                  </a:lnTo>
                  <a:lnTo>
                    <a:pt x="3394" y="7364"/>
                  </a:lnTo>
                  <a:lnTo>
                    <a:pt x="3394" y="9818"/>
                  </a:lnTo>
                  <a:lnTo>
                    <a:pt x="4320" y="15218"/>
                  </a:lnTo>
                  <a:lnTo>
                    <a:pt x="6891" y="17673"/>
                  </a:lnTo>
                  <a:lnTo>
                    <a:pt x="11211" y="19636"/>
                  </a:lnTo>
                  <a:lnTo>
                    <a:pt x="13886" y="21600"/>
                  </a:lnTo>
                  <a:lnTo>
                    <a:pt x="15531" y="21109"/>
                  </a:lnTo>
                  <a:lnTo>
                    <a:pt x="15531" y="18655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9" name="Shape 1741"/>
            <p:cNvSpPr/>
            <p:nvPr/>
          </p:nvSpPr>
          <p:spPr>
            <a:xfrm>
              <a:off x="8775470" y="10436741"/>
              <a:ext cx="1128576" cy="13118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94" y="2209"/>
                  </a:moveTo>
                  <a:lnTo>
                    <a:pt x="21600" y="736"/>
                  </a:lnTo>
                  <a:lnTo>
                    <a:pt x="20709" y="0"/>
                  </a:lnTo>
                  <a:lnTo>
                    <a:pt x="19818" y="0"/>
                  </a:lnTo>
                  <a:lnTo>
                    <a:pt x="20103" y="1227"/>
                  </a:lnTo>
                  <a:lnTo>
                    <a:pt x="18891" y="1718"/>
                  </a:lnTo>
                  <a:lnTo>
                    <a:pt x="16788" y="2209"/>
                  </a:lnTo>
                  <a:lnTo>
                    <a:pt x="15897" y="2209"/>
                  </a:lnTo>
                  <a:lnTo>
                    <a:pt x="14685" y="2209"/>
                  </a:lnTo>
                  <a:lnTo>
                    <a:pt x="13509" y="1718"/>
                  </a:lnTo>
                  <a:lnTo>
                    <a:pt x="11691" y="2700"/>
                  </a:lnTo>
                  <a:lnTo>
                    <a:pt x="10194" y="3191"/>
                  </a:lnTo>
                  <a:lnTo>
                    <a:pt x="8697" y="3191"/>
                  </a:lnTo>
                  <a:lnTo>
                    <a:pt x="8412" y="4173"/>
                  </a:lnTo>
                  <a:lnTo>
                    <a:pt x="5988" y="4418"/>
                  </a:lnTo>
                  <a:lnTo>
                    <a:pt x="4776" y="5645"/>
                  </a:lnTo>
                  <a:lnTo>
                    <a:pt x="3885" y="5645"/>
                  </a:lnTo>
                  <a:lnTo>
                    <a:pt x="2673" y="6136"/>
                  </a:lnTo>
                  <a:lnTo>
                    <a:pt x="2388" y="6136"/>
                  </a:lnTo>
                  <a:lnTo>
                    <a:pt x="2673" y="7118"/>
                  </a:lnTo>
                  <a:lnTo>
                    <a:pt x="1782" y="7609"/>
                  </a:lnTo>
                  <a:lnTo>
                    <a:pt x="1782" y="8836"/>
                  </a:lnTo>
                  <a:lnTo>
                    <a:pt x="570" y="9327"/>
                  </a:lnTo>
                  <a:lnTo>
                    <a:pt x="570" y="10555"/>
                  </a:lnTo>
                  <a:lnTo>
                    <a:pt x="0" y="10800"/>
                  </a:lnTo>
                  <a:lnTo>
                    <a:pt x="1176" y="12027"/>
                  </a:lnTo>
                  <a:lnTo>
                    <a:pt x="2673" y="13009"/>
                  </a:lnTo>
                  <a:lnTo>
                    <a:pt x="2103" y="14236"/>
                  </a:lnTo>
                  <a:lnTo>
                    <a:pt x="3279" y="14236"/>
                  </a:lnTo>
                  <a:lnTo>
                    <a:pt x="4206" y="14727"/>
                  </a:lnTo>
                  <a:lnTo>
                    <a:pt x="7200" y="14727"/>
                  </a:lnTo>
                  <a:lnTo>
                    <a:pt x="10194" y="14482"/>
                  </a:lnTo>
                  <a:lnTo>
                    <a:pt x="12903" y="14727"/>
                  </a:lnTo>
                  <a:lnTo>
                    <a:pt x="12012" y="15218"/>
                  </a:lnTo>
                  <a:lnTo>
                    <a:pt x="11691" y="15709"/>
                  </a:lnTo>
                  <a:lnTo>
                    <a:pt x="10479" y="15709"/>
                  </a:lnTo>
                  <a:lnTo>
                    <a:pt x="9303" y="15464"/>
                  </a:lnTo>
                  <a:lnTo>
                    <a:pt x="7485" y="14973"/>
                  </a:lnTo>
                  <a:lnTo>
                    <a:pt x="6594" y="15464"/>
                  </a:lnTo>
                  <a:lnTo>
                    <a:pt x="5703" y="15709"/>
                  </a:lnTo>
                  <a:lnTo>
                    <a:pt x="4776" y="16936"/>
                  </a:lnTo>
                  <a:lnTo>
                    <a:pt x="5703" y="17427"/>
                  </a:lnTo>
                  <a:lnTo>
                    <a:pt x="6594" y="17918"/>
                  </a:lnTo>
                  <a:lnTo>
                    <a:pt x="7200" y="18164"/>
                  </a:lnTo>
                  <a:lnTo>
                    <a:pt x="7485" y="19145"/>
                  </a:lnTo>
                  <a:lnTo>
                    <a:pt x="8412" y="20618"/>
                  </a:lnTo>
                  <a:lnTo>
                    <a:pt x="8982" y="19882"/>
                  </a:lnTo>
                  <a:lnTo>
                    <a:pt x="9909" y="20127"/>
                  </a:lnTo>
                  <a:lnTo>
                    <a:pt x="11085" y="21600"/>
                  </a:lnTo>
                  <a:lnTo>
                    <a:pt x="12012" y="20127"/>
                  </a:lnTo>
                  <a:lnTo>
                    <a:pt x="14115" y="21109"/>
                  </a:lnTo>
                  <a:lnTo>
                    <a:pt x="11691" y="17427"/>
                  </a:lnTo>
                  <a:lnTo>
                    <a:pt x="12582" y="17673"/>
                  </a:lnTo>
                  <a:lnTo>
                    <a:pt x="13188" y="17918"/>
                  </a:lnTo>
                  <a:lnTo>
                    <a:pt x="13188" y="18409"/>
                  </a:lnTo>
                  <a:lnTo>
                    <a:pt x="13794" y="17673"/>
                  </a:lnTo>
                  <a:lnTo>
                    <a:pt x="14685" y="17182"/>
                  </a:lnTo>
                  <a:lnTo>
                    <a:pt x="12582" y="16200"/>
                  </a:lnTo>
                  <a:lnTo>
                    <a:pt x="14400" y="15709"/>
                  </a:lnTo>
                  <a:lnTo>
                    <a:pt x="16218" y="16200"/>
                  </a:lnTo>
                  <a:lnTo>
                    <a:pt x="15897" y="14973"/>
                  </a:lnTo>
                  <a:lnTo>
                    <a:pt x="15612" y="14236"/>
                  </a:lnTo>
                  <a:lnTo>
                    <a:pt x="14685" y="13745"/>
                  </a:lnTo>
                  <a:lnTo>
                    <a:pt x="15612" y="13745"/>
                  </a:lnTo>
                  <a:lnTo>
                    <a:pt x="16218" y="14236"/>
                  </a:lnTo>
                  <a:lnTo>
                    <a:pt x="17109" y="14727"/>
                  </a:lnTo>
                  <a:lnTo>
                    <a:pt x="18321" y="14482"/>
                  </a:lnTo>
                  <a:lnTo>
                    <a:pt x="16503" y="13500"/>
                  </a:lnTo>
                  <a:lnTo>
                    <a:pt x="15006" y="12518"/>
                  </a:lnTo>
                  <a:lnTo>
                    <a:pt x="12582" y="11782"/>
                  </a:lnTo>
                  <a:lnTo>
                    <a:pt x="12012" y="11782"/>
                  </a:lnTo>
                  <a:lnTo>
                    <a:pt x="12012" y="12273"/>
                  </a:lnTo>
                  <a:lnTo>
                    <a:pt x="12297" y="12764"/>
                  </a:lnTo>
                  <a:lnTo>
                    <a:pt x="11085" y="12518"/>
                  </a:lnTo>
                  <a:lnTo>
                    <a:pt x="10479" y="12273"/>
                  </a:lnTo>
                  <a:lnTo>
                    <a:pt x="10479" y="11536"/>
                  </a:lnTo>
                  <a:lnTo>
                    <a:pt x="10479" y="10800"/>
                  </a:lnTo>
                  <a:lnTo>
                    <a:pt x="12012" y="11045"/>
                  </a:lnTo>
                  <a:lnTo>
                    <a:pt x="12012" y="10309"/>
                  </a:lnTo>
                  <a:lnTo>
                    <a:pt x="11406" y="9818"/>
                  </a:lnTo>
                  <a:lnTo>
                    <a:pt x="9588" y="8836"/>
                  </a:lnTo>
                  <a:lnTo>
                    <a:pt x="8412" y="7364"/>
                  </a:lnTo>
                  <a:lnTo>
                    <a:pt x="8697" y="6873"/>
                  </a:lnTo>
                  <a:lnTo>
                    <a:pt x="9303" y="6136"/>
                  </a:lnTo>
                  <a:lnTo>
                    <a:pt x="9588" y="6873"/>
                  </a:lnTo>
                  <a:lnTo>
                    <a:pt x="10479" y="7118"/>
                  </a:lnTo>
                  <a:lnTo>
                    <a:pt x="11406" y="7364"/>
                  </a:lnTo>
                  <a:lnTo>
                    <a:pt x="12012" y="8100"/>
                  </a:lnTo>
                  <a:lnTo>
                    <a:pt x="12012" y="7118"/>
                  </a:lnTo>
                  <a:lnTo>
                    <a:pt x="12903" y="6382"/>
                  </a:lnTo>
                  <a:lnTo>
                    <a:pt x="13188" y="4909"/>
                  </a:lnTo>
                  <a:lnTo>
                    <a:pt x="13794" y="4418"/>
                  </a:lnTo>
                  <a:lnTo>
                    <a:pt x="14685" y="4173"/>
                  </a:lnTo>
                  <a:lnTo>
                    <a:pt x="17715" y="3436"/>
                  </a:lnTo>
                  <a:lnTo>
                    <a:pt x="19212" y="3436"/>
                  </a:lnTo>
                  <a:lnTo>
                    <a:pt x="20103" y="3436"/>
                  </a:lnTo>
                  <a:lnTo>
                    <a:pt x="20424" y="3927"/>
                  </a:lnTo>
                  <a:lnTo>
                    <a:pt x="21315" y="2945"/>
                  </a:lnTo>
                  <a:lnTo>
                    <a:pt x="20994" y="220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0" name="Shape 1742"/>
            <p:cNvSpPr/>
            <p:nvPr/>
          </p:nvSpPr>
          <p:spPr>
            <a:xfrm>
              <a:off x="8775470" y="10451648"/>
              <a:ext cx="454411" cy="357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5" y="3600"/>
                  </a:moveTo>
                  <a:lnTo>
                    <a:pt x="16377" y="1800"/>
                  </a:lnTo>
                  <a:lnTo>
                    <a:pt x="15669" y="0"/>
                  </a:lnTo>
                  <a:lnTo>
                    <a:pt x="11862" y="0"/>
                  </a:lnTo>
                  <a:lnTo>
                    <a:pt x="6639" y="2700"/>
                  </a:lnTo>
                  <a:lnTo>
                    <a:pt x="4426" y="3600"/>
                  </a:lnTo>
                  <a:lnTo>
                    <a:pt x="2213" y="4500"/>
                  </a:lnTo>
                  <a:lnTo>
                    <a:pt x="1416" y="8100"/>
                  </a:lnTo>
                  <a:lnTo>
                    <a:pt x="0" y="7200"/>
                  </a:lnTo>
                  <a:lnTo>
                    <a:pt x="0" y="9900"/>
                  </a:lnTo>
                  <a:lnTo>
                    <a:pt x="708" y="16200"/>
                  </a:lnTo>
                  <a:lnTo>
                    <a:pt x="2921" y="19800"/>
                  </a:lnTo>
                  <a:lnTo>
                    <a:pt x="5223" y="20700"/>
                  </a:lnTo>
                  <a:lnTo>
                    <a:pt x="5931" y="21600"/>
                  </a:lnTo>
                  <a:lnTo>
                    <a:pt x="6639" y="21600"/>
                  </a:lnTo>
                  <a:lnTo>
                    <a:pt x="9649" y="19800"/>
                  </a:lnTo>
                  <a:lnTo>
                    <a:pt x="11862" y="19800"/>
                  </a:lnTo>
                  <a:lnTo>
                    <a:pt x="14872" y="15300"/>
                  </a:lnTo>
                  <a:lnTo>
                    <a:pt x="20892" y="14400"/>
                  </a:lnTo>
                  <a:lnTo>
                    <a:pt x="21600" y="11700"/>
                  </a:lnTo>
                  <a:lnTo>
                    <a:pt x="21600" y="7200"/>
                  </a:lnTo>
                  <a:lnTo>
                    <a:pt x="20095" y="3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1" name="Shape 1743"/>
            <p:cNvSpPr/>
            <p:nvPr/>
          </p:nvSpPr>
          <p:spPr>
            <a:xfrm>
              <a:off x="9025025" y="9885159"/>
              <a:ext cx="1098778" cy="760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58" y="13553"/>
                  </a:moveTo>
                  <a:lnTo>
                    <a:pt x="17902" y="13129"/>
                  </a:lnTo>
                  <a:lnTo>
                    <a:pt x="18818" y="12282"/>
                  </a:lnTo>
                  <a:lnTo>
                    <a:pt x="20685" y="12706"/>
                  </a:lnTo>
                  <a:lnTo>
                    <a:pt x="21600" y="12282"/>
                  </a:lnTo>
                  <a:lnTo>
                    <a:pt x="20685" y="10588"/>
                  </a:lnTo>
                  <a:lnTo>
                    <a:pt x="19147" y="9318"/>
                  </a:lnTo>
                  <a:lnTo>
                    <a:pt x="20062" y="7624"/>
                  </a:lnTo>
                  <a:lnTo>
                    <a:pt x="20062" y="5506"/>
                  </a:lnTo>
                  <a:lnTo>
                    <a:pt x="20062" y="3812"/>
                  </a:lnTo>
                  <a:lnTo>
                    <a:pt x="20978" y="3388"/>
                  </a:lnTo>
                  <a:lnTo>
                    <a:pt x="21307" y="2541"/>
                  </a:lnTo>
                  <a:lnTo>
                    <a:pt x="21307" y="1694"/>
                  </a:lnTo>
                  <a:lnTo>
                    <a:pt x="21307" y="847"/>
                  </a:lnTo>
                  <a:lnTo>
                    <a:pt x="19440" y="847"/>
                  </a:lnTo>
                  <a:lnTo>
                    <a:pt x="19147" y="0"/>
                  </a:lnTo>
                  <a:lnTo>
                    <a:pt x="17609" y="424"/>
                  </a:lnTo>
                  <a:lnTo>
                    <a:pt x="16658" y="0"/>
                  </a:lnTo>
                  <a:lnTo>
                    <a:pt x="15120" y="424"/>
                  </a:lnTo>
                  <a:lnTo>
                    <a:pt x="13289" y="1271"/>
                  </a:lnTo>
                  <a:lnTo>
                    <a:pt x="11752" y="4235"/>
                  </a:lnTo>
                  <a:lnTo>
                    <a:pt x="9885" y="4659"/>
                  </a:lnTo>
                  <a:lnTo>
                    <a:pt x="8018" y="4659"/>
                  </a:lnTo>
                  <a:lnTo>
                    <a:pt x="7102" y="4659"/>
                  </a:lnTo>
                  <a:lnTo>
                    <a:pt x="6187" y="5929"/>
                  </a:lnTo>
                  <a:lnTo>
                    <a:pt x="2782" y="5929"/>
                  </a:lnTo>
                  <a:lnTo>
                    <a:pt x="1574" y="5506"/>
                  </a:lnTo>
                  <a:lnTo>
                    <a:pt x="1574" y="4235"/>
                  </a:lnTo>
                  <a:lnTo>
                    <a:pt x="329" y="3388"/>
                  </a:lnTo>
                  <a:lnTo>
                    <a:pt x="0" y="4659"/>
                  </a:lnTo>
                  <a:lnTo>
                    <a:pt x="329" y="6353"/>
                  </a:lnTo>
                  <a:lnTo>
                    <a:pt x="952" y="8047"/>
                  </a:lnTo>
                  <a:lnTo>
                    <a:pt x="2489" y="9741"/>
                  </a:lnTo>
                  <a:lnTo>
                    <a:pt x="1867" y="11859"/>
                  </a:lnTo>
                  <a:lnTo>
                    <a:pt x="1245" y="12282"/>
                  </a:lnTo>
                  <a:lnTo>
                    <a:pt x="1245" y="13976"/>
                  </a:lnTo>
                  <a:lnTo>
                    <a:pt x="1867" y="14400"/>
                  </a:lnTo>
                  <a:lnTo>
                    <a:pt x="1574" y="16094"/>
                  </a:lnTo>
                  <a:lnTo>
                    <a:pt x="1867" y="16941"/>
                  </a:lnTo>
                  <a:lnTo>
                    <a:pt x="3405" y="17788"/>
                  </a:lnTo>
                  <a:lnTo>
                    <a:pt x="4027" y="19482"/>
                  </a:lnTo>
                  <a:lnTo>
                    <a:pt x="4027" y="21600"/>
                  </a:lnTo>
                  <a:lnTo>
                    <a:pt x="4027" y="21176"/>
                  </a:lnTo>
                  <a:lnTo>
                    <a:pt x="5565" y="21176"/>
                  </a:lnTo>
                  <a:lnTo>
                    <a:pt x="7102" y="20329"/>
                  </a:lnTo>
                  <a:lnTo>
                    <a:pt x="8969" y="18635"/>
                  </a:lnTo>
                  <a:lnTo>
                    <a:pt x="10178" y="19482"/>
                  </a:lnTo>
                  <a:lnTo>
                    <a:pt x="11422" y="19482"/>
                  </a:lnTo>
                  <a:lnTo>
                    <a:pt x="12338" y="19482"/>
                  </a:lnTo>
                  <a:lnTo>
                    <a:pt x="14498" y="18635"/>
                  </a:lnTo>
                  <a:lnTo>
                    <a:pt x="15742" y="17788"/>
                  </a:lnTo>
                  <a:lnTo>
                    <a:pt x="15449" y="15671"/>
                  </a:lnTo>
                  <a:lnTo>
                    <a:pt x="16365" y="15671"/>
                  </a:lnTo>
                  <a:lnTo>
                    <a:pt x="16658" y="14824"/>
                  </a:lnTo>
                  <a:lnTo>
                    <a:pt x="16658" y="1355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2" name="Shape 1744"/>
            <p:cNvSpPr/>
            <p:nvPr/>
          </p:nvSpPr>
          <p:spPr>
            <a:xfrm>
              <a:off x="8775470" y="10451648"/>
              <a:ext cx="454411" cy="3577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5" y="3600"/>
                  </a:moveTo>
                  <a:lnTo>
                    <a:pt x="16377" y="1800"/>
                  </a:lnTo>
                  <a:lnTo>
                    <a:pt x="15669" y="0"/>
                  </a:lnTo>
                  <a:lnTo>
                    <a:pt x="15669" y="0"/>
                  </a:lnTo>
                  <a:lnTo>
                    <a:pt x="11862" y="0"/>
                  </a:lnTo>
                  <a:lnTo>
                    <a:pt x="6639" y="2700"/>
                  </a:lnTo>
                  <a:lnTo>
                    <a:pt x="4426" y="3600"/>
                  </a:lnTo>
                  <a:lnTo>
                    <a:pt x="2213" y="4500"/>
                  </a:lnTo>
                  <a:lnTo>
                    <a:pt x="1416" y="8100"/>
                  </a:lnTo>
                  <a:lnTo>
                    <a:pt x="0" y="7200"/>
                  </a:lnTo>
                  <a:lnTo>
                    <a:pt x="0" y="9900"/>
                  </a:lnTo>
                  <a:lnTo>
                    <a:pt x="708" y="16200"/>
                  </a:lnTo>
                  <a:lnTo>
                    <a:pt x="2921" y="19800"/>
                  </a:lnTo>
                  <a:lnTo>
                    <a:pt x="5223" y="20700"/>
                  </a:lnTo>
                  <a:lnTo>
                    <a:pt x="5931" y="21600"/>
                  </a:lnTo>
                  <a:lnTo>
                    <a:pt x="6639" y="21600"/>
                  </a:lnTo>
                  <a:lnTo>
                    <a:pt x="9649" y="19800"/>
                  </a:lnTo>
                  <a:lnTo>
                    <a:pt x="11862" y="19800"/>
                  </a:lnTo>
                  <a:lnTo>
                    <a:pt x="14872" y="15300"/>
                  </a:lnTo>
                  <a:lnTo>
                    <a:pt x="20892" y="14400"/>
                  </a:lnTo>
                  <a:lnTo>
                    <a:pt x="21600" y="11700"/>
                  </a:lnTo>
                  <a:lnTo>
                    <a:pt x="21600" y="7200"/>
                  </a:lnTo>
                  <a:lnTo>
                    <a:pt x="20095" y="360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3" name="Shape 1745"/>
            <p:cNvSpPr/>
            <p:nvPr/>
          </p:nvSpPr>
          <p:spPr>
            <a:xfrm>
              <a:off x="9025025" y="9885159"/>
              <a:ext cx="1098778" cy="7602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58" y="13553"/>
                  </a:moveTo>
                  <a:lnTo>
                    <a:pt x="17902" y="13129"/>
                  </a:lnTo>
                  <a:lnTo>
                    <a:pt x="18818" y="12282"/>
                  </a:lnTo>
                  <a:lnTo>
                    <a:pt x="20685" y="12706"/>
                  </a:lnTo>
                  <a:lnTo>
                    <a:pt x="21600" y="12282"/>
                  </a:lnTo>
                  <a:lnTo>
                    <a:pt x="20685" y="10588"/>
                  </a:lnTo>
                  <a:lnTo>
                    <a:pt x="19147" y="9318"/>
                  </a:lnTo>
                  <a:lnTo>
                    <a:pt x="20062" y="7624"/>
                  </a:lnTo>
                  <a:lnTo>
                    <a:pt x="20062" y="5506"/>
                  </a:lnTo>
                  <a:lnTo>
                    <a:pt x="20062" y="3812"/>
                  </a:lnTo>
                  <a:lnTo>
                    <a:pt x="20978" y="3388"/>
                  </a:lnTo>
                  <a:lnTo>
                    <a:pt x="21307" y="2541"/>
                  </a:lnTo>
                  <a:lnTo>
                    <a:pt x="21307" y="1694"/>
                  </a:lnTo>
                  <a:lnTo>
                    <a:pt x="21307" y="847"/>
                  </a:lnTo>
                  <a:lnTo>
                    <a:pt x="19440" y="847"/>
                  </a:lnTo>
                  <a:lnTo>
                    <a:pt x="19147" y="0"/>
                  </a:lnTo>
                  <a:lnTo>
                    <a:pt x="17609" y="424"/>
                  </a:lnTo>
                  <a:lnTo>
                    <a:pt x="16658" y="0"/>
                  </a:lnTo>
                  <a:lnTo>
                    <a:pt x="15120" y="424"/>
                  </a:lnTo>
                  <a:lnTo>
                    <a:pt x="13289" y="1271"/>
                  </a:lnTo>
                  <a:lnTo>
                    <a:pt x="11752" y="4235"/>
                  </a:lnTo>
                  <a:lnTo>
                    <a:pt x="9885" y="4659"/>
                  </a:lnTo>
                  <a:lnTo>
                    <a:pt x="8018" y="4659"/>
                  </a:lnTo>
                  <a:lnTo>
                    <a:pt x="7102" y="4659"/>
                  </a:lnTo>
                  <a:lnTo>
                    <a:pt x="6187" y="5929"/>
                  </a:lnTo>
                  <a:lnTo>
                    <a:pt x="2782" y="5929"/>
                  </a:lnTo>
                  <a:lnTo>
                    <a:pt x="1574" y="5506"/>
                  </a:lnTo>
                  <a:lnTo>
                    <a:pt x="1574" y="4235"/>
                  </a:lnTo>
                  <a:lnTo>
                    <a:pt x="329" y="3388"/>
                  </a:lnTo>
                  <a:lnTo>
                    <a:pt x="0" y="4659"/>
                  </a:lnTo>
                  <a:lnTo>
                    <a:pt x="329" y="6353"/>
                  </a:lnTo>
                  <a:lnTo>
                    <a:pt x="952" y="8047"/>
                  </a:lnTo>
                  <a:lnTo>
                    <a:pt x="2489" y="9741"/>
                  </a:lnTo>
                  <a:lnTo>
                    <a:pt x="1867" y="11859"/>
                  </a:lnTo>
                  <a:lnTo>
                    <a:pt x="1245" y="12282"/>
                  </a:lnTo>
                  <a:lnTo>
                    <a:pt x="1245" y="13976"/>
                  </a:lnTo>
                  <a:lnTo>
                    <a:pt x="1867" y="14400"/>
                  </a:lnTo>
                  <a:lnTo>
                    <a:pt x="1574" y="16094"/>
                  </a:lnTo>
                  <a:lnTo>
                    <a:pt x="1867" y="16941"/>
                  </a:lnTo>
                  <a:lnTo>
                    <a:pt x="3405" y="17788"/>
                  </a:lnTo>
                  <a:lnTo>
                    <a:pt x="4027" y="19482"/>
                  </a:lnTo>
                  <a:lnTo>
                    <a:pt x="4027" y="21600"/>
                  </a:lnTo>
                  <a:lnTo>
                    <a:pt x="4027" y="21176"/>
                  </a:lnTo>
                  <a:lnTo>
                    <a:pt x="5565" y="21176"/>
                  </a:lnTo>
                  <a:lnTo>
                    <a:pt x="7102" y="20329"/>
                  </a:lnTo>
                  <a:lnTo>
                    <a:pt x="8969" y="18635"/>
                  </a:lnTo>
                  <a:lnTo>
                    <a:pt x="10178" y="19482"/>
                  </a:lnTo>
                  <a:lnTo>
                    <a:pt x="11422" y="19482"/>
                  </a:lnTo>
                  <a:lnTo>
                    <a:pt x="12338" y="19482"/>
                  </a:lnTo>
                  <a:lnTo>
                    <a:pt x="14498" y="18635"/>
                  </a:lnTo>
                  <a:lnTo>
                    <a:pt x="15742" y="17788"/>
                  </a:lnTo>
                  <a:lnTo>
                    <a:pt x="15449" y="15671"/>
                  </a:lnTo>
                  <a:lnTo>
                    <a:pt x="16365" y="15671"/>
                  </a:lnTo>
                  <a:lnTo>
                    <a:pt x="16365" y="15671"/>
                  </a:lnTo>
                  <a:lnTo>
                    <a:pt x="16658" y="14824"/>
                  </a:lnTo>
                  <a:lnTo>
                    <a:pt x="16658" y="1355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4" name="Shape 1746"/>
            <p:cNvSpPr/>
            <p:nvPr/>
          </p:nvSpPr>
          <p:spPr>
            <a:xfrm>
              <a:off x="9842587" y="10317481"/>
              <a:ext cx="677891" cy="1147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80" y="1964"/>
                  </a:moveTo>
                  <a:lnTo>
                    <a:pt x="12996" y="1403"/>
                  </a:lnTo>
                  <a:lnTo>
                    <a:pt x="10978" y="842"/>
                  </a:lnTo>
                  <a:lnTo>
                    <a:pt x="8960" y="0"/>
                  </a:lnTo>
                  <a:lnTo>
                    <a:pt x="7477" y="281"/>
                  </a:lnTo>
                  <a:lnTo>
                    <a:pt x="4451" y="0"/>
                  </a:lnTo>
                  <a:lnTo>
                    <a:pt x="2967" y="561"/>
                  </a:lnTo>
                  <a:lnTo>
                    <a:pt x="949" y="842"/>
                  </a:lnTo>
                  <a:lnTo>
                    <a:pt x="949" y="1683"/>
                  </a:lnTo>
                  <a:lnTo>
                    <a:pt x="475" y="2244"/>
                  </a:lnTo>
                  <a:lnTo>
                    <a:pt x="1958" y="3086"/>
                  </a:lnTo>
                  <a:lnTo>
                    <a:pt x="949" y="4769"/>
                  </a:lnTo>
                  <a:lnTo>
                    <a:pt x="1484" y="5610"/>
                  </a:lnTo>
                  <a:lnTo>
                    <a:pt x="0" y="6732"/>
                  </a:lnTo>
                  <a:lnTo>
                    <a:pt x="0" y="7013"/>
                  </a:lnTo>
                  <a:lnTo>
                    <a:pt x="3976" y="6452"/>
                  </a:lnTo>
                  <a:lnTo>
                    <a:pt x="2492" y="7574"/>
                  </a:lnTo>
                  <a:lnTo>
                    <a:pt x="1958" y="8977"/>
                  </a:lnTo>
                  <a:lnTo>
                    <a:pt x="2967" y="11501"/>
                  </a:lnTo>
                  <a:lnTo>
                    <a:pt x="7002" y="10940"/>
                  </a:lnTo>
                  <a:lnTo>
                    <a:pt x="7002" y="12343"/>
                  </a:lnTo>
                  <a:lnTo>
                    <a:pt x="9495" y="13465"/>
                  </a:lnTo>
                  <a:lnTo>
                    <a:pt x="8960" y="14306"/>
                  </a:lnTo>
                  <a:lnTo>
                    <a:pt x="9969" y="15148"/>
                  </a:lnTo>
                  <a:lnTo>
                    <a:pt x="7952" y="15709"/>
                  </a:lnTo>
                  <a:lnTo>
                    <a:pt x="5993" y="15429"/>
                  </a:lnTo>
                  <a:lnTo>
                    <a:pt x="5993" y="16551"/>
                  </a:lnTo>
                  <a:lnTo>
                    <a:pt x="7477" y="17392"/>
                  </a:lnTo>
                  <a:lnTo>
                    <a:pt x="8960" y="16831"/>
                  </a:lnTo>
                  <a:lnTo>
                    <a:pt x="9969" y="16831"/>
                  </a:lnTo>
                  <a:lnTo>
                    <a:pt x="10978" y="17112"/>
                  </a:lnTo>
                  <a:lnTo>
                    <a:pt x="12996" y="17673"/>
                  </a:lnTo>
                  <a:lnTo>
                    <a:pt x="13470" y="18514"/>
                  </a:lnTo>
                  <a:lnTo>
                    <a:pt x="13945" y="19636"/>
                  </a:lnTo>
                  <a:lnTo>
                    <a:pt x="15963" y="20197"/>
                  </a:lnTo>
                  <a:lnTo>
                    <a:pt x="14479" y="20758"/>
                  </a:lnTo>
                  <a:lnTo>
                    <a:pt x="14479" y="21039"/>
                  </a:lnTo>
                  <a:lnTo>
                    <a:pt x="15488" y="21039"/>
                  </a:lnTo>
                  <a:lnTo>
                    <a:pt x="20473" y="20478"/>
                  </a:lnTo>
                  <a:lnTo>
                    <a:pt x="19998" y="21600"/>
                  </a:lnTo>
                  <a:lnTo>
                    <a:pt x="21600" y="21109"/>
                  </a:lnTo>
                  <a:lnTo>
                    <a:pt x="21363" y="20268"/>
                  </a:lnTo>
                  <a:lnTo>
                    <a:pt x="21007" y="1964"/>
                  </a:lnTo>
                  <a:lnTo>
                    <a:pt x="17980" y="1964"/>
                  </a:lnTo>
                  <a:lnTo>
                    <a:pt x="16971" y="4769"/>
                  </a:lnTo>
                  <a:lnTo>
                    <a:pt x="18989" y="5330"/>
                  </a:lnTo>
                  <a:lnTo>
                    <a:pt x="16971" y="5891"/>
                  </a:lnTo>
                  <a:lnTo>
                    <a:pt x="14479" y="5891"/>
                  </a:lnTo>
                  <a:lnTo>
                    <a:pt x="10444" y="7013"/>
                  </a:lnTo>
                  <a:lnTo>
                    <a:pt x="8960" y="7013"/>
                  </a:lnTo>
                  <a:lnTo>
                    <a:pt x="7952" y="7013"/>
                  </a:lnTo>
                  <a:lnTo>
                    <a:pt x="5459" y="7294"/>
                  </a:lnTo>
                  <a:lnTo>
                    <a:pt x="3976" y="8135"/>
                  </a:lnTo>
                  <a:lnTo>
                    <a:pt x="2492" y="9257"/>
                  </a:lnTo>
                  <a:lnTo>
                    <a:pt x="2492" y="8696"/>
                  </a:lnTo>
                  <a:lnTo>
                    <a:pt x="3501" y="8135"/>
                  </a:lnTo>
                  <a:lnTo>
                    <a:pt x="4985" y="7013"/>
                  </a:lnTo>
                  <a:lnTo>
                    <a:pt x="7477" y="5891"/>
                  </a:lnTo>
                  <a:lnTo>
                    <a:pt x="7952" y="4208"/>
                  </a:lnTo>
                  <a:lnTo>
                    <a:pt x="10978" y="3647"/>
                  </a:lnTo>
                  <a:lnTo>
                    <a:pt x="13945" y="3366"/>
                  </a:lnTo>
                  <a:lnTo>
                    <a:pt x="16971" y="2805"/>
                  </a:lnTo>
                  <a:lnTo>
                    <a:pt x="17446" y="2805"/>
                  </a:lnTo>
                  <a:lnTo>
                    <a:pt x="17980" y="3366"/>
                  </a:lnTo>
                  <a:lnTo>
                    <a:pt x="20473" y="3647"/>
                  </a:lnTo>
                  <a:lnTo>
                    <a:pt x="19464" y="3927"/>
                  </a:lnTo>
                  <a:lnTo>
                    <a:pt x="16971" y="4769"/>
                  </a:lnTo>
                  <a:lnTo>
                    <a:pt x="17980" y="196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5" name="Shape 1747"/>
            <p:cNvSpPr/>
            <p:nvPr/>
          </p:nvSpPr>
          <p:spPr>
            <a:xfrm>
              <a:off x="9842587" y="10317481"/>
              <a:ext cx="674166" cy="1147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80" y="1964"/>
                  </a:moveTo>
                  <a:lnTo>
                    <a:pt x="13067" y="1403"/>
                  </a:lnTo>
                  <a:lnTo>
                    <a:pt x="11039" y="842"/>
                  </a:lnTo>
                  <a:lnTo>
                    <a:pt x="9010" y="0"/>
                  </a:lnTo>
                  <a:lnTo>
                    <a:pt x="7518" y="281"/>
                  </a:lnTo>
                  <a:lnTo>
                    <a:pt x="4475" y="0"/>
                  </a:lnTo>
                  <a:lnTo>
                    <a:pt x="2983" y="561"/>
                  </a:lnTo>
                  <a:lnTo>
                    <a:pt x="955" y="842"/>
                  </a:lnTo>
                  <a:lnTo>
                    <a:pt x="955" y="1683"/>
                  </a:lnTo>
                  <a:lnTo>
                    <a:pt x="477" y="2244"/>
                  </a:lnTo>
                  <a:lnTo>
                    <a:pt x="1969" y="3086"/>
                  </a:lnTo>
                  <a:lnTo>
                    <a:pt x="955" y="4769"/>
                  </a:lnTo>
                  <a:lnTo>
                    <a:pt x="1492" y="5610"/>
                  </a:lnTo>
                  <a:lnTo>
                    <a:pt x="0" y="6732"/>
                  </a:lnTo>
                  <a:lnTo>
                    <a:pt x="0" y="7013"/>
                  </a:lnTo>
                  <a:lnTo>
                    <a:pt x="3998" y="6452"/>
                  </a:lnTo>
                  <a:lnTo>
                    <a:pt x="2506" y="7574"/>
                  </a:lnTo>
                  <a:lnTo>
                    <a:pt x="1969" y="8977"/>
                  </a:lnTo>
                  <a:lnTo>
                    <a:pt x="2983" y="11501"/>
                  </a:lnTo>
                  <a:lnTo>
                    <a:pt x="7041" y="10940"/>
                  </a:lnTo>
                  <a:lnTo>
                    <a:pt x="7041" y="12343"/>
                  </a:lnTo>
                  <a:lnTo>
                    <a:pt x="9547" y="13465"/>
                  </a:lnTo>
                  <a:lnTo>
                    <a:pt x="9010" y="14306"/>
                  </a:lnTo>
                  <a:lnTo>
                    <a:pt x="10024" y="15148"/>
                  </a:lnTo>
                  <a:lnTo>
                    <a:pt x="7996" y="15709"/>
                  </a:lnTo>
                  <a:lnTo>
                    <a:pt x="6027" y="15429"/>
                  </a:lnTo>
                  <a:lnTo>
                    <a:pt x="6027" y="16551"/>
                  </a:lnTo>
                  <a:lnTo>
                    <a:pt x="7518" y="17392"/>
                  </a:lnTo>
                  <a:lnTo>
                    <a:pt x="9010" y="16831"/>
                  </a:lnTo>
                  <a:lnTo>
                    <a:pt x="10024" y="16831"/>
                  </a:lnTo>
                  <a:lnTo>
                    <a:pt x="11039" y="17112"/>
                  </a:lnTo>
                  <a:lnTo>
                    <a:pt x="13067" y="17673"/>
                  </a:lnTo>
                  <a:lnTo>
                    <a:pt x="13545" y="18514"/>
                  </a:lnTo>
                  <a:lnTo>
                    <a:pt x="14022" y="19636"/>
                  </a:lnTo>
                  <a:lnTo>
                    <a:pt x="16051" y="20197"/>
                  </a:lnTo>
                  <a:lnTo>
                    <a:pt x="14559" y="20758"/>
                  </a:lnTo>
                  <a:lnTo>
                    <a:pt x="14559" y="21039"/>
                  </a:lnTo>
                  <a:lnTo>
                    <a:pt x="15573" y="21039"/>
                  </a:lnTo>
                  <a:lnTo>
                    <a:pt x="20586" y="20478"/>
                  </a:lnTo>
                  <a:lnTo>
                    <a:pt x="20108" y="21600"/>
                  </a:lnTo>
                  <a:lnTo>
                    <a:pt x="21600" y="21039"/>
                  </a:lnTo>
                  <a:lnTo>
                    <a:pt x="21123" y="1753"/>
                  </a:lnTo>
                  <a:lnTo>
                    <a:pt x="18080" y="1964"/>
                  </a:lnTo>
                  <a:lnTo>
                    <a:pt x="18080" y="196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6" name="Shape 1748"/>
            <p:cNvSpPr/>
            <p:nvPr/>
          </p:nvSpPr>
          <p:spPr>
            <a:xfrm>
              <a:off x="9920809" y="10466559"/>
              <a:ext cx="573600" cy="3428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12" y="6574"/>
                  </a:moveTo>
                  <a:lnTo>
                    <a:pt x="19496" y="8452"/>
                  </a:lnTo>
                  <a:lnTo>
                    <a:pt x="17112" y="10330"/>
                  </a:lnTo>
                  <a:lnTo>
                    <a:pt x="14166" y="10330"/>
                  </a:lnTo>
                  <a:lnTo>
                    <a:pt x="9397" y="14087"/>
                  </a:lnTo>
                  <a:lnTo>
                    <a:pt x="7644" y="14087"/>
                  </a:lnTo>
                  <a:lnTo>
                    <a:pt x="6452" y="14087"/>
                  </a:lnTo>
                  <a:lnTo>
                    <a:pt x="3506" y="15026"/>
                  </a:lnTo>
                  <a:lnTo>
                    <a:pt x="1753" y="17843"/>
                  </a:lnTo>
                  <a:lnTo>
                    <a:pt x="0" y="21600"/>
                  </a:lnTo>
                  <a:lnTo>
                    <a:pt x="0" y="19722"/>
                  </a:lnTo>
                  <a:lnTo>
                    <a:pt x="1192" y="17843"/>
                  </a:lnTo>
                  <a:lnTo>
                    <a:pt x="2945" y="14087"/>
                  </a:lnTo>
                  <a:lnTo>
                    <a:pt x="5891" y="10330"/>
                  </a:lnTo>
                  <a:lnTo>
                    <a:pt x="6452" y="4696"/>
                  </a:lnTo>
                  <a:lnTo>
                    <a:pt x="10029" y="2817"/>
                  </a:lnTo>
                  <a:lnTo>
                    <a:pt x="13535" y="1878"/>
                  </a:lnTo>
                  <a:lnTo>
                    <a:pt x="17112" y="0"/>
                  </a:lnTo>
                  <a:lnTo>
                    <a:pt x="17673" y="0"/>
                  </a:lnTo>
                  <a:lnTo>
                    <a:pt x="18304" y="1878"/>
                  </a:lnTo>
                  <a:lnTo>
                    <a:pt x="21249" y="2817"/>
                  </a:lnTo>
                  <a:lnTo>
                    <a:pt x="21600" y="2817"/>
                  </a:lnTo>
                  <a:lnTo>
                    <a:pt x="20057" y="3757"/>
                  </a:lnTo>
                  <a:lnTo>
                    <a:pt x="17112" y="6574"/>
                  </a:lnTo>
                  <a:lnTo>
                    <a:pt x="17112" y="657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7" name="Shape 1749"/>
            <p:cNvSpPr/>
            <p:nvPr/>
          </p:nvSpPr>
          <p:spPr>
            <a:xfrm>
              <a:off x="8570616" y="8990699"/>
              <a:ext cx="1663066" cy="1103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63" y="11384"/>
                  </a:moveTo>
                  <a:lnTo>
                    <a:pt x="17536" y="10216"/>
                  </a:lnTo>
                  <a:lnTo>
                    <a:pt x="17125" y="7589"/>
                  </a:lnTo>
                  <a:lnTo>
                    <a:pt x="17125" y="6130"/>
                  </a:lnTo>
                  <a:lnTo>
                    <a:pt x="16109" y="4378"/>
                  </a:lnTo>
                  <a:lnTo>
                    <a:pt x="15287" y="3503"/>
                  </a:lnTo>
                  <a:lnTo>
                    <a:pt x="14053" y="2043"/>
                  </a:lnTo>
                  <a:lnTo>
                    <a:pt x="13255" y="584"/>
                  </a:lnTo>
                  <a:lnTo>
                    <a:pt x="12239" y="0"/>
                  </a:lnTo>
                  <a:lnTo>
                    <a:pt x="11417" y="1751"/>
                  </a:lnTo>
                  <a:lnTo>
                    <a:pt x="9578" y="2627"/>
                  </a:lnTo>
                  <a:lnTo>
                    <a:pt x="8974" y="3503"/>
                  </a:lnTo>
                  <a:lnTo>
                    <a:pt x="8151" y="2919"/>
                  </a:lnTo>
                  <a:lnTo>
                    <a:pt x="6942" y="3211"/>
                  </a:lnTo>
                  <a:lnTo>
                    <a:pt x="6120" y="3211"/>
                  </a:lnTo>
                  <a:lnTo>
                    <a:pt x="5297" y="2919"/>
                  </a:lnTo>
                  <a:lnTo>
                    <a:pt x="4475" y="3795"/>
                  </a:lnTo>
                  <a:lnTo>
                    <a:pt x="3870" y="4670"/>
                  </a:lnTo>
                  <a:lnTo>
                    <a:pt x="3265" y="6130"/>
                  </a:lnTo>
                  <a:lnTo>
                    <a:pt x="2661" y="8173"/>
                  </a:lnTo>
                  <a:lnTo>
                    <a:pt x="2032" y="9341"/>
                  </a:lnTo>
                  <a:lnTo>
                    <a:pt x="1838" y="10216"/>
                  </a:lnTo>
                  <a:lnTo>
                    <a:pt x="1621" y="11676"/>
                  </a:lnTo>
                  <a:lnTo>
                    <a:pt x="1234" y="11968"/>
                  </a:lnTo>
                  <a:lnTo>
                    <a:pt x="605" y="12551"/>
                  </a:lnTo>
                  <a:lnTo>
                    <a:pt x="0" y="12843"/>
                  </a:lnTo>
                  <a:lnTo>
                    <a:pt x="411" y="13427"/>
                  </a:lnTo>
                  <a:lnTo>
                    <a:pt x="1234" y="14303"/>
                  </a:lnTo>
                  <a:lnTo>
                    <a:pt x="1427" y="15178"/>
                  </a:lnTo>
                  <a:lnTo>
                    <a:pt x="2249" y="16054"/>
                  </a:lnTo>
                  <a:lnTo>
                    <a:pt x="3265" y="16638"/>
                  </a:lnTo>
                  <a:lnTo>
                    <a:pt x="2854" y="17805"/>
                  </a:lnTo>
                  <a:lnTo>
                    <a:pt x="3870" y="18097"/>
                  </a:lnTo>
                  <a:lnTo>
                    <a:pt x="4886" y="18681"/>
                  </a:lnTo>
                  <a:lnTo>
                    <a:pt x="5902" y="17805"/>
                  </a:lnTo>
                  <a:lnTo>
                    <a:pt x="5902" y="19265"/>
                  </a:lnTo>
                  <a:lnTo>
                    <a:pt x="6313" y="19557"/>
                  </a:lnTo>
                  <a:lnTo>
                    <a:pt x="6120" y="19849"/>
                  </a:lnTo>
                  <a:lnTo>
                    <a:pt x="6942" y="20432"/>
                  </a:lnTo>
                  <a:lnTo>
                    <a:pt x="6942" y="21308"/>
                  </a:lnTo>
                  <a:lnTo>
                    <a:pt x="7740" y="21600"/>
                  </a:lnTo>
                  <a:lnTo>
                    <a:pt x="9990" y="21600"/>
                  </a:lnTo>
                  <a:lnTo>
                    <a:pt x="10594" y="20724"/>
                  </a:lnTo>
                  <a:lnTo>
                    <a:pt x="11199" y="20724"/>
                  </a:lnTo>
                  <a:lnTo>
                    <a:pt x="12433" y="20724"/>
                  </a:lnTo>
                  <a:lnTo>
                    <a:pt x="13666" y="20432"/>
                  </a:lnTo>
                  <a:lnTo>
                    <a:pt x="14682" y="18389"/>
                  </a:lnTo>
                  <a:lnTo>
                    <a:pt x="15892" y="17805"/>
                  </a:lnTo>
                  <a:lnTo>
                    <a:pt x="16908" y="17514"/>
                  </a:lnTo>
                  <a:lnTo>
                    <a:pt x="17536" y="17805"/>
                  </a:lnTo>
                  <a:lnTo>
                    <a:pt x="18552" y="17514"/>
                  </a:lnTo>
                  <a:lnTo>
                    <a:pt x="18746" y="18097"/>
                  </a:lnTo>
                  <a:lnTo>
                    <a:pt x="19979" y="18097"/>
                  </a:lnTo>
                  <a:lnTo>
                    <a:pt x="20173" y="15178"/>
                  </a:lnTo>
                  <a:lnTo>
                    <a:pt x="20584" y="13719"/>
                  </a:lnTo>
                  <a:lnTo>
                    <a:pt x="21406" y="12259"/>
                  </a:lnTo>
                  <a:lnTo>
                    <a:pt x="21600" y="11384"/>
                  </a:lnTo>
                  <a:lnTo>
                    <a:pt x="21189" y="10508"/>
                  </a:lnTo>
                  <a:lnTo>
                    <a:pt x="20173" y="10508"/>
                  </a:lnTo>
                  <a:lnTo>
                    <a:pt x="18963" y="1138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8" name="Shape 1750"/>
            <p:cNvSpPr/>
            <p:nvPr/>
          </p:nvSpPr>
          <p:spPr>
            <a:xfrm>
              <a:off x="9527853" y="8916161"/>
              <a:ext cx="659267" cy="626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75" y="15943"/>
                  </a:moveTo>
                  <a:lnTo>
                    <a:pt x="15437" y="14400"/>
                  </a:lnTo>
                  <a:lnTo>
                    <a:pt x="16963" y="12857"/>
                  </a:lnTo>
                  <a:lnTo>
                    <a:pt x="21600" y="11829"/>
                  </a:lnTo>
                  <a:lnTo>
                    <a:pt x="20563" y="9771"/>
                  </a:lnTo>
                  <a:lnTo>
                    <a:pt x="18488" y="7714"/>
                  </a:lnTo>
                  <a:lnTo>
                    <a:pt x="17512" y="5657"/>
                  </a:lnTo>
                  <a:lnTo>
                    <a:pt x="14400" y="4629"/>
                  </a:lnTo>
                  <a:lnTo>
                    <a:pt x="12875" y="1543"/>
                  </a:lnTo>
                  <a:lnTo>
                    <a:pt x="9275" y="1543"/>
                  </a:lnTo>
                  <a:lnTo>
                    <a:pt x="5125" y="0"/>
                  </a:lnTo>
                  <a:lnTo>
                    <a:pt x="3600" y="1543"/>
                  </a:lnTo>
                  <a:lnTo>
                    <a:pt x="488" y="2057"/>
                  </a:lnTo>
                  <a:lnTo>
                    <a:pt x="0" y="2571"/>
                  </a:lnTo>
                  <a:lnTo>
                    <a:pt x="2075" y="3600"/>
                  </a:lnTo>
                  <a:lnTo>
                    <a:pt x="4088" y="6171"/>
                  </a:lnTo>
                  <a:lnTo>
                    <a:pt x="7200" y="8743"/>
                  </a:lnTo>
                  <a:lnTo>
                    <a:pt x="9275" y="10286"/>
                  </a:lnTo>
                  <a:lnTo>
                    <a:pt x="11837" y="13371"/>
                  </a:lnTo>
                  <a:lnTo>
                    <a:pt x="11837" y="15943"/>
                  </a:lnTo>
                  <a:lnTo>
                    <a:pt x="12875" y="20571"/>
                  </a:lnTo>
                  <a:lnTo>
                    <a:pt x="14400" y="21600"/>
                  </a:lnTo>
                  <a:lnTo>
                    <a:pt x="15437" y="20057"/>
                  </a:lnTo>
                  <a:lnTo>
                    <a:pt x="16475" y="1594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9" name="Shape 1751"/>
            <p:cNvSpPr/>
            <p:nvPr/>
          </p:nvSpPr>
          <p:spPr>
            <a:xfrm>
              <a:off x="8570616" y="8990699"/>
              <a:ext cx="1663066" cy="1103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63" y="11384"/>
                  </a:moveTo>
                  <a:lnTo>
                    <a:pt x="17536" y="10216"/>
                  </a:lnTo>
                  <a:lnTo>
                    <a:pt x="17125" y="7589"/>
                  </a:lnTo>
                  <a:lnTo>
                    <a:pt x="17125" y="6130"/>
                  </a:lnTo>
                  <a:lnTo>
                    <a:pt x="16109" y="4378"/>
                  </a:lnTo>
                  <a:lnTo>
                    <a:pt x="15287" y="3503"/>
                  </a:lnTo>
                  <a:lnTo>
                    <a:pt x="14053" y="2043"/>
                  </a:lnTo>
                  <a:lnTo>
                    <a:pt x="13255" y="584"/>
                  </a:lnTo>
                  <a:lnTo>
                    <a:pt x="12239" y="0"/>
                  </a:lnTo>
                  <a:lnTo>
                    <a:pt x="11417" y="1751"/>
                  </a:lnTo>
                  <a:lnTo>
                    <a:pt x="9578" y="2627"/>
                  </a:lnTo>
                  <a:lnTo>
                    <a:pt x="8974" y="3503"/>
                  </a:lnTo>
                  <a:lnTo>
                    <a:pt x="8151" y="2919"/>
                  </a:lnTo>
                  <a:lnTo>
                    <a:pt x="6942" y="3211"/>
                  </a:lnTo>
                  <a:lnTo>
                    <a:pt x="6120" y="3211"/>
                  </a:lnTo>
                  <a:lnTo>
                    <a:pt x="5297" y="2919"/>
                  </a:lnTo>
                  <a:lnTo>
                    <a:pt x="4475" y="3795"/>
                  </a:lnTo>
                  <a:lnTo>
                    <a:pt x="4475" y="3795"/>
                  </a:lnTo>
                  <a:lnTo>
                    <a:pt x="3870" y="4670"/>
                  </a:lnTo>
                  <a:lnTo>
                    <a:pt x="3265" y="6130"/>
                  </a:lnTo>
                  <a:lnTo>
                    <a:pt x="2661" y="8173"/>
                  </a:lnTo>
                  <a:lnTo>
                    <a:pt x="2032" y="9341"/>
                  </a:lnTo>
                  <a:lnTo>
                    <a:pt x="1838" y="10216"/>
                  </a:lnTo>
                  <a:lnTo>
                    <a:pt x="1621" y="11676"/>
                  </a:lnTo>
                  <a:lnTo>
                    <a:pt x="1234" y="11968"/>
                  </a:lnTo>
                  <a:lnTo>
                    <a:pt x="605" y="12551"/>
                  </a:lnTo>
                  <a:lnTo>
                    <a:pt x="0" y="12843"/>
                  </a:lnTo>
                  <a:lnTo>
                    <a:pt x="411" y="13427"/>
                  </a:lnTo>
                  <a:lnTo>
                    <a:pt x="1234" y="14303"/>
                  </a:lnTo>
                  <a:lnTo>
                    <a:pt x="1427" y="15178"/>
                  </a:lnTo>
                  <a:lnTo>
                    <a:pt x="2249" y="16054"/>
                  </a:lnTo>
                  <a:lnTo>
                    <a:pt x="3265" y="16638"/>
                  </a:lnTo>
                  <a:lnTo>
                    <a:pt x="2854" y="17805"/>
                  </a:lnTo>
                  <a:lnTo>
                    <a:pt x="3870" y="18097"/>
                  </a:lnTo>
                  <a:lnTo>
                    <a:pt x="4886" y="18681"/>
                  </a:lnTo>
                  <a:lnTo>
                    <a:pt x="5902" y="17805"/>
                  </a:lnTo>
                  <a:lnTo>
                    <a:pt x="5902" y="19265"/>
                  </a:lnTo>
                  <a:lnTo>
                    <a:pt x="6313" y="19557"/>
                  </a:lnTo>
                  <a:lnTo>
                    <a:pt x="6120" y="19849"/>
                  </a:lnTo>
                  <a:lnTo>
                    <a:pt x="6942" y="20432"/>
                  </a:lnTo>
                  <a:lnTo>
                    <a:pt x="6942" y="21308"/>
                  </a:lnTo>
                  <a:lnTo>
                    <a:pt x="7740" y="21600"/>
                  </a:lnTo>
                  <a:lnTo>
                    <a:pt x="9990" y="21600"/>
                  </a:lnTo>
                  <a:lnTo>
                    <a:pt x="10594" y="20724"/>
                  </a:lnTo>
                  <a:lnTo>
                    <a:pt x="11199" y="20724"/>
                  </a:lnTo>
                  <a:lnTo>
                    <a:pt x="12433" y="20724"/>
                  </a:lnTo>
                  <a:lnTo>
                    <a:pt x="13666" y="20432"/>
                  </a:lnTo>
                  <a:lnTo>
                    <a:pt x="14682" y="18389"/>
                  </a:lnTo>
                  <a:lnTo>
                    <a:pt x="15892" y="17805"/>
                  </a:lnTo>
                  <a:lnTo>
                    <a:pt x="16908" y="17514"/>
                  </a:lnTo>
                  <a:lnTo>
                    <a:pt x="17536" y="17805"/>
                  </a:lnTo>
                  <a:lnTo>
                    <a:pt x="18552" y="17514"/>
                  </a:lnTo>
                  <a:lnTo>
                    <a:pt x="18746" y="18097"/>
                  </a:lnTo>
                  <a:lnTo>
                    <a:pt x="19979" y="18097"/>
                  </a:lnTo>
                  <a:lnTo>
                    <a:pt x="20173" y="15178"/>
                  </a:lnTo>
                  <a:lnTo>
                    <a:pt x="20584" y="13719"/>
                  </a:lnTo>
                  <a:lnTo>
                    <a:pt x="21406" y="12259"/>
                  </a:lnTo>
                  <a:lnTo>
                    <a:pt x="21600" y="11384"/>
                  </a:lnTo>
                  <a:lnTo>
                    <a:pt x="21189" y="10508"/>
                  </a:lnTo>
                  <a:lnTo>
                    <a:pt x="20173" y="10508"/>
                  </a:lnTo>
                  <a:lnTo>
                    <a:pt x="18963" y="1138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0" name="Shape 1752"/>
            <p:cNvSpPr/>
            <p:nvPr/>
          </p:nvSpPr>
          <p:spPr>
            <a:xfrm>
              <a:off x="9527853" y="8916161"/>
              <a:ext cx="659267" cy="6261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75" y="15943"/>
                  </a:moveTo>
                  <a:lnTo>
                    <a:pt x="15437" y="14400"/>
                  </a:lnTo>
                  <a:lnTo>
                    <a:pt x="16963" y="12857"/>
                  </a:lnTo>
                  <a:lnTo>
                    <a:pt x="21600" y="11829"/>
                  </a:lnTo>
                  <a:lnTo>
                    <a:pt x="20563" y="9771"/>
                  </a:lnTo>
                  <a:lnTo>
                    <a:pt x="18488" y="7714"/>
                  </a:lnTo>
                  <a:lnTo>
                    <a:pt x="17512" y="5657"/>
                  </a:lnTo>
                  <a:lnTo>
                    <a:pt x="14400" y="4629"/>
                  </a:lnTo>
                  <a:lnTo>
                    <a:pt x="12875" y="1543"/>
                  </a:lnTo>
                  <a:lnTo>
                    <a:pt x="9275" y="1543"/>
                  </a:lnTo>
                  <a:lnTo>
                    <a:pt x="5125" y="0"/>
                  </a:lnTo>
                  <a:lnTo>
                    <a:pt x="3600" y="1543"/>
                  </a:lnTo>
                  <a:lnTo>
                    <a:pt x="488" y="2057"/>
                  </a:lnTo>
                  <a:lnTo>
                    <a:pt x="0" y="2571"/>
                  </a:lnTo>
                  <a:lnTo>
                    <a:pt x="2075" y="3600"/>
                  </a:lnTo>
                  <a:lnTo>
                    <a:pt x="4088" y="6171"/>
                  </a:lnTo>
                  <a:lnTo>
                    <a:pt x="7200" y="8743"/>
                  </a:lnTo>
                  <a:lnTo>
                    <a:pt x="9275" y="10286"/>
                  </a:lnTo>
                  <a:lnTo>
                    <a:pt x="11837" y="13371"/>
                  </a:lnTo>
                  <a:lnTo>
                    <a:pt x="11837" y="15943"/>
                  </a:lnTo>
                  <a:lnTo>
                    <a:pt x="12875" y="20571"/>
                  </a:lnTo>
                  <a:lnTo>
                    <a:pt x="14400" y="21600"/>
                  </a:lnTo>
                  <a:lnTo>
                    <a:pt x="15437" y="20057"/>
                  </a:lnTo>
                  <a:lnTo>
                    <a:pt x="16475" y="1594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1" name="Shape 1753"/>
            <p:cNvSpPr/>
            <p:nvPr/>
          </p:nvSpPr>
          <p:spPr>
            <a:xfrm>
              <a:off x="7393622" y="7753363"/>
              <a:ext cx="1601608" cy="1222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65" y="18439"/>
                  </a:moveTo>
                  <a:lnTo>
                    <a:pt x="20746" y="15278"/>
                  </a:lnTo>
                  <a:lnTo>
                    <a:pt x="21600" y="15015"/>
                  </a:lnTo>
                  <a:lnTo>
                    <a:pt x="21374" y="13698"/>
                  </a:lnTo>
                  <a:lnTo>
                    <a:pt x="20520" y="11590"/>
                  </a:lnTo>
                  <a:lnTo>
                    <a:pt x="19892" y="10537"/>
                  </a:lnTo>
                  <a:lnTo>
                    <a:pt x="19691" y="8693"/>
                  </a:lnTo>
                  <a:lnTo>
                    <a:pt x="18837" y="8429"/>
                  </a:lnTo>
                  <a:lnTo>
                    <a:pt x="18837" y="7639"/>
                  </a:lnTo>
                  <a:lnTo>
                    <a:pt x="19892" y="6059"/>
                  </a:lnTo>
                  <a:lnTo>
                    <a:pt x="18837" y="3424"/>
                  </a:lnTo>
                  <a:lnTo>
                    <a:pt x="18209" y="1317"/>
                  </a:lnTo>
                  <a:lnTo>
                    <a:pt x="16727" y="527"/>
                  </a:lnTo>
                  <a:lnTo>
                    <a:pt x="13337" y="1317"/>
                  </a:lnTo>
                  <a:lnTo>
                    <a:pt x="11227" y="790"/>
                  </a:lnTo>
                  <a:lnTo>
                    <a:pt x="10172" y="1580"/>
                  </a:lnTo>
                  <a:lnTo>
                    <a:pt x="9092" y="1317"/>
                  </a:lnTo>
                  <a:lnTo>
                    <a:pt x="8263" y="790"/>
                  </a:lnTo>
                  <a:lnTo>
                    <a:pt x="7409" y="0"/>
                  </a:lnTo>
                  <a:lnTo>
                    <a:pt x="6354" y="263"/>
                  </a:lnTo>
                  <a:lnTo>
                    <a:pt x="4446" y="1317"/>
                  </a:lnTo>
                  <a:lnTo>
                    <a:pt x="4245" y="2371"/>
                  </a:lnTo>
                  <a:lnTo>
                    <a:pt x="3165" y="2898"/>
                  </a:lnTo>
                  <a:lnTo>
                    <a:pt x="628" y="4215"/>
                  </a:lnTo>
                  <a:lnTo>
                    <a:pt x="226" y="4215"/>
                  </a:lnTo>
                  <a:lnTo>
                    <a:pt x="427" y="5795"/>
                  </a:lnTo>
                  <a:lnTo>
                    <a:pt x="628" y="6849"/>
                  </a:lnTo>
                  <a:lnTo>
                    <a:pt x="0" y="8429"/>
                  </a:lnTo>
                  <a:lnTo>
                    <a:pt x="1281" y="9483"/>
                  </a:lnTo>
                  <a:lnTo>
                    <a:pt x="1281" y="10537"/>
                  </a:lnTo>
                  <a:lnTo>
                    <a:pt x="1909" y="11854"/>
                  </a:lnTo>
                  <a:lnTo>
                    <a:pt x="1482" y="13171"/>
                  </a:lnTo>
                  <a:lnTo>
                    <a:pt x="2110" y="14224"/>
                  </a:lnTo>
                  <a:lnTo>
                    <a:pt x="2110" y="15541"/>
                  </a:lnTo>
                  <a:lnTo>
                    <a:pt x="3165" y="16332"/>
                  </a:lnTo>
                  <a:lnTo>
                    <a:pt x="4245" y="16859"/>
                  </a:lnTo>
                  <a:lnTo>
                    <a:pt x="5300" y="16859"/>
                  </a:lnTo>
                  <a:lnTo>
                    <a:pt x="5073" y="17912"/>
                  </a:lnTo>
                  <a:lnTo>
                    <a:pt x="6128" y="18966"/>
                  </a:lnTo>
                  <a:lnTo>
                    <a:pt x="6781" y="18439"/>
                  </a:lnTo>
                  <a:lnTo>
                    <a:pt x="6781" y="17649"/>
                  </a:lnTo>
                  <a:lnTo>
                    <a:pt x="8037" y="18176"/>
                  </a:lnTo>
                  <a:lnTo>
                    <a:pt x="8464" y="18966"/>
                  </a:lnTo>
                  <a:lnTo>
                    <a:pt x="9519" y="19229"/>
                  </a:lnTo>
                  <a:lnTo>
                    <a:pt x="10574" y="19493"/>
                  </a:lnTo>
                  <a:lnTo>
                    <a:pt x="11001" y="20546"/>
                  </a:lnTo>
                  <a:lnTo>
                    <a:pt x="11654" y="21073"/>
                  </a:lnTo>
                  <a:lnTo>
                    <a:pt x="12483" y="20283"/>
                  </a:lnTo>
                  <a:lnTo>
                    <a:pt x="13136" y="21073"/>
                  </a:lnTo>
                  <a:lnTo>
                    <a:pt x="13337" y="21600"/>
                  </a:lnTo>
                  <a:lnTo>
                    <a:pt x="13965" y="21600"/>
                  </a:lnTo>
                  <a:lnTo>
                    <a:pt x="14593" y="20810"/>
                  </a:lnTo>
                  <a:lnTo>
                    <a:pt x="15447" y="20810"/>
                  </a:lnTo>
                  <a:lnTo>
                    <a:pt x="16074" y="20283"/>
                  </a:lnTo>
                  <a:lnTo>
                    <a:pt x="17154" y="20283"/>
                  </a:lnTo>
                  <a:lnTo>
                    <a:pt x="17782" y="20546"/>
                  </a:lnTo>
                  <a:lnTo>
                    <a:pt x="19264" y="20810"/>
                  </a:lnTo>
                  <a:lnTo>
                    <a:pt x="19038" y="21073"/>
                  </a:lnTo>
                  <a:lnTo>
                    <a:pt x="19892" y="20810"/>
                  </a:lnTo>
                  <a:lnTo>
                    <a:pt x="19465" y="1843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2" name="Shape 1754"/>
            <p:cNvSpPr/>
            <p:nvPr/>
          </p:nvSpPr>
          <p:spPr>
            <a:xfrm>
              <a:off x="8226086" y="7634101"/>
              <a:ext cx="391091" cy="208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543"/>
                  </a:moveTo>
                  <a:lnTo>
                    <a:pt x="11211" y="1543"/>
                  </a:lnTo>
                  <a:lnTo>
                    <a:pt x="7817" y="0"/>
                  </a:lnTo>
                  <a:lnTo>
                    <a:pt x="6891" y="4629"/>
                  </a:lnTo>
                  <a:lnTo>
                    <a:pt x="4320" y="6171"/>
                  </a:lnTo>
                  <a:lnTo>
                    <a:pt x="823" y="9257"/>
                  </a:lnTo>
                  <a:lnTo>
                    <a:pt x="823" y="13886"/>
                  </a:lnTo>
                  <a:lnTo>
                    <a:pt x="0" y="18514"/>
                  </a:lnTo>
                  <a:lnTo>
                    <a:pt x="8640" y="21600"/>
                  </a:lnTo>
                  <a:lnTo>
                    <a:pt x="21600" y="16971"/>
                  </a:lnTo>
                  <a:lnTo>
                    <a:pt x="19851" y="3086"/>
                  </a:lnTo>
                  <a:lnTo>
                    <a:pt x="17280" y="154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3" name="Shape 1755"/>
            <p:cNvSpPr/>
            <p:nvPr/>
          </p:nvSpPr>
          <p:spPr>
            <a:xfrm>
              <a:off x="7393622" y="7753363"/>
              <a:ext cx="1601608" cy="1222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65" y="18439"/>
                  </a:moveTo>
                  <a:lnTo>
                    <a:pt x="20746" y="15278"/>
                  </a:lnTo>
                  <a:lnTo>
                    <a:pt x="21600" y="15015"/>
                  </a:lnTo>
                  <a:lnTo>
                    <a:pt x="21374" y="13698"/>
                  </a:lnTo>
                  <a:lnTo>
                    <a:pt x="20520" y="11590"/>
                  </a:lnTo>
                  <a:lnTo>
                    <a:pt x="19892" y="10537"/>
                  </a:lnTo>
                  <a:lnTo>
                    <a:pt x="19691" y="8693"/>
                  </a:lnTo>
                  <a:lnTo>
                    <a:pt x="18837" y="8429"/>
                  </a:lnTo>
                  <a:lnTo>
                    <a:pt x="18837" y="7639"/>
                  </a:lnTo>
                  <a:lnTo>
                    <a:pt x="19892" y="6059"/>
                  </a:lnTo>
                  <a:lnTo>
                    <a:pt x="18837" y="3424"/>
                  </a:lnTo>
                  <a:lnTo>
                    <a:pt x="18209" y="1317"/>
                  </a:lnTo>
                  <a:lnTo>
                    <a:pt x="16727" y="527"/>
                  </a:lnTo>
                  <a:lnTo>
                    <a:pt x="13337" y="1317"/>
                  </a:lnTo>
                  <a:lnTo>
                    <a:pt x="11227" y="790"/>
                  </a:lnTo>
                  <a:lnTo>
                    <a:pt x="10172" y="1580"/>
                  </a:lnTo>
                  <a:lnTo>
                    <a:pt x="9092" y="1317"/>
                  </a:lnTo>
                  <a:lnTo>
                    <a:pt x="8263" y="790"/>
                  </a:lnTo>
                  <a:lnTo>
                    <a:pt x="7409" y="0"/>
                  </a:lnTo>
                  <a:lnTo>
                    <a:pt x="6354" y="263"/>
                  </a:lnTo>
                  <a:lnTo>
                    <a:pt x="4446" y="1317"/>
                  </a:lnTo>
                  <a:lnTo>
                    <a:pt x="4245" y="2371"/>
                  </a:lnTo>
                  <a:lnTo>
                    <a:pt x="3165" y="2898"/>
                  </a:lnTo>
                  <a:lnTo>
                    <a:pt x="628" y="4215"/>
                  </a:lnTo>
                  <a:lnTo>
                    <a:pt x="226" y="4215"/>
                  </a:lnTo>
                  <a:lnTo>
                    <a:pt x="427" y="5795"/>
                  </a:lnTo>
                  <a:lnTo>
                    <a:pt x="628" y="6849"/>
                  </a:lnTo>
                  <a:lnTo>
                    <a:pt x="0" y="8429"/>
                  </a:lnTo>
                  <a:lnTo>
                    <a:pt x="1281" y="9483"/>
                  </a:lnTo>
                  <a:lnTo>
                    <a:pt x="1281" y="10537"/>
                  </a:lnTo>
                  <a:lnTo>
                    <a:pt x="1909" y="11854"/>
                  </a:lnTo>
                  <a:lnTo>
                    <a:pt x="1482" y="13171"/>
                  </a:lnTo>
                  <a:lnTo>
                    <a:pt x="2110" y="14224"/>
                  </a:lnTo>
                  <a:lnTo>
                    <a:pt x="2110" y="15541"/>
                  </a:lnTo>
                  <a:lnTo>
                    <a:pt x="3165" y="16332"/>
                  </a:lnTo>
                  <a:lnTo>
                    <a:pt x="4245" y="16859"/>
                  </a:lnTo>
                  <a:lnTo>
                    <a:pt x="5300" y="16859"/>
                  </a:lnTo>
                  <a:lnTo>
                    <a:pt x="5073" y="17912"/>
                  </a:lnTo>
                  <a:lnTo>
                    <a:pt x="6128" y="18966"/>
                  </a:lnTo>
                  <a:lnTo>
                    <a:pt x="6781" y="18439"/>
                  </a:lnTo>
                  <a:lnTo>
                    <a:pt x="6781" y="17649"/>
                  </a:lnTo>
                  <a:lnTo>
                    <a:pt x="8037" y="18176"/>
                  </a:lnTo>
                  <a:lnTo>
                    <a:pt x="8464" y="18966"/>
                  </a:lnTo>
                  <a:lnTo>
                    <a:pt x="9519" y="19229"/>
                  </a:lnTo>
                  <a:lnTo>
                    <a:pt x="10574" y="19493"/>
                  </a:lnTo>
                  <a:lnTo>
                    <a:pt x="11001" y="20546"/>
                  </a:lnTo>
                  <a:lnTo>
                    <a:pt x="11001" y="20546"/>
                  </a:lnTo>
                  <a:lnTo>
                    <a:pt x="11654" y="21073"/>
                  </a:lnTo>
                  <a:lnTo>
                    <a:pt x="12483" y="20283"/>
                  </a:lnTo>
                  <a:lnTo>
                    <a:pt x="13136" y="21073"/>
                  </a:lnTo>
                  <a:lnTo>
                    <a:pt x="13337" y="21600"/>
                  </a:lnTo>
                  <a:lnTo>
                    <a:pt x="13965" y="21600"/>
                  </a:lnTo>
                  <a:lnTo>
                    <a:pt x="14593" y="20810"/>
                  </a:lnTo>
                  <a:lnTo>
                    <a:pt x="15447" y="20810"/>
                  </a:lnTo>
                  <a:lnTo>
                    <a:pt x="16074" y="20283"/>
                  </a:lnTo>
                  <a:lnTo>
                    <a:pt x="17154" y="20283"/>
                  </a:lnTo>
                  <a:lnTo>
                    <a:pt x="17782" y="20546"/>
                  </a:lnTo>
                  <a:lnTo>
                    <a:pt x="19264" y="20810"/>
                  </a:lnTo>
                  <a:lnTo>
                    <a:pt x="19038" y="21073"/>
                  </a:lnTo>
                  <a:lnTo>
                    <a:pt x="19892" y="20810"/>
                  </a:lnTo>
                  <a:lnTo>
                    <a:pt x="19465" y="18439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4" name="Shape 1756"/>
            <p:cNvSpPr/>
            <p:nvPr/>
          </p:nvSpPr>
          <p:spPr>
            <a:xfrm>
              <a:off x="8226086" y="7619196"/>
              <a:ext cx="391091" cy="208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543"/>
                  </a:moveTo>
                  <a:lnTo>
                    <a:pt x="11211" y="1543"/>
                  </a:lnTo>
                  <a:lnTo>
                    <a:pt x="7817" y="0"/>
                  </a:lnTo>
                  <a:lnTo>
                    <a:pt x="6891" y="4629"/>
                  </a:lnTo>
                  <a:lnTo>
                    <a:pt x="4320" y="6171"/>
                  </a:lnTo>
                  <a:lnTo>
                    <a:pt x="823" y="9257"/>
                  </a:lnTo>
                  <a:lnTo>
                    <a:pt x="823" y="13886"/>
                  </a:lnTo>
                  <a:lnTo>
                    <a:pt x="0" y="18514"/>
                  </a:lnTo>
                  <a:lnTo>
                    <a:pt x="8640" y="21600"/>
                  </a:lnTo>
                  <a:lnTo>
                    <a:pt x="21600" y="16971"/>
                  </a:lnTo>
                  <a:lnTo>
                    <a:pt x="19851" y="3086"/>
                  </a:lnTo>
                  <a:lnTo>
                    <a:pt x="17280" y="1543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5" name="Shape 1757"/>
            <p:cNvSpPr/>
            <p:nvPr/>
          </p:nvSpPr>
          <p:spPr>
            <a:xfrm>
              <a:off x="8304303" y="7291224"/>
              <a:ext cx="847363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11" y="20520"/>
                  </a:moveTo>
                  <a:lnTo>
                    <a:pt x="15571" y="19980"/>
                  </a:lnTo>
                  <a:lnTo>
                    <a:pt x="15191" y="18360"/>
                  </a:lnTo>
                  <a:lnTo>
                    <a:pt x="16805" y="17820"/>
                  </a:lnTo>
                  <a:lnTo>
                    <a:pt x="17992" y="16740"/>
                  </a:lnTo>
                  <a:lnTo>
                    <a:pt x="19179" y="17280"/>
                  </a:lnTo>
                  <a:lnTo>
                    <a:pt x="18372" y="15120"/>
                  </a:lnTo>
                  <a:lnTo>
                    <a:pt x="18372" y="12960"/>
                  </a:lnTo>
                  <a:lnTo>
                    <a:pt x="18372" y="10800"/>
                  </a:lnTo>
                  <a:lnTo>
                    <a:pt x="19606" y="10260"/>
                  </a:lnTo>
                  <a:lnTo>
                    <a:pt x="19986" y="8640"/>
                  </a:lnTo>
                  <a:lnTo>
                    <a:pt x="21173" y="8100"/>
                  </a:lnTo>
                  <a:lnTo>
                    <a:pt x="21600" y="7020"/>
                  </a:lnTo>
                  <a:lnTo>
                    <a:pt x="20413" y="6480"/>
                  </a:lnTo>
                  <a:lnTo>
                    <a:pt x="20413" y="4320"/>
                  </a:lnTo>
                  <a:lnTo>
                    <a:pt x="18799" y="3780"/>
                  </a:lnTo>
                  <a:lnTo>
                    <a:pt x="17612" y="2700"/>
                  </a:lnTo>
                  <a:lnTo>
                    <a:pt x="15998" y="1620"/>
                  </a:lnTo>
                  <a:lnTo>
                    <a:pt x="13577" y="1080"/>
                  </a:lnTo>
                  <a:lnTo>
                    <a:pt x="13197" y="0"/>
                  </a:lnTo>
                  <a:lnTo>
                    <a:pt x="10776" y="2160"/>
                  </a:lnTo>
                  <a:lnTo>
                    <a:pt x="8782" y="1620"/>
                  </a:lnTo>
                  <a:lnTo>
                    <a:pt x="6789" y="2160"/>
                  </a:lnTo>
                  <a:lnTo>
                    <a:pt x="3988" y="2160"/>
                  </a:lnTo>
                  <a:lnTo>
                    <a:pt x="1187" y="4320"/>
                  </a:lnTo>
                  <a:lnTo>
                    <a:pt x="0" y="5940"/>
                  </a:lnTo>
                  <a:lnTo>
                    <a:pt x="380" y="7020"/>
                  </a:lnTo>
                  <a:lnTo>
                    <a:pt x="1187" y="11340"/>
                  </a:lnTo>
                  <a:lnTo>
                    <a:pt x="1614" y="12420"/>
                  </a:lnTo>
                  <a:lnTo>
                    <a:pt x="3181" y="12960"/>
                  </a:lnTo>
                  <a:lnTo>
                    <a:pt x="5982" y="12960"/>
                  </a:lnTo>
                  <a:lnTo>
                    <a:pt x="7168" y="13500"/>
                  </a:lnTo>
                  <a:lnTo>
                    <a:pt x="7975" y="18360"/>
                  </a:lnTo>
                  <a:lnTo>
                    <a:pt x="8403" y="18360"/>
                  </a:lnTo>
                  <a:lnTo>
                    <a:pt x="11204" y="19980"/>
                  </a:lnTo>
                  <a:lnTo>
                    <a:pt x="11583" y="21600"/>
                  </a:lnTo>
                  <a:lnTo>
                    <a:pt x="13197" y="19980"/>
                  </a:lnTo>
                  <a:lnTo>
                    <a:pt x="14811" y="2052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6" name="Shape 1758"/>
            <p:cNvSpPr/>
            <p:nvPr/>
          </p:nvSpPr>
          <p:spPr>
            <a:xfrm>
              <a:off x="8775470" y="7857718"/>
              <a:ext cx="1804603" cy="1729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2" y="2421"/>
                  </a:moveTo>
                  <a:lnTo>
                    <a:pt x="20285" y="2234"/>
                  </a:lnTo>
                  <a:lnTo>
                    <a:pt x="19906" y="1303"/>
                  </a:lnTo>
                  <a:lnTo>
                    <a:pt x="20285" y="931"/>
                  </a:lnTo>
                  <a:lnTo>
                    <a:pt x="19326" y="372"/>
                  </a:lnTo>
                  <a:lnTo>
                    <a:pt x="18390" y="0"/>
                  </a:lnTo>
                  <a:lnTo>
                    <a:pt x="17075" y="745"/>
                  </a:lnTo>
                  <a:lnTo>
                    <a:pt x="16339" y="745"/>
                  </a:lnTo>
                  <a:lnTo>
                    <a:pt x="16139" y="1676"/>
                  </a:lnTo>
                  <a:lnTo>
                    <a:pt x="15403" y="1676"/>
                  </a:lnTo>
                  <a:lnTo>
                    <a:pt x="14088" y="2234"/>
                  </a:lnTo>
                  <a:lnTo>
                    <a:pt x="13709" y="3724"/>
                  </a:lnTo>
                  <a:lnTo>
                    <a:pt x="13887" y="4469"/>
                  </a:lnTo>
                  <a:lnTo>
                    <a:pt x="12773" y="4097"/>
                  </a:lnTo>
                  <a:lnTo>
                    <a:pt x="11814" y="4655"/>
                  </a:lnTo>
                  <a:lnTo>
                    <a:pt x="11257" y="4283"/>
                  </a:lnTo>
                  <a:lnTo>
                    <a:pt x="10700" y="5028"/>
                  </a:lnTo>
                  <a:lnTo>
                    <a:pt x="9942" y="4655"/>
                  </a:lnTo>
                  <a:lnTo>
                    <a:pt x="9184" y="4655"/>
                  </a:lnTo>
                  <a:lnTo>
                    <a:pt x="8627" y="5214"/>
                  </a:lnTo>
                  <a:lnTo>
                    <a:pt x="7869" y="4655"/>
                  </a:lnTo>
                  <a:lnTo>
                    <a:pt x="6554" y="4841"/>
                  </a:lnTo>
                  <a:lnTo>
                    <a:pt x="4503" y="5028"/>
                  </a:lnTo>
                  <a:lnTo>
                    <a:pt x="3188" y="5214"/>
                  </a:lnTo>
                  <a:lnTo>
                    <a:pt x="2251" y="5772"/>
                  </a:lnTo>
                  <a:lnTo>
                    <a:pt x="1872" y="6331"/>
                  </a:lnTo>
                  <a:lnTo>
                    <a:pt x="1115" y="6331"/>
                  </a:lnTo>
                  <a:lnTo>
                    <a:pt x="1672" y="7076"/>
                  </a:lnTo>
                  <a:lnTo>
                    <a:pt x="2430" y="8566"/>
                  </a:lnTo>
                  <a:lnTo>
                    <a:pt x="2630" y="9497"/>
                  </a:lnTo>
                  <a:lnTo>
                    <a:pt x="1872" y="9683"/>
                  </a:lnTo>
                  <a:lnTo>
                    <a:pt x="736" y="11917"/>
                  </a:lnTo>
                  <a:lnTo>
                    <a:pt x="1115" y="13593"/>
                  </a:lnTo>
                  <a:lnTo>
                    <a:pt x="357" y="13779"/>
                  </a:lnTo>
                  <a:lnTo>
                    <a:pt x="178" y="14710"/>
                  </a:lnTo>
                  <a:lnTo>
                    <a:pt x="0" y="15828"/>
                  </a:lnTo>
                  <a:lnTo>
                    <a:pt x="357" y="15641"/>
                  </a:lnTo>
                  <a:lnTo>
                    <a:pt x="1115" y="16200"/>
                  </a:lnTo>
                  <a:lnTo>
                    <a:pt x="1672" y="16759"/>
                  </a:lnTo>
                  <a:lnTo>
                    <a:pt x="2430" y="16200"/>
                  </a:lnTo>
                  <a:lnTo>
                    <a:pt x="3188" y="16386"/>
                  </a:lnTo>
                  <a:lnTo>
                    <a:pt x="3946" y="16386"/>
                  </a:lnTo>
                  <a:lnTo>
                    <a:pt x="5060" y="16200"/>
                  </a:lnTo>
                  <a:lnTo>
                    <a:pt x="5818" y="16572"/>
                  </a:lnTo>
                  <a:lnTo>
                    <a:pt x="6375" y="16014"/>
                  </a:lnTo>
                  <a:lnTo>
                    <a:pt x="8069" y="15455"/>
                  </a:lnTo>
                  <a:lnTo>
                    <a:pt x="8827" y="14338"/>
                  </a:lnTo>
                  <a:lnTo>
                    <a:pt x="9006" y="14338"/>
                  </a:lnTo>
                  <a:lnTo>
                    <a:pt x="9184" y="14152"/>
                  </a:lnTo>
                  <a:lnTo>
                    <a:pt x="10321" y="13966"/>
                  </a:lnTo>
                  <a:lnTo>
                    <a:pt x="10878" y="13407"/>
                  </a:lnTo>
                  <a:lnTo>
                    <a:pt x="12394" y="13966"/>
                  </a:lnTo>
                  <a:lnTo>
                    <a:pt x="13709" y="13966"/>
                  </a:lnTo>
                  <a:lnTo>
                    <a:pt x="14266" y="15083"/>
                  </a:lnTo>
                  <a:lnTo>
                    <a:pt x="15403" y="15455"/>
                  </a:lnTo>
                  <a:lnTo>
                    <a:pt x="15760" y="16200"/>
                  </a:lnTo>
                  <a:lnTo>
                    <a:pt x="16518" y="16945"/>
                  </a:lnTo>
                  <a:lnTo>
                    <a:pt x="16897" y="17690"/>
                  </a:lnTo>
                  <a:lnTo>
                    <a:pt x="15202" y="18062"/>
                  </a:lnTo>
                  <a:lnTo>
                    <a:pt x="14645" y="18621"/>
                  </a:lnTo>
                  <a:lnTo>
                    <a:pt x="15024" y="19179"/>
                  </a:lnTo>
                  <a:lnTo>
                    <a:pt x="14645" y="20669"/>
                  </a:lnTo>
                  <a:lnTo>
                    <a:pt x="14266" y="21228"/>
                  </a:lnTo>
                  <a:lnTo>
                    <a:pt x="15024" y="21600"/>
                  </a:lnTo>
                  <a:lnTo>
                    <a:pt x="16139" y="21041"/>
                  </a:lnTo>
                  <a:lnTo>
                    <a:pt x="17075" y="21041"/>
                  </a:lnTo>
                  <a:lnTo>
                    <a:pt x="17075" y="20297"/>
                  </a:lnTo>
                  <a:lnTo>
                    <a:pt x="18011" y="17876"/>
                  </a:lnTo>
                  <a:lnTo>
                    <a:pt x="18591" y="17131"/>
                  </a:lnTo>
                  <a:lnTo>
                    <a:pt x="19326" y="16386"/>
                  </a:lnTo>
                  <a:lnTo>
                    <a:pt x="20463" y="15828"/>
                  </a:lnTo>
                  <a:lnTo>
                    <a:pt x="21600" y="16014"/>
                  </a:lnTo>
                  <a:lnTo>
                    <a:pt x="21600" y="2421"/>
                  </a:lnTo>
                  <a:lnTo>
                    <a:pt x="20842" y="242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7" name="Shape 1759"/>
            <p:cNvSpPr/>
            <p:nvPr/>
          </p:nvSpPr>
          <p:spPr>
            <a:xfrm>
              <a:off x="8304303" y="7276317"/>
              <a:ext cx="847363" cy="596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11" y="20520"/>
                  </a:moveTo>
                  <a:lnTo>
                    <a:pt x="15571" y="19980"/>
                  </a:lnTo>
                  <a:lnTo>
                    <a:pt x="15191" y="18360"/>
                  </a:lnTo>
                  <a:lnTo>
                    <a:pt x="16805" y="17820"/>
                  </a:lnTo>
                  <a:lnTo>
                    <a:pt x="17992" y="16740"/>
                  </a:lnTo>
                  <a:lnTo>
                    <a:pt x="19179" y="17280"/>
                  </a:lnTo>
                  <a:lnTo>
                    <a:pt x="18372" y="15120"/>
                  </a:lnTo>
                  <a:lnTo>
                    <a:pt x="18372" y="12960"/>
                  </a:lnTo>
                  <a:lnTo>
                    <a:pt x="18372" y="10800"/>
                  </a:lnTo>
                  <a:lnTo>
                    <a:pt x="19606" y="10260"/>
                  </a:lnTo>
                  <a:lnTo>
                    <a:pt x="19986" y="8640"/>
                  </a:lnTo>
                  <a:lnTo>
                    <a:pt x="21173" y="8100"/>
                  </a:lnTo>
                  <a:lnTo>
                    <a:pt x="21600" y="7020"/>
                  </a:lnTo>
                  <a:lnTo>
                    <a:pt x="20413" y="6480"/>
                  </a:lnTo>
                  <a:lnTo>
                    <a:pt x="20413" y="4320"/>
                  </a:lnTo>
                  <a:lnTo>
                    <a:pt x="18799" y="3780"/>
                  </a:lnTo>
                  <a:lnTo>
                    <a:pt x="17612" y="2700"/>
                  </a:lnTo>
                  <a:lnTo>
                    <a:pt x="15998" y="1620"/>
                  </a:lnTo>
                  <a:lnTo>
                    <a:pt x="13577" y="1080"/>
                  </a:lnTo>
                  <a:lnTo>
                    <a:pt x="13197" y="0"/>
                  </a:lnTo>
                  <a:lnTo>
                    <a:pt x="10776" y="2160"/>
                  </a:lnTo>
                  <a:lnTo>
                    <a:pt x="8782" y="1620"/>
                  </a:lnTo>
                  <a:lnTo>
                    <a:pt x="6789" y="2160"/>
                  </a:lnTo>
                  <a:lnTo>
                    <a:pt x="3988" y="2160"/>
                  </a:lnTo>
                  <a:lnTo>
                    <a:pt x="1187" y="4320"/>
                  </a:lnTo>
                  <a:lnTo>
                    <a:pt x="0" y="5940"/>
                  </a:lnTo>
                  <a:lnTo>
                    <a:pt x="380" y="7020"/>
                  </a:lnTo>
                  <a:lnTo>
                    <a:pt x="1187" y="11340"/>
                  </a:lnTo>
                  <a:lnTo>
                    <a:pt x="1614" y="12420"/>
                  </a:lnTo>
                  <a:lnTo>
                    <a:pt x="3181" y="12960"/>
                  </a:lnTo>
                  <a:lnTo>
                    <a:pt x="5982" y="12960"/>
                  </a:lnTo>
                  <a:lnTo>
                    <a:pt x="7168" y="13500"/>
                  </a:lnTo>
                  <a:lnTo>
                    <a:pt x="7975" y="18360"/>
                  </a:lnTo>
                  <a:lnTo>
                    <a:pt x="8403" y="18360"/>
                  </a:lnTo>
                  <a:lnTo>
                    <a:pt x="11204" y="19980"/>
                  </a:lnTo>
                  <a:lnTo>
                    <a:pt x="11583" y="21600"/>
                  </a:lnTo>
                  <a:lnTo>
                    <a:pt x="13197" y="19980"/>
                  </a:lnTo>
                  <a:lnTo>
                    <a:pt x="14811" y="2052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8" name="Shape 1760"/>
            <p:cNvSpPr/>
            <p:nvPr/>
          </p:nvSpPr>
          <p:spPr>
            <a:xfrm>
              <a:off x="8775470" y="7842811"/>
              <a:ext cx="1804603" cy="17292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42" y="2421"/>
                  </a:moveTo>
                  <a:lnTo>
                    <a:pt x="20285" y="2234"/>
                  </a:lnTo>
                  <a:lnTo>
                    <a:pt x="19906" y="1303"/>
                  </a:lnTo>
                  <a:lnTo>
                    <a:pt x="20285" y="931"/>
                  </a:lnTo>
                  <a:lnTo>
                    <a:pt x="19326" y="372"/>
                  </a:lnTo>
                  <a:lnTo>
                    <a:pt x="18390" y="0"/>
                  </a:lnTo>
                  <a:lnTo>
                    <a:pt x="17075" y="745"/>
                  </a:lnTo>
                  <a:lnTo>
                    <a:pt x="16339" y="745"/>
                  </a:lnTo>
                  <a:lnTo>
                    <a:pt x="16139" y="1676"/>
                  </a:lnTo>
                  <a:lnTo>
                    <a:pt x="15403" y="1676"/>
                  </a:lnTo>
                  <a:lnTo>
                    <a:pt x="14088" y="2234"/>
                  </a:lnTo>
                  <a:lnTo>
                    <a:pt x="13709" y="3724"/>
                  </a:lnTo>
                  <a:lnTo>
                    <a:pt x="13887" y="4469"/>
                  </a:lnTo>
                  <a:lnTo>
                    <a:pt x="12773" y="4097"/>
                  </a:lnTo>
                  <a:lnTo>
                    <a:pt x="11814" y="4655"/>
                  </a:lnTo>
                  <a:lnTo>
                    <a:pt x="11257" y="4283"/>
                  </a:lnTo>
                  <a:lnTo>
                    <a:pt x="10700" y="5028"/>
                  </a:lnTo>
                  <a:lnTo>
                    <a:pt x="9942" y="4655"/>
                  </a:lnTo>
                  <a:lnTo>
                    <a:pt x="9184" y="4655"/>
                  </a:lnTo>
                  <a:lnTo>
                    <a:pt x="8627" y="5214"/>
                  </a:lnTo>
                  <a:lnTo>
                    <a:pt x="7869" y="4655"/>
                  </a:lnTo>
                  <a:lnTo>
                    <a:pt x="6554" y="4841"/>
                  </a:lnTo>
                  <a:lnTo>
                    <a:pt x="4503" y="5028"/>
                  </a:lnTo>
                  <a:lnTo>
                    <a:pt x="3188" y="5214"/>
                  </a:lnTo>
                  <a:lnTo>
                    <a:pt x="2251" y="5772"/>
                  </a:lnTo>
                  <a:lnTo>
                    <a:pt x="1872" y="6331"/>
                  </a:lnTo>
                  <a:lnTo>
                    <a:pt x="1115" y="6331"/>
                  </a:lnTo>
                  <a:lnTo>
                    <a:pt x="1672" y="7076"/>
                  </a:lnTo>
                  <a:lnTo>
                    <a:pt x="2430" y="8566"/>
                  </a:lnTo>
                  <a:lnTo>
                    <a:pt x="2630" y="9497"/>
                  </a:lnTo>
                  <a:lnTo>
                    <a:pt x="1872" y="9683"/>
                  </a:lnTo>
                  <a:lnTo>
                    <a:pt x="736" y="11917"/>
                  </a:lnTo>
                  <a:lnTo>
                    <a:pt x="1115" y="13593"/>
                  </a:lnTo>
                  <a:lnTo>
                    <a:pt x="357" y="13779"/>
                  </a:lnTo>
                  <a:lnTo>
                    <a:pt x="178" y="14710"/>
                  </a:lnTo>
                  <a:lnTo>
                    <a:pt x="0" y="15828"/>
                  </a:lnTo>
                  <a:lnTo>
                    <a:pt x="357" y="15641"/>
                  </a:lnTo>
                  <a:lnTo>
                    <a:pt x="1115" y="16200"/>
                  </a:lnTo>
                  <a:lnTo>
                    <a:pt x="1672" y="16759"/>
                  </a:lnTo>
                  <a:lnTo>
                    <a:pt x="2430" y="16200"/>
                  </a:lnTo>
                  <a:lnTo>
                    <a:pt x="3188" y="16386"/>
                  </a:lnTo>
                  <a:lnTo>
                    <a:pt x="3946" y="16386"/>
                  </a:lnTo>
                  <a:lnTo>
                    <a:pt x="5060" y="16200"/>
                  </a:lnTo>
                  <a:lnTo>
                    <a:pt x="5818" y="16572"/>
                  </a:lnTo>
                  <a:lnTo>
                    <a:pt x="6375" y="16014"/>
                  </a:lnTo>
                  <a:lnTo>
                    <a:pt x="8069" y="15455"/>
                  </a:lnTo>
                  <a:lnTo>
                    <a:pt x="8827" y="14338"/>
                  </a:lnTo>
                  <a:lnTo>
                    <a:pt x="9006" y="14338"/>
                  </a:lnTo>
                  <a:lnTo>
                    <a:pt x="9184" y="14152"/>
                  </a:lnTo>
                  <a:lnTo>
                    <a:pt x="10321" y="13966"/>
                  </a:lnTo>
                  <a:lnTo>
                    <a:pt x="10878" y="13407"/>
                  </a:lnTo>
                  <a:lnTo>
                    <a:pt x="12394" y="13966"/>
                  </a:lnTo>
                  <a:lnTo>
                    <a:pt x="13709" y="13966"/>
                  </a:lnTo>
                  <a:lnTo>
                    <a:pt x="14266" y="15083"/>
                  </a:lnTo>
                  <a:lnTo>
                    <a:pt x="15403" y="15455"/>
                  </a:lnTo>
                  <a:lnTo>
                    <a:pt x="15760" y="16200"/>
                  </a:lnTo>
                  <a:lnTo>
                    <a:pt x="16518" y="16945"/>
                  </a:lnTo>
                  <a:lnTo>
                    <a:pt x="16897" y="17690"/>
                  </a:lnTo>
                  <a:lnTo>
                    <a:pt x="15202" y="18062"/>
                  </a:lnTo>
                  <a:lnTo>
                    <a:pt x="14645" y="18621"/>
                  </a:lnTo>
                  <a:lnTo>
                    <a:pt x="15024" y="19179"/>
                  </a:lnTo>
                  <a:lnTo>
                    <a:pt x="14645" y="20669"/>
                  </a:lnTo>
                  <a:lnTo>
                    <a:pt x="14266" y="21228"/>
                  </a:lnTo>
                  <a:lnTo>
                    <a:pt x="15024" y="21600"/>
                  </a:lnTo>
                  <a:lnTo>
                    <a:pt x="16139" y="21041"/>
                  </a:lnTo>
                  <a:lnTo>
                    <a:pt x="17075" y="21041"/>
                  </a:lnTo>
                  <a:lnTo>
                    <a:pt x="17075" y="20297"/>
                  </a:lnTo>
                  <a:lnTo>
                    <a:pt x="18011" y="17876"/>
                  </a:lnTo>
                  <a:lnTo>
                    <a:pt x="18591" y="17131"/>
                  </a:lnTo>
                  <a:lnTo>
                    <a:pt x="19326" y="16386"/>
                  </a:lnTo>
                  <a:lnTo>
                    <a:pt x="20463" y="15828"/>
                  </a:lnTo>
                  <a:lnTo>
                    <a:pt x="21600" y="16014"/>
                  </a:lnTo>
                  <a:lnTo>
                    <a:pt x="21600" y="2421"/>
                  </a:lnTo>
                  <a:lnTo>
                    <a:pt x="20842" y="242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9" name="Shape 1761"/>
            <p:cNvSpPr/>
            <p:nvPr/>
          </p:nvSpPr>
          <p:spPr>
            <a:xfrm>
              <a:off x="8758713" y="7246503"/>
              <a:ext cx="1350194" cy="11180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4" y="12384"/>
                  </a:moveTo>
                  <a:lnTo>
                    <a:pt x="19574" y="11520"/>
                  </a:lnTo>
                  <a:lnTo>
                    <a:pt x="18829" y="10944"/>
                  </a:lnTo>
                  <a:lnTo>
                    <a:pt x="19097" y="10080"/>
                  </a:lnTo>
                  <a:lnTo>
                    <a:pt x="20587" y="9792"/>
                  </a:lnTo>
                  <a:lnTo>
                    <a:pt x="21094" y="9216"/>
                  </a:lnTo>
                  <a:lnTo>
                    <a:pt x="21600" y="8352"/>
                  </a:lnTo>
                  <a:lnTo>
                    <a:pt x="20855" y="7488"/>
                  </a:lnTo>
                  <a:lnTo>
                    <a:pt x="18829" y="6912"/>
                  </a:lnTo>
                  <a:lnTo>
                    <a:pt x="18591" y="6048"/>
                  </a:lnTo>
                  <a:lnTo>
                    <a:pt x="17340" y="5760"/>
                  </a:lnTo>
                  <a:lnTo>
                    <a:pt x="16327" y="4896"/>
                  </a:lnTo>
                  <a:lnTo>
                    <a:pt x="16327" y="4320"/>
                  </a:lnTo>
                  <a:lnTo>
                    <a:pt x="15314" y="3744"/>
                  </a:lnTo>
                  <a:lnTo>
                    <a:pt x="15314" y="2592"/>
                  </a:lnTo>
                  <a:lnTo>
                    <a:pt x="15075" y="1440"/>
                  </a:lnTo>
                  <a:lnTo>
                    <a:pt x="14062" y="576"/>
                  </a:lnTo>
                  <a:lnTo>
                    <a:pt x="13049" y="288"/>
                  </a:lnTo>
                  <a:lnTo>
                    <a:pt x="11798" y="1152"/>
                  </a:lnTo>
                  <a:lnTo>
                    <a:pt x="11292" y="576"/>
                  </a:lnTo>
                  <a:lnTo>
                    <a:pt x="10308" y="288"/>
                  </a:lnTo>
                  <a:lnTo>
                    <a:pt x="9802" y="576"/>
                  </a:lnTo>
                  <a:lnTo>
                    <a:pt x="9027" y="0"/>
                  </a:lnTo>
                  <a:lnTo>
                    <a:pt x="8282" y="0"/>
                  </a:lnTo>
                  <a:lnTo>
                    <a:pt x="7299" y="2304"/>
                  </a:lnTo>
                  <a:lnTo>
                    <a:pt x="6018" y="2304"/>
                  </a:lnTo>
                  <a:lnTo>
                    <a:pt x="5273" y="2880"/>
                  </a:lnTo>
                  <a:lnTo>
                    <a:pt x="5542" y="3168"/>
                  </a:lnTo>
                  <a:lnTo>
                    <a:pt x="5542" y="4320"/>
                  </a:lnTo>
                  <a:lnTo>
                    <a:pt x="6286" y="4608"/>
                  </a:lnTo>
                  <a:lnTo>
                    <a:pt x="6018" y="5184"/>
                  </a:lnTo>
                  <a:lnTo>
                    <a:pt x="5273" y="5472"/>
                  </a:lnTo>
                  <a:lnTo>
                    <a:pt x="5035" y="6336"/>
                  </a:lnTo>
                  <a:lnTo>
                    <a:pt x="4260" y="6624"/>
                  </a:lnTo>
                  <a:lnTo>
                    <a:pt x="4260" y="7776"/>
                  </a:lnTo>
                  <a:lnTo>
                    <a:pt x="4260" y="8928"/>
                  </a:lnTo>
                  <a:lnTo>
                    <a:pt x="4767" y="10080"/>
                  </a:lnTo>
                  <a:lnTo>
                    <a:pt x="4022" y="9792"/>
                  </a:lnTo>
                  <a:lnTo>
                    <a:pt x="3277" y="10368"/>
                  </a:lnTo>
                  <a:lnTo>
                    <a:pt x="2264" y="10656"/>
                  </a:lnTo>
                  <a:lnTo>
                    <a:pt x="2503" y="11520"/>
                  </a:lnTo>
                  <a:lnTo>
                    <a:pt x="2026" y="11808"/>
                  </a:lnTo>
                  <a:lnTo>
                    <a:pt x="1013" y="11520"/>
                  </a:lnTo>
                  <a:lnTo>
                    <a:pt x="0" y="12384"/>
                  </a:lnTo>
                  <a:lnTo>
                    <a:pt x="506" y="13824"/>
                  </a:lnTo>
                  <a:lnTo>
                    <a:pt x="1758" y="16704"/>
                  </a:lnTo>
                  <a:lnTo>
                    <a:pt x="506" y="18432"/>
                  </a:lnTo>
                  <a:lnTo>
                    <a:pt x="506" y="19296"/>
                  </a:lnTo>
                  <a:lnTo>
                    <a:pt x="1519" y="19584"/>
                  </a:lnTo>
                  <a:lnTo>
                    <a:pt x="1758" y="21600"/>
                  </a:lnTo>
                  <a:lnTo>
                    <a:pt x="2771" y="21600"/>
                  </a:lnTo>
                  <a:lnTo>
                    <a:pt x="3277" y="20736"/>
                  </a:lnTo>
                  <a:lnTo>
                    <a:pt x="4529" y="19872"/>
                  </a:lnTo>
                  <a:lnTo>
                    <a:pt x="6286" y="19584"/>
                  </a:lnTo>
                  <a:lnTo>
                    <a:pt x="9027" y="19296"/>
                  </a:lnTo>
                  <a:lnTo>
                    <a:pt x="10785" y="19008"/>
                  </a:lnTo>
                  <a:lnTo>
                    <a:pt x="11798" y="19872"/>
                  </a:lnTo>
                  <a:lnTo>
                    <a:pt x="12543" y="19008"/>
                  </a:lnTo>
                  <a:lnTo>
                    <a:pt x="13556" y="19008"/>
                  </a:lnTo>
                  <a:lnTo>
                    <a:pt x="14569" y="19584"/>
                  </a:lnTo>
                  <a:lnTo>
                    <a:pt x="15314" y="18432"/>
                  </a:lnTo>
                  <a:lnTo>
                    <a:pt x="16058" y="19008"/>
                  </a:lnTo>
                  <a:lnTo>
                    <a:pt x="17340" y="18144"/>
                  </a:lnTo>
                  <a:lnTo>
                    <a:pt x="18829" y="18720"/>
                  </a:lnTo>
                  <a:lnTo>
                    <a:pt x="18591" y="17568"/>
                  </a:lnTo>
                  <a:lnTo>
                    <a:pt x="19097" y="15264"/>
                  </a:lnTo>
                  <a:lnTo>
                    <a:pt x="20855" y="14400"/>
                  </a:lnTo>
                  <a:lnTo>
                    <a:pt x="20081" y="13248"/>
                  </a:lnTo>
                  <a:lnTo>
                    <a:pt x="19574" y="12384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0" name="Shape 1762"/>
            <p:cNvSpPr/>
            <p:nvPr/>
          </p:nvSpPr>
          <p:spPr>
            <a:xfrm>
              <a:off x="8287543" y="6933443"/>
              <a:ext cx="988901" cy="521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0" y="6171"/>
                  </a:moveTo>
                  <a:lnTo>
                    <a:pt x="18875" y="3086"/>
                  </a:lnTo>
                  <a:lnTo>
                    <a:pt x="16800" y="2469"/>
                  </a:lnTo>
                  <a:lnTo>
                    <a:pt x="15092" y="3086"/>
                  </a:lnTo>
                  <a:lnTo>
                    <a:pt x="12366" y="0"/>
                  </a:lnTo>
                  <a:lnTo>
                    <a:pt x="10658" y="0"/>
                  </a:lnTo>
                  <a:lnTo>
                    <a:pt x="8583" y="2469"/>
                  </a:lnTo>
                  <a:lnTo>
                    <a:pt x="8583" y="3086"/>
                  </a:lnTo>
                  <a:lnTo>
                    <a:pt x="8908" y="5554"/>
                  </a:lnTo>
                  <a:lnTo>
                    <a:pt x="8908" y="8023"/>
                  </a:lnTo>
                  <a:lnTo>
                    <a:pt x="8583" y="9874"/>
                  </a:lnTo>
                  <a:lnTo>
                    <a:pt x="7892" y="9874"/>
                  </a:lnTo>
                  <a:lnTo>
                    <a:pt x="6508" y="9874"/>
                  </a:lnTo>
                  <a:lnTo>
                    <a:pt x="4475" y="6171"/>
                  </a:lnTo>
                  <a:lnTo>
                    <a:pt x="3092" y="4937"/>
                  </a:lnTo>
                  <a:lnTo>
                    <a:pt x="1749" y="6789"/>
                  </a:lnTo>
                  <a:lnTo>
                    <a:pt x="692" y="12343"/>
                  </a:lnTo>
                  <a:lnTo>
                    <a:pt x="0" y="14811"/>
                  </a:lnTo>
                  <a:lnTo>
                    <a:pt x="0" y="17280"/>
                  </a:lnTo>
                  <a:lnTo>
                    <a:pt x="366" y="21600"/>
                  </a:lnTo>
                  <a:lnTo>
                    <a:pt x="1383" y="19749"/>
                  </a:lnTo>
                  <a:lnTo>
                    <a:pt x="3783" y="17280"/>
                  </a:lnTo>
                  <a:lnTo>
                    <a:pt x="6183" y="17280"/>
                  </a:lnTo>
                  <a:lnTo>
                    <a:pt x="7892" y="16663"/>
                  </a:lnTo>
                  <a:lnTo>
                    <a:pt x="9600" y="17280"/>
                  </a:lnTo>
                  <a:lnTo>
                    <a:pt x="11675" y="14811"/>
                  </a:lnTo>
                  <a:lnTo>
                    <a:pt x="12000" y="16046"/>
                  </a:lnTo>
                  <a:lnTo>
                    <a:pt x="14075" y="16663"/>
                  </a:lnTo>
                  <a:lnTo>
                    <a:pt x="15458" y="17897"/>
                  </a:lnTo>
                  <a:lnTo>
                    <a:pt x="16475" y="19131"/>
                  </a:lnTo>
                  <a:lnTo>
                    <a:pt x="17492" y="19131"/>
                  </a:lnTo>
                  <a:lnTo>
                    <a:pt x="18508" y="17897"/>
                  </a:lnTo>
                  <a:lnTo>
                    <a:pt x="20258" y="17897"/>
                  </a:lnTo>
                  <a:lnTo>
                    <a:pt x="21600" y="13577"/>
                  </a:lnTo>
                  <a:lnTo>
                    <a:pt x="20583" y="8640"/>
                  </a:lnTo>
                  <a:lnTo>
                    <a:pt x="19200" y="617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1" name="Shape 1763"/>
            <p:cNvSpPr/>
            <p:nvPr/>
          </p:nvSpPr>
          <p:spPr>
            <a:xfrm>
              <a:off x="8758713" y="7231595"/>
              <a:ext cx="1350194" cy="11180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74" y="12384"/>
                  </a:moveTo>
                  <a:lnTo>
                    <a:pt x="19574" y="11520"/>
                  </a:lnTo>
                  <a:lnTo>
                    <a:pt x="18829" y="10944"/>
                  </a:lnTo>
                  <a:lnTo>
                    <a:pt x="19097" y="10080"/>
                  </a:lnTo>
                  <a:lnTo>
                    <a:pt x="20587" y="9792"/>
                  </a:lnTo>
                  <a:lnTo>
                    <a:pt x="21094" y="9216"/>
                  </a:lnTo>
                  <a:lnTo>
                    <a:pt x="21600" y="8352"/>
                  </a:lnTo>
                  <a:lnTo>
                    <a:pt x="20855" y="7488"/>
                  </a:lnTo>
                  <a:lnTo>
                    <a:pt x="18829" y="6912"/>
                  </a:lnTo>
                  <a:lnTo>
                    <a:pt x="18591" y="6048"/>
                  </a:lnTo>
                  <a:lnTo>
                    <a:pt x="17340" y="5760"/>
                  </a:lnTo>
                  <a:lnTo>
                    <a:pt x="16327" y="4896"/>
                  </a:lnTo>
                  <a:lnTo>
                    <a:pt x="16327" y="4320"/>
                  </a:lnTo>
                  <a:lnTo>
                    <a:pt x="15314" y="3744"/>
                  </a:lnTo>
                  <a:lnTo>
                    <a:pt x="15314" y="2592"/>
                  </a:lnTo>
                  <a:lnTo>
                    <a:pt x="15075" y="1440"/>
                  </a:lnTo>
                  <a:lnTo>
                    <a:pt x="14062" y="576"/>
                  </a:lnTo>
                  <a:lnTo>
                    <a:pt x="13049" y="288"/>
                  </a:lnTo>
                  <a:lnTo>
                    <a:pt x="11798" y="1152"/>
                  </a:lnTo>
                  <a:lnTo>
                    <a:pt x="11292" y="576"/>
                  </a:lnTo>
                  <a:lnTo>
                    <a:pt x="10308" y="288"/>
                  </a:lnTo>
                  <a:lnTo>
                    <a:pt x="9802" y="576"/>
                  </a:lnTo>
                  <a:lnTo>
                    <a:pt x="9027" y="0"/>
                  </a:lnTo>
                  <a:lnTo>
                    <a:pt x="8282" y="0"/>
                  </a:lnTo>
                  <a:lnTo>
                    <a:pt x="7299" y="2304"/>
                  </a:lnTo>
                  <a:lnTo>
                    <a:pt x="6018" y="2304"/>
                  </a:lnTo>
                  <a:lnTo>
                    <a:pt x="5273" y="2880"/>
                  </a:lnTo>
                  <a:lnTo>
                    <a:pt x="5542" y="3168"/>
                  </a:lnTo>
                  <a:lnTo>
                    <a:pt x="5542" y="4320"/>
                  </a:lnTo>
                  <a:lnTo>
                    <a:pt x="6286" y="4608"/>
                  </a:lnTo>
                  <a:lnTo>
                    <a:pt x="6018" y="5184"/>
                  </a:lnTo>
                  <a:lnTo>
                    <a:pt x="5273" y="5472"/>
                  </a:lnTo>
                  <a:lnTo>
                    <a:pt x="5035" y="6336"/>
                  </a:lnTo>
                  <a:lnTo>
                    <a:pt x="4260" y="6624"/>
                  </a:lnTo>
                  <a:lnTo>
                    <a:pt x="4260" y="7776"/>
                  </a:lnTo>
                  <a:lnTo>
                    <a:pt x="4260" y="8928"/>
                  </a:lnTo>
                  <a:lnTo>
                    <a:pt x="4767" y="10080"/>
                  </a:lnTo>
                  <a:lnTo>
                    <a:pt x="4022" y="9792"/>
                  </a:lnTo>
                  <a:lnTo>
                    <a:pt x="3277" y="10368"/>
                  </a:lnTo>
                  <a:lnTo>
                    <a:pt x="2264" y="10656"/>
                  </a:lnTo>
                  <a:lnTo>
                    <a:pt x="2503" y="11520"/>
                  </a:lnTo>
                  <a:lnTo>
                    <a:pt x="2026" y="11808"/>
                  </a:lnTo>
                  <a:lnTo>
                    <a:pt x="1013" y="11520"/>
                  </a:lnTo>
                  <a:lnTo>
                    <a:pt x="0" y="12384"/>
                  </a:lnTo>
                  <a:lnTo>
                    <a:pt x="506" y="13824"/>
                  </a:lnTo>
                  <a:lnTo>
                    <a:pt x="1758" y="16704"/>
                  </a:lnTo>
                  <a:lnTo>
                    <a:pt x="506" y="18432"/>
                  </a:lnTo>
                  <a:lnTo>
                    <a:pt x="506" y="19296"/>
                  </a:lnTo>
                  <a:lnTo>
                    <a:pt x="1519" y="19584"/>
                  </a:lnTo>
                  <a:lnTo>
                    <a:pt x="1758" y="21600"/>
                  </a:lnTo>
                  <a:lnTo>
                    <a:pt x="1758" y="21600"/>
                  </a:lnTo>
                  <a:lnTo>
                    <a:pt x="2771" y="21600"/>
                  </a:lnTo>
                  <a:lnTo>
                    <a:pt x="3277" y="20736"/>
                  </a:lnTo>
                  <a:lnTo>
                    <a:pt x="4529" y="19872"/>
                  </a:lnTo>
                  <a:lnTo>
                    <a:pt x="6286" y="19584"/>
                  </a:lnTo>
                  <a:lnTo>
                    <a:pt x="9027" y="19296"/>
                  </a:lnTo>
                  <a:lnTo>
                    <a:pt x="10785" y="19008"/>
                  </a:lnTo>
                  <a:lnTo>
                    <a:pt x="11798" y="19872"/>
                  </a:lnTo>
                  <a:lnTo>
                    <a:pt x="12543" y="19008"/>
                  </a:lnTo>
                  <a:lnTo>
                    <a:pt x="13556" y="19008"/>
                  </a:lnTo>
                  <a:lnTo>
                    <a:pt x="14569" y="19584"/>
                  </a:lnTo>
                  <a:lnTo>
                    <a:pt x="15314" y="18432"/>
                  </a:lnTo>
                  <a:lnTo>
                    <a:pt x="16058" y="19008"/>
                  </a:lnTo>
                  <a:lnTo>
                    <a:pt x="17340" y="18144"/>
                  </a:lnTo>
                  <a:lnTo>
                    <a:pt x="18829" y="18720"/>
                  </a:lnTo>
                  <a:lnTo>
                    <a:pt x="18591" y="17568"/>
                  </a:lnTo>
                  <a:lnTo>
                    <a:pt x="19097" y="15264"/>
                  </a:lnTo>
                  <a:lnTo>
                    <a:pt x="20855" y="14400"/>
                  </a:lnTo>
                  <a:lnTo>
                    <a:pt x="20081" y="13248"/>
                  </a:lnTo>
                  <a:lnTo>
                    <a:pt x="19574" y="12384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2" name="Shape 1764"/>
            <p:cNvSpPr/>
            <p:nvPr/>
          </p:nvSpPr>
          <p:spPr>
            <a:xfrm>
              <a:off x="8287543" y="6918534"/>
              <a:ext cx="988901" cy="521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00" y="6171"/>
                  </a:moveTo>
                  <a:lnTo>
                    <a:pt x="18875" y="3086"/>
                  </a:lnTo>
                  <a:lnTo>
                    <a:pt x="16800" y="2469"/>
                  </a:lnTo>
                  <a:lnTo>
                    <a:pt x="15092" y="3086"/>
                  </a:lnTo>
                  <a:lnTo>
                    <a:pt x="12366" y="0"/>
                  </a:lnTo>
                  <a:lnTo>
                    <a:pt x="10658" y="0"/>
                  </a:lnTo>
                  <a:lnTo>
                    <a:pt x="8583" y="2469"/>
                  </a:lnTo>
                  <a:lnTo>
                    <a:pt x="8583" y="3086"/>
                  </a:lnTo>
                  <a:lnTo>
                    <a:pt x="8908" y="5554"/>
                  </a:lnTo>
                  <a:lnTo>
                    <a:pt x="8908" y="8023"/>
                  </a:lnTo>
                  <a:lnTo>
                    <a:pt x="8583" y="9874"/>
                  </a:lnTo>
                  <a:lnTo>
                    <a:pt x="7892" y="9874"/>
                  </a:lnTo>
                  <a:lnTo>
                    <a:pt x="6508" y="9874"/>
                  </a:lnTo>
                  <a:lnTo>
                    <a:pt x="4475" y="6171"/>
                  </a:lnTo>
                  <a:lnTo>
                    <a:pt x="3092" y="4937"/>
                  </a:lnTo>
                  <a:lnTo>
                    <a:pt x="1749" y="6789"/>
                  </a:lnTo>
                  <a:lnTo>
                    <a:pt x="692" y="12343"/>
                  </a:lnTo>
                  <a:lnTo>
                    <a:pt x="0" y="14811"/>
                  </a:lnTo>
                  <a:lnTo>
                    <a:pt x="0" y="17280"/>
                  </a:lnTo>
                  <a:lnTo>
                    <a:pt x="366" y="21600"/>
                  </a:lnTo>
                  <a:lnTo>
                    <a:pt x="1383" y="19749"/>
                  </a:lnTo>
                  <a:lnTo>
                    <a:pt x="3783" y="17280"/>
                  </a:lnTo>
                  <a:lnTo>
                    <a:pt x="6183" y="17280"/>
                  </a:lnTo>
                  <a:lnTo>
                    <a:pt x="7892" y="16663"/>
                  </a:lnTo>
                  <a:lnTo>
                    <a:pt x="9600" y="17280"/>
                  </a:lnTo>
                  <a:lnTo>
                    <a:pt x="11675" y="14811"/>
                  </a:lnTo>
                  <a:lnTo>
                    <a:pt x="12000" y="16046"/>
                  </a:lnTo>
                  <a:lnTo>
                    <a:pt x="14075" y="16663"/>
                  </a:lnTo>
                  <a:lnTo>
                    <a:pt x="15458" y="17897"/>
                  </a:lnTo>
                  <a:lnTo>
                    <a:pt x="16475" y="19131"/>
                  </a:lnTo>
                  <a:lnTo>
                    <a:pt x="17492" y="19131"/>
                  </a:lnTo>
                  <a:lnTo>
                    <a:pt x="18508" y="17897"/>
                  </a:lnTo>
                  <a:lnTo>
                    <a:pt x="20258" y="17897"/>
                  </a:lnTo>
                  <a:lnTo>
                    <a:pt x="21600" y="13577"/>
                  </a:lnTo>
                  <a:lnTo>
                    <a:pt x="20583" y="8640"/>
                  </a:lnTo>
                  <a:lnTo>
                    <a:pt x="19200" y="617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3" name="Shape 1765"/>
            <p:cNvSpPr/>
            <p:nvPr/>
          </p:nvSpPr>
          <p:spPr>
            <a:xfrm>
              <a:off x="8492401" y="6545843"/>
              <a:ext cx="627607" cy="462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8" y="11148"/>
                  </a:moveTo>
                  <a:lnTo>
                    <a:pt x="18908" y="5574"/>
                  </a:lnTo>
                  <a:lnTo>
                    <a:pt x="18908" y="1394"/>
                  </a:lnTo>
                  <a:lnTo>
                    <a:pt x="18331" y="0"/>
                  </a:lnTo>
                  <a:lnTo>
                    <a:pt x="15126" y="697"/>
                  </a:lnTo>
                  <a:lnTo>
                    <a:pt x="8076" y="1394"/>
                  </a:lnTo>
                  <a:lnTo>
                    <a:pt x="4294" y="3484"/>
                  </a:lnTo>
                  <a:lnTo>
                    <a:pt x="1602" y="5574"/>
                  </a:lnTo>
                  <a:lnTo>
                    <a:pt x="513" y="7665"/>
                  </a:lnTo>
                  <a:lnTo>
                    <a:pt x="0" y="9755"/>
                  </a:lnTo>
                  <a:lnTo>
                    <a:pt x="1602" y="11148"/>
                  </a:lnTo>
                  <a:lnTo>
                    <a:pt x="1090" y="13239"/>
                  </a:lnTo>
                  <a:lnTo>
                    <a:pt x="1602" y="15329"/>
                  </a:lnTo>
                  <a:lnTo>
                    <a:pt x="2692" y="16026"/>
                  </a:lnTo>
                  <a:lnTo>
                    <a:pt x="4294" y="16026"/>
                  </a:lnTo>
                  <a:lnTo>
                    <a:pt x="5961" y="15329"/>
                  </a:lnTo>
                  <a:lnTo>
                    <a:pt x="6474" y="20903"/>
                  </a:lnTo>
                  <a:lnTo>
                    <a:pt x="9742" y="18116"/>
                  </a:lnTo>
                  <a:lnTo>
                    <a:pt x="12434" y="18116"/>
                  </a:lnTo>
                  <a:lnTo>
                    <a:pt x="16729" y="21600"/>
                  </a:lnTo>
                  <a:lnTo>
                    <a:pt x="19421" y="20903"/>
                  </a:lnTo>
                  <a:lnTo>
                    <a:pt x="20510" y="20903"/>
                  </a:lnTo>
                  <a:lnTo>
                    <a:pt x="21600" y="15329"/>
                  </a:lnTo>
                  <a:lnTo>
                    <a:pt x="18908" y="1114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4" name="Shape 1766"/>
            <p:cNvSpPr/>
            <p:nvPr/>
          </p:nvSpPr>
          <p:spPr>
            <a:xfrm>
              <a:off x="8507297" y="3937003"/>
              <a:ext cx="2087679" cy="40996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38" y="128"/>
                  </a:moveTo>
                  <a:lnTo>
                    <a:pt x="19480" y="59"/>
                  </a:lnTo>
                  <a:lnTo>
                    <a:pt x="19172" y="628"/>
                  </a:lnTo>
                  <a:lnTo>
                    <a:pt x="19480" y="1100"/>
                  </a:lnTo>
                  <a:lnTo>
                    <a:pt x="19480" y="1335"/>
                  </a:lnTo>
                  <a:lnTo>
                    <a:pt x="19326" y="1571"/>
                  </a:lnTo>
                  <a:lnTo>
                    <a:pt x="18517" y="1807"/>
                  </a:lnTo>
                  <a:lnTo>
                    <a:pt x="18035" y="1807"/>
                  </a:lnTo>
                  <a:lnTo>
                    <a:pt x="17708" y="1649"/>
                  </a:lnTo>
                  <a:lnTo>
                    <a:pt x="17380" y="1571"/>
                  </a:lnTo>
                  <a:lnTo>
                    <a:pt x="17207" y="1649"/>
                  </a:lnTo>
                  <a:lnTo>
                    <a:pt x="16898" y="1649"/>
                  </a:lnTo>
                  <a:lnTo>
                    <a:pt x="16898" y="1414"/>
                  </a:lnTo>
                  <a:lnTo>
                    <a:pt x="16898" y="1100"/>
                  </a:lnTo>
                  <a:lnTo>
                    <a:pt x="17207" y="864"/>
                  </a:lnTo>
                  <a:lnTo>
                    <a:pt x="17380" y="628"/>
                  </a:lnTo>
                  <a:lnTo>
                    <a:pt x="17207" y="471"/>
                  </a:lnTo>
                  <a:lnTo>
                    <a:pt x="16398" y="157"/>
                  </a:lnTo>
                  <a:lnTo>
                    <a:pt x="15434" y="236"/>
                  </a:lnTo>
                  <a:lnTo>
                    <a:pt x="14451" y="393"/>
                  </a:lnTo>
                  <a:lnTo>
                    <a:pt x="13488" y="471"/>
                  </a:lnTo>
                  <a:lnTo>
                    <a:pt x="14297" y="628"/>
                  </a:lnTo>
                  <a:lnTo>
                    <a:pt x="15107" y="864"/>
                  </a:lnTo>
                  <a:lnTo>
                    <a:pt x="15588" y="1728"/>
                  </a:lnTo>
                  <a:lnTo>
                    <a:pt x="15762" y="1964"/>
                  </a:lnTo>
                  <a:lnTo>
                    <a:pt x="16243" y="1964"/>
                  </a:lnTo>
                  <a:lnTo>
                    <a:pt x="16898" y="2199"/>
                  </a:lnTo>
                  <a:lnTo>
                    <a:pt x="17380" y="2592"/>
                  </a:lnTo>
                  <a:lnTo>
                    <a:pt x="17534" y="3063"/>
                  </a:lnTo>
                  <a:lnTo>
                    <a:pt x="16398" y="2985"/>
                  </a:lnTo>
                  <a:lnTo>
                    <a:pt x="15434" y="3063"/>
                  </a:lnTo>
                  <a:lnTo>
                    <a:pt x="15107" y="3142"/>
                  </a:lnTo>
                  <a:lnTo>
                    <a:pt x="15107" y="3220"/>
                  </a:lnTo>
                  <a:lnTo>
                    <a:pt x="14952" y="3535"/>
                  </a:lnTo>
                  <a:lnTo>
                    <a:pt x="14451" y="3927"/>
                  </a:lnTo>
                  <a:lnTo>
                    <a:pt x="13970" y="4399"/>
                  </a:lnTo>
                  <a:lnTo>
                    <a:pt x="13816" y="4713"/>
                  </a:lnTo>
                  <a:lnTo>
                    <a:pt x="14124" y="4870"/>
                  </a:lnTo>
                  <a:lnTo>
                    <a:pt x="15762" y="5498"/>
                  </a:lnTo>
                  <a:lnTo>
                    <a:pt x="14451" y="5734"/>
                  </a:lnTo>
                  <a:lnTo>
                    <a:pt x="12833" y="5734"/>
                  </a:lnTo>
                  <a:lnTo>
                    <a:pt x="11542" y="5577"/>
                  </a:lnTo>
                  <a:lnTo>
                    <a:pt x="11214" y="5734"/>
                  </a:lnTo>
                  <a:lnTo>
                    <a:pt x="11041" y="5969"/>
                  </a:lnTo>
                  <a:lnTo>
                    <a:pt x="11696" y="6284"/>
                  </a:lnTo>
                  <a:lnTo>
                    <a:pt x="12679" y="6362"/>
                  </a:lnTo>
                  <a:lnTo>
                    <a:pt x="13160" y="6362"/>
                  </a:lnTo>
                  <a:lnTo>
                    <a:pt x="13488" y="6519"/>
                  </a:lnTo>
                  <a:lnTo>
                    <a:pt x="13488" y="6676"/>
                  </a:lnTo>
                  <a:lnTo>
                    <a:pt x="13160" y="6912"/>
                  </a:lnTo>
                  <a:lnTo>
                    <a:pt x="12987" y="6991"/>
                  </a:lnTo>
                  <a:lnTo>
                    <a:pt x="12505" y="6991"/>
                  </a:lnTo>
                  <a:lnTo>
                    <a:pt x="11542" y="6833"/>
                  </a:lnTo>
                  <a:lnTo>
                    <a:pt x="10559" y="6755"/>
                  </a:lnTo>
                  <a:lnTo>
                    <a:pt x="10077" y="6676"/>
                  </a:lnTo>
                  <a:lnTo>
                    <a:pt x="9750" y="6519"/>
                  </a:lnTo>
                  <a:lnTo>
                    <a:pt x="8613" y="5812"/>
                  </a:lnTo>
                  <a:lnTo>
                    <a:pt x="8440" y="5420"/>
                  </a:lnTo>
                  <a:lnTo>
                    <a:pt x="8440" y="5263"/>
                  </a:lnTo>
                  <a:lnTo>
                    <a:pt x="8285" y="5027"/>
                  </a:lnTo>
                  <a:lnTo>
                    <a:pt x="7322" y="4870"/>
                  </a:lnTo>
                  <a:lnTo>
                    <a:pt x="6493" y="4713"/>
                  </a:lnTo>
                  <a:lnTo>
                    <a:pt x="4875" y="4163"/>
                  </a:lnTo>
                  <a:lnTo>
                    <a:pt x="5530" y="4163"/>
                  </a:lnTo>
                  <a:lnTo>
                    <a:pt x="6185" y="4320"/>
                  </a:lnTo>
                  <a:lnTo>
                    <a:pt x="7630" y="4320"/>
                  </a:lnTo>
                  <a:lnTo>
                    <a:pt x="10887" y="4399"/>
                  </a:lnTo>
                  <a:lnTo>
                    <a:pt x="12024" y="4241"/>
                  </a:lnTo>
                  <a:lnTo>
                    <a:pt x="12679" y="4084"/>
                  </a:lnTo>
                  <a:lnTo>
                    <a:pt x="13160" y="3770"/>
                  </a:lnTo>
                  <a:lnTo>
                    <a:pt x="13642" y="3142"/>
                  </a:lnTo>
                  <a:lnTo>
                    <a:pt x="13816" y="2828"/>
                  </a:lnTo>
                  <a:lnTo>
                    <a:pt x="13642" y="2513"/>
                  </a:lnTo>
                  <a:lnTo>
                    <a:pt x="12833" y="2042"/>
                  </a:lnTo>
                  <a:lnTo>
                    <a:pt x="11542" y="1885"/>
                  </a:lnTo>
                  <a:lnTo>
                    <a:pt x="8613" y="1492"/>
                  </a:lnTo>
                  <a:lnTo>
                    <a:pt x="7149" y="1257"/>
                  </a:lnTo>
                  <a:lnTo>
                    <a:pt x="5858" y="1257"/>
                  </a:lnTo>
                  <a:lnTo>
                    <a:pt x="2929" y="1257"/>
                  </a:lnTo>
                  <a:lnTo>
                    <a:pt x="3411" y="1021"/>
                  </a:lnTo>
                  <a:lnTo>
                    <a:pt x="3584" y="943"/>
                  </a:lnTo>
                  <a:lnTo>
                    <a:pt x="3256" y="864"/>
                  </a:lnTo>
                  <a:lnTo>
                    <a:pt x="2447" y="785"/>
                  </a:lnTo>
                  <a:lnTo>
                    <a:pt x="2120" y="1100"/>
                  </a:lnTo>
                  <a:lnTo>
                    <a:pt x="1464" y="1178"/>
                  </a:lnTo>
                  <a:lnTo>
                    <a:pt x="1464" y="1414"/>
                  </a:lnTo>
                  <a:lnTo>
                    <a:pt x="809" y="1728"/>
                  </a:lnTo>
                  <a:lnTo>
                    <a:pt x="173" y="2199"/>
                  </a:lnTo>
                  <a:lnTo>
                    <a:pt x="0" y="2671"/>
                  </a:lnTo>
                  <a:lnTo>
                    <a:pt x="501" y="3299"/>
                  </a:lnTo>
                  <a:lnTo>
                    <a:pt x="1310" y="3456"/>
                  </a:lnTo>
                  <a:lnTo>
                    <a:pt x="2120" y="3849"/>
                  </a:lnTo>
                  <a:lnTo>
                    <a:pt x="1792" y="4399"/>
                  </a:lnTo>
                  <a:lnTo>
                    <a:pt x="2775" y="5341"/>
                  </a:lnTo>
                  <a:lnTo>
                    <a:pt x="4066" y="5969"/>
                  </a:lnTo>
                  <a:lnTo>
                    <a:pt x="3256" y="6441"/>
                  </a:lnTo>
                  <a:lnTo>
                    <a:pt x="3411" y="6991"/>
                  </a:lnTo>
                  <a:lnTo>
                    <a:pt x="4721" y="7383"/>
                  </a:lnTo>
                  <a:lnTo>
                    <a:pt x="5530" y="7933"/>
                  </a:lnTo>
                  <a:lnTo>
                    <a:pt x="5202" y="8404"/>
                  </a:lnTo>
                  <a:lnTo>
                    <a:pt x="6493" y="8797"/>
                  </a:lnTo>
                  <a:lnTo>
                    <a:pt x="7476" y="9268"/>
                  </a:lnTo>
                  <a:lnTo>
                    <a:pt x="7322" y="9897"/>
                  </a:lnTo>
                  <a:lnTo>
                    <a:pt x="6493" y="10604"/>
                  </a:lnTo>
                  <a:lnTo>
                    <a:pt x="5530" y="11311"/>
                  </a:lnTo>
                  <a:lnTo>
                    <a:pt x="5048" y="12253"/>
                  </a:lnTo>
                  <a:lnTo>
                    <a:pt x="5357" y="12096"/>
                  </a:lnTo>
                  <a:lnTo>
                    <a:pt x="5858" y="12410"/>
                  </a:lnTo>
                  <a:lnTo>
                    <a:pt x="6667" y="12567"/>
                  </a:lnTo>
                  <a:lnTo>
                    <a:pt x="7630" y="12646"/>
                  </a:lnTo>
                  <a:lnTo>
                    <a:pt x="7630" y="12724"/>
                  </a:lnTo>
                  <a:lnTo>
                    <a:pt x="7476" y="12803"/>
                  </a:lnTo>
                  <a:lnTo>
                    <a:pt x="6994" y="12881"/>
                  </a:lnTo>
                  <a:lnTo>
                    <a:pt x="6667" y="12881"/>
                  </a:lnTo>
                  <a:lnTo>
                    <a:pt x="6493" y="13117"/>
                  </a:lnTo>
                  <a:lnTo>
                    <a:pt x="5530" y="13196"/>
                  </a:lnTo>
                  <a:lnTo>
                    <a:pt x="5530" y="13431"/>
                  </a:lnTo>
                  <a:lnTo>
                    <a:pt x="5530" y="13667"/>
                  </a:lnTo>
                  <a:lnTo>
                    <a:pt x="5357" y="13667"/>
                  </a:lnTo>
                  <a:lnTo>
                    <a:pt x="5530" y="13824"/>
                  </a:lnTo>
                  <a:lnTo>
                    <a:pt x="5530" y="14295"/>
                  </a:lnTo>
                  <a:lnTo>
                    <a:pt x="5530" y="14924"/>
                  </a:lnTo>
                  <a:lnTo>
                    <a:pt x="6339" y="15395"/>
                  </a:lnTo>
                  <a:lnTo>
                    <a:pt x="6012" y="16023"/>
                  </a:lnTo>
                  <a:lnTo>
                    <a:pt x="6667" y="16102"/>
                  </a:lnTo>
                  <a:lnTo>
                    <a:pt x="6821" y="16495"/>
                  </a:lnTo>
                  <a:lnTo>
                    <a:pt x="7476" y="16809"/>
                  </a:lnTo>
                  <a:lnTo>
                    <a:pt x="7958" y="17437"/>
                  </a:lnTo>
                  <a:lnTo>
                    <a:pt x="7958" y="17359"/>
                  </a:lnTo>
                  <a:lnTo>
                    <a:pt x="8440" y="17359"/>
                  </a:lnTo>
                  <a:lnTo>
                    <a:pt x="8941" y="17516"/>
                  </a:lnTo>
                  <a:lnTo>
                    <a:pt x="9268" y="17437"/>
                  </a:lnTo>
                  <a:lnTo>
                    <a:pt x="9904" y="17516"/>
                  </a:lnTo>
                  <a:lnTo>
                    <a:pt x="10232" y="17673"/>
                  </a:lnTo>
                  <a:lnTo>
                    <a:pt x="11041" y="17437"/>
                  </a:lnTo>
                  <a:lnTo>
                    <a:pt x="11696" y="17516"/>
                  </a:lnTo>
                  <a:lnTo>
                    <a:pt x="12351" y="17751"/>
                  </a:lnTo>
                  <a:lnTo>
                    <a:pt x="12505" y="18065"/>
                  </a:lnTo>
                  <a:lnTo>
                    <a:pt x="12505" y="18380"/>
                  </a:lnTo>
                  <a:lnTo>
                    <a:pt x="13160" y="18537"/>
                  </a:lnTo>
                  <a:lnTo>
                    <a:pt x="13160" y="18694"/>
                  </a:lnTo>
                  <a:lnTo>
                    <a:pt x="13816" y="18929"/>
                  </a:lnTo>
                  <a:lnTo>
                    <a:pt x="14625" y="19008"/>
                  </a:lnTo>
                  <a:lnTo>
                    <a:pt x="14779" y="19244"/>
                  </a:lnTo>
                  <a:lnTo>
                    <a:pt x="16089" y="19401"/>
                  </a:lnTo>
                  <a:lnTo>
                    <a:pt x="16571" y="19636"/>
                  </a:lnTo>
                  <a:lnTo>
                    <a:pt x="16243" y="19872"/>
                  </a:lnTo>
                  <a:lnTo>
                    <a:pt x="15916" y="20029"/>
                  </a:lnTo>
                  <a:lnTo>
                    <a:pt x="14952" y="20108"/>
                  </a:lnTo>
                  <a:lnTo>
                    <a:pt x="14779" y="20343"/>
                  </a:lnTo>
                  <a:lnTo>
                    <a:pt x="15261" y="20500"/>
                  </a:lnTo>
                  <a:lnTo>
                    <a:pt x="15261" y="20736"/>
                  </a:lnTo>
                  <a:lnTo>
                    <a:pt x="15588" y="20972"/>
                  </a:lnTo>
                  <a:lnTo>
                    <a:pt x="16089" y="21286"/>
                  </a:lnTo>
                  <a:lnTo>
                    <a:pt x="16725" y="21286"/>
                  </a:lnTo>
                  <a:lnTo>
                    <a:pt x="16898" y="20893"/>
                  </a:lnTo>
                  <a:lnTo>
                    <a:pt x="17534" y="20893"/>
                  </a:lnTo>
                  <a:lnTo>
                    <a:pt x="18671" y="20579"/>
                  </a:lnTo>
                  <a:lnTo>
                    <a:pt x="19480" y="20736"/>
                  </a:lnTo>
                  <a:lnTo>
                    <a:pt x="20309" y="20972"/>
                  </a:lnTo>
                  <a:lnTo>
                    <a:pt x="19981" y="21129"/>
                  </a:lnTo>
                  <a:lnTo>
                    <a:pt x="20309" y="21521"/>
                  </a:lnTo>
                  <a:lnTo>
                    <a:pt x="20791" y="21600"/>
                  </a:lnTo>
                  <a:lnTo>
                    <a:pt x="21446" y="21600"/>
                  </a:lnTo>
                  <a:lnTo>
                    <a:pt x="21446" y="13353"/>
                  </a:lnTo>
                  <a:lnTo>
                    <a:pt x="21600" y="0"/>
                  </a:lnTo>
                  <a:lnTo>
                    <a:pt x="21504" y="79"/>
                  </a:lnTo>
                  <a:lnTo>
                    <a:pt x="19538" y="12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5" name="Shape 1767"/>
            <p:cNvSpPr/>
            <p:nvPr/>
          </p:nvSpPr>
          <p:spPr>
            <a:xfrm>
              <a:off x="8492401" y="6530934"/>
              <a:ext cx="627607" cy="462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8" y="11148"/>
                  </a:moveTo>
                  <a:lnTo>
                    <a:pt x="18908" y="5574"/>
                  </a:lnTo>
                  <a:lnTo>
                    <a:pt x="18908" y="1394"/>
                  </a:lnTo>
                  <a:lnTo>
                    <a:pt x="18331" y="0"/>
                  </a:lnTo>
                  <a:lnTo>
                    <a:pt x="15126" y="697"/>
                  </a:lnTo>
                  <a:lnTo>
                    <a:pt x="8076" y="1394"/>
                  </a:lnTo>
                  <a:lnTo>
                    <a:pt x="4294" y="3484"/>
                  </a:lnTo>
                  <a:lnTo>
                    <a:pt x="1602" y="5574"/>
                  </a:lnTo>
                  <a:lnTo>
                    <a:pt x="513" y="7665"/>
                  </a:lnTo>
                  <a:lnTo>
                    <a:pt x="0" y="9755"/>
                  </a:lnTo>
                  <a:lnTo>
                    <a:pt x="1602" y="11148"/>
                  </a:lnTo>
                  <a:lnTo>
                    <a:pt x="1090" y="13239"/>
                  </a:lnTo>
                  <a:lnTo>
                    <a:pt x="1602" y="15329"/>
                  </a:lnTo>
                  <a:lnTo>
                    <a:pt x="2692" y="16026"/>
                  </a:lnTo>
                  <a:lnTo>
                    <a:pt x="4294" y="16026"/>
                  </a:lnTo>
                  <a:lnTo>
                    <a:pt x="5961" y="15329"/>
                  </a:lnTo>
                  <a:lnTo>
                    <a:pt x="6474" y="20903"/>
                  </a:lnTo>
                  <a:lnTo>
                    <a:pt x="9742" y="18116"/>
                  </a:lnTo>
                  <a:lnTo>
                    <a:pt x="12434" y="18116"/>
                  </a:lnTo>
                  <a:lnTo>
                    <a:pt x="16729" y="21600"/>
                  </a:lnTo>
                  <a:lnTo>
                    <a:pt x="19421" y="20903"/>
                  </a:lnTo>
                  <a:lnTo>
                    <a:pt x="20510" y="20903"/>
                  </a:lnTo>
                  <a:lnTo>
                    <a:pt x="21600" y="15329"/>
                  </a:lnTo>
                  <a:lnTo>
                    <a:pt x="18908" y="11148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6" name="Shape 1768"/>
            <p:cNvSpPr/>
            <p:nvPr/>
          </p:nvSpPr>
          <p:spPr>
            <a:xfrm>
              <a:off x="8507298" y="3955638"/>
              <a:ext cx="2076504" cy="40809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85" y="0"/>
                  </a:moveTo>
                  <a:lnTo>
                    <a:pt x="19275" y="533"/>
                  </a:lnTo>
                  <a:lnTo>
                    <a:pt x="19585" y="1006"/>
                  </a:lnTo>
                  <a:lnTo>
                    <a:pt x="19585" y="1243"/>
                  </a:lnTo>
                  <a:lnTo>
                    <a:pt x="19430" y="1479"/>
                  </a:lnTo>
                  <a:lnTo>
                    <a:pt x="18617" y="1716"/>
                  </a:lnTo>
                  <a:lnTo>
                    <a:pt x="18132" y="1716"/>
                  </a:lnTo>
                  <a:lnTo>
                    <a:pt x="17803" y="1558"/>
                  </a:lnTo>
                  <a:lnTo>
                    <a:pt x="17474" y="1479"/>
                  </a:lnTo>
                  <a:lnTo>
                    <a:pt x="17299" y="1558"/>
                  </a:lnTo>
                  <a:lnTo>
                    <a:pt x="16989" y="1558"/>
                  </a:lnTo>
                  <a:lnTo>
                    <a:pt x="16989" y="1322"/>
                  </a:lnTo>
                  <a:lnTo>
                    <a:pt x="16989" y="1006"/>
                  </a:lnTo>
                  <a:lnTo>
                    <a:pt x="17299" y="769"/>
                  </a:lnTo>
                  <a:lnTo>
                    <a:pt x="17474" y="533"/>
                  </a:lnTo>
                  <a:lnTo>
                    <a:pt x="17299" y="375"/>
                  </a:lnTo>
                  <a:lnTo>
                    <a:pt x="16486" y="59"/>
                  </a:lnTo>
                  <a:lnTo>
                    <a:pt x="15517" y="138"/>
                  </a:lnTo>
                  <a:lnTo>
                    <a:pt x="14529" y="296"/>
                  </a:lnTo>
                  <a:lnTo>
                    <a:pt x="13561" y="375"/>
                  </a:lnTo>
                  <a:lnTo>
                    <a:pt x="14374" y="533"/>
                  </a:lnTo>
                  <a:lnTo>
                    <a:pt x="15188" y="769"/>
                  </a:lnTo>
                  <a:lnTo>
                    <a:pt x="15672" y="1637"/>
                  </a:lnTo>
                  <a:lnTo>
                    <a:pt x="15846" y="1874"/>
                  </a:lnTo>
                  <a:lnTo>
                    <a:pt x="16331" y="1874"/>
                  </a:lnTo>
                  <a:lnTo>
                    <a:pt x="16989" y="2111"/>
                  </a:lnTo>
                  <a:lnTo>
                    <a:pt x="17474" y="2505"/>
                  </a:lnTo>
                  <a:lnTo>
                    <a:pt x="17629" y="2979"/>
                  </a:lnTo>
                  <a:lnTo>
                    <a:pt x="16486" y="2900"/>
                  </a:lnTo>
                  <a:lnTo>
                    <a:pt x="15517" y="2979"/>
                  </a:lnTo>
                  <a:lnTo>
                    <a:pt x="15188" y="3058"/>
                  </a:lnTo>
                  <a:lnTo>
                    <a:pt x="15188" y="3136"/>
                  </a:lnTo>
                  <a:lnTo>
                    <a:pt x="15033" y="3452"/>
                  </a:lnTo>
                  <a:lnTo>
                    <a:pt x="14529" y="3847"/>
                  </a:lnTo>
                  <a:lnTo>
                    <a:pt x="14045" y="4320"/>
                  </a:lnTo>
                  <a:lnTo>
                    <a:pt x="13890" y="4636"/>
                  </a:lnTo>
                  <a:lnTo>
                    <a:pt x="14200" y="4793"/>
                  </a:lnTo>
                  <a:lnTo>
                    <a:pt x="15846" y="5425"/>
                  </a:lnTo>
                  <a:lnTo>
                    <a:pt x="14529" y="5661"/>
                  </a:lnTo>
                  <a:lnTo>
                    <a:pt x="12902" y="5661"/>
                  </a:lnTo>
                  <a:lnTo>
                    <a:pt x="11604" y="5504"/>
                  </a:lnTo>
                  <a:lnTo>
                    <a:pt x="11275" y="5661"/>
                  </a:lnTo>
                  <a:lnTo>
                    <a:pt x="11100" y="5898"/>
                  </a:lnTo>
                  <a:lnTo>
                    <a:pt x="11759" y="6214"/>
                  </a:lnTo>
                  <a:lnTo>
                    <a:pt x="12747" y="6293"/>
                  </a:lnTo>
                  <a:lnTo>
                    <a:pt x="13231" y="6293"/>
                  </a:lnTo>
                  <a:lnTo>
                    <a:pt x="13561" y="6450"/>
                  </a:lnTo>
                  <a:lnTo>
                    <a:pt x="13561" y="6608"/>
                  </a:lnTo>
                  <a:lnTo>
                    <a:pt x="13231" y="6845"/>
                  </a:lnTo>
                  <a:lnTo>
                    <a:pt x="13057" y="6924"/>
                  </a:lnTo>
                  <a:lnTo>
                    <a:pt x="12573" y="6924"/>
                  </a:lnTo>
                  <a:lnTo>
                    <a:pt x="11604" y="6766"/>
                  </a:lnTo>
                  <a:lnTo>
                    <a:pt x="10616" y="6687"/>
                  </a:lnTo>
                  <a:lnTo>
                    <a:pt x="10132" y="6608"/>
                  </a:lnTo>
                  <a:lnTo>
                    <a:pt x="9802" y="6450"/>
                  </a:lnTo>
                  <a:lnTo>
                    <a:pt x="8659" y="5740"/>
                  </a:lnTo>
                  <a:lnTo>
                    <a:pt x="8485" y="5346"/>
                  </a:lnTo>
                  <a:lnTo>
                    <a:pt x="8485" y="5188"/>
                  </a:lnTo>
                  <a:lnTo>
                    <a:pt x="8330" y="4951"/>
                  </a:lnTo>
                  <a:lnTo>
                    <a:pt x="7361" y="4793"/>
                  </a:lnTo>
                  <a:lnTo>
                    <a:pt x="6528" y="4636"/>
                  </a:lnTo>
                  <a:lnTo>
                    <a:pt x="4901" y="4083"/>
                  </a:lnTo>
                  <a:lnTo>
                    <a:pt x="5560" y="4083"/>
                  </a:lnTo>
                  <a:lnTo>
                    <a:pt x="6218" y="4241"/>
                  </a:lnTo>
                  <a:lnTo>
                    <a:pt x="7671" y="4241"/>
                  </a:lnTo>
                  <a:lnTo>
                    <a:pt x="10945" y="4320"/>
                  </a:lnTo>
                  <a:lnTo>
                    <a:pt x="12088" y="4162"/>
                  </a:lnTo>
                  <a:lnTo>
                    <a:pt x="12747" y="4004"/>
                  </a:lnTo>
                  <a:lnTo>
                    <a:pt x="13231" y="3689"/>
                  </a:lnTo>
                  <a:lnTo>
                    <a:pt x="13716" y="3058"/>
                  </a:lnTo>
                  <a:lnTo>
                    <a:pt x="13890" y="2742"/>
                  </a:lnTo>
                  <a:lnTo>
                    <a:pt x="13716" y="2426"/>
                  </a:lnTo>
                  <a:lnTo>
                    <a:pt x="12902" y="1953"/>
                  </a:lnTo>
                  <a:lnTo>
                    <a:pt x="11604" y="1795"/>
                  </a:lnTo>
                  <a:lnTo>
                    <a:pt x="8659" y="1401"/>
                  </a:lnTo>
                  <a:lnTo>
                    <a:pt x="7187" y="1164"/>
                  </a:lnTo>
                  <a:lnTo>
                    <a:pt x="5889" y="1164"/>
                  </a:lnTo>
                  <a:lnTo>
                    <a:pt x="2945" y="1164"/>
                  </a:lnTo>
                  <a:lnTo>
                    <a:pt x="3429" y="927"/>
                  </a:lnTo>
                  <a:lnTo>
                    <a:pt x="3603" y="848"/>
                  </a:lnTo>
                  <a:lnTo>
                    <a:pt x="3274" y="769"/>
                  </a:lnTo>
                  <a:lnTo>
                    <a:pt x="2460" y="690"/>
                  </a:lnTo>
                  <a:lnTo>
                    <a:pt x="2131" y="1006"/>
                  </a:lnTo>
                  <a:lnTo>
                    <a:pt x="1472" y="1085"/>
                  </a:lnTo>
                  <a:lnTo>
                    <a:pt x="1472" y="1322"/>
                  </a:lnTo>
                  <a:lnTo>
                    <a:pt x="814" y="1637"/>
                  </a:lnTo>
                  <a:lnTo>
                    <a:pt x="174" y="2111"/>
                  </a:lnTo>
                  <a:lnTo>
                    <a:pt x="0" y="2584"/>
                  </a:lnTo>
                  <a:lnTo>
                    <a:pt x="504" y="3215"/>
                  </a:lnTo>
                  <a:lnTo>
                    <a:pt x="1317" y="3373"/>
                  </a:lnTo>
                  <a:lnTo>
                    <a:pt x="2131" y="3768"/>
                  </a:lnTo>
                  <a:lnTo>
                    <a:pt x="1802" y="4320"/>
                  </a:lnTo>
                  <a:lnTo>
                    <a:pt x="2790" y="5267"/>
                  </a:lnTo>
                  <a:lnTo>
                    <a:pt x="4088" y="5898"/>
                  </a:lnTo>
                  <a:lnTo>
                    <a:pt x="3274" y="6372"/>
                  </a:lnTo>
                  <a:lnTo>
                    <a:pt x="3429" y="6924"/>
                  </a:lnTo>
                  <a:lnTo>
                    <a:pt x="4746" y="7318"/>
                  </a:lnTo>
                  <a:lnTo>
                    <a:pt x="5560" y="7871"/>
                  </a:lnTo>
                  <a:lnTo>
                    <a:pt x="5230" y="8344"/>
                  </a:lnTo>
                  <a:lnTo>
                    <a:pt x="6528" y="8739"/>
                  </a:lnTo>
                  <a:lnTo>
                    <a:pt x="7516" y="9212"/>
                  </a:lnTo>
                  <a:lnTo>
                    <a:pt x="7361" y="9843"/>
                  </a:lnTo>
                  <a:lnTo>
                    <a:pt x="6528" y="10553"/>
                  </a:lnTo>
                  <a:lnTo>
                    <a:pt x="5560" y="11264"/>
                  </a:lnTo>
                  <a:lnTo>
                    <a:pt x="5076" y="12210"/>
                  </a:lnTo>
                  <a:lnTo>
                    <a:pt x="5385" y="12053"/>
                  </a:lnTo>
                  <a:lnTo>
                    <a:pt x="5889" y="12368"/>
                  </a:lnTo>
                  <a:lnTo>
                    <a:pt x="6703" y="12526"/>
                  </a:lnTo>
                  <a:lnTo>
                    <a:pt x="7671" y="12605"/>
                  </a:lnTo>
                  <a:lnTo>
                    <a:pt x="7671" y="12684"/>
                  </a:lnTo>
                  <a:lnTo>
                    <a:pt x="7516" y="12763"/>
                  </a:lnTo>
                  <a:lnTo>
                    <a:pt x="7032" y="12842"/>
                  </a:lnTo>
                  <a:lnTo>
                    <a:pt x="6703" y="12842"/>
                  </a:lnTo>
                  <a:lnTo>
                    <a:pt x="6528" y="13078"/>
                  </a:lnTo>
                  <a:lnTo>
                    <a:pt x="5560" y="13157"/>
                  </a:lnTo>
                  <a:lnTo>
                    <a:pt x="5560" y="13394"/>
                  </a:lnTo>
                  <a:lnTo>
                    <a:pt x="5560" y="13631"/>
                  </a:lnTo>
                  <a:lnTo>
                    <a:pt x="5385" y="13631"/>
                  </a:lnTo>
                  <a:lnTo>
                    <a:pt x="5560" y="13788"/>
                  </a:lnTo>
                  <a:lnTo>
                    <a:pt x="5560" y="14262"/>
                  </a:lnTo>
                  <a:lnTo>
                    <a:pt x="5560" y="14893"/>
                  </a:lnTo>
                  <a:lnTo>
                    <a:pt x="6373" y="15367"/>
                  </a:lnTo>
                  <a:lnTo>
                    <a:pt x="6044" y="15998"/>
                  </a:lnTo>
                  <a:lnTo>
                    <a:pt x="6703" y="16077"/>
                  </a:lnTo>
                  <a:lnTo>
                    <a:pt x="6858" y="16471"/>
                  </a:lnTo>
                  <a:lnTo>
                    <a:pt x="7516" y="16787"/>
                  </a:lnTo>
                  <a:lnTo>
                    <a:pt x="8001" y="17418"/>
                  </a:lnTo>
                  <a:lnTo>
                    <a:pt x="8001" y="17339"/>
                  </a:lnTo>
                  <a:lnTo>
                    <a:pt x="8485" y="17339"/>
                  </a:lnTo>
                  <a:lnTo>
                    <a:pt x="8989" y="17497"/>
                  </a:lnTo>
                  <a:lnTo>
                    <a:pt x="9318" y="17418"/>
                  </a:lnTo>
                  <a:lnTo>
                    <a:pt x="9957" y="17497"/>
                  </a:lnTo>
                  <a:lnTo>
                    <a:pt x="10287" y="17655"/>
                  </a:lnTo>
                  <a:lnTo>
                    <a:pt x="11100" y="17418"/>
                  </a:lnTo>
                  <a:lnTo>
                    <a:pt x="11759" y="17497"/>
                  </a:lnTo>
                  <a:lnTo>
                    <a:pt x="12418" y="17734"/>
                  </a:lnTo>
                  <a:lnTo>
                    <a:pt x="12573" y="18049"/>
                  </a:lnTo>
                  <a:lnTo>
                    <a:pt x="12573" y="18365"/>
                  </a:lnTo>
                  <a:lnTo>
                    <a:pt x="13231" y="18523"/>
                  </a:lnTo>
                  <a:lnTo>
                    <a:pt x="13231" y="18681"/>
                  </a:lnTo>
                  <a:lnTo>
                    <a:pt x="13890" y="18917"/>
                  </a:lnTo>
                  <a:lnTo>
                    <a:pt x="14703" y="18996"/>
                  </a:lnTo>
                  <a:lnTo>
                    <a:pt x="14858" y="19233"/>
                  </a:lnTo>
                  <a:lnTo>
                    <a:pt x="16176" y="19391"/>
                  </a:lnTo>
                  <a:lnTo>
                    <a:pt x="16660" y="19627"/>
                  </a:lnTo>
                  <a:lnTo>
                    <a:pt x="16331" y="19864"/>
                  </a:lnTo>
                  <a:lnTo>
                    <a:pt x="16001" y="20022"/>
                  </a:lnTo>
                  <a:lnTo>
                    <a:pt x="15033" y="20101"/>
                  </a:lnTo>
                  <a:lnTo>
                    <a:pt x="14858" y="20338"/>
                  </a:lnTo>
                  <a:lnTo>
                    <a:pt x="15343" y="20495"/>
                  </a:lnTo>
                  <a:lnTo>
                    <a:pt x="15343" y="20732"/>
                  </a:lnTo>
                  <a:lnTo>
                    <a:pt x="15672" y="20969"/>
                  </a:lnTo>
                  <a:lnTo>
                    <a:pt x="16176" y="21284"/>
                  </a:lnTo>
                  <a:lnTo>
                    <a:pt x="16176" y="21284"/>
                  </a:lnTo>
                  <a:lnTo>
                    <a:pt x="16815" y="21284"/>
                  </a:lnTo>
                  <a:lnTo>
                    <a:pt x="16989" y="20890"/>
                  </a:lnTo>
                  <a:lnTo>
                    <a:pt x="17629" y="20890"/>
                  </a:lnTo>
                  <a:lnTo>
                    <a:pt x="18772" y="20574"/>
                  </a:lnTo>
                  <a:lnTo>
                    <a:pt x="19585" y="20732"/>
                  </a:lnTo>
                  <a:lnTo>
                    <a:pt x="20418" y="20969"/>
                  </a:lnTo>
                  <a:lnTo>
                    <a:pt x="20089" y="21127"/>
                  </a:lnTo>
                  <a:lnTo>
                    <a:pt x="20418" y="21521"/>
                  </a:lnTo>
                  <a:lnTo>
                    <a:pt x="20903" y="21600"/>
                  </a:lnTo>
                  <a:lnTo>
                    <a:pt x="21561" y="21600"/>
                  </a:lnTo>
                  <a:lnTo>
                    <a:pt x="21600" y="0"/>
                  </a:lnTo>
                  <a:lnTo>
                    <a:pt x="19585" y="0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7" name="Shape 1769"/>
            <p:cNvSpPr/>
            <p:nvPr/>
          </p:nvSpPr>
          <p:spPr>
            <a:xfrm>
              <a:off x="7738154" y="4205340"/>
              <a:ext cx="1491732" cy="23703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25" y="12906"/>
                  </a:moveTo>
                  <a:lnTo>
                    <a:pt x="18418" y="12226"/>
                  </a:lnTo>
                  <a:lnTo>
                    <a:pt x="18876" y="11411"/>
                  </a:lnTo>
                  <a:lnTo>
                    <a:pt x="17744" y="10460"/>
                  </a:lnTo>
                  <a:lnTo>
                    <a:pt x="15910" y="9781"/>
                  </a:lnTo>
                  <a:lnTo>
                    <a:pt x="15694" y="8830"/>
                  </a:lnTo>
                  <a:lnTo>
                    <a:pt x="16827" y="8015"/>
                  </a:lnTo>
                  <a:lnTo>
                    <a:pt x="15020" y="6928"/>
                  </a:lnTo>
                  <a:lnTo>
                    <a:pt x="13645" y="5298"/>
                  </a:lnTo>
                  <a:lnTo>
                    <a:pt x="14103" y="4347"/>
                  </a:lnTo>
                  <a:lnTo>
                    <a:pt x="12971" y="3668"/>
                  </a:lnTo>
                  <a:lnTo>
                    <a:pt x="11838" y="3396"/>
                  </a:lnTo>
                  <a:lnTo>
                    <a:pt x="11137" y="2309"/>
                  </a:lnTo>
                  <a:lnTo>
                    <a:pt x="11380" y="1494"/>
                  </a:lnTo>
                  <a:lnTo>
                    <a:pt x="11596" y="1223"/>
                  </a:lnTo>
                  <a:lnTo>
                    <a:pt x="11137" y="543"/>
                  </a:lnTo>
                  <a:lnTo>
                    <a:pt x="9330" y="0"/>
                  </a:lnTo>
                  <a:lnTo>
                    <a:pt x="7955" y="0"/>
                  </a:lnTo>
                  <a:lnTo>
                    <a:pt x="7065" y="679"/>
                  </a:lnTo>
                  <a:lnTo>
                    <a:pt x="7065" y="1902"/>
                  </a:lnTo>
                  <a:lnTo>
                    <a:pt x="6607" y="3125"/>
                  </a:lnTo>
                  <a:lnTo>
                    <a:pt x="5016" y="2853"/>
                  </a:lnTo>
                  <a:lnTo>
                    <a:pt x="3883" y="3125"/>
                  </a:lnTo>
                  <a:lnTo>
                    <a:pt x="1160" y="2309"/>
                  </a:lnTo>
                  <a:lnTo>
                    <a:pt x="0" y="2717"/>
                  </a:lnTo>
                  <a:lnTo>
                    <a:pt x="1375" y="3668"/>
                  </a:lnTo>
                  <a:lnTo>
                    <a:pt x="3883" y="4347"/>
                  </a:lnTo>
                  <a:lnTo>
                    <a:pt x="4773" y="5026"/>
                  </a:lnTo>
                  <a:lnTo>
                    <a:pt x="4773" y="5706"/>
                  </a:lnTo>
                  <a:lnTo>
                    <a:pt x="5933" y="6249"/>
                  </a:lnTo>
                  <a:lnTo>
                    <a:pt x="5933" y="7064"/>
                  </a:lnTo>
                  <a:lnTo>
                    <a:pt x="6148" y="7879"/>
                  </a:lnTo>
                  <a:lnTo>
                    <a:pt x="6607" y="8558"/>
                  </a:lnTo>
                  <a:lnTo>
                    <a:pt x="7065" y="9374"/>
                  </a:lnTo>
                  <a:lnTo>
                    <a:pt x="7955" y="9509"/>
                  </a:lnTo>
                  <a:lnTo>
                    <a:pt x="8872" y="9781"/>
                  </a:lnTo>
                  <a:lnTo>
                    <a:pt x="9546" y="9917"/>
                  </a:lnTo>
                  <a:lnTo>
                    <a:pt x="9546" y="10189"/>
                  </a:lnTo>
                  <a:lnTo>
                    <a:pt x="9789" y="10460"/>
                  </a:lnTo>
                  <a:lnTo>
                    <a:pt x="9546" y="10732"/>
                  </a:lnTo>
                  <a:lnTo>
                    <a:pt x="8656" y="11819"/>
                  </a:lnTo>
                  <a:lnTo>
                    <a:pt x="6364" y="14128"/>
                  </a:lnTo>
                  <a:lnTo>
                    <a:pt x="5474" y="14672"/>
                  </a:lnTo>
                  <a:lnTo>
                    <a:pt x="4773" y="15215"/>
                  </a:lnTo>
                  <a:lnTo>
                    <a:pt x="4773" y="15894"/>
                  </a:lnTo>
                  <a:lnTo>
                    <a:pt x="5016" y="16574"/>
                  </a:lnTo>
                  <a:lnTo>
                    <a:pt x="5690" y="17796"/>
                  </a:lnTo>
                  <a:lnTo>
                    <a:pt x="6148" y="18340"/>
                  </a:lnTo>
                  <a:lnTo>
                    <a:pt x="6148" y="19019"/>
                  </a:lnTo>
                  <a:lnTo>
                    <a:pt x="6364" y="19698"/>
                  </a:lnTo>
                  <a:lnTo>
                    <a:pt x="6822" y="20242"/>
                  </a:lnTo>
                  <a:lnTo>
                    <a:pt x="7739" y="20513"/>
                  </a:lnTo>
                  <a:lnTo>
                    <a:pt x="8656" y="20785"/>
                  </a:lnTo>
                  <a:lnTo>
                    <a:pt x="8413" y="21600"/>
                  </a:lnTo>
                  <a:lnTo>
                    <a:pt x="9789" y="21600"/>
                  </a:lnTo>
                  <a:lnTo>
                    <a:pt x="10247" y="21464"/>
                  </a:lnTo>
                  <a:lnTo>
                    <a:pt x="10921" y="21192"/>
                  </a:lnTo>
                  <a:lnTo>
                    <a:pt x="13645" y="20242"/>
                  </a:lnTo>
                  <a:lnTo>
                    <a:pt x="16153" y="19562"/>
                  </a:lnTo>
                  <a:lnTo>
                    <a:pt x="18202" y="18883"/>
                  </a:lnTo>
                  <a:lnTo>
                    <a:pt x="18876" y="17253"/>
                  </a:lnTo>
                  <a:lnTo>
                    <a:pt x="20225" y="16030"/>
                  </a:lnTo>
                  <a:lnTo>
                    <a:pt x="21384" y="14808"/>
                  </a:lnTo>
                  <a:lnTo>
                    <a:pt x="21600" y="13721"/>
                  </a:lnTo>
                  <a:lnTo>
                    <a:pt x="20225" y="12906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8" name="Shape 1770"/>
            <p:cNvSpPr/>
            <p:nvPr/>
          </p:nvSpPr>
          <p:spPr>
            <a:xfrm>
              <a:off x="6939212" y="4533309"/>
              <a:ext cx="1286874" cy="3160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10" y="1121"/>
                  </a:moveTo>
                  <a:lnTo>
                    <a:pt x="11066" y="917"/>
                  </a:lnTo>
                  <a:lnTo>
                    <a:pt x="10534" y="1630"/>
                  </a:lnTo>
                  <a:lnTo>
                    <a:pt x="9221" y="1630"/>
                  </a:lnTo>
                  <a:lnTo>
                    <a:pt x="8159" y="2140"/>
                  </a:lnTo>
                  <a:lnTo>
                    <a:pt x="8159" y="2751"/>
                  </a:lnTo>
                  <a:lnTo>
                    <a:pt x="8409" y="3260"/>
                  </a:lnTo>
                  <a:lnTo>
                    <a:pt x="6564" y="3974"/>
                  </a:lnTo>
                  <a:lnTo>
                    <a:pt x="6564" y="4789"/>
                  </a:lnTo>
                  <a:lnTo>
                    <a:pt x="5252" y="5094"/>
                  </a:lnTo>
                  <a:lnTo>
                    <a:pt x="5252" y="6317"/>
                  </a:lnTo>
                  <a:lnTo>
                    <a:pt x="3689" y="7336"/>
                  </a:lnTo>
                  <a:lnTo>
                    <a:pt x="5001" y="7642"/>
                  </a:lnTo>
                  <a:lnTo>
                    <a:pt x="4470" y="8355"/>
                  </a:lnTo>
                  <a:lnTo>
                    <a:pt x="2094" y="8457"/>
                  </a:lnTo>
                  <a:lnTo>
                    <a:pt x="1032" y="9374"/>
                  </a:lnTo>
                  <a:lnTo>
                    <a:pt x="1563" y="10902"/>
                  </a:lnTo>
                  <a:lnTo>
                    <a:pt x="1563" y="11921"/>
                  </a:lnTo>
                  <a:lnTo>
                    <a:pt x="2876" y="12430"/>
                  </a:lnTo>
                  <a:lnTo>
                    <a:pt x="2876" y="12940"/>
                  </a:lnTo>
                  <a:lnTo>
                    <a:pt x="2094" y="13449"/>
                  </a:lnTo>
                  <a:lnTo>
                    <a:pt x="2094" y="14570"/>
                  </a:lnTo>
                  <a:lnTo>
                    <a:pt x="1032" y="14977"/>
                  </a:lnTo>
                  <a:lnTo>
                    <a:pt x="531" y="16200"/>
                  </a:lnTo>
                  <a:lnTo>
                    <a:pt x="0" y="16302"/>
                  </a:lnTo>
                  <a:lnTo>
                    <a:pt x="250" y="16913"/>
                  </a:lnTo>
                  <a:lnTo>
                    <a:pt x="1032" y="17219"/>
                  </a:lnTo>
                  <a:lnTo>
                    <a:pt x="1313" y="17525"/>
                  </a:lnTo>
                  <a:lnTo>
                    <a:pt x="1313" y="18340"/>
                  </a:lnTo>
                  <a:lnTo>
                    <a:pt x="2626" y="19155"/>
                  </a:lnTo>
                  <a:lnTo>
                    <a:pt x="3407" y="19562"/>
                  </a:lnTo>
                  <a:lnTo>
                    <a:pt x="3689" y="19970"/>
                  </a:lnTo>
                  <a:lnTo>
                    <a:pt x="3407" y="20275"/>
                  </a:lnTo>
                  <a:lnTo>
                    <a:pt x="3407" y="20581"/>
                  </a:lnTo>
                  <a:lnTo>
                    <a:pt x="3939" y="20785"/>
                  </a:lnTo>
                  <a:lnTo>
                    <a:pt x="4220" y="21192"/>
                  </a:lnTo>
                  <a:lnTo>
                    <a:pt x="4220" y="21600"/>
                  </a:lnTo>
                  <a:lnTo>
                    <a:pt x="6314" y="21600"/>
                  </a:lnTo>
                  <a:lnTo>
                    <a:pt x="7377" y="21396"/>
                  </a:lnTo>
                  <a:lnTo>
                    <a:pt x="7627" y="20989"/>
                  </a:lnTo>
                  <a:lnTo>
                    <a:pt x="8159" y="20581"/>
                  </a:lnTo>
                  <a:lnTo>
                    <a:pt x="8940" y="20377"/>
                  </a:lnTo>
                  <a:lnTo>
                    <a:pt x="11066" y="20479"/>
                  </a:lnTo>
                  <a:lnTo>
                    <a:pt x="12097" y="18747"/>
                  </a:lnTo>
                  <a:lnTo>
                    <a:pt x="12379" y="18340"/>
                  </a:lnTo>
                  <a:lnTo>
                    <a:pt x="12097" y="17932"/>
                  </a:lnTo>
                  <a:lnTo>
                    <a:pt x="12097" y="17423"/>
                  </a:lnTo>
                  <a:lnTo>
                    <a:pt x="12379" y="17015"/>
                  </a:lnTo>
                  <a:lnTo>
                    <a:pt x="12629" y="16506"/>
                  </a:lnTo>
                  <a:lnTo>
                    <a:pt x="13160" y="16200"/>
                  </a:lnTo>
                  <a:lnTo>
                    <a:pt x="14754" y="15792"/>
                  </a:lnTo>
                  <a:lnTo>
                    <a:pt x="15536" y="15589"/>
                  </a:lnTo>
                  <a:lnTo>
                    <a:pt x="15536" y="15181"/>
                  </a:lnTo>
                  <a:lnTo>
                    <a:pt x="15786" y="14875"/>
                  </a:lnTo>
                  <a:lnTo>
                    <a:pt x="16317" y="14570"/>
                  </a:lnTo>
                  <a:lnTo>
                    <a:pt x="15004" y="13857"/>
                  </a:lnTo>
                  <a:lnTo>
                    <a:pt x="12910" y="13347"/>
                  </a:lnTo>
                  <a:lnTo>
                    <a:pt x="12379" y="13245"/>
                  </a:lnTo>
                  <a:lnTo>
                    <a:pt x="12097" y="13042"/>
                  </a:lnTo>
                  <a:lnTo>
                    <a:pt x="12097" y="12532"/>
                  </a:lnTo>
                  <a:lnTo>
                    <a:pt x="11847" y="11513"/>
                  </a:lnTo>
                  <a:lnTo>
                    <a:pt x="12097" y="10596"/>
                  </a:lnTo>
                  <a:lnTo>
                    <a:pt x="13410" y="9679"/>
                  </a:lnTo>
                  <a:lnTo>
                    <a:pt x="15004" y="8966"/>
                  </a:lnTo>
                  <a:lnTo>
                    <a:pt x="16849" y="8253"/>
                  </a:lnTo>
                  <a:lnTo>
                    <a:pt x="17380" y="7947"/>
                  </a:lnTo>
                  <a:lnTo>
                    <a:pt x="17630" y="7438"/>
                  </a:lnTo>
                  <a:lnTo>
                    <a:pt x="18162" y="7132"/>
                  </a:lnTo>
                  <a:lnTo>
                    <a:pt x="18162" y="6826"/>
                  </a:lnTo>
                  <a:lnTo>
                    <a:pt x="17911" y="6317"/>
                  </a:lnTo>
                  <a:lnTo>
                    <a:pt x="18162" y="5909"/>
                  </a:lnTo>
                  <a:lnTo>
                    <a:pt x="18943" y="5400"/>
                  </a:lnTo>
                  <a:lnTo>
                    <a:pt x="19224" y="4891"/>
                  </a:lnTo>
                  <a:lnTo>
                    <a:pt x="21319" y="4789"/>
                  </a:lnTo>
                  <a:lnTo>
                    <a:pt x="21600" y="4789"/>
                  </a:lnTo>
                  <a:lnTo>
                    <a:pt x="21069" y="4177"/>
                  </a:lnTo>
                  <a:lnTo>
                    <a:pt x="20537" y="3668"/>
                  </a:lnTo>
                  <a:lnTo>
                    <a:pt x="20287" y="3057"/>
                  </a:lnTo>
                  <a:lnTo>
                    <a:pt x="20287" y="2445"/>
                  </a:lnTo>
                  <a:lnTo>
                    <a:pt x="18943" y="2038"/>
                  </a:lnTo>
                  <a:lnTo>
                    <a:pt x="18943" y="1528"/>
                  </a:lnTo>
                  <a:lnTo>
                    <a:pt x="17911" y="1019"/>
                  </a:lnTo>
                  <a:lnTo>
                    <a:pt x="15004" y="509"/>
                  </a:lnTo>
                  <a:lnTo>
                    <a:pt x="13942" y="0"/>
                  </a:lnTo>
                  <a:lnTo>
                    <a:pt x="13410" y="102"/>
                  </a:lnTo>
                  <a:lnTo>
                    <a:pt x="13410" y="112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9" name="Shape 1771"/>
            <p:cNvSpPr/>
            <p:nvPr/>
          </p:nvSpPr>
          <p:spPr>
            <a:xfrm>
              <a:off x="7738154" y="4190433"/>
              <a:ext cx="1491732" cy="23703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25" y="12906"/>
                  </a:moveTo>
                  <a:lnTo>
                    <a:pt x="18418" y="12226"/>
                  </a:lnTo>
                  <a:lnTo>
                    <a:pt x="18876" y="11411"/>
                  </a:lnTo>
                  <a:lnTo>
                    <a:pt x="17744" y="10460"/>
                  </a:lnTo>
                  <a:lnTo>
                    <a:pt x="15910" y="9781"/>
                  </a:lnTo>
                  <a:lnTo>
                    <a:pt x="15694" y="8830"/>
                  </a:lnTo>
                  <a:lnTo>
                    <a:pt x="16827" y="8015"/>
                  </a:lnTo>
                  <a:lnTo>
                    <a:pt x="15020" y="6928"/>
                  </a:lnTo>
                  <a:lnTo>
                    <a:pt x="13645" y="5298"/>
                  </a:lnTo>
                  <a:lnTo>
                    <a:pt x="14103" y="4347"/>
                  </a:lnTo>
                  <a:lnTo>
                    <a:pt x="12971" y="3668"/>
                  </a:lnTo>
                  <a:lnTo>
                    <a:pt x="11838" y="3396"/>
                  </a:lnTo>
                  <a:lnTo>
                    <a:pt x="11137" y="2309"/>
                  </a:lnTo>
                  <a:lnTo>
                    <a:pt x="11380" y="1494"/>
                  </a:lnTo>
                  <a:lnTo>
                    <a:pt x="11596" y="1223"/>
                  </a:lnTo>
                  <a:lnTo>
                    <a:pt x="11137" y="543"/>
                  </a:lnTo>
                  <a:lnTo>
                    <a:pt x="9330" y="0"/>
                  </a:lnTo>
                  <a:lnTo>
                    <a:pt x="7955" y="0"/>
                  </a:lnTo>
                  <a:lnTo>
                    <a:pt x="7065" y="679"/>
                  </a:lnTo>
                  <a:lnTo>
                    <a:pt x="7065" y="1902"/>
                  </a:lnTo>
                  <a:lnTo>
                    <a:pt x="6607" y="3125"/>
                  </a:lnTo>
                  <a:lnTo>
                    <a:pt x="5016" y="2853"/>
                  </a:lnTo>
                  <a:lnTo>
                    <a:pt x="3883" y="3125"/>
                  </a:lnTo>
                  <a:lnTo>
                    <a:pt x="1160" y="2309"/>
                  </a:lnTo>
                  <a:lnTo>
                    <a:pt x="0" y="2717"/>
                  </a:lnTo>
                  <a:lnTo>
                    <a:pt x="1375" y="3668"/>
                  </a:lnTo>
                  <a:lnTo>
                    <a:pt x="3883" y="4347"/>
                  </a:lnTo>
                  <a:lnTo>
                    <a:pt x="4773" y="5026"/>
                  </a:lnTo>
                  <a:lnTo>
                    <a:pt x="4773" y="5706"/>
                  </a:lnTo>
                  <a:lnTo>
                    <a:pt x="5933" y="6249"/>
                  </a:lnTo>
                  <a:lnTo>
                    <a:pt x="5933" y="7064"/>
                  </a:lnTo>
                  <a:lnTo>
                    <a:pt x="6148" y="7879"/>
                  </a:lnTo>
                  <a:lnTo>
                    <a:pt x="6607" y="8558"/>
                  </a:lnTo>
                  <a:lnTo>
                    <a:pt x="7065" y="9374"/>
                  </a:lnTo>
                  <a:lnTo>
                    <a:pt x="7955" y="9509"/>
                  </a:lnTo>
                  <a:lnTo>
                    <a:pt x="8872" y="9781"/>
                  </a:lnTo>
                  <a:lnTo>
                    <a:pt x="9546" y="9917"/>
                  </a:lnTo>
                  <a:lnTo>
                    <a:pt x="9546" y="10189"/>
                  </a:lnTo>
                  <a:lnTo>
                    <a:pt x="9789" y="10460"/>
                  </a:lnTo>
                  <a:lnTo>
                    <a:pt x="9546" y="10732"/>
                  </a:lnTo>
                  <a:lnTo>
                    <a:pt x="8656" y="11819"/>
                  </a:lnTo>
                  <a:lnTo>
                    <a:pt x="6364" y="14128"/>
                  </a:lnTo>
                  <a:lnTo>
                    <a:pt x="5474" y="14672"/>
                  </a:lnTo>
                  <a:lnTo>
                    <a:pt x="4773" y="15215"/>
                  </a:lnTo>
                  <a:lnTo>
                    <a:pt x="4773" y="15894"/>
                  </a:lnTo>
                  <a:lnTo>
                    <a:pt x="5016" y="16574"/>
                  </a:lnTo>
                  <a:lnTo>
                    <a:pt x="5690" y="17796"/>
                  </a:lnTo>
                  <a:lnTo>
                    <a:pt x="6148" y="18340"/>
                  </a:lnTo>
                  <a:lnTo>
                    <a:pt x="6148" y="19019"/>
                  </a:lnTo>
                  <a:lnTo>
                    <a:pt x="6364" y="19698"/>
                  </a:lnTo>
                  <a:lnTo>
                    <a:pt x="6822" y="20242"/>
                  </a:lnTo>
                  <a:lnTo>
                    <a:pt x="7739" y="20513"/>
                  </a:lnTo>
                  <a:lnTo>
                    <a:pt x="8656" y="20785"/>
                  </a:lnTo>
                  <a:lnTo>
                    <a:pt x="8413" y="21600"/>
                  </a:lnTo>
                  <a:lnTo>
                    <a:pt x="9789" y="21600"/>
                  </a:lnTo>
                  <a:lnTo>
                    <a:pt x="10247" y="21464"/>
                  </a:lnTo>
                  <a:lnTo>
                    <a:pt x="10921" y="21192"/>
                  </a:lnTo>
                  <a:lnTo>
                    <a:pt x="13645" y="20242"/>
                  </a:lnTo>
                  <a:lnTo>
                    <a:pt x="16153" y="19562"/>
                  </a:lnTo>
                  <a:lnTo>
                    <a:pt x="18202" y="18883"/>
                  </a:lnTo>
                  <a:lnTo>
                    <a:pt x="18876" y="17253"/>
                  </a:lnTo>
                  <a:lnTo>
                    <a:pt x="20225" y="16030"/>
                  </a:lnTo>
                  <a:lnTo>
                    <a:pt x="21384" y="14808"/>
                  </a:lnTo>
                  <a:lnTo>
                    <a:pt x="21600" y="13721"/>
                  </a:lnTo>
                  <a:lnTo>
                    <a:pt x="20225" y="12906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0" name="Shape 1772"/>
            <p:cNvSpPr/>
            <p:nvPr/>
          </p:nvSpPr>
          <p:spPr>
            <a:xfrm>
              <a:off x="6939212" y="4518401"/>
              <a:ext cx="1286874" cy="31604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10" y="1121"/>
                  </a:moveTo>
                  <a:lnTo>
                    <a:pt x="11066" y="917"/>
                  </a:lnTo>
                  <a:lnTo>
                    <a:pt x="10534" y="1630"/>
                  </a:lnTo>
                  <a:lnTo>
                    <a:pt x="9221" y="1630"/>
                  </a:lnTo>
                  <a:lnTo>
                    <a:pt x="8159" y="2140"/>
                  </a:lnTo>
                  <a:lnTo>
                    <a:pt x="8159" y="2751"/>
                  </a:lnTo>
                  <a:lnTo>
                    <a:pt x="8409" y="3260"/>
                  </a:lnTo>
                  <a:lnTo>
                    <a:pt x="6564" y="3974"/>
                  </a:lnTo>
                  <a:lnTo>
                    <a:pt x="6564" y="4789"/>
                  </a:lnTo>
                  <a:lnTo>
                    <a:pt x="5252" y="5094"/>
                  </a:lnTo>
                  <a:lnTo>
                    <a:pt x="5252" y="6317"/>
                  </a:lnTo>
                  <a:lnTo>
                    <a:pt x="3689" y="7336"/>
                  </a:lnTo>
                  <a:lnTo>
                    <a:pt x="5001" y="7642"/>
                  </a:lnTo>
                  <a:lnTo>
                    <a:pt x="4470" y="8355"/>
                  </a:lnTo>
                  <a:lnTo>
                    <a:pt x="2094" y="8457"/>
                  </a:lnTo>
                  <a:lnTo>
                    <a:pt x="1032" y="9374"/>
                  </a:lnTo>
                  <a:lnTo>
                    <a:pt x="1563" y="10902"/>
                  </a:lnTo>
                  <a:lnTo>
                    <a:pt x="1563" y="11921"/>
                  </a:lnTo>
                  <a:lnTo>
                    <a:pt x="2876" y="12430"/>
                  </a:lnTo>
                  <a:lnTo>
                    <a:pt x="2876" y="12940"/>
                  </a:lnTo>
                  <a:lnTo>
                    <a:pt x="2094" y="13449"/>
                  </a:lnTo>
                  <a:lnTo>
                    <a:pt x="2094" y="14570"/>
                  </a:lnTo>
                  <a:lnTo>
                    <a:pt x="1032" y="14977"/>
                  </a:lnTo>
                  <a:lnTo>
                    <a:pt x="531" y="16200"/>
                  </a:lnTo>
                  <a:lnTo>
                    <a:pt x="0" y="16302"/>
                  </a:lnTo>
                  <a:lnTo>
                    <a:pt x="250" y="16913"/>
                  </a:lnTo>
                  <a:lnTo>
                    <a:pt x="1032" y="17219"/>
                  </a:lnTo>
                  <a:lnTo>
                    <a:pt x="1313" y="17525"/>
                  </a:lnTo>
                  <a:lnTo>
                    <a:pt x="1313" y="18340"/>
                  </a:lnTo>
                  <a:lnTo>
                    <a:pt x="2626" y="19155"/>
                  </a:lnTo>
                  <a:lnTo>
                    <a:pt x="3407" y="19562"/>
                  </a:lnTo>
                  <a:lnTo>
                    <a:pt x="3689" y="19970"/>
                  </a:lnTo>
                  <a:lnTo>
                    <a:pt x="3407" y="20275"/>
                  </a:lnTo>
                  <a:lnTo>
                    <a:pt x="3407" y="20581"/>
                  </a:lnTo>
                  <a:lnTo>
                    <a:pt x="3939" y="20785"/>
                  </a:lnTo>
                  <a:lnTo>
                    <a:pt x="4220" y="21192"/>
                  </a:lnTo>
                  <a:lnTo>
                    <a:pt x="4220" y="21600"/>
                  </a:lnTo>
                  <a:lnTo>
                    <a:pt x="6314" y="21600"/>
                  </a:lnTo>
                  <a:lnTo>
                    <a:pt x="7377" y="21396"/>
                  </a:lnTo>
                  <a:lnTo>
                    <a:pt x="7627" y="20989"/>
                  </a:lnTo>
                  <a:lnTo>
                    <a:pt x="8159" y="20581"/>
                  </a:lnTo>
                  <a:lnTo>
                    <a:pt x="8940" y="20377"/>
                  </a:lnTo>
                  <a:lnTo>
                    <a:pt x="11066" y="20479"/>
                  </a:lnTo>
                  <a:lnTo>
                    <a:pt x="12097" y="18747"/>
                  </a:lnTo>
                  <a:lnTo>
                    <a:pt x="12379" y="18340"/>
                  </a:lnTo>
                  <a:lnTo>
                    <a:pt x="12097" y="17932"/>
                  </a:lnTo>
                  <a:lnTo>
                    <a:pt x="12097" y="17423"/>
                  </a:lnTo>
                  <a:lnTo>
                    <a:pt x="12379" y="17015"/>
                  </a:lnTo>
                  <a:lnTo>
                    <a:pt x="12629" y="16506"/>
                  </a:lnTo>
                  <a:lnTo>
                    <a:pt x="13160" y="16200"/>
                  </a:lnTo>
                  <a:lnTo>
                    <a:pt x="14754" y="15792"/>
                  </a:lnTo>
                  <a:lnTo>
                    <a:pt x="15536" y="15589"/>
                  </a:lnTo>
                  <a:lnTo>
                    <a:pt x="15536" y="15181"/>
                  </a:lnTo>
                  <a:lnTo>
                    <a:pt x="15786" y="14875"/>
                  </a:lnTo>
                  <a:lnTo>
                    <a:pt x="16317" y="14570"/>
                  </a:lnTo>
                  <a:lnTo>
                    <a:pt x="15004" y="13857"/>
                  </a:lnTo>
                  <a:lnTo>
                    <a:pt x="12910" y="13347"/>
                  </a:lnTo>
                  <a:lnTo>
                    <a:pt x="12379" y="13245"/>
                  </a:lnTo>
                  <a:lnTo>
                    <a:pt x="12097" y="13042"/>
                  </a:lnTo>
                  <a:lnTo>
                    <a:pt x="12097" y="12532"/>
                  </a:lnTo>
                  <a:lnTo>
                    <a:pt x="11847" y="11513"/>
                  </a:lnTo>
                  <a:lnTo>
                    <a:pt x="12097" y="10596"/>
                  </a:lnTo>
                  <a:lnTo>
                    <a:pt x="13410" y="9679"/>
                  </a:lnTo>
                  <a:lnTo>
                    <a:pt x="15004" y="8966"/>
                  </a:lnTo>
                  <a:lnTo>
                    <a:pt x="16849" y="8253"/>
                  </a:lnTo>
                  <a:lnTo>
                    <a:pt x="17380" y="7947"/>
                  </a:lnTo>
                  <a:lnTo>
                    <a:pt x="17630" y="7438"/>
                  </a:lnTo>
                  <a:lnTo>
                    <a:pt x="18162" y="7132"/>
                  </a:lnTo>
                  <a:lnTo>
                    <a:pt x="18162" y="6826"/>
                  </a:lnTo>
                  <a:lnTo>
                    <a:pt x="17911" y="6317"/>
                  </a:lnTo>
                  <a:lnTo>
                    <a:pt x="18162" y="5909"/>
                  </a:lnTo>
                  <a:lnTo>
                    <a:pt x="18943" y="5400"/>
                  </a:lnTo>
                  <a:lnTo>
                    <a:pt x="19224" y="4891"/>
                  </a:lnTo>
                  <a:lnTo>
                    <a:pt x="21319" y="4789"/>
                  </a:lnTo>
                  <a:lnTo>
                    <a:pt x="21600" y="4789"/>
                  </a:lnTo>
                  <a:lnTo>
                    <a:pt x="21069" y="4177"/>
                  </a:lnTo>
                  <a:lnTo>
                    <a:pt x="20537" y="3668"/>
                  </a:lnTo>
                  <a:lnTo>
                    <a:pt x="20287" y="3057"/>
                  </a:lnTo>
                  <a:lnTo>
                    <a:pt x="20287" y="2445"/>
                  </a:lnTo>
                  <a:lnTo>
                    <a:pt x="18943" y="2038"/>
                  </a:lnTo>
                  <a:lnTo>
                    <a:pt x="18943" y="1528"/>
                  </a:lnTo>
                  <a:lnTo>
                    <a:pt x="17911" y="1019"/>
                  </a:lnTo>
                  <a:lnTo>
                    <a:pt x="15004" y="509"/>
                  </a:lnTo>
                  <a:lnTo>
                    <a:pt x="13942" y="0"/>
                  </a:lnTo>
                  <a:lnTo>
                    <a:pt x="13410" y="102"/>
                  </a:lnTo>
                  <a:lnTo>
                    <a:pt x="13410" y="1121"/>
                  </a:ln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1" name="Shape 1773"/>
            <p:cNvSpPr/>
            <p:nvPr/>
          </p:nvSpPr>
          <p:spPr>
            <a:xfrm>
              <a:off x="6153305" y="3951910"/>
              <a:ext cx="2495529" cy="3145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72" y="1331"/>
                  </a:moveTo>
                  <a:lnTo>
                    <a:pt x="20649" y="1024"/>
                  </a:lnTo>
                  <a:lnTo>
                    <a:pt x="21326" y="512"/>
                  </a:lnTo>
                  <a:lnTo>
                    <a:pt x="19972" y="205"/>
                  </a:lnTo>
                  <a:lnTo>
                    <a:pt x="19569" y="102"/>
                  </a:lnTo>
                  <a:lnTo>
                    <a:pt x="19424" y="307"/>
                  </a:lnTo>
                  <a:lnTo>
                    <a:pt x="19021" y="717"/>
                  </a:lnTo>
                  <a:lnTo>
                    <a:pt x="18892" y="205"/>
                  </a:lnTo>
                  <a:lnTo>
                    <a:pt x="18892" y="0"/>
                  </a:lnTo>
                  <a:lnTo>
                    <a:pt x="18473" y="0"/>
                  </a:lnTo>
                  <a:lnTo>
                    <a:pt x="18215" y="0"/>
                  </a:lnTo>
                  <a:lnTo>
                    <a:pt x="18215" y="307"/>
                  </a:lnTo>
                  <a:lnTo>
                    <a:pt x="18215" y="819"/>
                  </a:lnTo>
                  <a:lnTo>
                    <a:pt x="17796" y="307"/>
                  </a:lnTo>
                  <a:lnTo>
                    <a:pt x="17264" y="1536"/>
                  </a:lnTo>
                  <a:lnTo>
                    <a:pt x="17119" y="614"/>
                  </a:lnTo>
                  <a:lnTo>
                    <a:pt x="16716" y="307"/>
                  </a:lnTo>
                  <a:lnTo>
                    <a:pt x="16313" y="512"/>
                  </a:lnTo>
                  <a:lnTo>
                    <a:pt x="15491" y="1024"/>
                  </a:lnTo>
                  <a:lnTo>
                    <a:pt x="15362" y="1433"/>
                  </a:lnTo>
                  <a:lnTo>
                    <a:pt x="15491" y="1740"/>
                  </a:lnTo>
                  <a:lnTo>
                    <a:pt x="14540" y="1843"/>
                  </a:lnTo>
                  <a:lnTo>
                    <a:pt x="14266" y="2047"/>
                  </a:lnTo>
                  <a:lnTo>
                    <a:pt x="14137" y="2355"/>
                  </a:lnTo>
                  <a:lnTo>
                    <a:pt x="13718" y="2457"/>
                  </a:lnTo>
                  <a:lnTo>
                    <a:pt x="13315" y="2457"/>
                  </a:lnTo>
                  <a:lnTo>
                    <a:pt x="13041" y="2252"/>
                  </a:lnTo>
                  <a:lnTo>
                    <a:pt x="12638" y="2252"/>
                  </a:lnTo>
                  <a:lnTo>
                    <a:pt x="12090" y="2662"/>
                  </a:lnTo>
                  <a:lnTo>
                    <a:pt x="11558" y="3173"/>
                  </a:lnTo>
                  <a:lnTo>
                    <a:pt x="11010" y="3788"/>
                  </a:lnTo>
                  <a:lnTo>
                    <a:pt x="11010" y="4095"/>
                  </a:lnTo>
                  <a:lnTo>
                    <a:pt x="11284" y="4197"/>
                  </a:lnTo>
                  <a:lnTo>
                    <a:pt x="10623" y="4786"/>
                  </a:lnTo>
                  <a:lnTo>
                    <a:pt x="10333" y="4709"/>
                  </a:lnTo>
                  <a:lnTo>
                    <a:pt x="10397" y="5349"/>
                  </a:lnTo>
                  <a:lnTo>
                    <a:pt x="9930" y="5835"/>
                  </a:lnTo>
                  <a:lnTo>
                    <a:pt x="9656" y="6142"/>
                  </a:lnTo>
                  <a:lnTo>
                    <a:pt x="9510" y="6449"/>
                  </a:lnTo>
                  <a:lnTo>
                    <a:pt x="9784" y="6654"/>
                  </a:lnTo>
                  <a:lnTo>
                    <a:pt x="9236" y="6859"/>
                  </a:lnTo>
                  <a:lnTo>
                    <a:pt x="9107" y="7166"/>
                  </a:lnTo>
                  <a:lnTo>
                    <a:pt x="8704" y="7371"/>
                  </a:lnTo>
                  <a:lnTo>
                    <a:pt x="8430" y="7985"/>
                  </a:lnTo>
                  <a:lnTo>
                    <a:pt x="7608" y="9520"/>
                  </a:lnTo>
                  <a:lnTo>
                    <a:pt x="7334" y="10442"/>
                  </a:lnTo>
                  <a:lnTo>
                    <a:pt x="7076" y="10749"/>
                  </a:lnTo>
                  <a:lnTo>
                    <a:pt x="6383" y="10851"/>
                  </a:lnTo>
                  <a:lnTo>
                    <a:pt x="6528" y="11158"/>
                  </a:lnTo>
                  <a:lnTo>
                    <a:pt x="6657" y="11363"/>
                  </a:lnTo>
                  <a:lnTo>
                    <a:pt x="6383" y="11465"/>
                  </a:lnTo>
                  <a:lnTo>
                    <a:pt x="5577" y="12182"/>
                  </a:lnTo>
                  <a:lnTo>
                    <a:pt x="5174" y="12899"/>
                  </a:lnTo>
                  <a:lnTo>
                    <a:pt x="4900" y="13103"/>
                  </a:lnTo>
                  <a:lnTo>
                    <a:pt x="4755" y="13206"/>
                  </a:lnTo>
                  <a:lnTo>
                    <a:pt x="4223" y="13103"/>
                  </a:lnTo>
                  <a:lnTo>
                    <a:pt x="3804" y="13206"/>
                  </a:lnTo>
                  <a:lnTo>
                    <a:pt x="3675" y="13308"/>
                  </a:lnTo>
                  <a:lnTo>
                    <a:pt x="3546" y="13615"/>
                  </a:lnTo>
                  <a:lnTo>
                    <a:pt x="2998" y="13922"/>
                  </a:lnTo>
                  <a:lnTo>
                    <a:pt x="2450" y="14127"/>
                  </a:lnTo>
                  <a:lnTo>
                    <a:pt x="2047" y="14434"/>
                  </a:lnTo>
                  <a:lnTo>
                    <a:pt x="1499" y="14639"/>
                  </a:lnTo>
                  <a:lnTo>
                    <a:pt x="1096" y="14946"/>
                  </a:lnTo>
                  <a:lnTo>
                    <a:pt x="822" y="15253"/>
                  </a:lnTo>
                  <a:lnTo>
                    <a:pt x="419" y="15355"/>
                  </a:lnTo>
                  <a:lnTo>
                    <a:pt x="274" y="15458"/>
                  </a:lnTo>
                  <a:lnTo>
                    <a:pt x="274" y="15970"/>
                  </a:lnTo>
                  <a:lnTo>
                    <a:pt x="145" y="16174"/>
                  </a:lnTo>
                  <a:lnTo>
                    <a:pt x="274" y="16277"/>
                  </a:lnTo>
                  <a:lnTo>
                    <a:pt x="274" y="16482"/>
                  </a:lnTo>
                  <a:lnTo>
                    <a:pt x="145" y="16686"/>
                  </a:lnTo>
                  <a:lnTo>
                    <a:pt x="274" y="16789"/>
                  </a:lnTo>
                  <a:lnTo>
                    <a:pt x="274" y="16993"/>
                  </a:lnTo>
                  <a:lnTo>
                    <a:pt x="0" y="17300"/>
                  </a:lnTo>
                  <a:lnTo>
                    <a:pt x="274" y="17710"/>
                  </a:lnTo>
                  <a:lnTo>
                    <a:pt x="693" y="18017"/>
                  </a:lnTo>
                  <a:lnTo>
                    <a:pt x="145" y="18222"/>
                  </a:lnTo>
                  <a:lnTo>
                    <a:pt x="548" y="18324"/>
                  </a:lnTo>
                  <a:lnTo>
                    <a:pt x="145" y="18938"/>
                  </a:lnTo>
                  <a:lnTo>
                    <a:pt x="822" y="18734"/>
                  </a:lnTo>
                  <a:lnTo>
                    <a:pt x="822" y="18938"/>
                  </a:lnTo>
                  <a:lnTo>
                    <a:pt x="693" y="19041"/>
                  </a:lnTo>
                  <a:lnTo>
                    <a:pt x="274" y="19348"/>
                  </a:lnTo>
                  <a:lnTo>
                    <a:pt x="274" y="19757"/>
                  </a:lnTo>
                  <a:lnTo>
                    <a:pt x="693" y="19757"/>
                  </a:lnTo>
                  <a:lnTo>
                    <a:pt x="951" y="19860"/>
                  </a:lnTo>
                  <a:lnTo>
                    <a:pt x="951" y="20064"/>
                  </a:lnTo>
                  <a:lnTo>
                    <a:pt x="548" y="20269"/>
                  </a:lnTo>
                  <a:lnTo>
                    <a:pt x="274" y="20269"/>
                  </a:lnTo>
                  <a:lnTo>
                    <a:pt x="145" y="20372"/>
                  </a:lnTo>
                  <a:lnTo>
                    <a:pt x="419" y="20679"/>
                  </a:lnTo>
                  <a:lnTo>
                    <a:pt x="822" y="20883"/>
                  </a:lnTo>
                  <a:lnTo>
                    <a:pt x="1225" y="21191"/>
                  </a:lnTo>
                  <a:lnTo>
                    <a:pt x="1902" y="21293"/>
                  </a:lnTo>
                  <a:lnTo>
                    <a:pt x="1644" y="21600"/>
                  </a:lnTo>
                  <a:lnTo>
                    <a:pt x="2853" y="21600"/>
                  </a:lnTo>
                  <a:lnTo>
                    <a:pt x="3804" y="21293"/>
                  </a:lnTo>
                  <a:lnTo>
                    <a:pt x="4481" y="20781"/>
                  </a:lnTo>
                  <a:lnTo>
                    <a:pt x="5029" y="20167"/>
                  </a:lnTo>
                  <a:lnTo>
                    <a:pt x="5303" y="20269"/>
                  </a:lnTo>
                  <a:lnTo>
                    <a:pt x="5577" y="20167"/>
                  </a:lnTo>
                  <a:lnTo>
                    <a:pt x="5851" y="19757"/>
                  </a:lnTo>
                  <a:lnTo>
                    <a:pt x="5851" y="19348"/>
                  </a:lnTo>
                  <a:lnTo>
                    <a:pt x="6254" y="19348"/>
                  </a:lnTo>
                  <a:lnTo>
                    <a:pt x="6383" y="19553"/>
                  </a:lnTo>
                  <a:lnTo>
                    <a:pt x="6528" y="19962"/>
                  </a:lnTo>
                  <a:lnTo>
                    <a:pt x="6802" y="20372"/>
                  </a:lnTo>
                  <a:lnTo>
                    <a:pt x="7076" y="20269"/>
                  </a:lnTo>
                  <a:lnTo>
                    <a:pt x="7334" y="19041"/>
                  </a:lnTo>
                  <a:lnTo>
                    <a:pt x="7882" y="18631"/>
                  </a:lnTo>
                  <a:lnTo>
                    <a:pt x="7882" y="17505"/>
                  </a:lnTo>
                  <a:lnTo>
                    <a:pt x="8285" y="16993"/>
                  </a:lnTo>
                  <a:lnTo>
                    <a:pt x="8285" y="16482"/>
                  </a:lnTo>
                  <a:lnTo>
                    <a:pt x="7608" y="15970"/>
                  </a:lnTo>
                  <a:lnTo>
                    <a:pt x="7608" y="14946"/>
                  </a:lnTo>
                  <a:lnTo>
                    <a:pt x="7334" y="13410"/>
                  </a:lnTo>
                  <a:lnTo>
                    <a:pt x="7882" y="12489"/>
                  </a:lnTo>
                  <a:lnTo>
                    <a:pt x="9107" y="12387"/>
                  </a:lnTo>
                  <a:lnTo>
                    <a:pt x="9381" y="11670"/>
                  </a:lnTo>
                  <a:lnTo>
                    <a:pt x="8704" y="11363"/>
                  </a:lnTo>
                  <a:lnTo>
                    <a:pt x="9510" y="10339"/>
                  </a:lnTo>
                  <a:lnTo>
                    <a:pt x="9510" y="9111"/>
                  </a:lnTo>
                  <a:lnTo>
                    <a:pt x="10187" y="8804"/>
                  </a:lnTo>
                  <a:lnTo>
                    <a:pt x="10187" y="7985"/>
                  </a:lnTo>
                  <a:lnTo>
                    <a:pt x="11139" y="7268"/>
                  </a:lnTo>
                  <a:lnTo>
                    <a:pt x="11010" y="6756"/>
                  </a:lnTo>
                  <a:lnTo>
                    <a:pt x="11010" y="6142"/>
                  </a:lnTo>
                  <a:lnTo>
                    <a:pt x="11558" y="5630"/>
                  </a:lnTo>
                  <a:lnTo>
                    <a:pt x="12235" y="5630"/>
                  </a:lnTo>
                  <a:lnTo>
                    <a:pt x="12509" y="4914"/>
                  </a:lnTo>
                  <a:lnTo>
                    <a:pt x="13718" y="5118"/>
                  </a:lnTo>
                  <a:lnTo>
                    <a:pt x="13718" y="4095"/>
                  </a:lnTo>
                  <a:lnTo>
                    <a:pt x="13992" y="3992"/>
                  </a:lnTo>
                  <a:lnTo>
                    <a:pt x="13718" y="3788"/>
                  </a:lnTo>
                  <a:lnTo>
                    <a:pt x="14411" y="3481"/>
                  </a:lnTo>
                  <a:lnTo>
                    <a:pt x="16039" y="4095"/>
                  </a:lnTo>
                  <a:lnTo>
                    <a:pt x="16716" y="3890"/>
                  </a:lnTo>
                  <a:lnTo>
                    <a:pt x="17667" y="4095"/>
                  </a:lnTo>
                  <a:lnTo>
                    <a:pt x="17941" y="3173"/>
                  </a:lnTo>
                  <a:lnTo>
                    <a:pt x="17941" y="2252"/>
                  </a:lnTo>
                  <a:lnTo>
                    <a:pt x="18473" y="1740"/>
                  </a:lnTo>
                  <a:lnTo>
                    <a:pt x="19295" y="1740"/>
                  </a:lnTo>
                  <a:lnTo>
                    <a:pt x="20375" y="2150"/>
                  </a:lnTo>
                  <a:lnTo>
                    <a:pt x="20649" y="2662"/>
                  </a:lnTo>
                  <a:lnTo>
                    <a:pt x="21052" y="2252"/>
                  </a:lnTo>
                  <a:lnTo>
                    <a:pt x="21600" y="1843"/>
                  </a:lnTo>
                  <a:lnTo>
                    <a:pt x="21600" y="1536"/>
                  </a:lnTo>
                  <a:lnTo>
                    <a:pt x="19972" y="133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2" name="Shape 1774"/>
            <p:cNvSpPr/>
            <p:nvPr/>
          </p:nvSpPr>
          <p:spPr>
            <a:xfrm>
              <a:off x="6153305" y="3937003"/>
              <a:ext cx="2495529" cy="3145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972" y="1331"/>
                  </a:moveTo>
                  <a:lnTo>
                    <a:pt x="20649" y="1024"/>
                  </a:lnTo>
                  <a:lnTo>
                    <a:pt x="21326" y="512"/>
                  </a:lnTo>
                  <a:lnTo>
                    <a:pt x="19972" y="205"/>
                  </a:lnTo>
                  <a:lnTo>
                    <a:pt x="19569" y="102"/>
                  </a:lnTo>
                  <a:lnTo>
                    <a:pt x="19424" y="307"/>
                  </a:lnTo>
                  <a:lnTo>
                    <a:pt x="19021" y="717"/>
                  </a:lnTo>
                  <a:lnTo>
                    <a:pt x="18892" y="205"/>
                  </a:lnTo>
                  <a:lnTo>
                    <a:pt x="18892" y="0"/>
                  </a:lnTo>
                  <a:lnTo>
                    <a:pt x="18473" y="0"/>
                  </a:lnTo>
                  <a:lnTo>
                    <a:pt x="18215" y="0"/>
                  </a:lnTo>
                  <a:lnTo>
                    <a:pt x="18215" y="307"/>
                  </a:lnTo>
                  <a:lnTo>
                    <a:pt x="18215" y="819"/>
                  </a:lnTo>
                  <a:lnTo>
                    <a:pt x="17796" y="307"/>
                  </a:lnTo>
                  <a:lnTo>
                    <a:pt x="17264" y="1536"/>
                  </a:lnTo>
                  <a:lnTo>
                    <a:pt x="17119" y="614"/>
                  </a:lnTo>
                  <a:lnTo>
                    <a:pt x="16716" y="307"/>
                  </a:lnTo>
                  <a:lnTo>
                    <a:pt x="16313" y="512"/>
                  </a:lnTo>
                  <a:lnTo>
                    <a:pt x="15491" y="1024"/>
                  </a:lnTo>
                  <a:lnTo>
                    <a:pt x="15362" y="1433"/>
                  </a:lnTo>
                  <a:lnTo>
                    <a:pt x="15491" y="1740"/>
                  </a:lnTo>
                  <a:lnTo>
                    <a:pt x="14540" y="1843"/>
                  </a:lnTo>
                  <a:lnTo>
                    <a:pt x="14266" y="2047"/>
                  </a:lnTo>
                  <a:lnTo>
                    <a:pt x="14137" y="2355"/>
                  </a:lnTo>
                  <a:lnTo>
                    <a:pt x="13718" y="2457"/>
                  </a:lnTo>
                  <a:lnTo>
                    <a:pt x="13315" y="2457"/>
                  </a:lnTo>
                  <a:lnTo>
                    <a:pt x="13041" y="2252"/>
                  </a:lnTo>
                  <a:lnTo>
                    <a:pt x="12638" y="2252"/>
                  </a:lnTo>
                  <a:lnTo>
                    <a:pt x="12090" y="2662"/>
                  </a:lnTo>
                  <a:lnTo>
                    <a:pt x="11558" y="3173"/>
                  </a:lnTo>
                  <a:lnTo>
                    <a:pt x="11010" y="3788"/>
                  </a:lnTo>
                  <a:lnTo>
                    <a:pt x="11010" y="4095"/>
                  </a:lnTo>
                  <a:lnTo>
                    <a:pt x="11284" y="4197"/>
                  </a:lnTo>
                  <a:lnTo>
                    <a:pt x="10607" y="4811"/>
                  </a:lnTo>
                  <a:lnTo>
                    <a:pt x="10300" y="4786"/>
                  </a:lnTo>
                  <a:lnTo>
                    <a:pt x="10397" y="5400"/>
                  </a:lnTo>
                  <a:lnTo>
                    <a:pt x="9930" y="5835"/>
                  </a:lnTo>
                  <a:lnTo>
                    <a:pt x="9656" y="6142"/>
                  </a:lnTo>
                  <a:lnTo>
                    <a:pt x="9510" y="6449"/>
                  </a:lnTo>
                  <a:lnTo>
                    <a:pt x="9784" y="6654"/>
                  </a:lnTo>
                  <a:lnTo>
                    <a:pt x="9236" y="6859"/>
                  </a:lnTo>
                  <a:lnTo>
                    <a:pt x="9107" y="7166"/>
                  </a:lnTo>
                  <a:lnTo>
                    <a:pt x="8704" y="7371"/>
                  </a:lnTo>
                  <a:lnTo>
                    <a:pt x="8430" y="7985"/>
                  </a:lnTo>
                  <a:lnTo>
                    <a:pt x="7608" y="9520"/>
                  </a:lnTo>
                  <a:lnTo>
                    <a:pt x="7334" y="10442"/>
                  </a:lnTo>
                  <a:lnTo>
                    <a:pt x="7076" y="10749"/>
                  </a:lnTo>
                  <a:lnTo>
                    <a:pt x="6383" y="10851"/>
                  </a:lnTo>
                  <a:lnTo>
                    <a:pt x="6528" y="11158"/>
                  </a:lnTo>
                  <a:lnTo>
                    <a:pt x="6657" y="11363"/>
                  </a:lnTo>
                  <a:lnTo>
                    <a:pt x="6383" y="11465"/>
                  </a:lnTo>
                  <a:lnTo>
                    <a:pt x="5577" y="12182"/>
                  </a:lnTo>
                  <a:lnTo>
                    <a:pt x="5174" y="12899"/>
                  </a:lnTo>
                  <a:lnTo>
                    <a:pt x="4900" y="13103"/>
                  </a:lnTo>
                  <a:lnTo>
                    <a:pt x="4755" y="13206"/>
                  </a:lnTo>
                  <a:lnTo>
                    <a:pt x="4223" y="13103"/>
                  </a:lnTo>
                  <a:lnTo>
                    <a:pt x="3804" y="13206"/>
                  </a:lnTo>
                  <a:lnTo>
                    <a:pt x="3675" y="13308"/>
                  </a:lnTo>
                  <a:lnTo>
                    <a:pt x="3546" y="13615"/>
                  </a:lnTo>
                  <a:lnTo>
                    <a:pt x="2998" y="13922"/>
                  </a:lnTo>
                  <a:lnTo>
                    <a:pt x="2450" y="14127"/>
                  </a:lnTo>
                  <a:lnTo>
                    <a:pt x="2047" y="14434"/>
                  </a:lnTo>
                  <a:lnTo>
                    <a:pt x="1499" y="14639"/>
                  </a:lnTo>
                  <a:lnTo>
                    <a:pt x="1096" y="14946"/>
                  </a:lnTo>
                  <a:lnTo>
                    <a:pt x="822" y="15253"/>
                  </a:lnTo>
                  <a:lnTo>
                    <a:pt x="419" y="15355"/>
                  </a:lnTo>
                  <a:lnTo>
                    <a:pt x="274" y="15458"/>
                  </a:lnTo>
                  <a:lnTo>
                    <a:pt x="274" y="15970"/>
                  </a:lnTo>
                  <a:lnTo>
                    <a:pt x="145" y="16174"/>
                  </a:lnTo>
                  <a:lnTo>
                    <a:pt x="274" y="16277"/>
                  </a:lnTo>
                  <a:lnTo>
                    <a:pt x="274" y="16482"/>
                  </a:lnTo>
                  <a:lnTo>
                    <a:pt x="145" y="16686"/>
                  </a:lnTo>
                  <a:lnTo>
                    <a:pt x="274" y="16789"/>
                  </a:lnTo>
                  <a:lnTo>
                    <a:pt x="274" y="16993"/>
                  </a:lnTo>
                  <a:lnTo>
                    <a:pt x="0" y="17300"/>
                  </a:lnTo>
                  <a:lnTo>
                    <a:pt x="274" y="17710"/>
                  </a:lnTo>
                  <a:lnTo>
                    <a:pt x="693" y="18017"/>
                  </a:lnTo>
                  <a:lnTo>
                    <a:pt x="145" y="18222"/>
                  </a:lnTo>
                  <a:lnTo>
                    <a:pt x="548" y="18324"/>
                  </a:lnTo>
                  <a:lnTo>
                    <a:pt x="145" y="18938"/>
                  </a:lnTo>
                  <a:lnTo>
                    <a:pt x="822" y="18734"/>
                  </a:lnTo>
                  <a:lnTo>
                    <a:pt x="822" y="18938"/>
                  </a:lnTo>
                  <a:lnTo>
                    <a:pt x="693" y="19041"/>
                  </a:lnTo>
                  <a:lnTo>
                    <a:pt x="274" y="19348"/>
                  </a:lnTo>
                  <a:lnTo>
                    <a:pt x="274" y="19757"/>
                  </a:lnTo>
                  <a:lnTo>
                    <a:pt x="693" y="19757"/>
                  </a:lnTo>
                  <a:lnTo>
                    <a:pt x="951" y="19860"/>
                  </a:lnTo>
                  <a:lnTo>
                    <a:pt x="951" y="20064"/>
                  </a:lnTo>
                  <a:lnTo>
                    <a:pt x="548" y="20269"/>
                  </a:lnTo>
                  <a:lnTo>
                    <a:pt x="274" y="20269"/>
                  </a:lnTo>
                  <a:lnTo>
                    <a:pt x="145" y="20372"/>
                  </a:lnTo>
                  <a:lnTo>
                    <a:pt x="419" y="20679"/>
                  </a:lnTo>
                  <a:lnTo>
                    <a:pt x="822" y="20883"/>
                  </a:lnTo>
                  <a:lnTo>
                    <a:pt x="1225" y="21191"/>
                  </a:lnTo>
                  <a:lnTo>
                    <a:pt x="1902" y="21293"/>
                  </a:lnTo>
                  <a:lnTo>
                    <a:pt x="1644" y="21600"/>
                  </a:lnTo>
                  <a:lnTo>
                    <a:pt x="2853" y="21600"/>
                  </a:lnTo>
                  <a:lnTo>
                    <a:pt x="3804" y="21293"/>
                  </a:lnTo>
                  <a:lnTo>
                    <a:pt x="4481" y="20781"/>
                  </a:lnTo>
                  <a:lnTo>
                    <a:pt x="5029" y="20167"/>
                  </a:lnTo>
                  <a:lnTo>
                    <a:pt x="5303" y="20269"/>
                  </a:lnTo>
                  <a:lnTo>
                    <a:pt x="5577" y="20167"/>
                  </a:lnTo>
                  <a:lnTo>
                    <a:pt x="5851" y="19757"/>
                  </a:lnTo>
                  <a:lnTo>
                    <a:pt x="5851" y="19348"/>
                  </a:lnTo>
                  <a:lnTo>
                    <a:pt x="6254" y="19348"/>
                  </a:lnTo>
                  <a:lnTo>
                    <a:pt x="6383" y="19553"/>
                  </a:lnTo>
                  <a:lnTo>
                    <a:pt x="6528" y="19962"/>
                  </a:lnTo>
                  <a:lnTo>
                    <a:pt x="6802" y="20372"/>
                  </a:lnTo>
                  <a:lnTo>
                    <a:pt x="7076" y="20269"/>
                  </a:lnTo>
                  <a:lnTo>
                    <a:pt x="7334" y="19041"/>
                  </a:lnTo>
                  <a:lnTo>
                    <a:pt x="7882" y="18631"/>
                  </a:lnTo>
                  <a:lnTo>
                    <a:pt x="7882" y="17505"/>
                  </a:lnTo>
                  <a:lnTo>
                    <a:pt x="8285" y="16993"/>
                  </a:lnTo>
                  <a:lnTo>
                    <a:pt x="8285" y="16482"/>
                  </a:lnTo>
                  <a:lnTo>
                    <a:pt x="7608" y="15970"/>
                  </a:lnTo>
                  <a:lnTo>
                    <a:pt x="7608" y="14946"/>
                  </a:lnTo>
                  <a:lnTo>
                    <a:pt x="7334" y="13410"/>
                  </a:lnTo>
                  <a:lnTo>
                    <a:pt x="7882" y="12489"/>
                  </a:lnTo>
                  <a:lnTo>
                    <a:pt x="9107" y="12387"/>
                  </a:lnTo>
                  <a:lnTo>
                    <a:pt x="9381" y="11670"/>
                  </a:lnTo>
                  <a:lnTo>
                    <a:pt x="8704" y="11363"/>
                  </a:lnTo>
                  <a:lnTo>
                    <a:pt x="9510" y="10339"/>
                  </a:lnTo>
                  <a:lnTo>
                    <a:pt x="9510" y="9111"/>
                  </a:lnTo>
                  <a:lnTo>
                    <a:pt x="10187" y="8804"/>
                  </a:lnTo>
                  <a:lnTo>
                    <a:pt x="10187" y="7985"/>
                  </a:lnTo>
                  <a:lnTo>
                    <a:pt x="11139" y="7268"/>
                  </a:lnTo>
                  <a:lnTo>
                    <a:pt x="11010" y="6756"/>
                  </a:lnTo>
                  <a:lnTo>
                    <a:pt x="11010" y="6142"/>
                  </a:lnTo>
                  <a:lnTo>
                    <a:pt x="11558" y="5630"/>
                  </a:lnTo>
                  <a:lnTo>
                    <a:pt x="12235" y="5630"/>
                  </a:lnTo>
                  <a:lnTo>
                    <a:pt x="12509" y="4914"/>
                  </a:lnTo>
                  <a:lnTo>
                    <a:pt x="13718" y="5118"/>
                  </a:lnTo>
                  <a:lnTo>
                    <a:pt x="13718" y="4095"/>
                  </a:lnTo>
                  <a:lnTo>
                    <a:pt x="13992" y="3992"/>
                  </a:lnTo>
                  <a:lnTo>
                    <a:pt x="13718" y="3788"/>
                  </a:lnTo>
                  <a:lnTo>
                    <a:pt x="14411" y="3481"/>
                  </a:lnTo>
                  <a:lnTo>
                    <a:pt x="16039" y="4095"/>
                  </a:lnTo>
                  <a:lnTo>
                    <a:pt x="16716" y="3890"/>
                  </a:lnTo>
                  <a:lnTo>
                    <a:pt x="17667" y="4095"/>
                  </a:lnTo>
                  <a:lnTo>
                    <a:pt x="17941" y="3173"/>
                  </a:lnTo>
                  <a:lnTo>
                    <a:pt x="17941" y="2252"/>
                  </a:lnTo>
                  <a:lnTo>
                    <a:pt x="18473" y="1740"/>
                  </a:lnTo>
                  <a:lnTo>
                    <a:pt x="19295" y="1740"/>
                  </a:lnTo>
                  <a:lnTo>
                    <a:pt x="20375" y="2150"/>
                  </a:lnTo>
                  <a:lnTo>
                    <a:pt x="20649" y="2662"/>
                  </a:lnTo>
                  <a:lnTo>
                    <a:pt x="21052" y="2252"/>
                  </a:lnTo>
                  <a:lnTo>
                    <a:pt x="21600" y="1843"/>
                  </a:lnTo>
                  <a:lnTo>
                    <a:pt x="21600" y="1536"/>
                  </a:lnTo>
                  <a:lnTo>
                    <a:pt x="19972" y="1331"/>
                  </a:lnTo>
                  <a:lnTo>
                    <a:pt x="19972" y="1331"/>
                  </a:ln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marL="40639" marR="40639" lvl="0" defTabSz="914400">
                <a:defRPr sz="14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</p:grpSp>
      <p:sp>
        <p:nvSpPr>
          <p:cNvPr id="103" name="7 CuadroTexto"/>
          <p:cNvSpPr txBox="1"/>
          <p:nvPr/>
        </p:nvSpPr>
        <p:spPr>
          <a:xfrm>
            <a:off x="1627892" y="3994580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1608842" y="3718333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1608842" y="3936854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106" name="7 CuadroTexto"/>
          <p:cNvSpPr txBox="1"/>
          <p:nvPr/>
        </p:nvSpPr>
        <p:spPr>
          <a:xfrm>
            <a:off x="4484763" y="3994580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465713" y="3718333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4465713" y="3936854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608842" y="1831879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LAYOUT.</a:t>
            </a:r>
          </a:p>
        </p:txBody>
      </p:sp>
      <p:sp>
        <p:nvSpPr>
          <p:cNvPr id="110" name="7 CuadroTexto"/>
          <p:cNvSpPr txBox="1"/>
          <p:nvPr/>
        </p:nvSpPr>
        <p:spPr>
          <a:xfrm>
            <a:off x="1608842" y="2409987"/>
            <a:ext cx="50162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crambled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 make a type specimen book It has survived not only five centuries dummy text of the printing and typesetting industry knowledge.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50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313428" y="2031111"/>
            <a:ext cx="4961734" cy="3068120"/>
            <a:chOff x="11358733" y="4599188"/>
            <a:chExt cx="10635919" cy="6576787"/>
          </a:xfrm>
          <a:solidFill>
            <a:schemeClr val="bg2">
              <a:lumMod val="90000"/>
            </a:schemeClr>
          </a:solidFill>
        </p:grpSpPr>
        <p:sp>
          <p:nvSpPr>
            <p:cNvPr id="4" name="Shape 1181"/>
            <p:cNvSpPr/>
            <p:nvPr/>
          </p:nvSpPr>
          <p:spPr>
            <a:xfrm rot="239813">
              <a:off x="16729800" y="6678566"/>
              <a:ext cx="1257642" cy="849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6" extrusionOk="0">
                  <a:moveTo>
                    <a:pt x="17064" y="0"/>
                  </a:moveTo>
                  <a:cubicBezTo>
                    <a:pt x="17026" y="343"/>
                    <a:pt x="17420" y="364"/>
                    <a:pt x="17382" y="708"/>
                  </a:cubicBezTo>
                  <a:cubicBezTo>
                    <a:pt x="17490" y="1055"/>
                    <a:pt x="17600" y="1401"/>
                    <a:pt x="17708" y="1750"/>
                  </a:cubicBezTo>
                  <a:cubicBezTo>
                    <a:pt x="17690" y="1959"/>
                    <a:pt x="17673" y="2174"/>
                    <a:pt x="17655" y="2385"/>
                  </a:cubicBezTo>
                  <a:cubicBezTo>
                    <a:pt x="17555" y="2883"/>
                    <a:pt x="17453" y="3382"/>
                    <a:pt x="17352" y="3877"/>
                  </a:cubicBezTo>
                  <a:lnTo>
                    <a:pt x="17629" y="4369"/>
                  </a:lnTo>
                  <a:cubicBezTo>
                    <a:pt x="17672" y="4578"/>
                    <a:pt x="17713" y="4788"/>
                    <a:pt x="17757" y="5001"/>
                  </a:cubicBezTo>
                  <a:lnTo>
                    <a:pt x="18686" y="5907"/>
                  </a:lnTo>
                  <a:lnTo>
                    <a:pt x="19742" y="6385"/>
                  </a:lnTo>
                  <a:cubicBezTo>
                    <a:pt x="19849" y="6789"/>
                    <a:pt x="19958" y="7196"/>
                    <a:pt x="20064" y="7601"/>
                  </a:cubicBezTo>
                  <a:cubicBezTo>
                    <a:pt x="20212" y="7824"/>
                    <a:pt x="20358" y="8051"/>
                    <a:pt x="20505" y="8274"/>
                  </a:cubicBezTo>
                  <a:lnTo>
                    <a:pt x="20857" y="8754"/>
                  </a:lnTo>
                  <a:cubicBezTo>
                    <a:pt x="20979" y="9271"/>
                    <a:pt x="21477" y="9791"/>
                    <a:pt x="21600" y="10312"/>
                  </a:cubicBezTo>
                  <a:lnTo>
                    <a:pt x="21173" y="11591"/>
                  </a:lnTo>
                  <a:lnTo>
                    <a:pt x="20751" y="12893"/>
                  </a:lnTo>
                  <a:cubicBezTo>
                    <a:pt x="20751" y="12893"/>
                    <a:pt x="20432" y="13377"/>
                    <a:pt x="20159" y="13751"/>
                  </a:cubicBezTo>
                  <a:cubicBezTo>
                    <a:pt x="19880" y="14128"/>
                    <a:pt x="19437" y="13613"/>
                    <a:pt x="19196" y="13620"/>
                  </a:cubicBezTo>
                  <a:cubicBezTo>
                    <a:pt x="18956" y="13626"/>
                    <a:pt x="18716" y="13428"/>
                    <a:pt x="18715" y="13786"/>
                  </a:cubicBezTo>
                  <a:cubicBezTo>
                    <a:pt x="18715" y="14144"/>
                    <a:pt x="19289" y="15042"/>
                    <a:pt x="19194" y="15767"/>
                  </a:cubicBezTo>
                  <a:cubicBezTo>
                    <a:pt x="19098" y="16492"/>
                    <a:pt x="18394" y="17585"/>
                    <a:pt x="18145" y="18141"/>
                  </a:cubicBezTo>
                  <a:cubicBezTo>
                    <a:pt x="17896" y="18697"/>
                    <a:pt x="18413" y="20152"/>
                    <a:pt x="18180" y="20377"/>
                  </a:cubicBezTo>
                  <a:cubicBezTo>
                    <a:pt x="17947" y="20601"/>
                    <a:pt x="18529" y="20002"/>
                    <a:pt x="16741" y="19492"/>
                  </a:cubicBezTo>
                  <a:cubicBezTo>
                    <a:pt x="14262" y="19885"/>
                    <a:pt x="10660" y="20515"/>
                    <a:pt x="7619" y="21029"/>
                  </a:cubicBezTo>
                  <a:cubicBezTo>
                    <a:pt x="5448" y="21376"/>
                    <a:pt x="4406" y="21600"/>
                    <a:pt x="3707" y="21562"/>
                  </a:cubicBezTo>
                  <a:cubicBezTo>
                    <a:pt x="3614" y="21310"/>
                    <a:pt x="3518" y="21058"/>
                    <a:pt x="3425" y="20809"/>
                  </a:cubicBezTo>
                  <a:cubicBezTo>
                    <a:pt x="3434" y="20588"/>
                    <a:pt x="3385" y="20049"/>
                    <a:pt x="3393" y="19828"/>
                  </a:cubicBezTo>
                  <a:cubicBezTo>
                    <a:pt x="3314" y="19519"/>
                    <a:pt x="3453" y="19372"/>
                    <a:pt x="3373" y="19060"/>
                  </a:cubicBezTo>
                  <a:cubicBezTo>
                    <a:pt x="3238" y="18686"/>
                    <a:pt x="3593" y="18479"/>
                    <a:pt x="3457" y="18102"/>
                  </a:cubicBezTo>
                  <a:cubicBezTo>
                    <a:pt x="3383" y="17831"/>
                    <a:pt x="3307" y="17554"/>
                    <a:pt x="3233" y="17282"/>
                  </a:cubicBezTo>
                  <a:cubicBezTo>
                    <a:pt x="3233" y="17282"/>
                    <a:pt x="3237" y="16747"/>
                    <a:pt x="2907" y="16484"/>
                  </a:cubicBezTo>
                  <a:cubicBezTo>
                    <a:pt x="2579" y="16222"/>
                    <a:pt x="2864" y="15723"/>
                    <a:pt x="2864" y="15723"/>
                  </a:cubicBezTo>
                  <a:lnTo>
                    <a:pt x="2846" y="15513"/>
                  </a:lnTo>
                  <a:cubicBezTo>
                    <a:pt x="2778" y="15164"/>
                    <a:pt x="2418" y="14529"/>
                    <a:pt x="2239" y="13946"/>
                  </a:cubicBezTo>
                  <a:cubicBezTo>
                    <a:pt x="1870" y="13258"/>
                    <a:pt x="1976" y="12528"/>
                    <a:pt x="1774" y="12023"/>
                  </a:cubicBezTo>
                  <a:cubicBezTo>
                    <a:pt x="1577" y="11520"/>
                    <a:pt x="1350" y="10849"/>
                    <a:pt x="1350" y="10849"/>
                  </a:cubicBezTo>
                  <a:cubicBezTo>
                    <a:pt x="1309" y="10539"/>
                    <a:pt x="1265" y="10226"/>
                    <a:pt x="1223" y="9914"/>
                  </a:cubicBezTo>
                  <a:lnTo>
                    <a:pt x="0" y="8456"/>
                  </a:lnTo>
                  <a:lnTo>
                    <a:pt x="887" y="7091"/>
                  </a:lnTo>
                  <a:lnTo>
                    <a:pt x="841" y="6560"/>
                  </a:lnTo>
                  <a:lnTo>
                    <a:pt x="703" y="4956"/>
                  </a:lnTo>
                  <a:cubicBezTo>
                    <a:pt x="714" y="4644"/>
                    <a:pt x="1048" y="3591"/>
                    <a:pt x="1059" y="3278"/>
                  </a:cubicBezTo>
                  <a:cubicBezTo>
                    <a:pt x="1108" y="2944"/>
                    <a:pt x="9435" y="2095"/>
                    <a:pt x="9484" y="1759"/>
                  </a:cubicBezTo>
                  <a:cubicBezTo>
                    <a:pt x="9484" y="1759"/>
                    <a:pt x="17064" y="0"/>
                    <a:pt x="17064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" name="Shape 1182"/>
            <p:cNvSpPr/>
            <p:nvPr/>
          </p:nvSpPr>
          <p:spPr>
            <a:xfrm rot="239813">
              <a:off x="16729800" y="6678566"/>
              <a:ext cx="1257642" cy="849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6" extrusionOk="0">
                  <a:moveTo>
                    <a:pt x="17064" y="0"/>
                  </a:moveTo>
                  <a:cubicBezTo>
                    <a:pt x="17026" y="343"/>
                    <a:pt x="17420" y="364"/>
                    <a:pt x="17382" y="708"/>
                  </a:cubicBezTo>
                  <a:cubicBezTo>
                    <a:pt x="17490" y="1055"/>
                    <a:pt x="17600" y="1401"/>
                    <a:pt x="17708" y="1750"/>
                  </a:cubicBezTo>
                  <a:cubicBezTo>
                    <a:pt x="17690" y="1959"/>
                    <a:pt x="17673" y="2174"/>
                    <a:pt x="17656" y="2385"/>
                  </a:cubicBezTo>
                  <a:cubicBezTo>
                    <a:pt x="17555" y="2882"/>
                    <a:pt x="17453" y="3382"/>
                    <a:pt x="17352" y="3877"/>
                  </a:cubicBezTo>
                  <a:lnTo>
                    <a:pt x="17629" y="4369"/>
                  </a:lnTo>
                  <a:cubicBezTo>
                    <a:pt x="17672" y="4578"/>
                    <a:pt x="17713" y="4788"/>
                    <a:pt x="17757" y="5001"/>
                  </a:cubicBezTo>
                  <a:lnTo>
                    <a:pt x="18686" y="5907"/>
                  </a:lnTo>
                  <a:lnTo>
                    <a:pt x="19742" y="6385"/>
                  </a:lnTo>
                  <a:cubicBezTo>
                    <a:pt x="19849" y="6789"/>
                    <a:pt x="19958" y="7196"/>
                    <a:pt x="20064" y="7601"/>
                  </a:cubicBezTo>
                  <a:cubicBezTo>
                    <a:pt x="20212" y="7824"/>
                    <a:pt x="20358" y="8051"/>
                    <a:pt x="20505" y="8274"/>
                  </a:cubicBezTo>
                  <a:lnTo>
                    <a:pt x="20857" y="8754"/>
                  </a:lnTo>
                  <a:cubicBezTo>
                    <a:pt x="20979" y="9271"/>
                    <a:pt x="21477" y="9791"/>
                    <a:pt x="21600" y="10312"/>
                  </a:cubicBezTo>
                  <a:lnTo>
                    <a:pt x="21173" y="11591"/>
                  </a:lnTo>
                  <a:lnTo>
                    <a:pt x="20751" y="12893"/>
                  </a:lnTo>
                  <a:cubicBezTo>
                    <a:pt x="20751" y="12893"/>
                    <a:pt x="20432" y="13377"/>
                    <a:pt x="20159" y="13751"/>
                  </a:cubicBezTo>
                  <a:cubicBezTo>
                    <a:pt x="19880" y="14128"/>
                    <a:pt x="19437" y="13613"/>
                    <a:pt x="19196" y="13620"/>
                  </a:cubicBezTo>
                  <a:cubicBezTo>
                    <a:pt x="18956" y="13626"/>
                    <a:pt x="18716" y="13428"/>
                    <a:pt x="18715" y="13786"/>
                  </a:cubicBezTo>
                  <a:cubicBezTo>
                    <a:pt x="18715" y="14144"/>
                    <a:pt x="19289" y="15042"/>
                    <a:pt x="19194" y="15767"/>
                  </a:cubicBezTo>
                  <a:cubicBezTo>
                    <a:pt x="19098" y="16492"/>
                    <a:pt x="18394" y="17585"/>
                    <a:pt x="18145" y="18141"/>
                  </a:cubicBezTo>
                  <a:cubicBezTo>
                    <a:pt x="17896" y="18697"/>
                    <a:pt x="18413" y="20152"/>
                    <a:pt x="18180" y="20377"/>
                  </a:cubicBezTo>
                  <a:cubicBezTo>
                    <a:pt x="17947" y="20601"/>
                    <a:pt x="18529" y="20002"/>
                    <a:pt x="16741" y="19492"/>
                  </a:cubicBezTo>
                  <a:cubicBezTo>
                    <a:pt x="14262" y="19885"/>
                    <a:pt x="10660" y="20515"/>
                    <a:pt x="7619" y="21029"/>
                  </a:cubicBezTo>
                  <a:cubicBezTo>
                    <a:pt x="5448" y="21376"/>
                    <a:pt x="4406" y="21600"/>
                    <a:pt x="3707" y="21562"/>
                  </a:cubicBezTo>
                  <a:cubicBezTo>
                    <a:pt x="3614" y="21310"/>
                    <a:pt x="3518" y="21058"/>
                    <a:pt x="3425" y="20809"/>
                  </a:cubicBezTo>
                  <a:cubicBezTo>
                    <a:pt x="3434" y="20588"/>
                    <a:pt x="3385" y="20049"/>
                    <a:pt x="3393" y="19828"/>
                  </a:cubicBezTo>
                  <a:cubicBezTo>
                    <a:pt x="3314" y="19519"/>
                    <a:pt x="3453" y="19372"/>
                    <a:pt x="3373" y="19060"/>
                  </a:cubicBezTo>
                  <a:cubicBezTo>
                    <a:pt x="3238" y="18686"/>
                    <a:pt x="3593" y="18479"/>
                    <a:pt x="3457" y="18102"/>
                  </a:cubicBezTo>
                  <a:cubicBezTo>
                    <a:pt x="3383" y="17831"/>
                    <a:pt x="3307" y="17554"/>
                    <a:pt x="3233" y="17282"/>
                  </a:cubicBezTo>
                  <a:cubicBezTo>
                    <a:pt x="3233" y="17282"/>
                    <a:pt x="3237" y="16747"/>
                    <a:pt x="2907" y="16484"/>
                  </a:cubicBezTo>
                  <a:cubicBezTo>
                    <a:pt x="2579" y="16222"/>
                    <a:pt x="2864" y="15723"/>
                    <a:pt x="2864" y="15723"/>
                  </a:cubicBezTo>
                  <a:lnTo>
                    <a:pt x="2846" y="15513"/>
                  </a:lnTo>
                  <a:cubicBezTo>
                    <a:pt x="2778" y="15164"/>
                    <a:pt x="2418" y="14529"/>
                    <a:pt x="2239" y="13946"/>
                  </a:cubicBezTo>
                  <a:cubicBezTo>
                    <a:pt x="1870" y="13258"/>
                    <a:pt x="1976" y="12528"/>
                    <a:pt x="1774" y="12023"/>
                  </a:cubicBezTo>
                  <a:cubicBezTo>
                    <a:pt x="1577" y="11520"/>
                    <a:pt x="1350" y="10849"/>
                    <a:pt x="1350" y="10849"/>
                  </a:cubicBezTo>
                  <a:cubicBezTo>
                    <a:pt x="1309" y="10539"/>
                    <a:pt x="1265" y="10226"/>
                    <a:pt x="1223" y="9914"/>
                  </a:cubicBezTo>
                  <a:lnTo>
                    <a:pt x="0" y="8456"/>
                  </a:lnTo>
                  <a:lnTo>
                    <a:pt x="887" y="7091"/>
                  </a:lnTo>
                  <a:lnTo>
                    <a:pt x="841" y="6560"/>
                  </a:lnTo>
                  <a:lnTo>
                    <a:pt x="703" y="4956"/>
                  </a:lnTo>
                  <a:cubicBezTo>
                    <a:pt x="714" y="4644"/>
                    <a:pt x="1048" y="3591"/>
                    <a:pt x="1059" y="3278"/>
                  </a:cubicBezTo>
                  <a:cubicBezTo>
                    <a:pt x="1108" y="2944"/>
                    <a:pt x="9435" y="2095"/>
                    <a:pt x="9484" y="1759"/>
                  </a:cubicBezTo>
                  <a:cubicBezTo>
                    <a:pt x="9484" y="1759"/>
                    <a:pt x="17064" y="0"/>
                    <a:pt x="17064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" name="Shape 1183"/>
            <p:cNvSpPr/>
            <p:nvPr/>
          </p:nvSpPr>
          <p:spPr>
            <a:xfrm rot="239813">
              <a:off x="12952878" y="4904494"/>
              <a:ext cx="1204858" cy="1917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21" y="0"/>
                  </a:moveTo>
                  <a:lnTo>
                    <a:pt x="3327" y="8137"/>
                  </a:lnTo>
                  <a:lnTo>
                    <a:pt x="3786" y="8425"/>
                  </a:lnTo>
                  <a:lnTo>
                    <a:pt x="4130" y="8785"/>
                  </a:lnTo>
                  <a:lnTo>
                    <a:pt x="4130" y="9937"/>
                  </a:lnTo>
                  <a:lnTo>
                    <a:pt x="2983" y="10369"/>
                  </a:lnTo>
                  <a:lnTo>
                    <a:pt x="2524" y="11737"/>
                  </a:lnTo>
                  <a:lnTo>
                    <a:pt x="1377" y="12098"/>
                  </a:lnTo>
                  <a:lnTo>
                    <a:pt x="1262" y="13034"/>
                  </a:lnTo>
                  <a:lnTo>
                    <a:pt x="1377" y="13322"/>
                  </a:lnTo>
                  <a:lnTo>
                    <a:pt x="1721" y="13250"/>
                  </a:lnTo>
                  <a:lnTo>
                    <a:pt x="1950" y="13610"/>
                  </a:lnTo>
                  <a:lnTo>
                    <a:pt x="1032" y="14762"/>
                  </a:lnTo>
                  <a:lnTo>
                    <a:pt x="0" y="19154"/>
                  </a:lnTo>
                  <a:lnTo>
                    <a:pt x="20119" y="21600"/>
                  </a:lnTo>
                  <a:lnTo>
                    <a:pt x="21600" y="14365"/>
                  </a:lnTo>
                  <a:cubicBezTo>
                    <a:pt x="21174" y="14199"/>
                    <a:pt x="21084" y="13857"/>
                    <a:pt x="20658" y="13691"/>
                  </a:cubicBezTo>
                  <a:lnTo>
                    <a:pt x="20077" y="13826"/>
                  </a:lnTo>
                  <a:lnTo>
                    <a:pt x="19388" y="14258"/>
                  </a:lnTo>
                  <a:lnTo>
                    <a:pt x="18470" y="14402"/>
                  </a:lnTo>
                  <a:lnTo>
                    <a:pt x="17667" y="14114"/>
                  </a:lnTo>
                  <a:lnTo>
                    <a:pt x="15717" y="14330"/>
                  </a:lnTo>
                  <a:lnTo>
                    <a:pt x="14341" y="13538"/>
                  </a:lnTo>
                  <a:lnTo>
                    <a:pt x="13767" y="13178"/>
                  </a:lnTo>
                  <a:lnTo>
                    <a:pt x="13882" y="12457"/>
                  </a:lnTo>
                  <a:lnTo>
                    <a:pt x="13308" y="11737"/>
                  </a:lnTo>
                  <a:lnTo>
                    <a:pt x="13308" y="11305"/>
                  </a:lnTo>
                  <a:lnTo>
                    <a:pt x="12849" y="10369"/>
                  </a:lnTo>
                  <a:lnTo>
                    <a:pt x="11013" y="10441"/>
                  </a:lnTo>
                  <a:lnTo>
                    <a:pt x="10899" y="9793"/>
                  </a:lnTo>
                  <a:lnTo>
                    <a:pt x="11587" y="9577"/>
                  </a:lnTo>
                  <a:lnTo>
                    <a:pt x="11358" y="8713"/>
                  </a:lnTo>
                  <a:lnTo>
                    <a:pt x="11931" y="7561"/>
                  </a:lnTo>
                  <a:lnTo>
                    <a:pt x="10096" y="6409"/>
                  </a:lnTo>
                  <a:lnTo>
                    <a:pt x="9063" y="5401"/>
                  </a:lnTo>
                  <a:lnTo>
                    <a:pt x="8375" y="4825"/>
                  </a:lnTo>
                  <a:lnTo>
                    <a:pt x="8375" y="3240"/>
                  </a:lnTo>
                  <a:lnTo>
                    <a:pt x="8260" y="2664"/>
                  </a:lnTo>
                  <a:lnTo>
                    <a:pt x="8719" y="1512"/>
                  </a:lnTo>
                  <a:lnTo>
                    <a:pt x="9161" y="434"/>
                  </a:lnTo>
                  <a:cubicBezTo>
                    <a:pt x="9161" y="434"/>
                    <a:pt x="5621" y="0"/>
                    <a:pt x="562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" name="Shape 1184"/>
            <p:cNvSpPr/>
            <p:nvPr/>
          </p:nvSpPr>
          <p:spPr>
            <a:xfrm rot="239813">
              <a:off x="12952878" y="4904494"/>
              <a:ext cx="1204858" cy="1917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21" y="0"/>
                  </a:moveTo>
                  <a:lnTo>
                    <a:pt x="3327" y="8137"/>
                  </a:lnTo>
                  <a:lnTo>
                    <a:pt x="3786" y="8425"/>
                  </a:lnTo>
                  <a:lnTo>
                    <a:pt x="4130" y="8785"/>
                  </a:lnTo>
                  <a:lnTo>
                    <a:pt x="4130" y="9937"/>
                  </a:lnTo>
                  <a:lnTo>
                    <a:pt x="2983" y="10369"/>
                  </a:lnTo>
                  <a:lnTo>
                    <a:pt x="2524" y="11737"/>
                  </a:lnTo>
                  <a:lnTo>
                    <a:pt x="1377" y="12098"/>
                  </a:lnTo>
                  <a:lnTo>
                    <a:pt x="1262" y="13034"/>
                  </a:lnTo>
                  <a:lnTo>
                    <a:pt x="1377" y="13322"/>
                  </a:lnTo>
                  <a:lnTo>
                    <a:pt x="1721" y="13250"/>
                  </a:lnTo>
                  <a:lnTo>
                    <a:pt x="1950" y="13610"/>
                  </a:lnTo>
                  <a:lnTo>
                    <a:pt x="1032" y="14762"/>
                  </a:lnTo>
                  <a:lnTo>
                    <a:pt x="0" y="19154"/>
                  </a:lnTo>
                  <a:lnTo>
                    <a:pt x="20119" y="21600"/>
                  </a:lnTo>
                  <a:lnTo>
                    <a:pt x="21600" y="14365"/>
                  </a:lnTo>
                  <a:cubicBezTo>
                    <a:pt x="21174" y="14199"/>
                    <a:pt x="21084" y="13857"/>
                    <a:pt x="20658" y="13691"/>
                  </a:cubicBezTo>
                  <a:lnTo>
                    <a:pt x="20077" y="13826"/>
                  </a:lnTo>
                  <a:lnTo>
                    <a:pt x="19388" y="14258"/>
                  </a:lnTo>
                  <a:lnTo>
                    <a:pt x="18470" y="14402"/>
                  </a:lnTo>
                  <a:lnTo>
                    <a:pt x="17667" y="14114"/>
                  </a:lnTo>
                  <a:lnTo>
                    <a:pt x="15717" y="14330"/>
                  </a:lnTo>
                  <a:lnTo>
                    <a:pt x="14341" y="13538"/>
                  </a:lnTo>
                  <a:lnTo>
                    <a:pt x="13767" y="13178"/>
                  </a:lnTo>
                  <a:lnTo>
                    <a:pt x="13881" y="12457"/>
                  </a:lnTo>
                  <a:lnTo>
                    <a:pt x="13308" y="11737"/>
                  </a:lnTo>
                  <a:lnTo>
                    <a:pt x="13308" y="11305"/>
                  </a:lnTo>
                  <a:lnTo>
                    <a:pt x="12849" y="10369"/>
                  </a:lnTo>
                  <a:lnTo>
                    <a:pt x="11013" y="10441"/>
                  </a:lnTo>
                  <a:lnTo>
                    <a:pt x="10899" y="9793"/>
                  </a:lnTo>
                  <a:lnTo>
                    <a:pt x="11587" y="9577"/>
                  </a:lnTo>
                  <a:lnTo>
                    <a:pt x="11358" y="8713"/>
                  </a:lnTo>
                  <a:lnTo>
                    <a:pt x="11931" y="7561"/>
                  </a:lnTo>
                  <a:lnTo>
                    <a:pt x="10096" y="6409"/>
                  </a:lnTo>
                  <a:lnTo>
                    <a:pt x="9063" y="5401"/>
                  </a:lnTo>
                  <a:lnTo>
                    <a:pt x="8375" y="4825"/>
                  </a:lnTo>
                  <a:lnTo>
                    <a:pt x="8375" y="3240"/>
                  </a:lnTo>
                  <a:lnTo>
                    <a:pt x="8260" y="2664"/>
                  </a:lnTo>
                  <a:lnTo>
                    <a:pt x="8719" y="1512"/>
                  </a:lnTo>
                  <a:lnTo>
                    <a:pt x="9161" y="434"/>
                  </a:lnTo>
                  <a:cubicBezTo>
                    <a:pt x="9161" y="434"/>
                    <a:pt x="5621" y="0"/>
                    <a:pt x="562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" name="Shape 1185"/>
            <p:cNvSpPr/>
            <p:nvPr/>
          </p:nvSpPr>
          <p:spPr>
            <a:xfrm rot="239813">
              <a:off x="12003636" y="4599188"/>
              <a:ext cx="1323886" cy="984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259"/>
                  </a:moveTo>
                  <a:lnTo>
                    <a:pt x="5636" y="0"/>
                  </a:lnTo>
                  <a:lnTo>
                    <a:pt x="6263" y="701"/>
                  </a:lnTo>
                  <a:lnTo>
                    <a:pt x="6993" y="1823"/>
                  </a:lnTo>
                  <a:lnTo>
                    <a:pt x="6367" y="2946"/>
                  </a:lnTo>
                  <a:lnTo>
                    <a:pt x="6784" y="3927"/>
                  </a:lnTo>
                  <a:lnTo>
                    <a:pt x="6367" y="4629"/>
                  </a:lnTo>
                  <a:lnTo>
                    <a:pt x="6889" y="5470"/>
                  </a:lnTo>
                  <a:lnTo>
                    <a:pt x="6889" y="6733"/>
                  </a:lnTo>
                  <a:lnTo>
                    <a:pt x="6054" y="7013"/>
                  </a:lnTo>
                  <a:lnTo>
                    <a:pt x="5950" y="8416"/>
                  </a:lnTo>
                  <a:lnTo>
                    <a:pt x="4697" y="10099"/>
                  </a:lnTo>
                  <a:lnTo>
                    <a:pt x="4071" y="9678"/>
                  </a:lnTo>
                  <a:lnTo>
                    <a:pt x="5114" y="8416"/>
                  </a:lnTo>
                  <a:lnTo>
                    <a:pt x="5323" y="7574"/>
                  </a:lnTo>
                  <a:lnTo>
                    <a:pt x="4697" y="6733"/>
                  </a:lnTo>
                  <a:lnTo>
                    <a:pt x="5428" y="5891"/>
                  </a:lnTo>
                  <a:lnTo>
                    <a:pt x="5114" y="5049"/>
                  </a:lnTo>
                  <a:lnTo>
                    <a:pt x="4280" y="4208"/>
                  </a:lnTo>
                  <a:lnTo>
                    <a:pt x="731" y="1823"/>
                  </a:lnTo>
                  <a:lnTo>
                    <a:pt x="0" y="2665"/>
                  </a:lnTo>
                  <a:lnTo>
                    <a:pt x="626" y="5470"/>
                  </a:lnTo>
                  <a:lnTo>
                    <a:pt x="522" y="6452"/>
                  </a:lnTo>
                  <a:lnTo>
                    <a:pt x="209" y="8275"/>
                  </a:lnTo>
                  <a:lnTo>
                    <a:pt x="313" y="8836"/>
                  </a:lnTo>
                  <a:lnTo>
                    <a:pt x="731" y="8836"/>
                  </a:lnTo>
                  <a:lnTo>
                    <a:pt x="1044" y="9398"/>
                  </a:lnTo>
                  <a:lnTo>
                    <a:pt x="939" y="9959"/>
                  </a:lnTo>
                  <a:lnTo>
                    <a:pt x="313" y="9959"/>
                  </a:lnTo>
                  <a:lnTo>
                    <a:pt x="626" y="10940"/>
                  </a:lnTo>
                  <a:lnTo>
                    <a:pt x="0" y="11922"/>
                  </a:lnTo>
                  <a:lnTo>
                    <a:pt x="104" y="13044"/>
                  </a:lnTo>
                  <a:lnTo>
                    <a:pt x="939" y="13184"/>
                  </a:lnTo>
                  <a:lnTo>
                    <a:pt x="1252" y="13745"/>
                  </a:lnTo>
                  <a:lnTo>
                    <a:pt x="2923" y="14868"/>
                  </a:lnTo>
                  <a:lnTo>
                    <a:pt x="3131" y="18094"/>
                  </a:lnTo>
                  <a:lnTo>
                    <a:pt x="4280" y="17953"/>
                  </a:lnTo>
                  <a:lnTo>
                    <a:pt x="4801" y="17813"/>
                  </a:lnTo>
                  <a:lnTo>
                    <a:pt x="5323" y="17813"/>
                  </a:lnTo>
                  <a:lnTo>
                    <a:pt x="5845" y="17392"/>
                  </a:lnTo>
                  <a:lnTo>
                    <a:pt x="7098" y="19075"/>
                  </a:lnTo>
                  <a:lnTo>
                    <a:pt x="8350" y="18374"/>
                  </a:lnTo>
                  <a:lnTo>
                    <a:pt x="9707" y="19637"/>
                  </a:lnTo>
                  <a:lnTo>
                    <a:pt x="11064" y="19496"/>
                  </a:lnTo>
                  <a:lnTo>
                    <a:pt x="12212" y="19637"/>
                  </a:lnTo>
                  <a:lnTo>
                    <a:pt x="12838" y="19917"/>
                  </a:lnTo>
                  <a:lnTo>
                    <a:pt x="13778" y="19496"/>
                  </a:lnTo>
                  <a:lnTo>
                    <a:pt x="15239" y="20198"/>
                  </a:lnTo>
                  <a:lnTo>
                    <a:pt x="16074" y="20057"/>
                  </a:lnTo>
                  <a:lnTo>
                    <a:pt x="17118" y="20759"/>
                  </a:lnTo>
                  <a:lnTo>
                    <a:pt x="18161" y="21039"/>
                  </a:lnTo>
                  <a:lnTo>
                    <a:pt x="18683" y="20899"/>
                  </a:lnTo>
                  <a:lnTo>
                    <a:pt x="19205" y="21320"/>
                  </a:lnTo>
                  <a:lnTo>
                    <a:pt x="19727" y="21600"/>
                  </a:lnTo>
                  <a:cubicBezTo>
                    <a:pt x="19727" y="21600"/>
                    <a:pt x="21600" y="5259"/>
                    <a:pt x="21600" y="525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" name="Shape 1186"/>
            <p:cNvSpPr/>
            <p:nvPr/>
          </p:nvSpPr>
          <p:spPr>
            <a:xfrm rot="239813">
              <a:off x="12003636" y="4599188"/>
              <a:ext cx="1323886" cy="984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260"/>
                  </a:moveTo>
                  <a:lnTo>
                    <a:pt x="5636" y="0"/>
                  </a:lnTo>
                  <a:lnTo>
                    <a:pt x="6263" y="701"/>
                  </a:lnTo>
                  <a:lnTo>
                    <a:pt x="6993" y="1823"/>
                  </a:lnTo>
                  <a:lnTo>
                    <a:pt x="6367" y="2946"/>
                  </a:lnTo>
                  <a:lnTo>
                    <a:pt x="6784" y="3927"/>
                  </a:lnTo>
                  <a:lnTo>
                    <a:pt x="6367" y="4629"/>
                  </a:lnTo>
                  <a:lnTo>
                    <a:pt x="6889" y="5470"/>
                  </a:lnTo>
                  <a:lnTo>
                    <a:pt x="6889" y="6733"/>
                  </a:lnTo>
                  <a:lnTo>
                    <a:pt x="6054" y="7013"/>
                  </a:lnTo>
                  <a:lnTo>
                    <a:pt x="5950" y="8416"/>
                  </a:lnTo>
                  <a:lnTo>
                    <a:pt x="4697" y="10099"/>
                  </a:lnTo>
                  <a:lnTo>
                    <a:pt x="4071" y="9678"/>
                  </a:lnTo>
                  <a:lnTo>
                    <a:pt x="5114" y="8416"/>
                  </a:lnTo>
                  <a:lnTo>
                    <a:pt x="5323" y="7574"/>
                  </a:lnTo>
                  <a:lnTo>
                    <a:pt x="4697" y="6733"/>
                  </a:lnTo>
                  <a:lnTo>
                    <a:pt x="5428" y="5891"/>
                  </a:lnTo>
                  <a:lnTo>
                    <a:pt x="5114" y="5049"/>
                  </a:lnTo>
                  <a:lnTo>
                    <a:pt x="4280" y="4208"/>
                  </a:lnTo>
                  <a:lnTo>
                    <a:pt x="731" y="1823"/>
                  </a:lnTo>
                  <a:lnTo>
                    <a:pt x="0" y="2665"/>
                  </a:lnTo>
                  <a:lnTo>
                    <a:pt x="626" y="5470"/>
                  </a:lnTo>
                  <a:lnTo>
                    <a:pt x="522" y="6452"/>
                  </a:lnTo>
                  <a:lnTo>
                    <a:pt x="209" y="8275"/>
                  </a:lnTo>
                  <a:lnTo>
                    <a:pt x="313" y="8836"/>
                  </a:lnTo>
                  <a:lnTo>
                    <a:pt x="731" y="8836"/>
                  </a:lnTo>
                  <a:lnTo>
                    <a:pt x="1044" y="9398"/>
                  </a:lnTo>
                  <a:lnTo>
                    <a:pt x="939" y="9959"/>
                  </a:lnTo>
                  <a:lnTo>
                    <a:pt x="313" y="9959"/>
                  </a:lnTo>
                  <a:lnTo>
                    <a:pt x="626" y="10940"/>
                  </a:lnTo>
                  <a:lnTo>
                    <a:pt x="0" y="11922"/>
                  </a:lnTo>
                  <a:lnTo>
                    <a:pt x="104" y="13044"/>
                  </a:lnTo>
                  <a:lnTo>
                    <a:pt x="939" y="13184"/>
                  </a:lnTo>
                  <a:lnTo>
                    <a:pt x="1252" y="13745"/>
                  </a:lnTo>
                  <a:lnTo>
                    <a:pt x="2923" y="14868"/>
                  </a:lnTo>
                  <a:lnTo>
                    <a:pt x="3131" y="18094"/>
                  </a:lnTo>
                  <a:lnTo>
                    <a:pt x="4280" y="17953"/>
                  </a:lnTo>
                  <a:lnTo>
                    <a:pt x="4801" y="17813"/>
                  </a:lnTo>
                  <a:lnTo>
                    <a:pt x="5323" y="17813"/>
                  </a:lnTo>
                  <a:lnTo>
                    <a:pt x="5845" y="17392"/>
                  </a:lnTo>
                  <a:lnTo>
                    <a:pt x="7098" y="19075"/>
                  </a:lnTo>
                  <a:lnTo>
                    <a:pt x="8350" y="18374"/>
                  </a:lnTo>
                  <a:lnTo>
                    <a:pt x="9707" y="19637"/>
                  </a:lnTo>
                  <a:lnTo>
                    <a:pt x="11064" y="19496"/>
                  </a:lnTo>
                  <a:lnTo>
                    <a:pt x="12212" y="19637"/>
                  </a:lnTo>
                  <a:lnTo>
                    <a:pt x="12838" y="19917"/>
                  </a:lnTo>
                  <a:lnTo>
                    <a:pt x="13778" y="19496"/>
                  </a:lnTo>
                  <a:lnTo>
                    <a:pt x="15239" y="20198"/>
                  </a:lnTo>
                  <a:lnTo>
                    <a:pt x="16074" y="20057"/>
                  </a:lnTo>
                  <a:lnTo>
                    <a:pt x="17118" y="20759"/>
                  </a:lnTo>
                  <a:lnTo>
                    <a:pt x="18161" y="21039"/>
                  </a:lnTo>
                  <a:lnTo>
                    <a:pt x="18683" y="20899"/>
                  </a:lnTo>
                  <a:lnTo>
                    <a:pt x="19205" y="21320"/>
                  </a:lnTo>
                  <a:lnTo>
                    <a:pt x="19727" y="21600"/>
                  </a:lnTo>
                  <a:cubicBezTo>
                    <a:pt x="19727" y="21600"/>
                    <a:pt x="21600" y="5260"/>
                    <a:pt x="21600" y="526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" name="Shape 1187"/>
            <p:cNvSpPr/>
            <p:nvPr/>
          </p:nvSpPr>
          <p:spPr>
            <a:xfrm rot="239813">
              <a:off x="11617317" y="5158036"/>
              <a:ext cx="1586991" cy="1358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23" y="0"/>
                  </a:moveTo>
                  <a:lnTo>
                    <a:pt x="4483" y="1912"/>
                  </a:lnTo>
                  <a:lnTo>
                    <a:pt x="4483" y="2796"/>
                  </a:lnTo>
                  <a:lnTo>
                    <a:pt x="4159" y="3175"/>
                  </a:lnTo>
                  <a:lnTo>
                    <a:pt x="3888" y="4437"/>
                  </a:lnTo>
                  <a:lnTo>
                    <a:pt x="3078" y="5383"/>
                  </a:lnTo>
                  <a:lnTo>
                    <a:pt x="2916" y="7213"/>
                  </a:lnTo>
                  <a:lnTo>
                    <a:pt x="972" y="10368"/>
                  </a:lnTo>
                  <a:lnTo>
                    <a:pt x="972" y="11251"/>
                  </a:lnTo>
                  <a:lnTo>
                    <a:pt x="378" y="12072"/>
                  </a:lnTo>
                  <a:lnTo>
                    <a:pt x="270" y="13271"/>
                  </a:lnTo>
                  <a:lnTo>
                    <a:pt x="0" y="14785"/>
                  </a:lnTo>
                  <a:lnTo>
                    <a:pt x="108" y="16047"/>
                  </a:lnTo>
                  <a:lnTo>
                    <a:pt x="10585" y="19581"/>
                  </a:lnTo>
                  <a:lnTo>
                    <a:pt x="18416" y="21600"/>
                  </a:lnTo>
                  <a:lnTo>
                    <a:pt x="19173" y="15290"/>
                  </a:lnTo>
                  <a:lnTo>
                    <a:pt x="19821" y="13838"/>
                  </a:lnTo>
                  <a:lnTo>
                    <a:pt x="19550" y="13207"/>
                  </a:lnTo>
                  <a:lnTo>
                    <a:pt x="19388" y="13271"/>
                  </a:lnTo>
                  <a:lnTo>
                    <a:pt x="19388" y="11756"/>
                  </a:lnTo>
                  <a:lnTo>
                    <a:pt x="20307" y="11251"/>
                  </a:lnTo>
                  <a:lnTo>
                    <a:pt x="20577" y="9169"/>
                  </a:lnTo>
                  <a:lnTo>
                    <a:pt x="21600" y="8601"/>
                  </a:lnTo>
                  <a:cubicBezTo>
                    <a:pt x="21586" y="8117"/>
                    <a:pt x="21572" y="7634"/>
                    <a:pt x="21557" y="7150"/>
                  </a:cubicBezTo>
                  <a:lnTo>
                    <a:pt x="21171" y="6519"/>
                  </a:lnTo>
                  <a:lnTo>
                    <a:pt x="20889" y="6021"/>
                  </a:lnTo>
                  <a:lnTo>
                    <a:pt x="20253" y="6077"/>
                  </a:lnTo>
                  <a:lnTo>
                    <a:pt x="19496" y="6077"/>
                  </a:lnTo>
                  <a:lnTo>
                    <a:pt x="18999" y="5765"/>
                  </a:lnTo>
                  <a:lnTo>
                    <a:pt x="18004" y="5171"/>
                  </a:lnTo>
                  <a:lnTo>
                    <a:pt x="17336" y="5572"/>
                  </a:lnTo>
                  <a:cubicBezTo>
                    <a:pt x="17279" y="5567"/>
                    <a:pt x="17349" y="5463"/>
                    <a:pt x="17291" y="5458"/>
                  </a:cubicBezTo>
                  <a:lnTo>
                    <a:pt x="16256" y="5004"/>
                  </a:lnTo>
                  <a:lnTo>
                    <a:pt x="15284" y="5320"/>
                  </a:lnTo>
                  <a:lnTo>
                    <a:pt x="14735" y="4981"/>
                  </a:lnTo>
                  <a:lnTo>
                    <a:pt x="12842" y="4882"/>
                  </a:lnTo>
                  <a:lnTo>
                    <a:pt x="11611" y="4184"/>
                  </a:lnTo>
                  <a:lnTo>
                    <a:pt x="10617" y="4503"/>
                  </a:lnTo>
                  <a:lnTo>
                    <a:pt x="9505" y="3427"/>
                  </a:lnTo>
                  <a:lnTo>
                    <a:pt x="7291" y="3995"/>
                  </a:lnTo>
                  <a:lnTo>
                    <a:pt x="7021" y="1660"/>
                  </a:lnTo>
                  <a:cubicBezTo>
                    <a:pt x="7021" y="1660"/>
                    <a:pt x="4923" y="0"/>
                    <a:pt x="4923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1" name="Shape 1188"/>
            <p:cNvSpPr/>
            <p:nvPr/>
          </p:nvSpPr>
          <p:spPr>
            <a:xfrm rot="239813">
              <a:off x="11617317" y="5158036"/>
              <a:ext cx="1586991" cy="1358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23" y="0"/>
                  </a:moveTo>
                  <a:lnTo>
                    <a:pt x="4483" y="1912"/>
                  </a:lnTo>
                  <a:lnTo>
                    <a:pt x="4483" y="2796"/>
                  </a:lnTo>
                  <a:lnTo>
                    <a:pt x="4159" y="3175"/>
                  </a:lnTo>
                  <a:lnTo>
                    <a:pt x="3888" y="4437"/>
                  </a:lnTo>
                  <a:lnTo>
                    <a:pt x="3078" y="5383"/>
                  </a:lnTo>
                  <a:lnTo>
                    <a:pt x="2916" y="7213"/>
                  </a:lnTo>
                  <a:lnTo>
                    <a:pt x="972" y="10368"/>
                  </a:lnTo>
                  <a:lnTo>
                    <a:pt x="972" y="11251"/>
                  </a:lnTo>
                  <a:lnTo>
                    <a:pt x="378" y="12072"/>
                  </a:lnTo>
                  <a:lnTo>
                    <a:pt x="270" y="13270"/>
                  </a:lnTo>
                  <a:lnTo>
                    <a:pt x="0" y="14785"/>
                  </a:lnTo>
                  <a:lnTo>
                    <a:pt x="108" y="16047"/>
                  </a:lnTo>
                  <a:lnTo>
                    <a:pt x="10585" y="19581"/>
                  </a:lnTo>
                  <a:lnTo>
                    <a:pt x="18416" y="21600"/>
                  </a:lnTo>
                  <a:lnTo>
                    <a:pt x="19173" y="15290"/>
                  </a:lnTo>
                  <a:lnTo>
                    <a:pt x="19821" y="13838"/>
                  </a:lnTo>
                  <a:lnTo>
                    <a:pt x="19550" y="13207"/>
                  </a:lnTo>
                  <a:lnTo>
                    <a:pt x="19388" y="13270"/>
                  </a:lnTo>
                  <a:lnTo>
                    <a:pt x="19388" y="11756"/>
                  </a:lnTo>
                  <a:lnTo>
                    <a:pt x="20307" y="11251"/>
                  </a:lnTo>
                  <a:lnTo>
                    <a:pt x="20577" y="9169"/>
                  </a:lnTo>
                  <a:lnTo>
                    <a:pt x="21600" y="8601"/>
                  </a:lnTo>
                  <a:cubicBezTo>
                    <a:pt x="21586" y="8117"/>
                    <a:pt x="21572" y="7634"/>
                    <a:pt x="21557" y="7150"/>
                  </a:cubicBezTo>
                  <a:lnTo>
                    <a:pt x="21171" y="6519"/>
                  </a:lnTo>
                  <a:lnTo>
                    <a:pt x="20889" y="6021"/>
                  </a:lnTo>
                  <a:lnTo>
                    <a:pt x="20253" y="6077"/>
                  </a:lnTo>
                  <a:lnTo>
                    <a:pt x="19496" y="6077"/>
                  </a:lnTo>
                  <a:lnTo>
                    <a:pt x="18999" y="5765"/>
                  </a:lnTo>
                  <a:lnTo>
                    <a:pt x="18004" y="5171"/>
                  </a:lnTo>
                  <a:lnTo>
                    <a:pt x="17336" y="5572"/>
                  </a:lnTo>
                  <a:cubicBezTo>
                    <a:pt x="17279" y="5567"/>
                    <a:pt x="17349" y="5463"/>
                    <a:pt x="17291" y="5458"/>
                  </a:cubicBezTo>
                  <a:lnTo>
                    <a:pt x="16256" y="5004"/>
                  </a:lnTo>
                  <a:lnTo>
                    <a:pt x="15284" y="5320"/>
                  </a:lnTo>
                  <a:lnTo>
                    <a:pt x="14735" y="4981"/>
                  </a:lnTo>
                  <a:lnTo>
                    <a:pt x="12842" y="4882"/>
                  </a:lnTo>
                  <a:lnTo>
                    <a:pt x="11611" y="4184"/>
                  </a:lnTo>
                  <a:lnTo>
                    <a:pt x="10617" y="4503"/>
                  </a:lnTo>
                  <a:lnTo>
                    <a:pt x="9505" y="3427"/>
                  </a:lnTo>
                  <a:lnTo>
                    <a:pt x="7291" y="3995"/>
                  </a:lnTo>
                  <a:lnTo>
                    <a:pt x="7021" y="1660"/>
                  </a:lnTo>
                  <a:cubicBezTo>
                    <a:pt x="7021" y="1660"/>
                    <a:pt x="4923" y="0"/>
                    <a:pt x="4923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2" name="Shape 1189"/>
            <p:cNvSpPr/>
            <p:nvPr/>
          </p:nvSpPr>
          <p:spPr>
            <a:xfrm rot="239813">
              <a:off x="12118027" y="6427911"/>
              <a:ext cx="1288389" cy="1967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76" y="0"/>
                  </a:moveTo>
                  <a:lnTo>
                    <a:pt x="0" y="7974"/>
                  </a:lnTo>
                  <a:lnTo>
                    <a:pt x="15089" y="21600"/>
                  </a:lnTo>
                  <a:lnTo>
                    <a:pt x="15747" y="20514"/>
                  </a:lnTo>
                  <a:lnTo>
                    <a:pt x="15699" y="19623"/>
                  </a:lnTo>
                  <a:lnTo>
                    <a:pt x="16389" y="18603"/>
                  </a:lnTo>
                  <a:lnTo>
                    <a:pt x="18141" y="18902"/>
                  </a:lnTo>
                  <a:lnTo>
                    <a:pt x="21600" y="2570"/>
                  </a:lnTo>
                  <a:cubicBezTo>
                    <a:pt x="21600" y="2570"/>
                    <a:pt x="2776" y="0"/>
                    <a:pt x="2776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3" name="Shape 1190"/>
            <p:cNvSpPr/>
            <p:nvPr/>
          </p:nvSpPr>
          <p:spPr>
            <a:xfrm rot="239813">
              <a:off x="12118027" y="6427911"/>
              <a:ext cx="1288389" cy="1967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76" y="0"/>
                  </a:moveTo>
                  <a:lnTo>
                    <a:pt x="0" y="7974"/>
                  </a:lnTo>
                  <a:lnTo>
                    <a:pt x="15089" y="21600"/>
                  </a:lnTo>
                  <a:lnTo>
                    <a:pt x="15747" y="20514"/>
                  </a:lnTo>
                  <a:lnTo>
                    <a:pt x="15699" y="19623"/>
                  </a:lnTo>
                  <a:lnTo>
                    <a:pt x="16389" y="18603"/>
                  </a:lnTo>
                  <a:lnTo>
                    <a:pt x="18141" y="18902"/>
                  </a:lnTo>
                  <a:lnTo>
                    <a:pt x="21600" y="2570"/>
                  </a:lnTo>
                  <a:cubicBezTo>
                    <a:pt x="21600" y="2570"/>
                    <a:pt x="2776" y="0"/>
                    <a:pt x="2776" y="0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4" name="Shape 1191"/>
            <p:cNvSpPr/>
            <p:nvPr/>
          </p:nvSpPr>
          <p:spPr>
            <a:xfrm rot="239813">
              <a:off x="13234781" y="6729179"/>
              <a:ext cx="1100447" cy="14146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31" y="0"/>
                  </a:moveTo>
                  <a:lnTo>
                    <a:pt x="0" y="19205"/>
                  </a:lnTo>
                  <a:lnTo>
                    <a:pt x="19733" y="21600"/>
                  </a:lnTo>
                  <a:lnTo>
                    <a:pt x="21600" y="5756"/>
                  </a:lnTo>
                  <a:lnTo>
                    <a:pt x="13958" y="5029"/>
                  </a:lnTo>
                  <a:lnTo>
                    <a:pt x="14348" y="1394"/>
                  </a:lnTo>
                  <a:cubicBezTo>
                    <a:pt x="14348" y="1394"/>
                    <a:pt x="3431" y="0"/>
                    <a:pt x="343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5" name="Shape 1192"/>
            <p:cNvSpPr/>
            <p:nvPr/>
          </p:nvSpPr>
          <p:spPr>
            <a:xfrm rot="239813">
              <a:off x="13234781" y="6729179"/>
              <a:ext cx="1100447" cy="14146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31" y="0"/>
                  </a:moveTo>
                  <a:lnTo>
                    <a:pt x="0" y="19205"/>
                  </a:lnTo>
                  <a:lnTo>
                    <a:pt x="19733" y="21600"/>
                  </a:lnTo>
                  <a:lnTo>
                    <a:pt x="21600" y="5756"/>
                  </a:lnTo>
                  <a:lnTo>
                    <a:pt x="13958" y="5029"/>
                  </a:lnTo>
                  <a:lnTo>
                    <a:pt x="14348" y="1394"/>
                  </a:lnTo>
                  <a:cubicBezTo>
                    <a:pt x="14348" y="1394"/>
                    <a:pt x="3431" y="0"/>
                    <a:pt x="343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6" name="Shape 1193"/>
            <p:cNvSpPr/>
            <p:nvPr/>
          </p:nvSpPr>
          <p:spPr>
            <a:xfrm rot="239813">
              <a:off x="12853574" y="7977517"/>
              <a:ext cx="1305094" cy="1579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64" y="0"/>
                  </a:moveTo>
                  <a:lnTo>
                    <a:pt x="4339" y="3093"/>
                  </a:lnTo>
                  <a:lnTo>
                    <a:pt x="2366" y="2659"/>
                  </a:lnTo>
                  <a:lnTo>
                    <a:pt x="1643" y="4016"/>
                  </a:lnTo>
                  <a:lnTo>
                    <a:pt x="1841" y="5156"/>
                  </a:lnTo>
                  <a:lnTo>
                    <a:pt x="1446" y="6187"/>
                  </a:lnTo>
                  <a:lnTo>
                    <a:pt x="1709" y="6892"/>
                  </a:lnTo>
                  <a:lnTo>
                    <a:pt x="2892" y="9172"/>
                  </a:lnTo>
                  <a:lnTo>
                    <a:pt x="2892" y="9497"/>
                  </a:lnTo>
                  <a:lnTo>
                    <a:pt x="1709" y="9932"/>
                  </a:lnTo>
                  <a:lnTo>
                    <a:pt x="1446" y="11397"/>
                  </a:lnTo>
                  <a:lnTo>
                    <a:pt x="329" y="12862"/>
                  </a:lnTo>
                  <a:lnTo>
                    <a:pt x="460" y="14165"/>
                  </a:lnTo>
                  <a:lnTo>
                    <a:pt x="0" y="14599"/>
                  </a:lnTo>
                  <a:lnTo>
                    <a:pt x="0" y="15087"/>
                  </a:lnTo>
                  <a:lnTo>
                    <a:pt x="12555" y="21057"/>
                  </a:lnTo>
                  <a:lnTo>
                    <a:pt x="19786" y="21600"/>
                  </a:lnTo>
                  <a:lnTo>
                    <a:pt x="21600" y="2015"/>
                  </a:lnTo>
                  <a:cubicBezTo>
                    <a:pt x="21600" y="2015"/>
                    <a:pt x="4864" y="0"/>
                    <a:pt x="4864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7" name="Shape 1194"/>
            <p:cNvSpPr/>
            <p:nvPr/>
          </p:nvSpPr>
          <p:spPr>
            <a:xfrm rot="239813">
              <a:off x="12853574" y="7977517"/>
              <a:ext cx="1305094" cy="15794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64" y="0"/>
                  </a:moveTo>
                  <a:lnTo>
                    <a:pt x="4339" y="3093"/>
                  </a:lnTo>
                  <a:lnTo>
                    <a:pt x="2366" y="2659"/>
                  </a:lnTo>
                  <a:lnTo>
                    <a:pt x="1643" y="4016"/>
                  </a:lnTo>
                  <a:lnTo>
                    <a:pt x="1841" y="5156"/>
                  </a:lnTo>
                  <a:lnTo>
                    <a:pt x="1446" y="6187"/>
                  </a:lnTo>
                  <a:lnTo>
                    <a:pt x="1709" y="6892"/>
                  </a:lnTo>
                  <a:lnTo>
                    <a:pt x="2892" y="9172"/>
                  </a:lnTo>
                  <a:lnTo>
                    <a:pt x="2892" y="9497"/>
                  </a:lnTo>
                  <a:lnTo>
                    <a:pt x="1709" y="9932"/>
                  </a:lnTo>
                  <a:lnTo>
                    <a:pt x="1446" y="11397"/>
                  </a:lnTo>
                  <a:lnTo>
                    <a:pt x="329" y="12862"/>
                  </a:lnTo>
                  <a:lnTo>
                    <a:pt x="460" y="14165"/>
                  </a:lnTo>
                  <a:lnTo>
                    <a:pt x="0" y="14599"/>
                  </a:lnTo>
                  <a:lnTo>
                    <a:pt x="0" y="15087"/>
                  </a:lnTo>
                  <a:lnTo>
                    <a:pt x="12555" y="21057"/>
                  </a:lnTo>
                  <a:lnTo>
                    <a:pt x="19786" y="21600"/>
                  </a:lnTo>
                  <a:lnTo>
                    <a:pt x="21600" y="2015"/>
                  </a:lnTo>
                  <a:cubicBezTo>
                    <a:pt x="21600" y="2015"/>
                    <a:pt x="4864" y="0"/>
                    <a:pt x="4864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8" name="Shape 1195"/>
            <p:cNvSpPr/>
            <p:nvPr/>
          </p:nvSpPr>
          <p:spPr>
            <a:xfrm rot="239813">
              <a:off x="14029597" y="8210880"/>
              <a:ext cx="1348952" cy="1454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3" y="0"/>
                  </a:moveTo>
                  <a:lnTo>
                    <a:pt x="0" y="21424"/>
                  </a:lnTo>
                  <a:lnTo>
                    <a:pt x="3494" y="21600"/>
                  </a:lnTo>
                  <a:lnTo>
                    <a:pt x="3621" y="20070"/>
                  </a:lnTo>
                  <a:lnTo>
                    <a:pt x="8767" y="20129"/>
                  </a:lnTo>
                  <a:lnTo>
                    <a:pt x="8958" y="19364"/>
                  </a:lnTo>
                  <a:lnTo>
                    <a:pt x="21282" y="19893"/>
                  </a:lnTo>
                  <a:lnTo>
                    <a:pt x="21600" y="1059"/>
                  </a:lnTo>
                  <a:lnTo>
                    <a:pt x="7941" y="471"/>
                  </a:lnTo>
                  <a:lnTo>
                    <a:pt x="5019" y="176"/>
                  </a:lnTo>
                  <a:cubicBezTo>
                    <a:pt x="5019" y="176"/>
                    <a:pt x="1843" y="0"/>
                    <a:pt x="1843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9" name="Shape 1196"/>
            <p:cNvSpPr/>
            <p:nvPr/>
          </p:nvSpPr>
          <p:spPr>
            <a:xfrm rot="239813">
              <a:off x="14029597" y="8210880"/>
              <a:ext cx="1348952" cy="1454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3" y="0"/>
                  </a:moveTo>
                  <a:lnTo>
                    <a:pt x="0" y="21424"/>
                  </a:lnTo>
                  <a:lnTo>
                    <a:pt x="3494" y="21600"/>
                  </a:lnTo>
                  <a:lnTo>
                    <a:pt x="3621" y="20070"/>
                  </a:lnTo>
                  <a:lnTo>
                    <a:pt x="8767" y="20129"/>
                  </a:lnTo>
                  <a:lnTo>
                    <a:pt x="8958" y="19364"/>
                  </a:lnTo>
                  <a:lnTo>
                    <a:pt x="21282" y="19893"/>
                  </a:lnTo>
                  <a:lnTo>
                    <a:pt x="21600" y="1059"/>
                  </a:lnTo>
                  <a:lnTo>
                    <a:pt x="7941" y="471"/>
                  </a:lnTo>
                  <a:lnTo>
                    <a:pt x="5019" y="176"/>
                  </a:lnTo>
                  <a:cubicBezTo>
                    <a:pt x="5019" y="176"/>
                    <a:pt x="1843" y="0"/>
                    <a:pt x="1843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0" name="Shape 1197"/>
            <p:cNvSpPr/>
            <p:nvPr/>
          </p:nvSpPr>
          <p:spPr>
            <a:xfrm rot="239813">
              <a:off x="14228714" y="7190500"/>
              <a:ext cx="1442914" cy="1103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" y="0"/>
                  </a:moveTo>
                  <a:lnTo>
                    <a:pt x="0" y="20107"/>
                  </a:lnTo>
                  <a:lnTo>
                    <a:pt x="7348" y="20901"/>
                  </a:lnTo>
                  <a:lnTo>
                    <a:pt x="18512" y="21600"/>
                  </a:lnTo>
                  <a:lnTo>
                    <a:pt x="21363" y="21445"/>
                  </a:lnTo>
                  <a:lnTo>
                    <a:pt x="21600" y="1787"/>
                  </a:lnTo>
                  <a:lnTo>
                    <a:pt x="12871" y="1166"/>
                  </a:lnTo>
                  <a:lnTo>
                    <a:pt x="8476" y="699"/>
                  </a:lnTo>
                  <a:cubicBezTo>
                    <a:pt x="8476" y="699"/>
                    <a:pt x="1350" y="0"/>
                    <a:pt x="135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1" name="Shape 1198"/>
            <p:cNvSpPr/>
            <p:nvPr/>
          </p:nvSpPr>
          <p:spPr>
            <a:xfrm rot="239813">
              <a:off x="14228714" y="7190500"/>
              <a:ext cx="1442914" cy="11037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0" y="0"/>
                  </a:moveTo>
                  <a:lnTo>
                    <a:pt x="0" y="20107"/>
                  </a:lnTo>
                  <a:lnTo>
                    <a:pt x="7348" y="20901"/>
                  </a:lnTo>
                  <a:lnTo>
                    <a:pt x="18512" y="21600"/>
                  </a:lnTo>
                  <a:lnTo>
                    <a:pt x="21363" y="21445"/>
                  </a:lnTo>
                  <a:lnTo>
                    <a:pt x="21600" y="1787"/>
                  </a:lnTo>
                  <a:lnTo>
                    <a:pt x="12871" y="1166"/>
                  </a:lnTo>
                  <a:lnTo>
                    <a:pt x="8476" y="699"/>
                  </a:lnTo>
                  <a:cubicBezTo>
                    <a:pt x="8476" y="699"/>
                    <a:pt x="1350" y="0"/>
                    <a:pt x="135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2" name="Shape 1199"/>
            <p:cNvSpPr/>
            <p:nvPr/>
          </p:nvSpPr>
          <p:spPr>
            <a:xfrm rot="239813">
              <a:off x="14013584" y="6136077"/>
              <a:ext cx="1378176" cy="1118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1" y="0"/>
                  </a:moveTo>
                  <a:lnTo>
                    <a:pt x="249" y="14630"/>
                  </a:lnTo>
                  <a:lnTo>
                    <a:pt x="0" y="19072"/>
                  </a:lnTo>
                  <a:lnTo>
                    <a:pt x="5976" y="20221"/>
                  </a:lnTo>
                  <a:lnTo>
                    <a:pt x="20978" y="21600"/>
                  </a:lnTo>
                  <a:lnTo>
                    <a:pt x="21600" y="1992"/>
                  </a:lnTo>
                  <a:cubicBezTo>
                    <a:pt x="21600" y="1992"/>
                    <a:pt x="1681" y="0"/>
                    <a:pt x="168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3" name="Shape 1200"/>
            <p:cNvSpPr/>
            <p:nvPr/>
          </p:nvSpPr>
          <p:spPr>
            <a:xfrm rot="239813">
              <a:off x="14013584" y="6136077"/>
              <a:ext cx="1378176" cy="1118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1" y="0"/>
                  </a:moveTo>
                  <a:lnTo>
                    <a:pt x="249" y="14630"/>
                  </a:lnTo>
                  <a:lnTo>
                    <a:pt x="0" y="19072"/>
                  </a:lnTo>
                  <a:lnTo>
                    <a:pt x="5976" y="20221"/>
                  </a:lnTo>
                  <a:lnTo>
                    <a:pt x="20978" y="21600"/>
                  </a:lnTo>
                  <a:lnTo>
                    <a:pt x="21600" y="1992"/>
                  </a:lnTo>
                  <a:cubicBezTo>
                    <a:pt x="21600" y="1992"/>
                    <a:pt x="1681" y="0"/>
                    <a:pt x="168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4" name="Shape 1201"/>
            <p:cNvSpPr/>
            <p:nvPr/>
          </p:nvSpPr>
          <p:spPr>
            <a:xfrm rot="239813">
              <a:off x="13444011" y="4991322"/>
              <a:ext cx="2071445" cy="125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3" y="0"/>
                  </a:moveTo>
                  <a:lnTo>
                    <a:pt x="362" y="1437"/>
                  </a:lnTo>
                  <a:lnTo>
                    <a:pt x="30" y="2942"/>
                  </a:lnTo>
                  <a:cubicBezTo>
                    <a:pt x="20" y="4296"/>
                    <a:pt x="10" y="5649"/>
                    <a:pt x="0" y="7003"/>
                  </a:cubicBezTo>
                  <a:lnTo>
                    <a:pt x="1182" y="9740"/>
                  </a:lnTo>
                  <a:lnTo>
                    <a:pt x="2036" y="11014"/>
                  </a:lnTo>
                  <a:lnTo>
                    <a:pt x="1696" y="12862"/>
                  </a:lnTo>
                  <a:lnTo>
                    <a:pt x="1821" y="14024"/>
                  </a:lnTo>
                  <a:lnTo>
                    <a:pt x="1562" y="14640"/>
                  </a:lnTo>
                  <a:lnTo>
                    <a:pt x="1645" y="15393"/>
                  </a:lnTo>
                  <a:lnTo>
                    <a:pt x="2639" y="15324"/>
                  </a:lnTo>
                  <a:lnTo>
                    <a:pt x="2887" y="16760"/>
                  </a:lnTo>
                  <a:lnTo>
                    <a:pt x="2970" y="17582"/>
                  </a:lnTo>
                  <a:lnTo>
                    <a:pt x="3260" y="18539"/>
                  </a:lnTo>
                  <a:lnTo>
                    <a:pt x="3127" y="19817"/>
                  </a:lnTo>
                  <a:lnTo>
                    <a:pt x="4283" y="21586"/>
                  </a:lnTo>
                  <a:lnTo>
                    <a:pt x="5444" y="21283"/>
                  </a:lnTo>
                  <a:lnTo>
                    <a:pt x="6247" y="21600"/>
                  </a:lnTo>
                  <a:lnTo>
                    <a:pt x="7047" y="20495"/>
                  </a:lnTo>
                  <a:lnTo>
                    <a:pt x="7683" y="21413"/>
                  </a:lnTo>
                  <a:lnTo>
                    <a:pt x="7772" y="19155"/>
                  </a:lnTo>
                  <a:lnTo>
                    <a:pt x="21020" y="21207"/>
                  </a:lnTo>
                  <a:lnTo>
                    <a:pt x="21600" y="4310"/>
                  </a:lnTo>
                  <a:lnTo>
                    <a:pt x="16342" y="3557"/>
                  </a:lnTo>
                  <a:lnTo>
                    <a:pt x="13858" y="3215"/>
                  </a:lnTo>
                  <a:lnTo>
                    <a:pt x="12492" y="3147"/>
                  </a:lnTo>
                  <a:lnTo>
                    <a:pt x="10215" y="2531"/>
                  </a:lnTo>
                  <a:lnTo>
                    <a:pt x="8228" y="2121"/>
                  </a:lnTo>
                  <a:cubicBezTo>
                    <a:pt x="8228" y="2121"/>
                    <a:pt x="403" y="0"/>
                    <a:pt x="403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5" name="Shape 1202"/>
            <p:cNvSpPr/>
            <p:nvPr/>
          </p:nvSpPr>
          <p:spPr>
            <a:xfrm rot="239813">
              <a:off x="13444011" y="4991322"/>
              <a:ext cx="2071445" cy="125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3" y="0"/>
                  </a:moveTo>
                  <a:lnTo>
                    <a:pt x="362" y="1437"/>
                  </a:lnTo>
                  <a:lnTo>
                    <a:pt x="30" y="2942"/>
                  </a:lnTo>
                  <a:cubicBezTo>
                    <a:pt x="20" y="4296"/>
                    <a:pt x="10" y="5649"/>
                    <a:pt x="0" y="7003"/>
                  </a:cubicBezTo>
                  <a:lnTo>
                    <a:pt x="1182" y="9740"/>
                  </a:lnTo>
                  <a:lnTo>
                    <a:pt x="2036" y="11014"/>
                  </a:lnTo>
                  <a:lnTo>
                    <a:pt x="1696" y="12862"/>
                  </a:lnTo>
                  <a:lnTo>
                    <a:pt x="1821" y="14024"/>
                  </a:lnTo>
                  <a:lnTo>
                    <a:pt x="1562" y="14640"/>
                  </a:lnTo>
                  <a:lnTo>
                    <a:pt x="1645" y="15393"/>
                  </a:lnTo>
                  <a:lnTo>
                    <a:pt x="2639" y="15324"/>
                  </a:lnTo>
                  <a:lnTo>
                    <a:pt x="2887" y="16760"/>
                  </a:lnTo>
                  <a:lnTo>
                    <a:pt x="2970" y="17582"/>
                  </a:lnTo>
                  <a:lnTo>
                    <a:pt x="3260" y="18539"/>
                  </a:lnTo>
                  <a:lnTo>
                    <a:pt x="3127" y="19817"/>
                  </a:lnTo>
                  <a:lnTo>
                    <a:pt x="4283" y="21586"/>
                  </a:lnTo>
                  <a:lnTo>
                    <a:pt x="5444" y="21283"/>
                  </a:lnTo>
                  <a:lnTo>
                    <a:pt x="6247" y="21600"/>
                  </a:lnTo>
                  <a:lnTo>
                    <a:pt x="7047" y="20495"/>
                  </a:lnTo>
                  <a:lnTo>
                    <a:pt x="7683" y="21413"/>
                  </a:lnTo>
                  <a:lnTo>
                    <a:pt x="7772" y="19155"/>
                  </a:lnTo>
                  <a:lnTo>
                    <a:pt x="21020" y="21207"/>
                  </a:lnTo>
                  <a:lnTo>
                    <a:pt x="21600" y="4310"/>
                  </a:lnTo>
                  <a:lnTo>
                    <a:pt x="16342" y="3557"/>
                  </a:lnTo>
                  <a:lnTo>
                    <a:pt x="13858" y="3215"/>
                  </a:lnTo>
                  <a:lnTo>
                    <a:pt x="12492" y="3147"/>
                  </a:lnTo>
                  <a:lnTo>
                    <a:pt x="10215" y="2531"/>
                  </a:lnTo>
                  <a:lnTo>
                    <a:pt x="8228" y="2121"/>
                  </a:lnTo>
                  <a:cubicBezTo>
                    <a:pt x="8228" y="2121"/>
                    <a:pt x="403" y="0"/>
                    <a:pt x="403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0" tIns="0" rIns="0" bIns="0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6" name="Shape 1203"/>
            <p:cNvSpPr/>
            <p:nvPr/>
          </p:nvSpPr>
          <p:spPr>
            <a:xfrm rot="239813">
              <a:off x="15476633" y="5336919"/>
              <a:ext cx="1317623" cy="784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6" y="655"/>
                  </a:moveTo>
                  <a:lnTo>
                    <a:pt x="0" y="21600"/>
                  </a:lnTo>
                  <a:lnTo>
                    <a:pt x="21535" y="21273"/>
                  </a:lnTo>
                  <a:lnTo>
                    <a:pt x="21600" y="19418"/>
                  </a:lnTo>
                  <a:lnTo>
                    <a:pt x="21014" y="15055"/>
                  </a:lnTo>
                  <a:lnTo>
                    <a:pt x="20950" y="11454"/>
                  </a:lnTo>
                  <a:lnTo>
                    <a:pt x="20103" y="8073"/>
                  </a:lnTo>
                  <a:lnTo>
                    <a:pt x="19518" y="7091"/>
                  </a:lnTo>
                  <a:lnTo>
                    <a:pt x="19648" y="2837"/>
                  </a:lnTo>
                  <a:lnTo>
                    <a:pt x="18933" y="0"/>
                  </a:lnTo>
                  <a:lnTo>
                    <a:pt x="10475" y="982"/>
                  </a:lnTo>
                  <a:lnTo>
                    <a:pt x="7547" y="1091"/>
                  </a:lnTo>
                  <a:cubicBezTo>
                    <a:pt x="7547" y="1091"/>
                    <a:pt x="586" y="655"/>
                    <a:pt x="586" y="65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7" name="Shape 1204"/>
            <p:cNvSpPr/>
            <p:nvPr/>
          </p:nvSpPr>
          <p:spPr>
            <a:xfrm rot="239813">
              <a:off x="15476633" y="5336919"/>
              <a:ext cx="1317623" cy="7845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6" y="655"/>
                  </a:moveTo>
                  <a:lnTo>
                    <a:pt x="0" y="21600"/>
                  </a:lnTo>
                  <a:lnTo>
                    <a:pt x="21535" y="21273"/>
                  </a:lnTo>
                  <a:lnTo>
                    <a:pt x="21600" y="19418"/>
                  </a:lnTo>
                  <a:lnTo>
                    <a:pt x="21014" y="15055"/>
                  </a:lnTo>
                  <a:lnTo>
                    <a:pt x="20949" y="11454"/>
                  </a:lnTo>
                  <a:lnTo>
                    <a:pt x="20103" y="8073"/>
                  </a:lnTo>
                  <a:lnTo>
                    <a:pt x="19518" y="7091"/>
                  </a:lnTo>
                  <a:lnTo>
                    <a:pt x="19648" y="2837"/>
                  </a:lnTo>
                  <a:lnTo>
                    <a:pt x="18933" y="0"/>
                  </a:lnTo>
                  <a:lnTo>
                    <a:pt x="10475" y="982"/>
                  </a:lnTo>
                  <a:lnTo>
                    <a:pt x="7547" y="1091"/>
                  </a:lnTo>
                  <a:cubicBezTo>
                    <a:pt x="7547" y="1091"/>
                    <a:pt x="586" y="655"/>
                    <a:pt x="586" y="65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8" name="Shape 1205"/>
            <p:cNvSpPr/>
            <p:nvPr/>
          </p:nvSpPr>
          <p:spPr>
            <a:xfrm rot="239813">
              <a:off x="15375126" y="6094939"/>
              <a:ext cx="1444999" cy="855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25" y="638"/>
                  </a:moveTo>
                  <a:lnTo>
                    <a:pt x="0" y="18896"/>
                  </a:lnTo>
                  <a:lnTo>
                    <a:pt x="8601" y="19397"/>
                  </a:lnTo>
                  <a:lnTo>
                    <a:pt x="12635" y="19297"/>
                  </a:lnTo>
                  <a:lnTo>
                    <a:pt x="15185" y="19197"/>
                  </a:lnTo>
                  <a:lnTo>
                    <a:pt x="15957" y="19397"/>
                  </a:lnTo>
                  <a:lnTo>
                    <a:pt x="16965" y="19998"/>
                  </a:lnTo>
                  <a:lnTo>
                    <a:pt x="18152" y="19297"/>
                  </a:lnTo>
                  <a:lnTo>
                    <a:pt x="19160" y="19998"/>
                  </a:lnTo>
                  <a:lnTo>
                    <a:pt x="19456" y="20699"/>
                  </a:lnTo>
                  <a:lnTo>
                    <a:pt x="20347" y="20498"/>
                  </a:lnTo>
                  <a:lnTo>
                    <a:pt x="21533" y="21600"/>
                  </a:lnTo>
                  <a:lnTo>
                    <a:pt x="21355" y="19898"/>
                  </a:lnTo>
                  <a:lnTo>
                    <a:pt x="21533" y="17996"/>
                  </a:lnTo>
                  <a:lnTo>
                    <a:pt x="21600" y="15797"/>
                  </a:lnTo>
                  <a:lnTo>
                    <a:pt x="21175" y="4180"/>
                  </a:lnTo>
                  <a:lnTo>
                    <a:pt x="20050" y="3177"/>
                  </a:lnTo>
                  <a:lnTo>
                    <a:pt x="20345" y="1976"/>
                  </a:lnTo>
                  <a:lnTo>
                    <a:pt x="20525" y="0"/>
                  </a:lnTo>
                  <a:cubicBezTo>
                    <a:pt x="20525" y="0"/>
                    <a:pt x="525" y="638"/>
                    <a:pt x="525" y="63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9" name="Shape 1206"/>
            <p:cNvSpPr/>
            <p:nvPr/>
          </p:nvSpPr>
          <p:spPr>
            <a:xfrm rot="239813">
              <a:off x="15375126" y="6094939"/>
              <a:ext cx="1444999" cy="8554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25" y="638"/>
                  </a:moveTo>
                  <a:lnTo>
                    <a:pt x="0" y="18896"/>
                  </a:lnTo>
                  <a:lnTo>
                    <a:pt x="8601" y="19397"/>
                  </a:lnTo>
                  <a:lnTo>
                    <a:pt x="12635" y="19297"/>
                  </a:lnTo>
                  <a:lnTo>
                    <a:pt x="15185" y="19197"/>
                  </a:lnTo>
                  <a:lnTo>
                    <a:pt x="15957" y="19397"/>
                  </a:lnTo>
                  <a:lnTo>
                    <a:pt x="16965" y="19998"/>
                  </a:lnTo>
                  <a:lnTo>
                    <a:pt x="18152" y="19297"/>
                  </a:lnTo>
                  <a:lnTo>
                    <a:pt x="19160" y="19998"/>
                  </a:lnTo>
                  <a:lnTo>
                    <a:pt x="19456" y="20699"/>
                  </a:lnTo>
                  <a:lnTo>
                    <a:pt x="20347" y="20498"/>
                  </a:lnTo>
                  <a:lnTo>
                    <a:pt x="21533" y="21600"/>
                  </a:lnTo>
                  <a:lnTo>
                    <a:pt x="21355" y="19898"/>
                  </a:lnTo>
                  <a:lnTo>
                    <a:pt x="21533" y="17996"/>
                  </a:lnTo>
                  <a:lnTo>
                    <a:pt x="21600" y="15797"/>
                  </a:lnTo>
                  <a:lnTo>
                    <a:pt x="21175" y="4180"/>
                  </a:lnTo>
                  <a:lnTo>
                    <a:pt x="20050" y="3177"/>
                  </a:lnTo>
                  <a:lnTo>
                    <a:pt x="20345" y="1976"/>
                  </a:lnTo>
                  <a:lnTo>
                    <a:pt x="20525" y="0"/>
                  </a:lnTo>
                  <a:cubicBezTo>
                    <a:pt x="20525" y="0"/>
                    <a:pt x="525" y="638"/>
                    <a:pt x="525" y="638"/>
                  </a:cubicBezTo>
                  <a:close/>
                </a:path>
              </a:pathLst>
            </a:custGeom>
            <a:grpFill/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0" name="Shape 1207"/>
            <p:cNvSpPr/>
            <p:nvPr/>
          </p:nvSpPr>
          <p:spPr>
            <a:xfrm rot="239813">
              <a:off x="15314589" y="6848833"/>
              <a:ext cx="1708097" cy="757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0" y="0"/>
                  </a:moveTo>
                  <a:lnTo>
                    <a:pt x="0" y="14482"/>
                  </a:lnTo>
                  <a:lnTo>
                    <a:pt x="4973" y="15499"/>
                  </a:lnTo>
                  <a:lnTo>
                    <a:pt x="5023" y="21600"/>
                  </a:lnTo>
                  <a:lnTo>
                    <a:pt x="12558" y="21148"/>
                  </a:lnTo>
                  <a:lnTo>
                    <a:pt x="13965" y="21148"/>
                  </a:lnTo>
                  <a:lnTo>
                    <a:pt x="20294" y="20357"/>
                  </a:lnTo>
                  <a:lnTo>
                    <a:pt x="21349" y="20357"/>
                  </a:lnTo>
                  <a:lnTo>
                    <a:pt x="21600" y="20357"/>
                  </a:lnTo>
                  <a:lnTo>
                    <a:pt x="20796" y="17871"/>
                  </a:lnTo>
                  <a:lnTo>
                    <a:pt x="20344" y="15838"/>
                  </a:lnTo>
                  <a:lnTo>
                    <a:pt x="20344" y="12899"/>
                  </a:lnTo>
                  <a:lnTo>
                    <a:pt x="19993" y="10979"/>
                  </a:lnTo>
                  <a:lnTo>
                    <a:pt x="19993" y="9961"/>
                  </a:lnTo>
                  <a:lnTo>
                    <a:pt x="19540" y="8945"/>
                  </a:lnTo>
                  <a:lnTo>
                    <a:pt x="19490" y="7928"/>
                  </a:lnTo>
                  <a:lnTo>
                    <a:pt x="18887" y="5894"/>
                  </a:lnTo>
                  <a:lnTo>
                    <a:pt x="18536" y="3182"/>
                  </a:lnTo>
                  <a:lnTo>
                    <a:pt x="17581" y="2052"/>
                  </a:lnTo>
                  <a:lnTo>
                    <a:pt x="16677" y="2165"/>
                  </a:lnTo>
                  <a:lnTo>
                    <a:pt x="16376" y="1374"/>
                  </a:lnTo>
                  <a:lnTo>
                    <a:pt x="15572" y="696"/>
                  </a:lnTo>
                  <a:lnTo>
                    <a:pt x="14557" y="1154"/>
                  </a:lnTo>
                  <a:lnTo>
                    <a:pt x="13362" y="357"/>
                  </a:lnTo>
                  <a:cubicBezTo>
                    <a:pt x="13362" y="357"/>
                    <a:pt x="230" y="0"/>
                    <a:pt x="23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1" name="Shape 1208"/>
            <p:cNvSpPr/>
            <p:nvPr/>
          </p:nvSpPr>
          <p:spPr>
            <a:xfrm rot="239813">
              <a:off x="15314589" y="6848833"/>
              <a:ext cx="1708097" cy="757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0" y="0"/>
                  </a:moveTo>
                  <a:lnTo>
                    <a:pt x="0" y="14482"/>
                  </a:lnTo>
                  <a:lnTo>
                    <a:pt x="4973" y="15499"/>
                  </a:lnTo>
                  <a:lnTo>
                    <a:pt x="5023" y="21600"/>
                  </a:lnTo>
                  <a:lnTo>
                    <a:pt x="12558" y="21148"/>
                  </a:lnTo>
                  <a:lnTo>
                    <a:pt x="13965" y="21148"/>
                  </a:lnTo>
                  <a:lnTo>
                    <a:pt x="20294" y="20357"/>
                  </a:lnTo>
                  <a:lnTo>
                    <a:pt x="21349" y="20357"/>
                  </a:lnTo>
                  <a:lnTo>
                    <a:pt x="21600" y="20357"/>
                  </a:lnTo>
                  <a:lnTo>
                    <a:pt x="20796" y="17871"/>
                  </a:lnTo>
                  <a:lnTo>
                    <a:pt x="20344" y="15838"/>
                  </a:lnTo>
                  <a:lnTo>
                    <a:pt x="20344" y="12899"/>
                  </a:lnTo>
                  <a:lnTo>
                    <a:pt x="19993" y="10979"/>
                  </a:lnTo>
                  <a:lnTo>
                    <a:pt x="19993" y="9961"/>
                  </a:lnTo>
                  <a:lnTo>
                    <a:pt x="19540" y="8945"/>
                  </a:lnTo>
                  <a:lnTo>
                    <a:pt x="19490" y="7928"/>
                  </a:lnTo>
                  <a:lnTo>
                    <a:pt x="18887" y="5894"/>
                  </a:lnTo>
                  <a:lnTo>
                    <a:pt x="18536" y="3182"/>
                  </a:lnTo>
                  <a:lnTo>
                    <a:pt x="17581" y="2052"/>
                  </a:lnTo>
                  <a:lnTo>
                    <a:pt x="16677" y="2165"/>
                  </a:lnTo>
                  <a:lnTo>
                    <a:pt x="16376" y="1374"/>
                  </a:lnTo>
                  <a:lnTo>
                    <a:pt x="15572" y="696"/>
                  </a:lnTo>
                  <a:lnTo>
                    <a:pt x="14557" y="1154"/>
                  </a:lnTo>
                  <a:lnTo>
                    <a:pt x="13362" y="357"/>
                  </a:lnTo>
                  <a:cubicBezTo>
                    <a:pt x="13362" y="357"/>
                    <a:pt x="230" y="0"/>
                    <a:pt x="23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2" name="Shape 1209"/>
            <p:cNvSpPr/>
            <p:nvPr/>
          </p:nvSpPr>
          <p:spPr>
            <a:xfrm rot="239813">
              <a:off x="15630703" y="7568052"/>
              <a:ext cx="1538970" cy="82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8" y="1054"/>
                  </a:moveTo>
                  <a:lnTo>
                    <a:pt x="0" y="21600"/>
                  </a:lnTo>
                  <a:lnTo>
                    <a:pt x="8629" y="21497"/>
                  </a:lnTo>
                  <a:lnTo>
                    <a:pt x="11747" y="21393"/>
                  </a:lnTo>
                  <a:lnTo>
                    <a:pt x="16367" y="20563"/>
                  </a:lnTo>
                  <a:lnTo>
                    <a:pt x="21600" y="19628"/>
                  </a:lnTo>
                  <a:lnTo>
                    <a:pt x="21275" y="6139"/>
                  </a:lnTo>
                  <a:cubicBezTo>
                    <a:pt x="20812" y="5329"/>
                    <a:pt x="20524" y="4519"/>
                    <a:pt x="20061" y="3709"/>
                  </a:cubicBezTo>
                  <a:lnTo>
                    <a:pt x="19930" y="1884"/>
                  </a:lnTo>
                  <a:lnTo>
                    <a:pt x="18849" y="0"/>
                  </a:lnTo>
                  <a:cubicBezTo>
                    <a:pt x="18849" y="0"/>
                    <a:pt x="278" y="1054"/>
                    <a:pt x="278" y="105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3" name="Shape 1210"/>
            <p:cNvSpPr/>
            <p:nvPr/>
          </p:nvSpPr>
          <p:spPr>
            <a:xfrm rot="239813">
              <a:off x="15630703" y="7568052"/>
              <a:ext cx="1538970" cy="826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8" y="1054"/>
                  </a:moveTo>
                  <a:lnTo>
                    <a:pt x="0" y="21600"/>
                  </a:lnTo>
                  <a:lnTo>
                    <a:pt x="8629" y="21497"/>
                  </a:lnTo>
                  <a:lnTo>
                    <a:pt x="11747" y="21393"/>
                  </a:lnTo>
                  <a:lnTo>
                    <a:pt x="16367" y="20563"/>
                  </a:lnTo>
                  <a:lnTo>
                    <a:pt x="21600" y="19628"/>
                  </a:lnTo>
                  <a:lnTo>
                    <a:pt x="21275" y="6139"/>
                  </a:lnTo>
                  <a:cubicBezTo>
                    <a:pt x="20812" y="5329"/>
                    <a:pt x="20524" y="4519"/>
                    <a:pt x="20061" y="3709"/>
                  </a:cubicBezTo>
                  <a:lnTo>
                    <a:pt x="19930" y="1884"/>
                  </a:lnTo>
                  <a:lnTo>
                    <a:pt x="18849" y="0"/>
                  </a:lnTo>
                  <a:cubicBezTo>
                    <a:pt x="18849" y="0"/>
                    <a:pt x="278" y="1054"/>
                    <a:pt x="278" y="105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4" name="Shape 1211"/>
            <p:cNvSpPr/>
            <p:nvPr/>
          </p:nvSpPr>
          <p:spPr>
            <a:xfrm rot="239813">
              <a:off x="15391494" y="8322131"/>
              <a:ext cx="1829216" cy="890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35"/>
                  </a:moveTo>
                  <a:cubicBezTo>
                    <a:pt x="16" y="2660"/>
                    <a:pt x="31" y="3686"/>
                    <a:pt x="47" y="4712"/>
                  </a:cubicBezTo>
                  <a:lnTo>
                    <a:pt x="7221" y="5000"/>
                  </a:lnTo>
                  <a:lnTo>
                    <a:pt x="7174" y="16346"/>
                  </a:lnTo>
                  <a:lnTo>
                    <a:pt x="7502" y="16731"/>
                  </a:lnTo>
                  <a:lnTo>
                    <a:pt x="8159" y="16827"/>
                  </a:lnTo>
                  <a:lnTo>
                    <a:pt x="8534" y="17019"/>
                  </a:lnTo>
                  <a:lnTo>
                    <a:pt x="8768" y="17404"/>
                  </a:lnTo>
                  <a:lnTo>
                    <a:pt x="9433" y="17524"/>
                  </a:lnTo>
                  <a:lnTo>
                    <a:pt x="9847" y="18654"/>
                  </a:lnTo>
                  <a:lnTo>
                    <a:pt x="10351" y="18775"/>
                  </a:lnTo>
                  <a:lnTo>
                    <a:pt x="10738" y="19038"/>
                  </a:lnTo>
                  <a:lnTo>
                    <a:pt x="11769" y="18654"/>
                  </a:lnTo>
                  <a:lnTo>
                    <a:pt x="13082" y="20096"/>
                  </a:lnTo>
                  <a:lnTo>
                    <a:pt x="13739" y="19615"/>
                  </a:lnTo>
                  <a:lnTo>
                    <a:pt x="14301" y="20481"/>
                  </a:lnTo>
                  <a:lnTo>
                    <a:pt x="14958" y="20288"/>
                  </a:lnTo>
                  <a:lnTo>
                    <a:pt x="15567" y="20673"/>
                  </a:lnTo>
                  <a:lnTo>
                    <a:pt x="16130" y="20577"/>
                  </a:lnTo>
                  <a:lnTo>
                    <a:pt x="16693" y="21154"/>
                  </a:lnTo>
                  <a:lnTo>
                    <a:pt x="17092" y="21600"/>
                  </a:lnTo>
                  <a:lnTo>
                    <a:pt x="17818" y="19904"/>
                  </a:lnTo>
                  <a:lnTo>
                    <a:pt x="18428" y="19615"/>
                  </a:lnTo>
                  <a:lnTo>
                    <a:pt x="19225" y="19808"/>
                  </a:lnTo>
                  <a:lnTo>
                    <a:pt x="19741" y="19423"/>
                  </a:lnTo>
                  <a:lnTo>
                    <a:pt x="21600" y="21580"/>
                  </a:lnTo>
                  <a:lnTo>
                    <a:pt x="21469" y="11256"/>
                  </a:lnTo>
                  <a:lnTo>
                    <a:pt x="21168" y="6253"/>
                  </a:lnTo>
                  <a:lnTo>
                    <a:pt x="20725" y="2884"/>
                  </a:lnTo>
                  <a:lnTo>
                    <a:pt x="20397" y="0"/>
                  </a:lnTo>
                  <a:lnTo>
                    <a:pt x="11535" y="1443"/>
                  </a:lnTo>
                  <a:cubicBezTo>
                    <a:pt x="11535" y="1443"/>
                    <a:pt x="0" y="1635"/>
                    <a:pt x="0" y="163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5" name="Shape 1212"/>
            <p:cNvSpPr/>
            <p:nvPr/>
          </p:nvSpPr>
          <p:spPr>
            <a:xfrm rot="239813">
              <a:off x="15391494" y="8322131"/>
              <a:ext cx="1829216" cy="890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35"/>
                  </a:moveTo>
                  <a:cubicBezTo>
                    <a:pt x="16" y="2660"/>
                    <a:pt x="31" y="3686"/>
                    <a:pt x="47" y="4712"/>
                  </a:cubicBezTo>
                  <a:lnTo>
                    <a:pt x="7221" y="5000"/>
                  </a:lnTo>
                  <a:lnTo>
                    <a:pt x="7174" y="16346"/>
                  </a:lnTo>
                  <a:lnTo>
                    <a:pt x="7502" y="16731"/>
                  </a:lnTo>
                  <a:lnTo>
                    <a:pt x="8159" y="16827"/>
                  </a:lnTo>
                  <a:lnTo>
                    <a:pt x="8534" y="17019"/>
                  </a:lnTo>
                  <a:lnTo>
                    <a:pt x="8768" y="17404"/>
                  </a:lnTo>
                  <a:lnTo>
                    <a:pt x="9433" y="17524"/>
                  </a:lnTo>
                  <a:lnTo>
                    <a:pt x="9847" y="18654"/>
                  </a:lnTo>
                  <a:lnTo>
                    <a:pt x="10351" y="18775"/>
                  </a:lnTo>
                  <a:lnTo>
                    <a:pt x="10738" y="19038"/>
                  </a:lnTo>
                  <a:lnTo>
                    <a:pt x="11769" y="18654"/>
                  </a:lnTo>
                  <a:lnTo>
                    <a:pt x="13082" y="20096"/>
                  </a:lnTo>
                  <a:lnTo>
                    <a:pt x="13739" y="19615"/>
                  </a:lnTo>
                  <a:lnTo>
                    <a:pt x="14301" y="20481"/>
                  </a:lnTo>
                  <a:lnTo>
                    <a:pt x="14958" y="20288"/>
                  </a:lnTo>
                  <a:lnTo>
                    <a:pt x="15567" y="20673"/>
                  </a:lnTo>
                  <a:lnTo>
                    <a:pt x="16130" y="20577"/>
                  </a:lnTo>
                  <a:lnTo>
                    <a:pt x="16693" y="21154"/>
                  </a:lnTo>
                  <a:lnTo>
                    <a:pt x="17092" y="21600"/>
                  </a:lnTo>
                  <a:lnTo>
                    <a:pt x="17818" y="19904"/>
                  </a:lnTo>
                  <a:lnTo>
                    <a:pt x="18428" y="19615"/>
                  </a:lnTo>
                  <a:lnTo>
                    <a:pt x="19225" y="19808"/>
                  </a:lnTo>
                  <a:lnTo>
                    <a:pt x="19741" y="19423"/>
                  </a:lnTo>
                  <a:lnTo>
                    <a:pt x="21600" y="21580"/>
                  </a:lnTo>
                  <a:lnTo>
                    <a:pt x="21469" y="11256"/>
                  </a:lnTo>
                  <a:lnTo>
                    <a:pt x="21168" y="6253"/>
                  </a:lnTo>
                  <a:lnTo>
                    <a:pt x="20725" y="2884"/>
                  </a:lnTo>
                  <a:lnTo>
                    <a:pt x="20397" y="0"/>
                  </a:lnTo>
                  <a:lnTo>
                    <a:pt x="11535" y="1443"/>
                  </a:lnTo>
                  <a:cubicBezTo>
                    <a:pt x="11535" y="1443"/>
                    <a:pt x="0" y="1635"/>
                    <a:pt x="0" y="1635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6" name="Shape 1213"/>
            <p:cNvSpPr/>
            <p:nvPr/>
          </p:nvSpPr>
          <p:spPr>
            <a:xfrm rot="239813">
              <a:off x="17143187" y="8449802"/>
              <a:ext cx="987694" cy="974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95"/>
                  </a:moveTo>
                  <a:lnTo>
                    <a:pt x="1041" y="10098"/>
                  </a:lnTo>
                  <a:lnTo>
                    <a:pt x="1214" y="18439"/>
                  </a:lnTo>
                  <a:cubicBezTo>
                    <a:pt x="1289" y="18406"/>
                    <a:pt x="1501" y="18789"/>
                    <a:pt x="1576" y="18755"/>
                  </a:cubicBezTo>
                  <a:lnTo>
                    <a:pt x="2639" y="18277"/>
                  </a:lnTo>
                  <a:lnTo>
                    <a:pt x="3297" y="18527"/>
                  </a:lnTo>
                  <a:lnTo>
                    <a:pt x="3557" y="21600"/>
                  </a:lnTo>
                  <a:lnTo>
                    <a:pt x="11711" y="20722"/>
                  </a:lnTo>
                  <a:lnTo>
                    <a:pt x="16655" y="19932"/>
                  </a:lnTo>
                  <a:lnTo>
                    <a:pt x="16916" y="20371"/>
                  </a:lnTo>
                  <a:lnTo>
                    <a:pt x="17176" y="17385"/>
                  </a:lnTo>
                  <a:lnTo>
                    <a:pt x="16482" y="15630"/>
                  </a:lnTo>
                  <a:lnTo>
                    <a:pt x="17089" y="13786"/>
                  </a:lnTo>
                  <a:lnTo>
                    <a:pt x="18477" y="11502"/>
                  </a:lnTo>
                  <a:lnTo>
                    <a:pt x="18738" y="10624"/>
                  </a:lnTo>
                  <a:lnTo>
                    <a:pt x="18651" y="9922"/>
                  </a:lnTo>
                  <a:lnTo>
                    <a:pt x="19865" y="7990"/>
                  </a:lnTo>
                  <a:lnTo>
                    <a:pt x="20125" y="6497"/>
                  </a:lnTo>
                  <a:lnTo>
                    <a:pt x="19952" y="5970"/>
                  </a:lnTo>
                  <a:lnTo>
                    <a:pt x="20906" y="5005"/>
                  </a:lnTo>
                  <a:lnTo>
                    <a:pt x="20646" y="4127"/>
                  </a:lnTo>
                  <a:lnTo>
                    <a:pt x="21600" y="2107"/>
                  </a:lnTo>
                  <a:lnTo>
                    <a:pt x="19692" y="2107"/>
                  </a:lnTo>
                  <a:lnTo>
                    <a:pt x="18998" y="1668"/>
                  </a:lnTo>
                  <a:lnTo>
                    <a:pt x="19258" y="0"/>
                  </a:lnTo>
                  <a:lnTo>
                    <a:pt x="9282" y="878"/>
                  </a:lnTo>
                  <a:lnTo>
                    <a:pt x="4684" y="1405"/>
                  </a:lnTo>
                  <a:cubicBezTo>
                    <a:pt x="4684" y="1405"/>
                    <a:pt x="0" y="2195"/>
                    <a:pt x="0" y="219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7" name="Shape 1214"/>
            <p:cNvSpPr/>
            <p:nvPr/>
          </p:nvSpPr>
          <p:spPr>
            <a:xfrm rot="239813">
              <a:off x="17143187" y="8449802"/>
              <a:ext cx="987694" cy="974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95"/>
                  </a:moveTo>
                  <a:lnTo>
                    <a:pt x="1041" y="10098"/>
                  </a:lnTo>
                  <a:lnTo>
                    <a:pt x="1214" y="18439"/>
                  </a:lnTo>
                  <a:cubicBezTo>
                    <a:pt x="1289" y="18406"/>
                    <a:pt x="1501" y="18789"/>
                    <a:pt x="1576" y="18755"/>
                  </a:cubicBezTo>
                  <a:lnTo>
                    <a:pt x="2639" y="18277"/>
                  </a:lnTo>
                  <a:lnTo>
                    <a:pt x="3297" y="18527"/>
                  </a:lnTo>
                  <a:lnTo>
                    <a:pt x="3557" y="21600"/>
                  </a:lnTo>
                  <a:lnTo>
                    <a:pt x="11711" y="20722"/>
                  </a:lnTo>
                  <a:lnTo>
                    <a:pt x="16655" y="19932"/>
                  </a:lnTo>
                  <a:lnTo>
                    <a:pt x="16916" y="20371"/>
                  </a:lnTo>
                  <a:lnTo>
                    <a:pt x="17176" y="17385"/>
                  </a:lnTo>
                  <a:lnTo>
                    <a:pt x="16482" y="15630"/>
                  </a:lnTo>
                  <a:lnTo>
                    <a:pt x="17089" y="13786"/>
                  </a:lnTo>
                  <a:lnTo>
                    <a:pt x="18477" y="11502"/>
                  </a:lnTo>
                  <a:lnTo>
                    <a:pt x="18738" y="10624"/>
                  </a:lnTo>
                  <a:lnTo>
                    <a:pt x="18651" y="9922"/>
                  </a:lnTo>
                  <a:lnTo>
                    <a:pt x="19865" y="7990"/>
                  </a:lnTo>
                  <a:lnTo>
                    <a:pt x="20125" y="6497"/>
                  </a:lnTo>
                  <a:lnTo>
                    <a:pt x="19952" y="5970"/>
                  </a:lnTo>
                  <a:lnTo>
                    <a:pt x="20906" y="5005"/>
                  </a:lnTo>
                  <a:lnTo>
                    <a:pt x="20646" y="4127"/>
                  </a:lnTo>
                  <a:lnTo>
                    <a:pt x="21600" y="2107"/>
                  </a:lnTo>
                  <a:lnTo>
                    <a:pt x="19692" y="2107"/>
                  </a:lnTo>
                  <a:lnTo>
                    <a:pt x="18998" y="1668"/>
                  </a:lnTo>
                  <a:lnTo>
                    <a:pt x="19258" y="0"/>
                  </a:lnTo>
                  <a:lnTo>
                    <a:pt x="9282" y="878"/>
                  </a:lnTo>
                  <a:lnTo>
                    <a:pt x="4684" y="1405"/>
                  </a:lnTo>
                  <a:cubicBezTo>
                    <a:pt x="4684" y="1405"/>
                    <a:pt x="0" y="2195"/>
                    <a:pt x="0" y="219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8" name="Shape 1215"/>
            <p:cNvSpPr/>
            <p:nvPr/>
          </p:nvSpPr>
          <p:spPr>
            <a:xfrm rot="239813">
              <a:off x="17847521" y="8777265"/>
              <a:ext cx="695355" cy="1274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31" y="1211"/>
                  </a:moveTo>
                  <a:lnTo>
                    <a:pt x="3580" y="2826"/>
                  </a:lnTo>
                  <a:lnTo>
                    <a:pt x="3826" y="3633"/>
                  </a:lnTo>
                  <a:lnTo>
                    <a:pt x="1235" y="5921"/>
                  </a:lnTo>
                  <a:lnTo>
                    <a:pt x="370" y="7200"/>
                  </a:lnTo>
                  <a:lnTo>
                    <a:pt x="1481" y="8748"/>
                  </a:lnTo>
                  <a:lnTo>
                    <a:pt x="1728" y="11035"/>
                  </a:lnTo>
                  <a:lnTo>
                    <a:pt x="2008" y="13232"/>
                  </a:lnTo>
                  <a:lnTo>
                    <a:pt x="1604" y="13862"/>
                  </a:lnTo>
                  <a:lnTo>
                    <a:pt x="2222" y="14938"/>
                  </a:lnTo>
                  <a:lnTo>
                    <a:pt x="1111" y="15678"/>
                  </a:lnTo>
                  <a:lnTo>
                    <a:pt x="864" y="16015"/>
                  </a:lnTo>
                  <a:lnTo>
                    <a:pt x="124" y="16553"/>
                  </a:lnTo>
                  <a:cubicBezTo>
                    <a:pt x="82" y="17271"/>
                    <a:pt x="41" y="17989"/>
                    <a:pt x="0" y="18706"/>
                  </a:cubicBezTo>
                  <a:lnTo>
                    <a:pt x="124" y="18975"/>
                  </a:lnTo>
                  <a:lnTo>
                    <a:pt x="9751" y="18437"/>
                  </a:lnTo>
                  <a:lnTo>
                    <a:pt x="11479" y="18235"/>
                  </a:lnTo>
                  <a:lnTo>
                    <a:pt x="12219" y="18706"/>
                  </a:lnTo>
                  <a:lnTo>
                    <a:pt x="12342" y="19312"/>
                  </a:lnTo>
                  <a:lnTo>
                    <a:pt x="12219" y="20120"/>
                  </a:lnTo>
                  <a:lnTo>
                    <a:pt x="13330" y="20590"/>
                  </a:lnTo>
                  <a:lnTo>
                    <a:pt x="13701" y="21466"/>
                  </a:lnTo>
                  <a:lnTo>
                    <a:pt x="14194" y="21600"/>
                  </a:lnTo>
                  <a:lnTo>
                    <a:pt x="17403" y="20456"/>
                  </a:lnTo>
                  <a:lnTo>
                    <a:pt x="18267" y="20321"/>
                  </a:lnTo>
                  <a:lnTo>
                    <a:pt x="19502" y="20187"/>
                  </a:lnTo>
                  <a:lnTo>
                    <a:pt x="20736" y="20389"/>
                  </a:lnTo>
                  <a:lnTo>
                    <a:pt x="21600" y="19783"/>
                  </a:lnTo>
                  <a:lnTo>
                    <a:pt x="20242" y="10901"/>
                  </a:lnTo>
                  <a:lnTo>
                    <a:pt x="19872" y="6190"/>
                  </a:lnTo>
                  <a:lnTo>
                    <a:pt x="18637" y="0"/>
                  </a:lnTo>
                  <a:lnTo>
                    <a:pt x="18267" y="336"/>
                  </a:lnTo>
                  <a:lnTo>
                    <a:pt x="16540" y="269"/>
                  </a:lnTo>
                  <a:cubicBezTo>
                    <a:pt x="16540" y="269"/>
                    <a:pt x="5431" y="1211"/>
                    <a:pt x="5431" y="121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9" name="Shape 1216"/>
            <p:cNvSpPr/>
            <p:nvPr/>
          </p:nvSpPr>
          <p:spPr>
            <a:xfrm rot="239813">
              <a:off x="17847521" y="8777265"/>
              <a:ext cx="695355" cy="1274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31" y="1211"/>
                  </a:moveTo>
                  <a:lnTo>
                    <a:pt x="3580" y="2826"/>
                  </a:lnTo>
                  <a:lnTo>
                    <a:pt x="3826" y="3633"/>
                  </a:lnTo>
                  <a:lnTo>
                    <a:pt x="1235" y="5921"/>
                  </a:lnTo>
                  <a:lnTo>
                    <a:pt x="370" y="7200"/>
                  </a:lnTo>
                  <a:lnTo>
                    <a:pt x="1481" y="8748"/>
                  </a:lnTo>
                  <a:lnTo>
                    <a:pt x="1728" y="11035"/>
                  </a:lnTo>
                  <a:lnTo>
                    <a:pt x="2008" y="13232"/>
                  </a:lnTo>
                  <a:lnTo>
                    <a:pt x="1604" y="13862"/>
                  </a:lnTo>
                  <a:lnTo>
                    <a:pt x="2222" y="14938"/>
                  </a:lnTo>
                  <a:lnTo>
                    <a:pt x="1111" y="15678"/>
                  </a:lnTo>
                  <a:lnTo>
                    <a:pt x="864" y="16015"/>
                  </a:lnTo>
                  <a:lnTo>
                    <a:pt x="124" y="16553"/>
                  </a:lnTo>
                  <a:cubicBezTo>
                    <a:pt x="82" y="17271"/>
                    <a:pt x="41" y="17989"/>
                    <a:pt x="0" y="18706"/>
                  </a:cubicBezTo>
                  <a:lnTo>
                    <a:pt x="124" y="18975"/>
                  </a:lnTo>
                  <a:lnTo>
                    <a:pt x="9751" y="18437"/>
                  </a:lnTo>
                  <a:lnTo>
                    <a:pt x="11479" y="18235"/>
                  </a:lnTo>
                  <a:lnTo>
                    <a:pt x="12219" y="18706"/>
                  </a:lnTo>
                  <a:lnTo>
                    <a:pt x="12342" y="19312"/>
                  </a:lnTo>
                  <a:lnTo>
                    <a:pt x="12219" y="20120"/>
                  </a:lnTo>
                  <a:lnTo>
                    <a:pt x="13330" y="20590"/>
                  </a:lnTo>
                  <a:lnTo>
                    <a:pt x="13701" y="21466"/>
                  </a:lnTo>
                  <a:lnTo>
                    <a:pt x="14194" y="21600"/>
                  </a:lnTo>
                  <a:lnTo>
                    <a:pt x="17403" y="20456"/>
                  </a:lnTo>
                  <a:lnTo>
                    <a:pt x="18267" y="20321"/>
                  </a:lnTo>
                  <a:lnTo>
                    <a:pt x="19502" y="20187"/>
                  </a:lnTo>
                  <a:lnTo>
                    <a:pt x="20736" y="20389"/>
                  </a:lnTo>
                  <a:lnTo>
                    <a:pt x="21600" y="19783"/>
                  </a:lnTo>
                  <a:lnTo>
                    <a:pt x="20242" y="10901"/>
                  </a:lnTo>
                  <a:lnTo>
                    <a:pt x="19872" y="6190"/>
                  </a:lnTo>
                  <a:lnTo>
                    <a:pt x="18637" y="0"/>
                  </a:lnTo>
                  <a:lnTo>
                    <a:pt x="18267" y="336"/>
                  </a:lnTo>
                  <a:lnTo>
                    <a:pt x="16540" y="269"/>
                  </a:lnTo>
                  <a:cubicBezTo>
                    <a:pt x="16540" y="269"/>
                    <a:pt x="5431" y="1211"/>
                    <a:pt x="5431" y="121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0" name="Shape 1217"/>
            <p:cNvSpPr/>
            <p:nvPr/>
          </p:nvSpPr>
          <p:spPr>
            <a:xfrm rot="239813">
              <a:off x="16885423" y="7468016"/>
              <a:ext cx="1434560" cy="109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51"/>
                  </a:moveTo>
                  <a:lnTo>
                    <a:pt x="1137" y="4166"/>
                  </a:lnTo>
                  <a:lnTo>
                    <a:pt x="2334" y="5267"/>
                  </a:lnTo>
                  <a:lnTo>
                    <a:pt x="2394" y="6839"/>
                  </a:lnTo>
                  <a:lnTo>
                    <a:pt x="3829" y="8647"/>
                  </a:lnTo>
                  <a:lnTo>
                    <a:pt x="4248" y="18787"/>
                  </a:lnTo>
                  <a:lnTo>
                    <a:pt x="4670" y="21600"/>
                  </a:lnTo>
                  <a:lnTo>
                    <a:pt x="17950" y="19652"/>
                  </a:lnTo>
                  <a:lnTo>
                    <a:pt x="18010" y="20988"/>
                  </a:lnTo>
                  <a:lnTo>
                    <a:pt x="18489" y="21459"/>
                  </a:lnTo>
                  <a:lnTo>
                    <a:pt x="19626" y="21459"/>
                  </a:lnTo>
                  <a:lnTo>
                    <a:pt x="19805" y="20830"/>
                  </a:lnTo>
                  <a:lnTo>
                    <a:pt x="19745" y="20123"/>
                  </a:lnTo>
                  <a:lnTo>
                    <a:pt x="20403" y="18237"/>
                  </a:lnTo>
                  <a:lnTo>
                    <a:pt x="21036" y="17918"/>
                  </a:lnTo>
                  <a:lnTo>
                    <a:pt x="21600" y="17765"/>
                  </a:lnTo>
                  <a:lnTo>
                    <a:pt x="21181" y="16900"/>
                  </a:lnTo>
                  <a:lnTo>
                    <a:pt x="21122" y="15564"/>
                  </a:lnTo>
                  <a:lnTo>
                    <a:pt x="20523" y="15328"/>
                  </a:lnTo>
                  <a:lnTo>
                    <a:pt x="19865" y="15014"/>
                  </a:lnTo>
                  <a:lnTo>
                    <a:pt x="19386" y="13756"/>
                  </a:lnTo>
                  <a:lnTo>
                    <a:pt x="19147" y="12499"/>
                  </a:lnTo>
                  <a:lnTo>
                    <a:pt x="18549" y="12027"/>
                  </a:lnTo>
                  <a:lnTo>
                    <a:pt x="17292" y="11005"/>
                  </a:lnTo>
                  <a:lnTo>
                    <a:pt x="16454" y="9275"/>
                  </a:lnTo>
                  <a:lnTo>
                    <a:pt x="16634" y="8568"/>
                  </a:lnTo>
                  <a:lnTo>
                    <a:pt x="17172" y="7861"/>
                  </a:lnTo>
                  <a:lnTo>
                    <a:pt x="16215" y="6682"/>
                  </a:lnTo>
                  <a:lnTo>
                    <a:pt x="15975" y="7075"/>
                  </a:lnTo>
                  <a:lnTo>
                    <a:pt x="15617" y="7232"/>
                  </a:lnTo>
                  <a:lnTo>
                    <a:pt x="15198" y="6289"/>
                  </a:lnTo>
                  <a:lnTo>
                    <a:pt x="14779" y="4717"/>
                  </a:lnTo>
                  <a:lnTo>
                    <a:pt x="14121" y="4402"/>
                  </a:lnTo>
                  <a:lnTo>
                    <a:pt x="13403" y="4088"/>
                  </a:lnTo>
                  <a:lnTo>
                    <a:pt x="13044" y="3695"/>
                  </a:lnTo>
                  <a:lnTo>
                    <a:pt x="12864" y="2359"/>
                  </a:lnTo>
                  <a:lnTo>
                    <a:pt x="12685" y="1494"/>
                  </a:lnTo>
                  <a:lnTo>
                    <a:pt x="12565" y="629"/>
                  </a:lnTo>
                  <a:lnTo>
                    <a:pt x="11428" y="0"/>
                  </a:lnTo>
                  <a:cubicBezTo>
                    <a:pt x="11428" y="0"/>
                    <a:pt x="0" y="1651"/>
                    <a:pt x="0" y="165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1" name="Shape 1218"/>
            <p:cNvSpPr/>
            <p:nvPr/>
          </p:nvSpPr>
          <p:spPr>
            <a:xfrm rot="239813">
              <a:off x="16885423" y="7468016"/>
              <a:ext cx="1434560" cy="109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51"/>
                  </a:moveTo>
                  <a:lnTo>
                    <a:pt x="1137" y="4166"/>
                  </a:lnTo>
                  <a:lnTo>
                    <a:pt x="2334" y="5267"/>
                  </a:lnTo>
                  <a:lnTo>
                    <a:pt x="2394" y="6839"/>
                  </a:lnTo>
                  <a:lnTo>
                    <a:pt x="3829" y="8647"/>
                  </a:lnTo>
                  <a:lnTo>
                    <a:pt x="4248" y="18787"/>
                  </a:lnTo>
                  <a:lnTo>
                    <a:pt x="4670" y="21600"/>
                  </a:lnTo>
                  <a:lnTo>
                    <a:pt x="17950" y="19652"/>
                  </a:lnTo>
                  <a:lnTo>
                    <a:pt x="18010" y="20988"/>
                  </a:lnTo>
                  <a:lnTo>
                    <a:pt x="18489" y="21459"/>
                  </a:lnTo>
                  <a:lnTo>
                    <a:pt x="19626" y="21459"/>
                  </a:lnTo>
                  <a:lnTo>
                    <a:pt x="19805" y="20830"/>
                  </a:lnTo>
                  <a:lnTo>
                    <a:pt x="19745" y="20123"/>
                  </a:lnTo>
                  <a:lnTo>
                    <a:pt x="20403" y="18237"/>
                  </a:lnTo>
                  <a:lnTo>
                    <a:pt x="21036" y="17918"/>
                  </a:lnTo>
                  <a:lnTo>
                    <a:pt x="21600" y="17765"/>
                  </a:lnTo>
                  <a:lnTo>
                    <a:pt x="21181" y="16900"/>
                  </a:lnTo>
                  <a:lnTo>
                    <a:pt x="21122" y="15564"/>
                  </a:lnTo>
                  <a:lnTo>
                    <a:pt x="20523" y="15328"/>
                  </a:lnTo>
                  <a:lnTo>
                    <a:pt x="19865" y="15014"/>
                  </a:lnTo>
                  <a:lnTo>
                    <a:pt x="19386" y="13756"/>
                  </a:lnTo>
                  <a:lnTo>
                    <a:pt x="19147" y="12499"/>
                  </a:lnTo>
                  <a:lnTo>
                    <a:pt x="18549" y="12027"/>
                  </a:lnTo>
                  <a:lnTo>
                    <a:pt x="17292" y="11005"/>
                  </a:lnTo>
                  <a:lnTo>
                    <a:pt x="16454" y="9275"/>
                  </a:lnTo>
                  <a:lnTo>
                    <a:pt x="16634" y="8568"/>
                  </a:lnTo>
                  <a:lnTo>
                    <a:pt x="17172" y="7861"/>
                  </a:lnTo>
                  <a:lnTo>
                    <a:pt x="16215" y="6682"/>
                  </a:lnTo>
                  <a:lnTo>
                    <a:pt x="15975" y="7075"/>
                  </a:lnTo>
                  <a:lnTo>
                    <a:pt x="15617" y="7232"/>
                  </a:lnTo>
                  <a:lnTo>
                    <a:pt x="15198" y="6289"/>
                  </a:lnTo>
                  <a:lnTo>
                    <a:pt x="14779" y="4717"/>
                  </a:lnTo>
                  <a:lnTo>
                    <a:pt x="14121" y="4402"/>
                  </a:lnTo>
                  <a:lnTo>
                    <a:pt x="13403" y="4088"/>
                  </a:lnTo>
                  <a:lnTo>
                    <a:pt x="13044" y="3695"/>
                  </a:lnTo>
                  <a:lnTo>
                    <a:pt x="12864" y="2359"/>
                  </a:lnTo>
                  <a:lnTo>
                    <a:pt x="12685" y="1494"/>
                  </a:lnTo>
                  <a:lnTo>
                    <a:pt x="12565" y="629"/>
                  </a:lnTo>
                  <a:lnTo>
                    <a:pt x="11428" y="0"/>
                  </a:lnTo>
                  <a:cubicBezTo>
                    <a:pt x="11428" y="0"/>
                    <a:pt x="0" y="1651"/>
                    <a:pt x="0" y="165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2" name="Shape 1219"/>
            <p:cNvSpPr/>
            <p:nvPr/>
          </p:nvSpPr>
          <p:spPr>
            <a:xfrm rot="239813">
              <a:off x="17399382" y="5890063"/>
              <a:ext cx="1090016" cy="1082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9" y="870"/>
                  </a:moveTo>
                  <a:lnTo>
                    <a:pt x="1492" y="2532"/>
                  </a:lnTo>
                  <a:lnTo>
                    <a:pt x="1728" y="4589"/>
                  </a:lnTo>
                  <a:lnTo>
                    <a:pt x="0" y="6804"/>
                  </a:lnTo>
                  <a:lnTo>
                    <a:pt x="864" y="7912"/>
                  </a:lnTo>
                  <a:lnTo>
                    <a:pt x="1178" y="8703"/>
                  </a:lnTo>
                  <a:lnTo>
                    <a:pt x="707" y="9969"/>
                  </a:lnTo>
                  <a:lnTo>
                    <a:pt x="943" y="11710"/>
                  </a:lnTo>
                  <a:lnTo>
                    <a:pt x="1964" y="11789"/>
                  </a:lnTo>
                  <a:lnTo>
                    <a:pt x="2608" y="12293"/>
                  </a:lnTo>
                  <a:lnTo>
                    <a:pt x="3617" y="12751"/>
                  </a:lnTo>
                  <a:lnTo>
                    <a:pt x="4576" y="14113"/>
                  </a:lnTo>
                  <a:lnTo>
                    <a:pt x="5734" y="14084"/>
                  </a:lnTo>
                  <a:lnTo>
                    <a:pt x="6490" y="15341"/>
                  </a:lnTo>
                  <a:lnTo>
                    <a:pt x="7226" y="14796"/>
                  </a:lnTo>
                  <a:lnTo>
                    <a:pt x="7619" y="16220"/>
                  </a:lnTo>
                  <a:lnTo>
                    <a:pt x="7619" y="16695"/>
                  </a:lnTo>
                  <a:lnTo>
                    <a:pt x="7855" y="17486"/>
                  </a:lnTo>
                  <a:lnTo>
                    <a:pt x="7776" y="17881"/>
                  </a:lnTo>
                  <a:lnTo>
                    <a:pt x="7933" y="18277"/>
                  </a:lnTo>
                  <a:lnTo>
                    <a:pt x="7855" y="20017"/>
                  </a:lnTo>
                  <a:lnTo>
                    <a:pt x="8797" y="20809"/>
                  </a:lnTo>
                  <a:lnTo>
                    <a:pt x="9897" y="21204"/>
                  </a:lnTo>
                  <a:lnTo>
                    <a:pt x="10525" y="21600"/>
                  </a:lnTo>
                  <a:lnTo>
                    <a:pt x="12332" y="21204"/>
                  </a:lnTo>
                  <a:lnTo>
                    <a:pt x="20579" y="19701"/>
                  </a:lnTo>
                  <a:lnTo>
                    <a:pt x="20893" y="19701"/>
                  </a:lnTo>
                  <a:lnTo>
                    <a:pt x="20893" y="18040"/>
                  </a:lnTo>
                  <a:lnTo>
                    <a:pt x="19951" y="15191"/>
                  </a:lnTo>
                  <a:lnTo>
                    <a:pt x="20108" y="13688"/>
                  </a:lnTo>
                  <a:lnTo>
                    <a:pt x="19715" y="12422"/>
                  </a:lnTo>
                  <a:lnTo>
                    <a:pt x="20265" y="11631"/>
                  </a:lnTo>
                  <a:lnTo>
                    <a:pt x="20343" y="10681"/>
                  </a:lnTo>
                  <a:lnTo>
                    <a:pt x="20108" y="9257"/>
                  </a:lnTo>
                  <a:lnTo>
                    <a:pt x="21129" y="7675"/>
                  </a:lnTo>
                  <a:lnTo>
                    <a:pt x="21600" y="5934"/>
                  </a:lnTo>
                  <a:lnTo>
                    <a:pt x="21443" y="5776"/>
                  </a:lnTo>
                  <a:lnTo>
                    <a:pt x="20971" y="6172"/>
                  </a:lnTo>
                  <a:lnTo>
                    <a:pt x="20500" y="7121"/>
                  </a:lnTo>
                  <a:lnTo>
                    <a:pt x="20029" y="8070"/>
                  </a:lnTo>
                  <a:lnTo>
                    <a:pt x="19558" y="8308"/>
                  </a:lnTo>
                  <a:lnTo>
                    <a:pt x="19401" y="8941"/>
                  </a:lnTo>
                  <a:lnTo>
                    <a:pt x="18929" y="9494"/>
                  </a:lnTo>
                  <a:lnTo>
                    <a:pt x="18615" y="9732"/>
                  </a:lnTo>
                  <a:lnTo>
                    <a:pt x="18772" y="8308"/>
                  </a:lnTo>
                  <a:lnTo>
                    <a:pt x="18694" y="7912"/>
                  </a:lnTo>
                  <a:lnTo>
                    <a:pt x="19008" y="6963"/>
                  </a:lnTo>
                  <a:lnTo>
                    <a:pt x="18929" y="5934"/>
                  </a:lnTo>
                  <a:lnTo>
                    <a:pt x="18301" y="5064"/>
                  </a:lnTo>
                  <a:lnTo>
                    <a:pt x="18144" y="4668"/>
                  </a:lnTo>
                  <a:lnTo>
                    <a:pt x="18379" y="4272"/>
                  </a:lnTo>
                  <a:lnTo>
                    <a:pt x="18458" y="3877"/>
                  </a:lnTo>
                  <a:lnTo>
                    <a:pt x="17987" y="3877"/>
                  </a:lnTo>
                  <a:lnTo>
                    <a:pt x="17516" y="3877"/>
                  </a:lnTo>
                  <a:lnTo>
                    <a:pt x="17044" y="3086"/>
                  </a:lnTo>
                  <a:lnTo>
                    <a:pt x="16023" y="3086"/>
                  </a:lnTo>
                  <a:lnTo>
                    <a:pt x="14688" y="2928"/>
                  </a:lnTo>
                  <a:lnTo>
                    <a:pt x="12960" y="2611"/>
                  </a:lnTo>
                  <a:lnTo>
                    <a:pt x="11546" y="2611"/>
                  </a:lnTo>
                  <a:lnTo>
                    <a:pt x="10446" y="2453"/>
                  </a:lnTo>
                  <a:lnTo>
                    <a:pt x="9033" y="1899"/>
                  </a:lnTo>
                  <a:lnTo>
                    <a:pt x="8562" y="1266"/>
                  </a:lnTo>
                  <a:lnTo>
                    <a:pt x="6519" y="1345"/>
                  </a:lnTo>
                  <a:lnTo>
                    <a:pt x="6127" y="0"/>
                  </a:lnTo>
                  <a:lnTo>
                    <a:pt x="4399" y="791"/>
                  </a:lnTo>
                  <a:cubicBezTo>
                    <a:pt x="4399" y="791"/>
                    <a:pt x="2199" y="870"/>
                    <a:pt x="2199" y="87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3" name="Shape 1220"/>
            <p:cNvSpPr/>
            <p:nvPr/>
          </p:nvSpPr>
          <p:spPr>
            <a:xfrm rot="239813">
              <a:off x="17399382" y="5890063"/>
              <a:ext cx="1090016" cy="1082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99" y="870"/>
                  </a:moveTo>
                  <a:lnTo>
                    <a:pt x="1492" y="2532"/>
                  </a:lnTo>
                  <a:lnTo>
                    <a:pt x="1728" y="4589"/>
                  </a:lnTo>
                  <a:lnTo>
                    <a:pt x="0" y="6804"/>
                  </a:lnTo>
                  <a:lnTo>
                    <a:pt x="864" y="7912"/>
                  </a:lnTo>
                  <a:lnTo>
                    <a:pt x="1178" y="8703"/>
                  </a:lnTo>
                  <a:lnTo>
                    <a:pt x="707" y="9969"/>
                  </a:lnTo>
                  <a:lnTo>
                    <a:pt x="943" y="11710"/>
                  </a:lnTo>
                  <a:lnTo>
                    <a:pt x="1964" y="11789"/>
                  </a:lnTo>
                  <a:lnTo>
                    <a:pt x="2608" y="12293"/>
                  </a:lnTo>
                  <a:lnTo>
                    <a:pt x="3617" y="12751"/>
                  </a:lnTo>
                  <a:lnTo>
                    <a:pt x="4576" y="14113"/>
                  </a:lnTo>
                  <a:lnTo>
                    <a:pt x="5734" y="14084"/>
                  </a:lnTo>
                  <a:lnTo>
                    <a:pt x="6490" y="15341"/>
                  </a:lnTo>
                  <a:lnTo>
                    <a:pt x="7226" y="14796"/>
                  </a:lnTo>
                  <a:lnTo>
                    <a:pt x="7619" y="16220"/>
                  </a:lnTo>
                  <a:lnTo>
                    <a:pt x="7619" y="16695"/>
                  </a:lnTo>
                  <a:lnTo>
                    <a:pt x="7854" y="17486"/>
                  </a:lnTo>
                  <a:lnTo>
                    <a:pt x="7776" y="17881"/>
                  </a:lnTo>
                  <a:lnTo>
                    <a:pt x="7933" y="18277"/>
                  </a:lnTo>
                  <a:lnTo>
                    <a:pt x="7854" y="20017"/>
                  </a:lnTo>
                  <a:lnTo>
                    <a:pt x="8797" y="20809"/>
                  </a:lnTo>
                  <a:lnTo>
                    <a:pt x="9897" y="21204"/>
                  </a:lnTo>
                  <a:lnTo>
                    <a:pt x="10525" y="21600"/>
                  </a:lnTo>
                  <a:lnTo>
                    <a:pt x="12332" y="21204"/>
                  </a:lnTo>
                  <a:lnTo>
                    <a:pt x="20579" y="19701"/>
                  </a:lnTo>
                  <a:lnTo>
                    <a:pt x="20893" y="19701"/>
                  </a:lnTo>
                  <a:lnTo>
                    <a:pt x="20893" y="18040"/>
                  </a:lnTo>
                  <a:lnTo>
                    <a:pt x="19951" y="15191"/>
                  </a:lnTo>
                  <a:lnTo>
                    <a:pt x="20108" y="13688"/>
                  </a:lnTo>
                  <a:lnTo>
                    <a:pt x="19715" y="12422"/>
                  </a:lnTo>
                  <a:lnTo>
                    <a:pt x="20265" y="11631"/>
                  </a:lnTo>
                  <a:lnTo>
                    <a:pt x="20343" y="10681"/>
                  </a:lnTo>
                  <a:lnTo>
                    <a:pt x="20108" y="9257"/>
                  </a:lnTo>
                  <a:lnTo>
                    <a:pt x="21129" y="7675"/>
                  </a:lnTo>
                  <a:lnTo>
                    <a:pt x="21600" y="5934"/>
                  </a:lnTo>
                  <a:lnTo>
                    <a:pt x="21443" y="5776"/>
                  </a:lnTo>
                  <a:lnTo>
                    <a:pt x="20971" y="6172"/>
                  </a:lnTo>
                  <a:lnTo>
                    <a:pt x="20500" y="7121"/>
                  </a:lnTo>
                  <a:lnTo>
                    <a:pt x="20029" y="8070"/>
                  </a:lnTo>
                  <a:lnTo>
                    <a:pt x="19558" y="8308"/>
                  </a:lnTo>
                  <a:lnTo>
                    <a:pt x="19401" y="8941"/>
                  </a:lnTo>
                  <a:lnTo>
                    <a:pt x="18929" y="9494"/>
                  </a:lnTo>
                  <a:lnTo>
                    <a:pt x="18615" y="9732"/>
                  </a:lnTo>
                  <a:lnTo>
                    <a:pt x="18772" y="8308"/>
                  </a:lnTo>
                  <a:lnTo>
                    <a:pt x="18694" y="7912"/>
                  </a:lnTo>
                  <a:lnTo>
                    <a:pt x="19008" y="6963"/>
                  </a:lnTo>
                  <a:lnTo>
                    <a:pt x="18929" y="5934"/>
                  </a:lnTo>
                  <a:lnTo>
                    <a:pt x="18301" y="5064"/>
                  </a:lnTo>
                  <a:lnTo>
                    <a:pt x="18144" y="4668"/>
                  </a:lnTo>
                  <a:lnTo>
                    <a:pt x="18379" y="4273"/>
                  </a:lnTo>
                  <a:lnTo>
                    <a:pt x="18458" y="3877"/>
                  </a:lnTo>
                  <a:lnTo>
                    <a:pt x="17987" y="3877"/>
                  </a:lnTo>
                  <a:lnTo>
                    <a:pt x="17516" y="3877"/>
                  </a:lnTo>
                  <a:lnTo>
                    <a:pt x="17044" y="3086"/>
                  </a:lnTo>
                  <a:lnTo>
                    <a:pt x="16023" y="3086"/>
                  </a:lnTo>
                  <a:lnTo>
                    <a:pt x="14688" y="2928"/>
                  </a:lnTo>
                  <a:lnTo>
                    <a:pt x="12960" y="2611"/>
                  </a:lnTo>
                  <a:lnTo>
                    <a:pt x="11546" y="2611"/>
                  </a:lnTo>
                  <a:lnTo>
                    <a:pt x="10446" y="2453"/>
                  </a:lnTo>
                  <a:lnTo>
                    <a:pt x="9033" y="1899"/>
                  </a:lnTo>
                  <a:lnTo>
                    <a:pt x="8562" y="1266"/>
                  </a:lnTo>
                  <a:lnTo>
                    <a:pt x="6519" y="1345"/>
                  </a:lnTo>
                  <a:lnTo>
                    <a:pt x="6127" y="0"/>
                  </a:lnTo>
                  <a:lnTo>
                    <a:pt x="4399" y="791"/>
                  </a:lnTo>
                  <a:cubicBezTo>
                    <a:pt x="4399" y="791"/>
                    <a:pt x="2199" y="870"/>
                    <a:pt x="2199" y="87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4" name="Shape 1221"/>
            <p:cNvSpPr/>
            <p:nvPr/>
          </p:nvSpPr>
          <p:spPr>
            <a:xfrm rot="239813">
              <a:off x="17744648" y="6895838"/>
              <a:ext cx="810198" cy="1389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3" y="1605"/>
                  </a:moveTo>
                  <a:lnTo>
                    <a:pt x="5188" y="3271"/>
                  </a:lnTo>
                  <a:lnTo>
                    <a:pt x="5294" y="4135"/>
                  </a:lnTo>
                  <a:lnTo>
                    <a:pt x="3282" y="5740"/>
                  </a:lnTo>
                  <a:lnTo>
                    <a:pt x="953" y="5681"/>
                  </a:lnTo>
                  <a:lnTo>
                    <a:pt x="1906" y="7283"/>
                  </a:lnTo>
                  <a:lnTo>
                    <a:pt x="0" y="8825"/>
                  </a:lnTo>
                  <a:lnTo>
                    <a:pt x="1059" y="12696"/>
                  </a:lnTo>
                  <a:lnTo>
                    <a:pt x="3856" y="13265"/>
                  </a:lnTo>
                  <a:lnTo>
                    <a:pt x="5506" y="15120"/>
                  </a:lnTo>
                  <a:lnTo>
                    <a:pt x="6882" y="14873"/>
                  </a:lnTo>
                  <a:lnTo>
                    <a:pt x="7835" y="15552"/>
                  </a:lnTo>
                  <a:lnTo>
                    <a:pt x="7200" y="16231"/>
                  </a:lnTo>
                  <a:lnTo>
                    <a:pt x="6888" y="16650"/>
                  </a:lnTo>
                  <a:lnTo>
                    <a:pt x="8682" y="18452"/>
                  </a:lnTo>
                  <a:lnTo>
                    <a:pt x="11859" y="19316"/>
                  </a:lnTo>
                  <a:lnTo>
                    <a:pt x="12606" y="21336"/>
                  </a:lnTo>
                  <a:lnTo>
                    <a:pt x="15141" y="21600"/>
                  </a:lnTo>
                  <a:lnTo>
                    <a:pt x="15353" y="20859"/>
                  </a:lnTo>
                  <a:lnTo>
                    <a:pt x="16791" y="21187"/>
                  </a:lnTo>
                  <a:lnTo>
                    <a:pt x="18423" y="21106"/>
                  </a:lnTo>
                  <a:lnTo>
                    <a:pt x="18741" y="20798"/>
                  </a:lnTo>
                  <a:lnTo>
                    <a:pt x="18423" y="20119"/>
                  </a:lnTo>
                  <a:lnTo>
                    <a:pt x="20619" y="19780"/>
                  </a:lnTo>
                  <a:lnTo>
                    <a:pt x="20329" y="18823"/>
                  </a:lnTo>
                  <a:lnTo>
                    <a:pt x="20329" y="18267"/>
                  </a:lnTo>
                  <a:lnTo>
                    <a:pt x="20118" y="17712"/>
                  </a:lnTo>
                  <a:lnTo>
                    <a:pt x="20223" y="16910"/>
                  </a:lnTo>
                  <a:lnTo>
                    <a:pt x="20329" y="16416"/>
                  </a:lnTo>
                  <a:lnTo>
                    <a:pt x="20574" y="16094"/>
                  </a:lnTo>
                  <a:lnTo>
                    <a:pt x="21176" y="15305"/>
                  </a:lnTo>
                  <a:lnTo>
                    <a:pt x="21282" y="14626"/>
                  </a:lnTo>
                  <a:lnTo>
                    <a:pt x="21600" y="14379"/>
                  </a:lnTo>
                  <a:lnTo>
                    <a:pt x="21388" y="13762"/>
                  </a:lnTo>
                  <a:lnTo>
                    <a:pt x="20965" y="12775"/>
                  </a:lnTo>
                  <a:lnTo>
                    <a:pt x="20965" y="11911"/>
                  </a:lnTo>
                  <a:lnTo>
                    <a:pt x="21600" y="10615"/>
                  </a:lnTo>
                  <a:lnTo>
                    <a:pt x="20329" y="6850"/>
                  </a:lnTo>
                  <a:lnTo>
                    <a:pt x="20012" y="6295"/>
                  </a:lnTo>
                  <a:lnTo>
                    <a:pt x="19694" y="5122"/>
                  </a:lnTo>
                  <a:lnTo>
                    <a:pt x="19377" y="4135"/>
                  </a:lnTo>
                  <a:lnTo>
                    <a:pt x="18953" y="2901"/>
                  </a:lnTo>
                  <a:lnTo>
                    <a:pt x="18636" y="2592"/>
                  </a:lnTo>
                  <a:lnTo>
                    <a:pt x="17153" y="1296"/>
                  </a:lnTo>
                  <a:lnTo>
                    <a:pt x="16836" y="432"/>
                  </a:lnTo>
                  <a:lnTo>
                    <a:pt x="16624" y="0"/>
                  </a:lnTo>
                  <a:cubicBezTo>
                    <a:pt x="16624" y="0"/>
                    <a:pt x="2753" y="1605"/>
                    <a:pt x="2753" y="160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5" name="Shape 1222"/>
            <p:cNvSpPr/>
            <p:nvPr/>
          </p:nvSpPr>
          <p:spPr>
            <a:xfrm rot="239813">
              <a:off x="17744648" y="6895838"/>
              <a:ext cx="810198" cy="13896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3" y="1605"/>
                  </a:moveTo>
                  <a:lnTo>
                    <a:pt x="5188" y="3271"/>
                  </a:lnTo>
                  <a:lnTo>
                    <a:pt x="5294" y="4135"/>
                  </a:lnTo>
                  <a:lnTo>
                    <a:pt x="3282" y="5740"/>
                  </a:lnTo>
                  <a:lnTo>
                    <a:pt x="953" y="5681"/>
                  </a:lnTo>
                  <a:lnTo>
                    <a:pt x="1906" y="7283"/>
                  </a:lnTo>
                  <a:lnTo>
                    <a:pt x="0" y="8825"/>
                  </a:lnTo>
                  <a:lnTo>
                    <a:pt x="1059" y="12696"/>
                  </a:lnTo>
                  <a:lnTo>
                    <a:pt x="3856" y="13265"/>
                  </a:lnTo>
                  <a:lnTo>
                    <a:pt x="5506" y="15120"/>
                  </a:lnTo>
                  <a:lnTo>
                    <a:pt x="6882" y="14873"/>
                  </a:lnTo>
                  <a:lnTo>
                    <a:pt x="7835" y="15552"/>
                  </a:lnTo>
                  <a:lnTo>
                    <a:pt x="7200" y="16231"/>
                  </a:lnTo>
                  <a:lnTo>
                    <a:pt x="6888" y="16650"/>
                  </a:lnTo>
                  <a:lnTo>
                    <a:pt x="8682" y="18452"/>
                  </a:lnTo>
                  <a:lnTo>
                    <a:pt x="11859" y="19316"/>
                  </a:lnTo>
                  <a:lnTo>
                    <a:pt x="12606" y="21336"/>
                  </a:lnTo>
                  <a:lnTo>
                    <a:pt x="15141" y="21600"/>
                  </a:lnTo>
                  <a:lnTo>
                    <a:pt x="15353" y="20859"/>
                  </a:lnTo>
                  <a:lnTo>
                    <a:pt x="16791" y="21187"/>
                  </a:lnTo>
                  <a:lnTo>
                    <a:pt x="18423" y="21106"/>
                  </a:lnTo>
                  <a:lnTo>
                    <a:pt x="18741" y="20798"/>
                  </a:lnTo>
                  <a:lnTo>
                    <a:pt x="18423" y="20119"/>
                  </a:lnTo>
                  <a:lnTo>
                    <a:pt x="20619" y="19780"/>
                  </a:lnTo>
                  <a:lnTo>
                    <a:pt x="20329" y="18823"/>
                  </a:lnTo>
                  <a:lnTo>
                    <a:pt x="20329" y="18267"/>
                  </a:lnTo>
                  <a:lnTo>
                    <a:pt x="20118" y="17712"/>
                  </a:lnTo>
                  <a:lnTo>
                    <a:pt x="20223" y="16910"/>
                  </a:lnTo>
                  <a:lnTo>
                    <a:pt x="20329" y="16416"/>
                  </a:lnTo>
                  <a:lnTo>
                    <a:pt x="20574" y="16094"/>
                  </a:lnTo>
                  <a:lnTo>
                    <a:pt x="21176" y="15305"/>
                  </a:lnTo>
                  <a:lnTo>
                    <a:pt x="21282" y="14626"/>
                  </a:lnTo>
                  <a:lnTo>
                    <a:pt x="21600" y="14379"/>
                  </a:lnTo>
                  <a:lnTo>
                    <a:pt x="21388" y="13762"/>
                  </a:lnTo>
                  <a:lnTo>
                    <a:pt x="20965" y="12775"/>
                  </a:lnTo>
                  <a:lnTo>
                    <a:pt x="20965" y="11911"/>
                  </a:lnTo>
                  <a:lnTo>
                    <a:pt x="21600" y="10615"/>
                  </a:lnTo>
                  <a:lnTo>
                    <a:pt x="20329" y="6850"/>
                  </a:lnTo>
                  <a:lnTo>
                    <a:pt x="20012" y="6295"/>
                  </a:lnTo>
                  <a:lnTo>
                    <a:pt x="19694" y="5122"/>
                  </a:lnTo>
                  <a:lnTo>
                    <a:pt x="19377" y="4135"/>
                  </a:lnTo>
                  <a:lnTo>
                    <a:pt x="18953" y="2901"/>
                  </a:lnTo>
                  <a:lnTo>
                    <a:pt x="18636" y="2592"/>
                  </a:lnTo>
                  <a:lnTo>
                    <a:pt x="17153" y="1296"/>
                  </a:lnTo>
                  <a:lnTo>
                    <a:pt x="16835" y="432"/>
                  </a:lnTo>
                  <a:lnTo>
                    <a:pt x="16624" y="0"/>
                  </a:lnTo>
                  <a:cubicBezTo>
                    <a:pt x="16624" y="0"/>
                    <a:pt x="2753" y="1605"/>
                    <a:pt x="2753" y="160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6" name="Shape 1223"/>
            <p:cNvSpPr/>
            <p:nvPr/>
          </p:nvSpPr>
          <p:spPr>
            <a:xfrm rot="239813">
              <a:off x="18450427" y="8730270"/>
              <a:ext cx="783047" cy="1281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73"/>
                  </a:moveTo>
                  <a:lnTo>
                    <a:pt x="2522" y="21333"/>
                  </a:lnTo>
                  <a:lnTo>
                    <a:pt x="3180" y="21333"/>
                  </a:lnTo>
                  <a:lnTo>
                    <a:pt x="4057" y="21333"/>
                  </a:lnTo>
                  <a:lnTo>
                    <a:pt x="4824" y="20864"/>
                  </a:lnTo>
                  <a:lnTo>
                    <a:pt x="4715" y="19995"/>
                  </a:lnTo>
                  <a:lnTo>
                    <a:pt x="6688" y="21600"/>
                  </a:lnTo>
                  <a:lnTo>
                    <a:pt x="8004" y="21265"/>
                  </a:lnTo>
                  <a:lnTo>
                    <a:pt x="7894" y="20129"/>
                  </a:lnTo>
                  <a:lnTo>
                    <a:pt x="7785" y="19460"/>
                  </a:lnTo>
                  <a:lnTo>
                    <a:pt x="7017" y="18858"/>
                  </a:lnTo>
                  <a:lnTo>
                    <a:pt x="21381" y="16651"/>
                  </a:lnTo>
                  <a:lnTo>
                    <a:pt x="21490" y="15180"/>
                  </a:lnTo>
                  <a:lnTo>
                    <a:pt x="21162" y="14043"/>
                  </a:lnTo>
                  <a:lnTo>
                    <a:pt x="21381" y="12973"/>
                  </a:lnTo>
                  <a:lnTo>
                    <a:pt x="20723" y="11703"/>
                  </a:lnTo>
                  <a:lnTo>
                    <a:pt x="20942" y="11302"/>
                  </a:lnTo>
                  <a:lnTo>
                    <a:pt x="21600" y="10833"/>
                  </a:lnTo>
                  <a:lnTo>
                    <a:pt x="21381" y="10365"/>
                  </a:lnTo>
                  <a:lnTo>
                    <a:pt x="19736" y="9429"/>
                  </a:lnTo>
                  <a:lnTo>
                    <a:pt x="17105" y="3611"/>
                  </a:lnTo>
                  <a:lnTo>
                    <a:pt x="16337" y="2474"/>
                  </a:lnTo>
                  <a:lnTo>
                    <a:pt x="14912" y="0"/>
                  </a:lnTo>
                  <a:lnTo>
                    <a:pt x="7346" y="1137"/>
                  </a:lnTo>
                  <a:lnTo>
                    <a:pt x="4167" y="1471"/>
                  </a:lnTo>
                  <a:lnTo>
                    <a:pt x="3509" y="1137"/>
                  </a:lnTo>
                  <a:cubicBezTo>
                    <a:pt x="3509" y="1137"/>
                    <a:pt x="0" y="1873"/>
                    <a:pt x="0" y="187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7" name="Shape 1224"/>
            <p:cNvSpPr/>
            <p:nvPr/>
          </p:nvSpPr>
          <p:spPr>
            <a:xfrm rot="239813">
              <a:off x="18450427" y="8730270"/>
              <a:ext cx="783047" cy="1281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73"/>
                  </a:moveTo>
                  <a:lnTo>
                    <a:pt x="2522" y="21333"/>
                  </a:lnTo>
                  <a:lnTo>
                    <a:pt x="3180" y="21333"/>
                  </a:lnTo>
                  <a:lnTo>
                    <a:pt x="4057" y="21333"/>
                  </a:lnTo>
                  <a:lnTo>
                    <a:pt x="4824" y="20864"/>
                  </a:lnTo>
                  <a:lnTo>
                    <a:pt x="4715" y="19995"/>
                  </a:lnTo>
                  <a:lnTo>
                    <a:pt x="6688" y="21600"/>
                  </a:lnTo>
                  <a:lnTo>
                    <a:pt x="8004" y="21265"/>
                  </a:lnTo>
                  <a:lnTo>
                    <a:pt x="7894" y="20129"/>
                  </a:lnTo>
                  <a:lnTo>
                    <a:pt x="7785" y="19460"/>
                  </a:lnTo>
                  <a:lnTo>
                    <a:pt x="7017" y="18858"/>
                  </a:lnTo>
                  <a:lnTo>
                    <a:pt x="21381" y="16651"/>
                  </a:lnTo>
                  <a:lnTo>
                    <a:pt x="21490" y="15180"/>
                  </a:lnTo>
                  <a:lnTo>
                    <a:pt x="21162" y="14043"/>
                  </a:lnTo>
                  <a:lnTo>
                    <a:pt x="21381" y="12973"/>
                  </a:lnTo>
                  <a:lnTo>
                    <a:pt x="20723" y="11703"/>
                  </a:lnTo>
                  <a:lnTo>
                    <a:pt x="20942" y="11302"/>
                  </a:lnTo>
                  <a:lnTo>
                    <a:pt x="21600" y="10833"/>
                  </a:lnTo>
                  <a:lnTo>
                    <a:pt x="21381" y="10365"/>
                  </a:lnTo>
                  <a:lnTo>
                    <a:pt x="19736" y="9429"/>
                  </a:lnTo>
                  <a:lnTo>
                    <a:pt x="17105" y="3611"/>
                  </a:lnTo>
                  <a:lnTo>
                    <a:pt x="16337" y="2474"/>
                  </a:lnTo>
                  <a:lnTo>
                    <a:pt x="14912" y="0"/>
                  </a:lnTo>
                  <a:lnTo>
                    <a:pt x="7346" y="1137"/>
                  </a:lnTo>
                  <a:lnTo>
                    <a:pt x="4167" y="1471"/>
                  </a:lnTo>
                  <a:lnTo>
                    <a:pt x="3509" y="1137"/>
                  </a:lnTo>
                  <a:cubicBezTo>
                    <a:pt x="3509" y="1137"/>
                    <a:pt x="0" y="1873"/>
                    <a:pt x="0" y="187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8" name="Shape 1225"/>
            <p:cNvSpPr/>
            <p:nvPr/>
          </p:nvSpPr>
          <p:spPr>
            <a:xfrm rot="239813">
              <a:off x="18990760" y="8663274"/>
              <a:ext cx="1087920" cy="1145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7"/>
                  </a:moveTo>
                  <a:lnTo>
                    <a:pt x="1816" y="6503"/>
                  </a:lnTo>
                  <a:lnTo>
                    <a:pt x="3710" y="12631"/>
                  </a:lnTo>
                  <a:lnTo>
                    <a:pt x="4894" y="14275"/>
                  </a:lnTo>
                  <a:lnTo>
                    <a:pt x="4342" y="15322"/>
                  </a:lnTo>
                  <a:lnTo>
                    <a:pt x="4579" y="16667"/>
                  </a:lnTo>
                  <a:lnTo>
                    <a:pt x="4815" y="17041"/>
                  </a:lnTo>
                  <a:lnTo>
                    <a:pt x="4657" y="18162"/>
                  </a:lnTo>
                  <a:lnTo>
                    <a:pt x="4894" y="19358"/>
                  </a:lnTo>
                  <a:lnTo>
                    <a:pt x="4517" y="21026"/>
                  </a:lnTo>
                  <a:lnTo>
                    <a:pt x="6789" y="21600"/>
                  </a:lnTo>
                  <a:lnTo>
                    <a:pt x="10025" y="21376"/>
                  </a:lnTo>
                  <a:lnTo>
                    <a:pt x="17079" y="20833"/>
                  </a:lnTo>
                  <a:lnTo>
                    <a:pt x="18314" y="21077"/>
                  </a:lnTo>
                  <a:lnTo>
                    <a:pt x="18471" y="19133"/>
                  </a:lnTo>
                  <a:lnTo>
                    <a:pt x="18945" y="18610"/>
                  </a:lnTo>
                  <a:lnTo>
                    <a:pt x="20009" y="19220"/>
                  </a:lnTo>
                  <a:lnTo>
                    <a:pt x="21076" y="18760"/>
                  </a:lnTo>
                  <a:lnTo>
                    <a:pt x="20524" y="16144"/>
                  </a:lnTo>
                  <a:lnTo>
                    <a:pt x="20840" y="15920"/>
                  </a:lnTo>
                  <a:lnTo>
                    <a:pt x="20840" y="14499"/>
                  </a:lnTo>
                  <a:lnTo>
                    <a:pt x="21392" y="12855"/>
                  </a:lnTo>
                  <a:lnTo>
                    <a:pt x="21600" y="11628"/>
                  </a:lnTo>
                  <a:lnTo>
                    <a:pt x="21076" y="11435"/>
                  </a:lnTo>
                  <a:lnTo>
                    <a:pt x="20761" y="10688"/>
                  </a:lnTo>
                  <a:lnTo>
                    <a:pt x="18945" y="8894"/>
                  </a:lnTo>
                  <a:lnTo>
                    <a:pt x="18629" y="7623"/>
                  </a:lnTo>
                  <a:lnTo>
                    <a:pt x="16656" y="6727"/>
                  </a:lnTo>
                  <a:lnTo>
                    <a:pt x="14761" y="4858"/>
                  </a:lnTo>
                  <a:lnTo>
                    <a:pt x="13893" y="4335"/>
                  </a:lnTo>
                  <a:lnTo>
                    <a:pt x="12788" y="3886"/>
                  </a:lnTo>
                  <a:lnTo>
                    <a:pt x="12314" y="3737"/>
                  </a:lnTo>
                  <a:lnTo>
                    <a:pt x="11367" y="2466"/>
                  </a:lnTo>
                  <a:lnTo>
                    <a:pt x="9867" y="1569"/>
                  </a:lnTo>
                  <a:lnTo>
                    <a:pt x="9709" y="897"/>
                  </a:lnTo>
                  <a:lnTo>
                    <a:pt x="9709" y="0"/>
                  </a:lnTo>
                  <a:lnTo>
                    <a:pt x="5368" y="1121"/>
                  </a:lnTo>
                  <a:cubicBezTo>
                    <a:pt x="5368" y="1121"/>
                    <a:pt x="0" y="2167"/>
                    <a:pt x="0" y="216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9" name="Shape 1226"/>
            <p:cNvSpPr/>
            <p:nvPr/>
          </p:nvSpPr>
          <p:spPr>
            <a:xfrm rot="239813">
              <a:off x="18990760" y="8663274"/>
              <a:ext cx="1087920" cy="1145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7"/>
                  </a:moveTo>
                  <a:lnTo>
                    <a:pt x="1816" y="6502"/>
                  </a:lnTo>
                  <a:lnTo>
                    <a:pt x="3710" y="12631"/>
                  </a:lnTo>
                  <a:lnTo>
                    <a:pt x="4894" y="14275"/>
                  </a:lnTo>
                  <a:lnTo>
                    <a:pt x="4342" y="15322"/>
                  </a:lnTo>
                  <a:lnTo>
                    <a:pt x="4579" y="16667"/>
                  </a:lnTo>
                  <a:lnTo>
                    <a:pt x="4815" y="17041"/>
                  </a:lnTo>
                  <a:lnTo>
                    <a:pt x="4657" y="18162"/>
                  </a:lnTo>
                  <a:lnTo>
                    <a:pt x="4894" y="19358"/>
                  </a:lnTo>
                  <a:lnTo>
                    <a:pt x="4516" y="21026"/>
                  </a:lnTo>
                  <a:lnTo>
                    <a:pt x="6788" y="21600"/>
                  </a:lnTo>
                  <a:lnTo>
                    <a:pt x="10025" y="21376"/>
                  </a:lnTo>
                  <a:lnTo>
                    <a:pt x="17079" y="20833"/>
                  </a:lnTo>
                  <a:lnTo>
                    <a:pt x="18314" y="21077"/>
                  </a:lnTo>
                  <a:lnTo>
                    <a:pt x="18471" y="19133"/>
                  </a:lnTo>
                  <a:lnTo>
                    <a:pt x="18945" y="18610"/>
                  </a:lnTo>
                  <a:lnTo>
                    <a:pt x="20009" y="19220"/>
                  </a:lnTo>
                  <a:lnTo>
                    <a:pt x="21076" y="18760"/>
                  </a:lnTo>
                  <a:lnTo>
                    <a:pt x="20524" y="16144"/>
                  </a:lnTo>
                  <a:lnTo>
                    <a:pt x="20840" y="15920"/>
                  </a:lnTo>
                  <a:lnTo>
                    <a:pt x="20840" y="14499"/>
                  </a:lnTo>
                  <a:lnTo>
                    <a:pt x="21392" y="12855"/>
                  </a:lnTo>
                  <a:lnTo>
                    <a:pt x="21600" y="11628"/>
                  </a:lnTo>
                  <a:lnTo>
                    <a:pt x="21076" y="11435"/>
                  </a:lnTo>
                  <a:lnTo>
                    <a:pt x="20761" y="10688"/>
                  </a:lnTo>
                  <a:lnTo>
                    <a:pt x="18945" y="8894"/>
                  </a:lnTo>
                  <a:lnTo>
                    <a:pt x="18629" y="7623"/>
                  </a:lnTo>
                  <a:lnTo>
                    <a:pt x="16656" y="6727"/>
                  </a:lnTo>
                  <a:lnTo>
                    <a:pt x="14761" y="4858"/>
                  </a:lnTo>
                  <a:lnTo>
                    <a:pt x="13893" y="4335"/>
                  </a:lnTo>
                  <a:lnTo>
                    <a:pt x="12788" y="3886"/>
                  </a:lnTo>
                  <a:lnTo>
                    <a:pt x="12314" y="3737"/>
                  </a:lnTo>
                  <a:lnTo>
                    <a:pt x="11367" y="2466"/>
                  </a:lnTo>
                  <a:lnTo>
                    <a:pt x="9867" y="1569"/>
                  </a:lnTo>
                  <a:lnTo>
                    <a:pt x="9709" y="897"/>
                  </a:lnTo>
                  <a:lnTo>
                    <a:pt x="9709" y="0"/>
                  </a:lnTo>
                  <a:lnTo>
                    <a:pt x="5368" y="1121"/>
                  </a:lnTo>
                  <a:cubicBezTo>
                    <a:pt x="5368" y="1121"/>
                    <a:pt x="0" y="2167"/>
                    <a:pt x="0" y="216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0" name="Shape 1227"/>
            <p:cNvSpPr/>
            <p:nvPr/>
          </p:nvSpPr>
          <p:spPr>
            <a:xfrm rot="239813">
              <a:off x="19497326" y="8533810"/>
              <a:ext cx="1000233" cy="767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120"/>
                  </a:moveTo>
                  <a:cubicBezTo>
                    <a:pt x="18" y="5010"/>
                    <a:pt x="36" y="5901"/>
                    <a:pt x="54" y="6792"/>
                  </a:cubicBezTo>
                  <a:lnTo>
                    <a:pt x="1629" y="8017"/>
                  </a:lnTo>
                  <a:lnTo>
                    <a:pt x="2829" y="10243"/>
                  </a:lnTo>
                  <a:lnTo>
                    <a:pt x="5400" y="11357"/>
                  </a:lnTo>
                  <a:lnTo>
                    <a:pt x="7457" y="14585"/>
                  </a:lnTo>
                  <a:lnTo>
                    <a:pt x="9771" y="15588"/>
                  </a:lnTo>
                  <a:lnTo>
                    <a:pt x="10200" y="18148"/>
                  </a:lnTo>
                  <a:lnTo>
                    <a:pt x="12343" y="21266"/>
                  </a:lnTo>
                  <a:lnTo>
                    <a:pt x="12943" y="21600"/>
                  </a:lnTo>
                  <a:lnTo>
                    <a:pt x="13457" y="19930"/>
                  </a:lnTo>
                  <a:lnTo>
                    <a:pt x="13371" y="18483"/>
                  </a:lnTo>
                  <a:lnTo>
                    <a:pt x="14228" y="18928"/>
                  </a:lnTo>
                  <a:lnTo>
                    <a:pt x="14486" y="17480"/>
                  </a:lnTo>
                  <a:lnTo>
                    <a:pt x="15515" y="17369"/>
                  </a:lnTo>
                  <a:lnTo>
                    <a:pt x="16885" y="15699"/>
                  </a:lnTo>
                  <a:lnTo>
                    <a:pt x="17314" y="13807"/>
                  </a:lnTo>
                  <a:lnTo>
                    <a:pt x="18171" y="13361"/>
                  </a:lnTo>
                  <a:lnTo>
                    <a:pt x="18514" y="12247"/>
                  </a:lnTo>
                  <a:lnTo>
                    <a:pt x="19114" y="10020"/>
                  </a:lnTo>
                  <a:lnTo>
                    <a:pt x="20143" y="9464"/>
                  </a:lnTo>
                  <a:lnTo>
                    <a:pt x="20828" y="7125"/>
                  </a:lnTo>
                  <a:lnTo>
                    <a:pt x="21600" y="5010"/>
                  </a:lnTo>
                  <a:lnTo>
                    <a:pt x="16029" y="0"/>
                  </a:lnTo>
                  <a:lnTo>
                    <a:pt x="11829" y="1670"/>
                  </a:lnTo>
                  <a:lnTo>
                    <a:pt x="10971" y="1893"/>
                  </a:lnTo>
                  <a:lnTo>
                    <a:pt x="10714" y="1782"/>
                  </a:lnTo>
                  <a:lnTo>
                    <a:pt x="9857" y="890"/>
                  </a:lnTo>
                  <a:lnTo>
                    <a:pt x="9172" y="445"/>
                  </a:lnTo>
                  <a:lnTo>
                    <a:pt x="7971" y="668"/>
                  </a:lnTo>
                  <a:lnTo>
                    <a:pt x="6515" y="1002"/>
                  </a:lnTo>
                  <a:lnTo>
                    <a:pt x="5314" y="1002"/>
                  </a:lnTo>
                  <a:lnTo>
                    <a:pt x="4200" y="1670"/>
                  </a:lnTo>
                  <a:cubicBezTo>
                    <a:pt x="4200" y="1670"/>
                    <a:pt x="0" y="4120"/>
                    <a:pt x="0" y="412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1" name="Shape 1228"/>
            <p:cNvSpPr/>
            <p:nvPr/>
          </p:nvSpPr>
          <p:spPr>
            <a:xfrm rot="239813">
              <a:off x="19497326" y="8533810"/>
              <a:ext cx="1000233" cy="767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120"/>
                  </a:moveTo>
                  <a:cubicBezTo>
                    <a:pt x="18" y="5010"/>
                    <a:pt x="36" y="5901"/>
                    <a:pt x="54" y="6792"/>
                  </a:cubicBezTo>
                  <a:lnTo>
                    <a:pt x="1629" y="8017"/>
                  </a:lnTo>
                  <a:lnTo>
                    <a:pt x="2829" y="10243"/>
                  </a:lnTo>
                  <a:lnTo>
                    <a:pt x="5400" y="11357"/>
                  </a:lnTo>
                  <a:lnTo>
                    <a:pt x="7457" y="14585"/>
                  </a:lnTo>
                  <a:lnTo>
                    <a:pt x="9771" y="15588"/>
                  </a:lnTo>
                  <a:lnTo>
                    <a:pt x="10200" y="18148"/>
                  </a:lnTo>
                  <a:lnTo>
                    <a:pt x="12343" y="21266"/>
                  </a:lnTo>
                  <a:lnTo>
                    <a:pt x="12943" y="21600"/>
                  </a:lnTo>
                  <a:lnTo>
                    <a:pt x="13457" y="19930"/>
                  </a:lnTo>
                  <a:lnTo>
                    <a:pt x="13371" y="18483"/>
                  </a:lnTo>
                  <a:lnTo>
                    <a:pt x="14228" y="18928"/>
                  </a:lnTo>
                  <a:lnTo>
                    <a:pt x="14486" y="17480"/>
                  </a:lnTo>
                  <a:lnTo>
                    <a:pt x="15515" y="17369"/>
                  </a:lnTo>
                  <a:lnTo>
                    <a:pt x="16885" y="15699"/>
                  </a:lnTo>
                  <a:lnTo>
                    <a:pt x="17314" y="13807"/>
                  </a:lnTo>
                  <a:lnTo>
                    <a:pt x="18171" y="13361"/>
                  </a:lnTo>
                  <a:lnTo>
                    <a:pt x="18514" y="12247"/>
                  </a:lnTo>
                  <a:lnTo>
                    <a:pt x="19114" y="10020"/>
                  </a:lnTo>
                  <a:lnTo>
                    <a:pt x="20143" y="9464"/>
                  </a:lnTo>
                  <a:lnTo>
                    <a:pt x="20828" y="7125"/>
                  </a:lnTo>
                  <a:lnTo>
                    <a:pt x="21600" y="5010"/>
                  </a:lnTo>
                  <a:lnTo>
                    <a:pt x="16029" y="0"/>
                  </a:lnTo>
                  <a:lnTo>
                    <a:pt x="11829" y="1670"/>
                  </a:lnTo>
                  <a:lnTo>
                    <a:pt x="10971" y="1893"/>
                  </a:lnTo>
                  <a:lnTo>
                    <a:pt x="10714" y="1782"/>
                  </a:lnTo>
                  <a:lnTo>
                    <a:pt x="9857" y="890"/>
                  </a:lnTo>
                  <a:lnTo>
                    <a:pt x="9172" y="445"/>
                  </a:lnTo>
                  <a:lnTo>
                    <a:pt x="7971" y="668"/>
                  </a:lnTo>
                  <a:lnTo>
                    <a:pt x="6515" y="1002"/>
                  </a:lnTo>
                  <a:lnTo>
                    <a:pt x="5314" y="1002"/>
                  </a:lnTo>
                  <a:lnTo>
                    <a:pt x="4200" y="1670"/>
                  </a:lnTo>
                  <a:cubicBezTo>
                    <a:pt x="4200" y="1670"/>
                    <a:pt x="0" y="4120"/>
                    <a:pt x="0" y="412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2" name="Shape 1229"/>
            <p:cNvSpPr/>
            <p:nvPr/>
          </p:nvSpPr>
          <p:spPr>
            <a:xfrm rot="239813">
              <a:off x="18289272" y="7655250"/>
              <a:ext cx="1357306" cy="805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78" y="12343"/>
                  </a:moveTo>
                  <a:lnTo>
                    <a:pt x="2967" y="15003"/>
                  </a:lnTo>
                  <a:lnTo>
                    <a:pt x="1957" y="15960"/>
                  </a:lnTo>
                  <a:lnTo>
                    <a:pt x="1894" y="17237"/>
                  </a:lnTo>
                  <a:lnTo>
                    <a:pt x="1894" y="17769"/>
                  </a:lnTo>
                  <a:lnTo>
                    <a:pt x="0" y="17024"/>
                  </a:lnTo>
                  <a:lnTo>
                    <a:pt x="0" y="20111"/>
                  </a:lnTo>
                  <a:lnTo>
                    <a:pt x="316" y="21600"/>
                  </a:lnTo>
                  <a:lnTo>
                    <a:pt x="1578" y="21493"/>
                  </a:lnTo>
                  <a:lnTo>
                    <a:pt x="2841" y="21068"/>
                  </a:lnTo>
                  <a:lnTo>
                    <a:pt x="4356" y="19898"/>
                  </a:lnTo>
                  <a:lnTo>
                    <a:pt x="6502" y="19365"/>
                  </a:lnTo>
                  <a:lnTo>
                    <a:pt x="9406" y="18408"/>
                  </a:lnTo>
                  <a:lnTo>
                    <a:pt x="13067" y="17237"/>
                  </a:lnTo>
                  <a:lnTo>
                    <a:pt x="16350" y="16386"/>
                  </a:lnTo>
                  <a:lnTo>
                    <a:pt x="17613" y="15748"/>
                  </a:lnTo>
                  <a:lnTo>
                    <a:pt x="19231" y="14342"/>
                  </a:lnTo>
                  <a:lnTo>
                    <a:pt x="19896" y="12556"/>
                  </a:lnTo>
                  <a:lnTo>
                    <a:pt x="20288" y="10893"/>
                  </a:lnTo>
                  <a:lnTo>
                    <a:pt x="20906" y="9935"/>
                  </a:lnTo>
                  <a:lnTo>
                    <a:pt x="21600" y="9016"/>
                  </a:lnTo>
                  <a:lnTo>
                    <a:pt x="21298" y="6368"/>
                  </a:lnTo>
                  <a:lnTo>
                    <a:pt x="20075" y="5533"/>
                  </a:lnTo>
                  <a:lnTo>
                    <a:pt x="19507" y="2021"/>
                  </a:lnTo>
                  <a:lnTo>
                    <a:pt x="19191" y="1915"/>
                  </a:lnTo>
                  <a:lnTo>
                    <a:pt x="18812" y="1170"/>
                  </a:lnTo>
                  <a:lnTo>
                    <a:pt x="18370" y="958"/>
                  </a:lnTo>
                  <a:lnTo>
                    <a:pt x="17992" y="0"/>
                  </a:lnTo>
                  <a:lnTo>
                    <a:pt x="17108" y="745"/>
                  </a:lnTo>
                  <a:lnTo>
                    <a:pt x="15782" y="1064"/>
                  </a:lnTo>
                  <a:lnTo>
                    <a:pt x="14962" y="1064"/>
                  </a:lnTo>
                  <a:lnTo>
                    <a:pt x="13699" y="1277"/>
                  </a:lnTo>
                  <a:lnTo>
                    <a:pt x="12941" y="639"/>
                  </a:lnTo>
                  <a:lnTo>
                    <a:pt x="12184" y="213"/>
                  </a:lnTo>
                  <a:lnTo>
                    <a:pt x="11742" y="958"/>
                  </a:lnTo>
                  <a:lnTo>
                    <a:pt x="12061" y="2128"/>
                  </a:lnTo>
                  <a:lnTo>
                    <a:pt x="12124" y="2812"/>
                  </a:lnTo>
                  <a:lnTo>
                    <a:pt x="11426" y="3406"/>
                  </a:lnTo>
                  <a:lnTo>
                    <a:pt x="10732" y="3831"/>
                  </a:lnTo>
                  <a:lnTo>
                    <a:pt x="9612" y="3982"/>
                  </a:lnTo>
                  <a:lnTo>
                    <a:pt x="9712" y="6384"/>
                  </a:lnTo>
                  <a:lnTo>
                    <a:pt x="9154" y="7555"/>
                  </a:lnTo>
                  <a:lnTo>
                    <a:pt x="8712" y="8725"/>
                  </a:lnTo>
                  <a:lnTo>
                    <a:pt x="8207" y="9151"/>
                  </a:lnTo>
                  <a:lnTo>
                    <a:pt x="7389" y="7879"/>
                  </a:lnTo>
                  <a:lnTo>
                    <a:pt x="7449" y="10534"/>
                  </a:lnTo>
                  <a:lnTo>
                    <a:pt x="7007" y="10109"/>
                  </a:lnTo>
                  <a:lnTo>
                    <a:pt x="6628" y="10002"/>
                  </a:lnTo>
                  <a:lnTo>
                    <a:pt x="5808" y="10669"/>
                  </a:lnTo>
                  <a:lnTo>
                    <a:pt x="5492" y="11179"/>
                  </a:lnTo>
                  <a:lnTo>
                    <a:pt x="4798" y="11811"/>
                  </a:lnTo>
                  <a:lnTo>
                    <a:pt x="4419" y="11173"/>
                  </a:lnTo>
                  <a:lnTo>
                    <a:pt x="4103" y="10959"/>
                  </a:lnTo>
                  <a:cubicBezTo>
                    <a:pt x="4103" y="10959"/>
                    <a:pt x="2778" y="12343"/>
                    <a:pt x="2778" y="123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3" name="Shape 1230"/>
            <p:cNvSpPr/>
            <p:nvPr/>
          </p:nvSpPr>
          <p:spPr>
            <a:xfrm rot="239813">
              <a:off x="18289272" y="7655250"/>
              <a:ext cx="1357306" cy="805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78" y="12343"/>
                  </a:moveTo>
                  <a:lnTo>
                    <a:pt x="2967" y="15003"/>
                  </a:lnTo>
                  <a:lnTo>
                    <a:pt x="1957" y="15960"/>
                  </a:lnTo>
                  <a:lnTo>
                    <a:pt x="1894" y="17237"/>
                  </a:lnTo>
                  <a:lnTo>
                    <a:pt x="1894" y="17769"/>
                  </a:lnTo>
                  <a:lnTo>
                    <a:pt x="0" y="17024"/>
                  </a:lnTo>
                  <a:lnTo>
                    <a:pt x="0" y="20111"/>
                  </a:lnTo>
                  <a:lnTo>
                    <a:pt x="316" y="21600"/>
                  </a:lnTo>
                  <a:lnTo>
                    <a:pt x="1578" y="21493"/>
                  </a:lnTo>
                  <a:lnTo>
                    <a:pt x="2841" y="21068"/>
                  </a:lnTo>
                  <a:lnTo>
                    <a:pt x="4356" y="19898"/>
                  </a:lnTo>
                  <a:lnTo>
                    <a:pt x="6502" y="19365"/>
                  </a:lnTo>
                  <a:lnTo>
                    <a:pt x="9406" y="18408"/>
                  </a:lnTo>
                  <a:lnTo>
                    <a:pt x="13067" y="17237"/>
                  </a:lnTo>
                  <a:lnTo>
                    <a:pt x="16350" y="16386"/>
                  </a:lnTo>
                  <a:lnTo>
                    <a:pt x="17613" y="15748"/>
                  </a:lnTo>
                  <a:lnTo>
                    <a:pt x="19231" y="14342"/>
                  </a:lnTo>
                  <a:lnTo>
                    <a:pt x="19895" y="12556"/>
                  </a:lnTo>
                  <a:lnTo>
                    <a:pt x="20288" y="10893"/>
                  </a:lnTo>
                  <a:lnTo>
                    <a:pt x="20906" y="9935"/>
                  </a:lnTo>
                  <a:lnTo>
                    <a:pt x="21600" y="9016"/>
                  </a:lnTo>
                  <a:lnTo>
                    <a:pt x="21298" y="6368"/>
                  </a:lnTo>
                  <a:lnTo>
                    <a:pt x="20075" y="5533"/>
                  </a:lnTo>
                  <a:lnTo>
                    <a:pt x="19507" y="2021"/>
                  </a:lnTo>
                  <a:lnTo>
                    <a:pt x="19191" y="1915"/>
                  </a:lnTo>
                  <a:lnTo>
                    <a:pt x="18812" y="1170"/>
                  </a:lnTo>
                  <a:lnTo>
                    <a:pt x="18370" y="958"/>
                  </a:lnTo>
                  <a:lnTo>
                    <a:pt x="17992" y="0"/>
                  </a:lnTo>
                  <a:lnTo>
                    <a:pt x="17108" y="745"/>
                  </a:lnTo>
                  <a:lnTo>
                    <a:pt x="15782" y="1064"/>
                  </a:lnTo>
                  <a:lnTo>
                    <a:pt x="14962" y="1064"/>
                  </a:lnTo>
                  <a:lnTo>
                    <a:pt x="13699" y="1277"/>
                  </a:lnTo>
                  <a:lnTo>
                    <a:pt x="12941" y="639"/>
                  </a:lnTo>
                  <a:lnTo>
                    <a:pt x="12184" y="213"/>
                  </a:lnTo>
                  <a:lnTo>
                    <a:pt x="11742" y="958"/>
                  </a:lnTo>
                  <a:lnTo>
                    <a:pt x="12061" y="2128"/>
                  </a:lnTo>
                  <a:lnTo>
                    <a:pt x="12124" y="2812"/>
                  </a:lnTo>
                  <a:lnTo>
                    <a:pt x="11426" y="3406"/>
                  </a:lnTo>
                  <a:lnTo>
                    <a:pt x="10732" y="3831"/>
                  </a:lnTo>
                  <a:lnTo>
                    <a:pt x="9612" y="3982"/>
                  </a:lnTo>
                  <a:lnTo>
                    <a:pt x="9712" y="6384"/>
                  </a:lnTo>
                  <a:lnTo>
                    <a:pt x="9154" y="7555"/>
                  </a:lnTo>
                  <a:lnTo>
                    <a:pt x="8712" y="8725"/>
                  </a:lnTo>
                  <a:lnTo>
                    <a:pt x="8207" y="9151"/>
                  </a:lnTo>
                  <a:lnTo>
                    <a:pt x="7389" y="7879"/>
                  </a:lnTo>
                  <a:lnTo>
                    <a:pt x="7449" y="10534"/>
                  </a:lnTo>
                  <a:lnTo>
                    <a:pt x="7007" y="10109"/>
                  </a:lnTo>
                  <a:lnTo>
                    <a:pt x="6628" y="10002"/>
                  </a:lnTo>
                  <a:lnTo>
                    <a:pt x="5808" y="10669"/>
                  </a:lnTo>
                  <a:lnTo>
                    <a:pt x="5492" y="11179"/>
                  </a:lnTo>
                  <a:lnTo>
                    <a:pt x="4798" y="11811"/>
                  </a:lnTo>
                  <a:lnTo>
                    <a:pt x="4419" y="11173"/>
                  </a:lnTo>
                  <a:lnTo>
                    <a:pt x="4103" y="10959"/>
                  </a:lnTo>
                  <a:cubicBezTo>
                    <a:pt x="4103" y="10959"/>
                    <a:pt x="2778" y="12343"/>
                    <a:pt x="2778" y="123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4" name="Shape 1231"/>
            <p:cNvSpPr/>
            <p:nvPr/>
          </p:nvSpPr>
          <p:spPr>
            <a:xfrm rot="239813">
              <a:off x="18085379" y="8103129"/>
              <a:ext cx="1720637" cy="805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0" y="9438"/>
                  </a:moveTo>
                  <a:lnTo>
                    <a:pt x="1071" y="12470"/>
                  </a:lnTo>
                  <a:lnTo>
                    <a:pt x="1071" y="13774"/>
                  </a:lnTo>
                  <a:lnTo>
                    <a:pt x="561" y="16817"/>
                  </a:lnTo>
                  <a:lnTo>
                    <a:pt x="561" y="18121"/>
                  </a:lnTo>
                  <a:lnTo>
                    <a:pt x="102" y="19426"/>
                  </a:lnTo>
                  <a:lnTo>
                    <a:pt x="102" y="20513"/>
                  </a:lnTo>
                  <a:lnTo>
                    <a:pt x="0" y="21600"/>
                  </a:lnTo>
                  <a:lnTo>
                    <a:pt x="4792" y="19970"/>
                  </a:lnTo>
                  <a:lnTo>
                    <a:pt x="5557" y="20296"/>
                  </a:lnTo>
                  <a:lnTo>
                    <a:pt x="5659" y="19644"/>
                  </a:lnTo>
                  <a:lnTo>
                    <a:pt x="6169" y="19426"/>
                  </a:lnTo>
                  <a:lnTo>
                    <a:pt x="7010" y="18770"/>
                  </a:lnTo>
                  <a:lnTo>
                    <a:pt x="7488" y="19432"/>
                  </a:lnTo>
                  <a:lnTo>
                    <a:pt x="15753" y="15405"/>
                  </a:lnTo>
                  <a:lnTo>
                    <a:pt x="15294" y="13883"/>
                  </a:lnTo>
                  <a:lnTo>
                    <a:pt x="15906" y="12905"/>
                  </a:lnTo>
                  <a:lnTo>
                    <a:pt x="16161" y="11600"/>
                  </a:lnTo>
                  <a:lnTo>
                    <a:pt x="17180" y="9536"/>
                  </a:lnTo>
                  <a:lnTo>
                    <a:pt x="18047" y="8448"/>
                  </a:lnTo>
                  <a:lnTo>
                    <a:pt x="18568" y="6247"/>
                  </a:lnTo>
                  <a:lnTo>
                    <a:pt x="19279" y="6150"/>
                  </a:lnTo>
                  <a:lnTo>
                    <a:pt x="19887" y="4869"/>
                  </a:lnTo>
                  <a:lnTo>
                    <a:pt x="20137" y="4427"/>
                  </a:lnTo>
                  <a:lnTo>
                    <a:pt x="20471" y="4445"/>
                  </a:lnTo>
                  <a:lnTo>
                    <a:pt x="20953" y="3992"/>
                  </a:lnTo>
                  <a:lnTo>
                    <a:pt x="21463" y="2579"/>
                  </a:lnTo>
                  <a:lnTo>
                    <a:pt x="21600" y="0"/>
                  </a:lnTo>
                  <a:lnTo>
                    <a:pt x="16568" y="3340"/>
                  </a:lnTo>
                  <a:lnTo>
                    <a:pt x="5659" y="7688"/>
                  </a:lnTo>
                  <a:lnTo>
                    <a:pt x="4639" y="8992"/>
                  </a:lnTo>
                  <a:lnTo>
                    <a:pt x="3977" y="9101"/>
                  </a:lnTo>
                  <a:cubicBezTo>
                    <a:pt x="3977" y="9101"/>
                    <a:pt x="1670" y="9438"/>
                    <a:pt x="1670" y="943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5" name="Shape 1232"/>
            <p:cNvSpPr/>
            <p:nvPr/>
          </p:nvSpPr>
          <p:spPr>
            <a:xfrm rot="239813">
              <a:off x="18085379" y="8103129"/>
              <a:ext cx="1720637" cy="8053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70" y="9438"/>
                  </a:moveTo>
                  <a:lnTo>
                    <a:pt x="1071" y="12470"/>
                  </a:lnTo>
                  <a:lnTo>
                    <a:pt x="1071" y="13774"/>
                  </a:lnTo>
                  <a:lnTo>
                    <a:pt x="561" y="16817"/>
                  </a:lnTo>
                  <a:lnTo>
                    <a:pt x="561" y="18121"/>
                  </a:lnTo>
                  <a:lnTo>
                    <a:pt x="102" y="19426"/>
                  </a:lnTo>
                  <a:lnTo>
                    <a:pt x="102" y="20513"/>
                  </a:lnTo>
                  <a:lnTo>
                    <a:pt x="0" y="21600"/>
                  </a:lnTo>
                  <a:lnTo>
                    <a:pt x="4792" y="19970"/>
                  </a:lnTo>
                  <a:lnTo>
                    <a:pt x="5557" y="20296"/>
                  </a:lnTo>
                  <a:lnTo>
                    <a:pt x="5659" y="19644"/>
                  </a:lnTo>
                  <a:lnTo>
                    <a:pt x="6169" y="19426"/>
                  </a:lnTo>
                  <a:lnTo>
                    <a:pt x="7010" y="18770"/>
                  </a:lnTo>
                  <a:lnTo>
                    <a:pt x="7488" y="19432"/>
                  </a:lnTo>
                  <a:lnTo>
                    <a:pt x="15753" y="15405"/>
                  </a:lnTo>
                  <a:lnTo>
                    <a:pt x="15294" y="13883"/>
                  </a:lnTo>
                  <a:lnTo>
                    <a:pt x="15906" y="12905"/>
                  </a:lnTo>
                  <a:lnTo>
                    <a:pt x="16161" y="11600"/>
                  </a:lnTo>
                  <a:lnTo>
                    <a:pt x="17180" y="9536"/>
                  </a:lnTo>
                  <a:lnTo>
                    <a:pt x="18047" y="8448"/>
                  </a:lnTo>
                  <a:lnTo>
                    <a:pt x="18568" y="6247"/>
                  </a:lnTo>
                  <a:lnTo>
                    <a:pt x="19279" y="6150"/>
                  </a:lnTo>
                  <a:lnTo>
                    <a:pt x="19887" y="4869"/>
                  </a:lnTo>
                  <a:lnTo>
                    <a:pt x="20137" y="4427"/>
                  </a:lnTo>
                  <a:lnTo>
                    <a:pt x="20471" y="4445"/>
                  </a:lnTo>
                  <a:lnTo>
                    <a:pt x="20953" y="3992"/>
                  </a:lnTo>
                  <a:lnTo>
                    <a:pt x="21463" y="2579"/>
                  </a:lnTo>
                  <a:lnTo>
                    <a:pt x="21600" y="0"/>
                  </a:lnTo>
                  <a:lnTo>
                    <a:pt x="16568" y="3340"/>
                  </a:lnTo>
                  <a:lnTo>
                    <a:pt x="5659" y="7688"/>
                  </a:lnTo>
                  <a:lnTo>
                    <a:pt x="4639" y="8992"/>
                  </a:lnTo>
                  <a:lnTo>
                    <a:pt x="3977" y="9101"/>
                  </a:lnTo>
                  <a:cubicBezTo>
                    <a:pt x="3977" y="9101"/>
                    <a:pt x="1670" y="9438"/>
                    <a:pt x="1670" y="943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6" name="Shape 1233"/>
            <p:cNvSpPr/>
            <p:nvPr/>
          </p:nvSpPr>
          <p:spPr>
            <a:xfrm rot="239813">
              <a:off x="18452000" y="6985528"/>
              <a:ext cx="653593" cy="1095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661"/>
                  </a:moveTo>
                  <a:lnTo>
                    <a:pt x="3666" y="12522"/>
                  </a:lnTo>
                  <a:lnTo>
                    <a:pt x="3403" y="13539"/>
                  </a:lnTo>
                  <a:lnTo>
                    <a:pt x="2880" y="14713"/>
                  </a:lnTo>
                  <a:lnTo>
                    <a:pt x="3355" y="16435"/>
                  </a:lnTo>
                  <a:lnTo>
                    <a:pt x="3797" y="17452"/>
                  </a:lnTo>
                  <a:lnTo>
                    <a:pt x="3486" y="17452"/>
                  </a:lnTo>
                  <a:lnTo>
                    <a:pt x="2755" y="18486"/>
                  </a:lnTo>
                  <a:lnTo>
                    <a:pt x="1833" y="19487"/>
                  </a:lnTo>
                  <a:lnTo>
                    <a:pt x="1997" y="20047"/>
                  </a:lnTo>
                  <a:cubicBezTo>
                    <a:pt x="2029" y="20564"/>
                    <a:pt x="2062" y="21082"/>
                    <a:pt x="2095" y="21600"/>
                  </a:cubicBezTo>
                  <a:lnTo>
                    <a:pt x="4712" y="20974"/>
                  </a:lnTo>
                  <a:lnTo>
                    <a:pt x="5891" y="21443"/>
                  </a:lnTo>
                  <a:lnTo>
                    <a:pt x="9295" y="20504"/>
                  </a:lnTo>
                  <a:lnTo>
                    <a:pt x="9949" y="20034"/>
                  </a:lnTo>
                  <a:lnTo>
                    <a:pt x="11389" y="20504"/>
                  </a:lnTo>
                  <a:lnTo>
                    <a:pt x="11389" y="19096"/>
                  </a:lnTo>
                  <a:lnTo>
                    <a:pt x="11520" y="18861"/>
                  </a:lnTo>
                  <a:lnTo>
                    <a:pt x="12960" y="19409"/>
                  </a:lnTo>
                  <a:lnTo>
                    <a:pt x="13484" y="19409"/>
                  </a:lnTo>
                  <a:lnTo>
                    <a:pt x="14007" y="19096"/>
                  </a:lnTo>
                  <a:lnTo>
                    <a:pt x="15971" y="17609"/>
                  </a:lnTo>
                  <a:lnTo>
                    <a:pt x="16364" y="15652"/>
                  </a:lnTo>
                  <a:cubicBezTo>
                    <a:pt x="16499" y="15646"/>
                    <a:pt x="16945" y="16072"/>
                    <a:pt x="17080" y="16066"/>
                  </a:cubicBezTo>
                  <a:lnTo>
                    <a:pt x="21600" y="14869"/>
                  </a:lnTo>
                  <a:lnTo>
                    <a:pt x="20683" y="13617"/>
                  </a:lnTo>
                  <a:lnTo>
                    <a:pt x="21469" y="12835"/>
                  </a:lnTo>
                  <a:lnTo>
                    <a:pt x="16494" y="313"/>
                  </a:lnTo>
                  <a:lnTo>
                    <a:pt x="15971" y="0"/>
                  </a:lnTo>
                  <a:lnTo>
                    <a:pt x="7986" y="1174"/>
                  </a:lnTo>
                  <a:lnTo>
                    <a:pt x="5498" y="1409"/>
                  </a:lnTo>
                  <a:lnTo>
                    <a:pt x="4582" y="1330"/>
                  </a:lnTo>
                  <a:lnTo>
                    <a:pt x="2488" y="2270"/>
                  </a:lnTo>
                  <a:cubicBezTo>
                    <a:pt x="2488" y="2270"/>
                    <a:pt x="0" y="2661"/>
                    <a:pt x="0" y="266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7" name="Shape 1234"/>
            <p:cNvSpPr/>
            <p:nvPr/>
          </p:nvSpPr>
          <p:spPr>
            <a:xfrm rot="239813">
              <a:off x="18452000" y="6985528"/>
              <a:ext cx="653593" cy="1095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661"/>
                  </a:moveTo>
                  <a:lnTo>
                    <a:pt x="3666" y="12522"/>
                  </a:lnTo>
                  <a:lnTo>
                    <a:pt x="3403" y="13539"/>
                  </a:lnTo>
                  <a:lnTo>
                    <a:pt x="2880" y="14713"/>
                  </a:lnTo>
                  <a:lnTo>
                    <a:pt x="3355" y="16435"/>
                  </a:lnTo>
                  <a:lnTo>
                    <a:pt x="3797" y="17452"/>
                  </a:lnTo>
                  <a:lnTo>
                    <a:pt x="3486" y="17452"/>
                  </a:lnTo>
                  <a:lnTo>
                    <a:pt x="2755" y="18486"/>
                  </a:lnTo>
                  <a:lnTo>
                    <a:pt x="1833" y="19487"/>
                  </a:lnTo>
                  <a:lnTo>
                    <a:pt x="1997" y="20047"/>
                  </a:lnTo>
                  <a:cubicBezTo>
                    <a:pt x="2029" y="20564"/>
                    <a:pt x="2062" y="21082"/>
                    <a:pt x="2095" y="21600"/>
                  </a:cubicBezTo>
                  <a:lnTo>
                    <a:pt x="4712" y="20974"/>
                  </a:lnTo>
                  <a:lnTo>
                    <a:pt x="5891" y="21443"/>
                  </a:lnTo>
                  <a:lnTo>
                    <a:pt x="9295" y="20504"/>
                  </a:lnTo>
                  <a:lnTo>
                    <a:pt x="9949" y="20034"/>
                  </a:lnTo>
                  <a:lnTo>
                    <a:pt x="11389" y="20504"/>
                  </a:lnTo>
                  <a:lnTo>
                    <a:pt x="11389" y="19096"/>
                  </a:lnTo>
                  <a:lnTo>
                    <a:pt x="11520" y="18861"/>
                  </a:lnTo>
                  <a:lnTo>
                    <a:pt x="12960" y="19409"/>
                  </a:lnTo>
                  <a:lnTo>
                    <a:pt x="13484" y="19409"/>
                  </a:lnTo>
                  <a:lnTo>
                    <a:pt x="14007" y="19096"/>
                  </a:lnTo>
                  <a:lnTo>
                    <a:pt x="15971" y="17609"/>
                  </a:lnTo>
                  <a:lnTo>
                    <a:pt x="16364" y="15652"/>
                  </a:lnTo>
                  <a:cubicBezTo>
                    <a:pt x="16499" y="15646"/>
                    <a:pt x="16945" y="16072"/>
                    <a:pt x="17080" y="16066"/>
                  </a:cubicBezTo>
                  <a:lnTo>
                    <a:pt x="21600" y="14869"/>
                  </a:lnTo>
                  <a:lnTo>
                    <a:pt x="20683" y="13617"/>
                  </a:lnTo>
                  <a:lnTo>
                    <a:pt x="21469" y="12835"/>
                  </a:lnTo>
                  <a:lnTo>
                    <a:pt x="16494" y="313"/>
                  </a:lnTo>
                  <a:lnTo>
                    <a:pt x="15971" y="0"/>
                  </a:lnTo>
                  <a:lnTo>
                    <a:pt x="7986" y="1174"/>
                  </a:lnTo>
                  <a:lnTo>
                    <a:pt x="5498" y="1409"/>
                  </a:lnTo>
                  <a:lnTo>
                    <a:pt x="4582" y="1330"/>
                  </a:lnTo>
                  <a:lnTo>
                    <a:pt x="2488" y="2270"/>
                  </a:lnTo>
                  <a:cubicBezTo>
                    <a:pt x="2488" y="2270"/>
                    <a:pt x="0" y="2661"/>
                    <a:pt x="0" y="266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8" name="Shape 1235"/>
            <p:cNvSpPr/>
            <p:nvPr/>
          </p:nvSpPr>
          <p:spPr>
            <a:xfrm rot="239813">
              <a:off x="14510706" y="8494860"/>
              <a:ext cx="2864934" cy="2681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34" y="0"/>
                  </a:moveTo>
                  <a:cubicBezTo>
                    <a:pt x="6013" y="3053"/>
                    <a:pt x="5874" y="6182"/>
                    <a:pt x="5854" y="9235"/>
                  </a:cubicBezTo>
                  <a:lnTo>
                    <a:pt x="61" y="8909"/>
                  </a:lnTo>
                  <a:lnTo>
                    <a:pt x="0" y="9326"/>
                  </a:lnTo>
                  <a:lnTo>
                    <a:pt x="585" y="9758"/>
                  </a:lnTo>
                  <a:lnTo>
                    <a:pt x="1136" y="10478"/>
                  </a:lnTo>
                  <a:lnTo>
                    <a:pt x="1626" y="11263"/>
                  </a:lnTo>
                  <a:lnTo>
                    <a:pt x="2116" y="11394"/>
                  </a:lnTo>
                  <a:lnTo>
                    <a:pt x="2484" y="11917"/>
                  </a:lnTo>
                  <a:lnTo>
                    <a:pt x="2790" y="12441"/>
                  </a:lnTo>
                  <a:lnTo>
                    <a:pt x="3035" y="13029"/>
                  </a:lnTo>
                  <a:lnTo>
                    <a:pt x="3158" y="13815"/>
                  </a:lnTo>
                  <a:lnTo>
                    <a:pt x="3342" y="14076"/>
                  </a:lnTo>
                  <a:lnTo>
                    <a:pt x="4383" y="14927"/>
                  </a:lnTo>
                  <a:lnTo>
                    <a:pt x="4445" y="14665"/>
                  </a:lnTo>
                  <a:lnTo>
                    <a:pt x="5793" y="15385"/>
                  </a:lnTo>
                  <a:lnTo>
                    <a:pt x="6099" y="14796"/>
                  </a:lnTo>
                  <a:lnTo>
                    <a:pt x="6650" y="14076"/>
                  </a:lnTo>
                  <a:lnTo>
                    <a:pt x="7324" y="13880"/>
                  </a:lnTo>
                  <a:lnTo>
                    <a:pt x="8243" y="14011"/>
                  </a:lnTo>
                  <a:lnTo>
                    <a:pt x="9040" y="14665"/>
                  </a:lnTo>
                  <a:lnTo>
                    <a:pt x="9591" y="15516"/>
                  </a:lnTo>
                  <a:lnTo>
                    <a:pt x="10143" y="16366"/>
                  </a:lnTo>
                  <a:lnTo>
                    <a:pt x="10633" y="17282"/>
                  </a:lnTo>
                  <a:lnTo>
                    <a:pt x="11184" y="18002"/>
                  </a:lnTo>
                  <a:lnTo>
                    <a:pt x="11674" y="18394"/>
                  </a:lnTo>
                  <a:lnTo>
                    <a:pt x="11981" y="19245"/>
                  </a:lnTo>
                  <a:lnTo>
                    <a:pt x="12226" y="19899"/>
                  </a:lnTo>
                  <a:lnTo>
                    <a:pt x="12471" y="20553"/>
                  </a:lnTo>
                  <a:lnTo>
                    <a:pt x="12777" y="21011"/>
                  </a:lnTo>
                  <a:lnTo>
                    <a:pt x="13390" y="21273"/>
                  </a:lnTo>
                  <a:lnTo>
                    <a:pt x="14370" y="21469"/>
                  </a:lnTo>
                  <a:lnTo>
                    <a:pt x="15105" y="21600"/>
                  </a:lnTo>
                  <a:lnTo>
                    <a:pt x="16024" y="21600"/>
                  </a:lnTo>
                  <a:lnTo>
                    <a:pt x="15841" y="21469"/>
                  </a:lnTo>
                  <a:lnTo>
                    <a:pt x="15718" y="20749"/>
                  </a:lnTo>
                  <a:lnTo>
                    <a:pt x="15473" y="20422"/>
                  </a:lnTo>
                  <a:lnTo>
                    <a:pt x="15412" y="20030"/>
                  </a:lnTo>
                  <a:lnTo>
                    <a:pt x="15228" y="19572"/>
                  </a:lnTo>
                  <a:lnTo>
                    <a:pt x="15351" y="19245"/>
                  </a:lnTo>
                  <a:lnTo>
                    <a:pt x="15289" y="19049"/>
                  </a:lnTo>
                  <a:lnTo>
                    <a:pt x="14860" y="18787"/>
                  </a:lnTo>
                  <a:lnTo>
                    <a:pt x="15351" y="18460"/>
                  </a:lnTo>
                  <a:lnTo>
                    <a:pt x="15412" y="18329"/>
                  </a:lnTo>
                  <a:lnTo>
                    <a:pt x="15473" y="18002"/>
                  </a:lnTo>
                  <a:lnTo>
                    <a:pt x="15228" y="17675"/>
                  </a:lnTo>
                  <a:lnTo>
                    <a:pt x="15473" y="17675"/>
                  </a:lnTo>
                  <a:lnTo>
                    <a:pt x="15718" y="17478"/>
                  </a:lnTo>
                  <a:lnTo>
                    <a:pt x="15473" y="16889"/>
                  </a:lnTo>
                  <a:lnTo>
                    <a:pt x="16147" y="16889"/>
                  </a:lnTo>
                  <a:lnTo>
                    <a:pt x="16270" y="16759"/>
                  </a:lnTo>
                  <a:lnTo>
                    <a:pt x="16453" y="16235"/>
                  </a:lnTo>
                  <a:lnTo>
                    <a:pt x="16821" y="16235"/>
                  </a:lnTo>
                  <a:lnTo>
                    <a:pt x="17005" y="16235"/>
                  </a:lnTo>
                  <a:lnTo>
                    <a:pt x="17005" y="15908"/>
                  </a:lnTo>
                  <a:lnTo>
                    <a:pt x="16944" y="15712"/>
                  </a:lnTo>
                  <a:lnTo>
                    <a:pt x="17679" y="15777"/>
                  </a:lnTo>
                  <a:lnTo>
                    <a:pt x="18291" y="15646"/>
                  </a:lnTo>
                  <a:lnTo>
                    <a:pt x="18904" y="15058"/>
                  </a:lnTo>
                  <a:lnTo>
                    <a:pt x="18904" y="14600"/>
                  </a:lnTo>
                  <a:lnTo>
                    <a:pt x="19394" y="14273"/>
                  </a:lnTo>
                  <a:lnTo>
                    <a:pt x="19333" y="13618"/>
                  </a:lnTo>
                  <a:lnTo>
                    <a:pt x="19762" y="13422"/>
                  </a:lnTo>
                  <a:lnTo>
                    <a:pt x="20007" y="14076"/>
                  </a:lnTo>
                  <a:lnTo>
                    <a:pt x="21355" y="13291"/>
                  </a:lnTo>
                  <a:lnTo>
                    <a:pt x="21478" y="12375"/>
                  </a:lnTo>
                  <a:lnTo>
                    <a:pt x="21355" y="11983"/>
                  </a:lnTo>
                  <a:lnTo>
                    <a:pt x="21294" y="11590"/>
                  </a:lnTo>
                  <a:lnTo>
                    <a:pt x="21416" y="11132"/>
                  </a:lnTo>
                  <a:lnTo>
                    <a:pt x="21600" y="10740"/>
                  </a:lnTo>
                  <a:lnTo>
                    <a:pt x="21232" y="9562"/>
                  </a:lnTo>
                  <a:lnTo>
                    <a:pt x="20926" y="9235"/>
                  </a:lnTo>
                  <a:lnTo>
                    <a:pt x="20681" y="8384"/>
                  </a:lnTo>
                  <a:lnTo>
                    <a:pt x="20558" y="6553"/>
                  </a:lnTo>
                  <a:lnTo>
                    <a:pt x="20436" y="5506"/>
                  </a:lnTo>
                  <a:lnTo>
                    <a:pt x="20252" y="5309"/>
                  </a:lnTo>
                  <a:lnTo>
                    <a:pt x="19762" y="5571"/>
                  </a:lnTo>
                  <a:lnTo>
                    <a:pt x="18683" y="4804"/>
                  </a:lnTo>
                  <a:lnTo>
                    <a:pt x="18291" y="4982"/>
                  </a:lnTo>
                  <a:lnTo>
                    <a:pt x="17618" y="4917"/>
                  </a:lnTo>
                  <a:lnTo>
                    <a:pt x="16882" y="5506"/>
                  </a:lnTo>
                  <a:lnTo>
                    <a:pt x="16270" y="5179"/>
                  </a:lnTo>
                  <a:lnTo>
                    <a:pt x="15902" y="5309"/>
                  </a:lnTo>
                  <a:cubicBezTo>
                    <a:pt x="15902" y="5267"/>
                    <a:pt x="15902" y="5224"/>
                    <a:pt x="15903" y="5181"/>
                  </a:cubicBezTo>
                  <a:lnTo>
                    <a:pt x="15167" y="5244"/>
                  </a:lnTo>
                  <a:lnTo>
                    <a:pt x="14860" y="4982"/>
                  </a:lnTo>
                  <a:lnTo>
                    <a:pt x="14394" y="5101"/>
                  </a:lnTo>
                  <a:lnTo>
                    <a:pt x="13607" y="4593"/>
                  </a:lnTo>
                  <a:lnTo>
                    <a:pt x="12900" y="4786"/>
                  </a:lnTo>
                  <a:lnTo>
                    <a:pt x="12593" y="4655"/>
                  </a:lnTo>
                  <a:lnTo>
                    <a:pt x="12396" y="4578"/>
                  </a:lnTo>
                  <a:lnTo>
                    <a:pt x="12103" y="4197"/>
                  </a:lnTo>
                  <a:lnTo>
                    <a:pt x="11439" y="4135"/>
                  </a:lnTo>
                  <a:lnTo>
                    <a:pt x="11062" y="3936"/>
                  </a:lnTo>
                  <a:lnTo>
                    <a:pt x="10878" y="3936"/>
                  </a:lnTo>
                  <a:lnTo>
                    <a:pt x="10755" y="3805"/>
                  </a:lnTo>
                  <a:lnTo>
                    <a:pt x="10633" y="3739"/>
                  </a:lnTo>
                  <a:lnTo>
                    <a:pt x="10690" y="116"/>
                  </a:lnTo>
                  <a:cubicBezTo>
                    <a:pt x="10690" y="116"/>
                    <a:pt x="6034" y="0"/>
                    <a:pt x="6034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9" name="Shape 1236"/>
            <p:cNvSpPr/>
            <p:nvPr/>
          </p:nvSpPr>
          <p:spPr>
            <a:xfrm rot="239813">
              <a:off x="14510706" y="8494860"/>
              <a:ext cx="2864934" cy="2681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34" y="0"/>
                  </a:moveTo>
                  <a:cubicBezTo>
                    <a:pt x="6013" y="3053"/>
                    <a:pt x="5874" y="6182"/>
                    <a:pt x="5854" y="9235"/>
                  </a:cubicBezTo>
                  <a:lnTo>
                    <a:pt x="61" y="8909"/>
                  </a:lnTo>
                  <a:lnTo>
                    <a:pt x="0" y="9326"/>
                  </a:lnTo>
                  <a:lnTo>
                    <a:pt x="585" y="9758"/>
                  </a:lnTo>
                  <a:lnTo>
                    <a:pt x="1136" y="10478"/>
                  </a:lnTo>
                  <a:lnTo>
                    <a:pt x="1626" y="11263"/>
                  </a:lnTo>
                  <a:lnTo>
                    <a:pt x="2116" y="11394"/>
                  </a:lnTo>
                  <a:lnTo>
                    <a:pt x="2484" y="11917"/>
                  </a:lnTo>
                  <a:lnTo>
                    <a:pt x="2790" y="12441"/>
                  </a:lnTo>
                  <a:lnTo>
                    <a:pt x="3035" y="13029"/>
                  </a:lnTo>
                  <a:lnTo>
                    <a:pt x="3158" y="13814"/>
                  </a:lnTo>
                  <a:lnTo>
                    <a:pt x="3342" y="14076"/>
                  </a:lnTo>
                  <a:lnTo>
                    <a:pt x="4383" y="14927"/>
                  </a:lnTo>
                  <a:lnTo>
                    <a:pt x="4445" y="14665"/>
                  </a:lnTo>
                  <a:lnTo>
                    <a:pt x="5792" y="15385"/>
                  </a:lnTo>
                  <a:lnTo>
                    <a:pt x="6099" y="14796"/>
                  </a:lnTo>
                  <a:lnTo>
                    <a:pt x="6650" y="14076"/>
                  </a:lnTo>
                  <a:lnTo>
                    <a:pt x="7324" y="13880"/>
                  </a:lnTo>
                  <a:lnTo>
                    <a:pt x="8243" y="14011"/>
                  </a:lnTo>
                  <a:lnTo>
                    <a:pt x="9040" y="14665"/>
                  </a:lnTo>
                  <a:lnTo>
                    <a:pt x="9591" y="15516"/>
                  </a:lnTo>
                  <a:lnTo>
                    <a:pt x="10143" y="16366"/>
                  </a:lnTo>
                  <a:lnTo>
                    <a:pt x="10633" y="17282"/>
                  </a:lnTo>
                  <a:lnTo>
                    <a:pt x="11184" y="18002"/>
                  </a:lnTo>
                  <a:lnTo>
                    <a:pt x="11674" y="18394"/>
                  </a:lnTo>
                  <a:lnTo>
                    <a:pt x="11981" y="19245"/>
                  </a:lnTo>
                  <a:lnTo>
                    <a:pt x="12226" y="19899"/>
                  </a:lnTo>
                  <a:lnTo>
                    <a:pt x="12471" y="20553"/>
                  </a:lnTo>
                  <a:lnTo>
                    <a:pt x="12777" y="21011"/>
                  </a:lnTo>
                  <a:lnTo>
                    <a:pt x="13390" y="21273"/>
                  </a:lnTo>
                  <a:lnTo>
                    <a:pt x="14370" y="21469"/>
                  </a:lnTo>
                  <a:lnTo>
                    <a:pt x="15105" y="21600"/>
                  </a:lnTo>
                  <a:lnTo>
                    <a:pt x="16024" y="21600"/>
                  </a:lnTo>
                  <a:lnTo>
                    <a:pt x="15841" y="21469"/>
                  </a:lnTo>
                  <a:lnTo>
                    <a:pt x="15718" y="20749"/>
                  </a:lnTo>
                  <a:lnTo>
                    <a:pt x="15473" y="20422"/>
                  </a:lnTo>
                  <a:lnTo>
                    <a:pt x="15412" y="20030"/>
                  </a:lnTo>
                  <a:lnTo>
                    <a:pt x="15228" y="19572"/>
                  </a:lnTo>
                  <a:lnTo>
                    <a:pt x="15351" y="19245"/>
                  </a:lnTo>
                  <a:lnTo>
                    <a:pt x="15289" y="19049"/>
                  </a:lnTo>
                  <a:lnTo>
                    <a:pt x="14860" y="18787"/>
                  </a:lnTo>
                  <a:lnTo>
                    <a:pt x="15351" y="18460"/>
                  </a:lnTo>
                  <a:lnTo>
                    <a:pt x="15412" y="18329"/>
                  </a:lnTo>
                  <a:lnTo>
                    <a:pt x="15473" y="18002"/>
                  </a:lnTo>
                  <a:lnTo>
                    <a:pt x="15228" y="17675"/>
                  </a:lnTo>
                  <a:lnTo>
                    <a:pt x="15473" y="17675"/>
                  </a:lnTo>
                  <a:lnTo>
                    <a:pt x="15718" y="17478"/>
                  </a:lnTo>
                  <a:lnTo>
                    <a:pt x="15473" y="16889"/>
                  </a:lnTo>
                  <a:lnTo>
                    <a:pt x="16147" y="16889"/>
                  </a:lnTo>
                  <a:lnTo>
                    <a:pt x="16270" y="16759"/>
                  </a:lnTo>
                  <a:lnTo>
                    <a:pt x="16453" y="16235"/>
                  </a:lnTo>
                  <a:lnTo>
                    <a:pt x="16821" y="16235"/>
                  </a:lnTo>
                  <a:lnTo>
                    <a:pt x="17005" y="16235"/>
                  </a:lnTo>
                  <a:lnTo>
                    <a:pt x="17005" y="15908"/>
                  </a:lnTo>
                  <a:lnTo>
                    <a:pt x="16944" y="15712"/>
                  </a:lnTo>
                  <a:lnTo>
                    <a:pt x="17679" y="15777"/>
                  </a:lnTo>
                  <a:lnTo>
                    <a:pt x="18291" y="15646"/>
                  </a:lnTo>
                  <a:lnTo>
                    <a:pt x="18904" y="15058"/>
                  </a:lnTo>
                  <a:lnTo>
                    <a:pt x="18904" y="14600"/>
                  </a:lnTo>
                  <a:lnTo>
                    <a:pt x="19394" y="14273"/>
                  </a:lnTo>
                  <a:lnTo>
                    <a:pt x="19333" y="13618"/>
                  </a:lnTo>
                  <a:lnTo>
                    <a:pt x="19762" y="13422"/>
                  </a:lnTo>
                  <a:lnTo>
                    <a:pt x="20007" y="14076"/>
                  </a:lnTo>
                  <a:lnTo>
                    <a:pt x="21355" y="13291"/>
                  </a:lnTo>
                  <a:lnTo>
                    <a:pt x="21478" y="12375"/>
                  </a:lnTo>
                  <a:lnTo>
                    <a:pt x="21355" y="11983"/>
                  </a:lnTo>
                  <a:lnTo>
                    <a:pt x="21294" y="11590"/>
                  </a:lnTo>
                  <a:lnTo>
                    <a:pt x="21416" y="11132"/>
                  </a:lnTo>
                  <a:lnTo>
                    <a:pt x="21600" y="10740"/>
                  </a:lnTo>
                  <a:lnTo>
                    <a:pt x="21232" y="9562"/>
                  </a:lnTo>
                  <a:lnTo>
                    <a:pt x="20926" y="9235"/>
                  </a:lnTo>
                  <a:lnTo>
                    <a:pt x="20681" y="8384"/>
                  </a:lnTo>
                  <a:lnTo>
                    <a:pt x="20558" y="6552"/>
                  </a:lnTo>
                  <a:lnTo>
                    <a:pt x="20436" y="5506"/>
                  </a:lnTo>
                  <a:lnTo>
                    <a:pt x="20252" y="5309"/>
                  </a:lnTo>
                  <a:lnTo>
                    <a:pt x="19762" y="5571"/>
                  </a:lnTo>
                  <a:lnTo>
                    <a:pt x="18683" y="4804"/>
                  </a:lnTo>
                  <a:lnTo>
                    <a:pt x="18291" y="4982"/>
                  </a:lnTo>
                  <a:lnTo>
                    <a:pt x="17618" y="4917"/>
                  </a:lnTo>
                  <a:lnTo>
                    <a:pt x="16882" y="5506"/>
                  </a:lnTo>
                  <a:lnTo>
                    <a:pt x="16270" y="5179"/>
                  </a:lnTo>
                  <a:lnTo>
                    <a:pt x="15902" y="5309"/>
                  </a:lnTo>
                  <a:cubicBezTo>
                    <a:pt x="15902" y="5267"/>
                    <a:pt x="15902" y="5224"/>
                    <a:pt x="15903" y="5181"/>
                  </a:cubicBezTo>
                  <a:lnTo>
                    <a:pt x="15167" y="5244"/>
                  </a:lnTo>
                  <a:lnTo>
                    <a:pt x="14860" y="4982"/>
                  </a:lnTo>
                  <a:lnTo>
                    <a:pt x="14394" y="5101"/>
                  </a:lnTo>
                  <a:lnTo>
                    <a:pt x="13607" y="4593"/>
                  </a:lnTo>
                  <a:lnTo>
                    <a:pt x="12900" y="4786"/>
                  </a:lnTo>
                  <a:lnTo>
                    <a:pt x="12593" y="4655"/>
                  </a:lnTo>
                  <a:lnTo>
                    <a:pt x="12396" y="4578"/>
                  </a:lnTo>
                  <a:lnTo>
                    <a:pt x="12103" y="4197"/>
                  </a:lnTo>
                  <a:lnTo>
                    <a:pt x="11439" y="4135"/>
                  </a:lnTo>
                  <a:lnTo>
                    <a:pt x="11062" y="3936"/>
                  </a:lnTo>
                  <a:lnTo>
                    <a:pt x="10878" y="3936"/>
                  </a:lnTo>
                  <a:lnTo>
                    <a:pt x="10755" y="3805"/>
                  </a:lnTo>
                  <a:lnTo>
                    <a:pt x="10633" y="3739"/>
                  </a:lnTo>
                  <a:lnTo>
                    <a:pt x="10690" y="116"/>
                  </a:lnTo>
                  <a:cubicBezTo>
                    <a:pt x="10690" y="116"/>
                    <a:pt x="6034" y="0"/>
                    <a:pt x="6034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0" name="Shape 1237"/>
            <p:cNvSpPr/>
            <p:nvPr/>
          </p:nvSpPr>
          <p:spPr>
            <a:xfrm rot="239813">
              <a:off x="11358733" y="6161651"/>
              <a:ext cx="1754039" cy="2791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2" y="0"/>
                  </a:moveTo>
                  <a:lnTo>
                    <a:pt x="1346" y="223"/>
                  </a:lnTo>
                  <a:lnTo>
                    <a:pt x="1616" y="692"/>
                  </a:lnTo>
                  <a:lnTo>
                    <a:pt x="1527" y="1087"/>
                  </a:lnTo>
                  <a:lnTo>
                    <a:pt x="1167" y="1482"/>
                  </a:lnTo>
                  <a:lnTo>
                    <a:pt x="1347" y="2045"/>
                  </a:lnTo>
                  <a:lnTo>
                    <a:pt x="0" y="2665"/>
                  </a:lnTo>
                  <a:lnTo>
                    <a:pt x="0" y="3116"/>
                  </a:lnTo>
                  <a:lnTo>
                    <a:pt x="629" y="4017"/>
                  </a:lnTo>
                  <a:lnTo>
                    <a:pt x="629" y="4412"/>
                  </a:lnTo>
                  <a:lnTo>
                    <a:pt x="359" y="5933"/>
                  </a:lnTo>
                  <a:lnTo>
                    <a:pt x="808" y="6892"/>
                  </a:lnTo>
                  <a:lnTo>
                    <a:pt x="1257" y="7230"/>
                  </a:lnTo>
                  <a:lnTo>
                    <a:pt x="1347" y="7624"/>
                  </a:lnTo>
                  <a:lnTo>
                    <a:pt x="1167" y="8357"/>
                  </a:lnTo>
                  <a:lnTo>
                    <a:pt x="1976" y="8469"/>
                  </a:lnTo>
                  <a:lnTo>
                    <a:pt x="2335" y="8469"/>
                  </a:lnTo>
                  <a:lnTo>
                    <a:pt x="2694" y="8131"/>
                  </a:lnTo>
                  <a:lnTo>
                    <a:pt x="2963" y="8019"/>
                  </a:lnTo>
                  <a:lnTo>
                    <a:pt x="3143" y="8469"/>
                  </a:lnTo>
                  <a:lnTo>
                    <a:pt x="3053" y="8977"/>
                  </a:lnTo>
                  <a:lnTo>
                    <a:pt x="2963" y="9146"/>
                  </a:lnTo>
                  <a:lnTo>
                    <a:pt x="2425" y="9089"/>
                  </a:lnTo>
                  <a:lnTo>
                    <a:pt x="2155" y="9653"/>
                  </a:lnTo>
                  <a:lnTo>
                    <a:pt x="2335" y="10216"/>
                  </a:lnTo>
                  <a:lnTo>
                    <a:pt x="2784" y="10498"/>
                  </a:lnTo>
                  <a:lnTo>
                    <a:pt x="3323" y="10893"/>
                  </a:lnTo>
                  <a:lnTo>
                    <a:pt x="3323" y="11287"/>
                  </a:lnTo>
                  <a:lnTo>
                    <a:pt x="2963" y="11456"/>
                  </a:lnTo>
                  <a:lnTo>
                    <a:pt x="3861" y="12583"/>
                  </a:lnTo>
                  <a:lnTo>
                    <a:pt x="4041" y="13485"/>
                  </a:lnTo>
                  <a:lnTo>
                    <a:pt x="4580" y="13710"/>
                  </a:lnTo>
                  <a:lnTo>
                    <a:pt x="4939" y="14218"/>
                  </a:lnTo>
                  <a:lnTo>
                    <a:pt x="5208" y="14499"/>
                  </a:lnTo>
                  <a:lnTo>
                    <a:pt x="5298" y="14950"/>
                  </a:lnTo>
                  <a:lnTo>
                    <a:pt x="4849" y="15401"/>
                  </a:lnTo>
                  <a:lnTo>
                    <a:pt x="5119" y="15796"/>
                  </a:lnTo>
                  <a:lnTo>
                    <a:pt x="6645" y="16472"/>
                  </a:lnTo>
                  <a:lnTo>
                    <a:pt x="7453" y="16584"/>
                  </a:lnTo>
                  <a:lnTo>
                    <a:pt x="7543" y="16415"/>
                  </a:lnTo>
                  <a:lnTo>
                    <a:pt x="8800" y="17486"/>
                  </a:lnTo>
                  <a:lnTo>
                    <a:pt x="9788" y="17711"/>
                  </a:lnTo>
                  <a:lnTo>
                    <a:pt x="10417" y="18331"/>
                  </a:lnTo>
                  <a:lnTo>
                    <a:pt x="11405" y="18726"/>
                  </a:lnTo>
                  <a:lnTo>
                    <a:pt x="12572" y="19628"/>
                  </a:lnTo>
                  <a:lnTo>
                    <a:pt x="12751" y="20586"/>
                  </a:lnTo>
                  <a:lnTo>
                    <a:pt x="13021" y="20924"/>
                  </a:lnTo>
                  <a:lnTo>
                    <a:pt x="13111" y="21262"/>
                  </a:lnTo>
                  <a:lnTo>
                    <a:pt x="19397" y="21600"/>
                  </a:lnTo>
                  <a:lnTo>
                    <a:pt x="19935" y="21318"/>
                  </a:lnTo>
                  <a:lnTo>
                    <a:pt x="19666" y="20529"/>
                  </a:lnTo>
                  <a:lnTo>
                    <a:pt x="20483" y="19798"/>
                  </a:lnTo>
                  <a:lnTo>
                    <a:pt x="20833" y="19064"/>
                  </a:lnTo>
                  <a:lnTo>
                    <a:pt x="21600" y="18663"/>
                  </a:lnTo>
                  <a:lnTo>
                    <a:pt x="20458" y="16899"/>
                  </a:lnTo>
                  <a:lnTo>
                    <a:pt x="9339" y="7342"/>
                  </a:lnTo>
                  <a:lnTo>
                    <a:pt x="11289" y="1707"/>
                  </a:lnTo>
                  <a:lnTo>
                    <a:pt x="4162" y="441"/>
                  </a:lnTo>
                  <a:cubicBezTo>
                    <a:pt x="4162" y="441"/>
                    <a:pt x="1732" y="0"/>
                    <a:pt x="1732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1" name="Shape 1238"/>
            <p:cNvSpPr/>
            <p:nvPr/>
          </p:nvSpPr>
          <p:spPr>
            <a:xfrm rot="239813">
              <a:off x="11358733" y="6161651"/>
              <a:ext cx="1754039" cy="2791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2" y="0"/>
                  </a:moveTo>
                  <a:lnTo>
                    <a:pt x="1346" y="223"/>
                  </a:lnTo>
                  <a:lnTo>
                    <a:pt x="1616" y="692"/>
                  </a:lnTo>
                  <a:lnTo>
                    <a:pt x="1527" y="1087"/>
                  </a:lnTo>
                  <a:lnTo>
                    <a:pt x="1167" y="1482"/>
                  </a:lnTo>
                  <a:lnTo>
                    <a:pt x="1347" y="2045"/>
                  </a:lnTo>
                  <a:lnTo>
                    <a:pt x="0" y="2665"/>
                  </a:lnTo>
                  <a:lnTo>
                    <a:pt x="0" y="3116"/>
                  </a:lnTo>
                  <a:lnTo>
                    <a:pt x="629" y="4017"/>
                  </a:lnTo>
                  <a:lnTo>
                    <a:pt x="629" y="4412"/>
                  </a:lnTo>
                  <a:lnTo>
                    <a:pt x="359" y="5933"/>
                  </a:lnTo>
                  <a:lnTo>
                    <a:pt x="808" y="6892"/>
                  </a:lnTo>
                  <a:lnTo>
                    <a:pt x="1257" y="7230"/>
                  </a:lnTo>
                  <a:lnTo>
                    <a:pt x="1347" y="7624"/>
                  </a:lnTo>
                  <a:lnTo>
                    <a:pt x="1167" y="8357"/>
                  </a:lnTo>
                  <a:lnTo>
                    <a:pt x="1976" y="8469"/>
                  </a:lnTo>
                  <a:lnTo>
                    <a:pt x="2335" y="8469"/>
                  </a:lnTo>
                  <a:lnTo>
                    <a:pt x="2694" y="8131"/>
                  </a:lnTo>
                  <a:lnTo>
                    <a:pt x="2963" y="8019"/>
                  </a:lnTo>
                  <a:lnTo>
                    <a:pt x="3143" y="8469"/>
                  </a:lnTo>
                  <a:lnTo>
                    <a:pt x="3053" y="8977"/>
                  </a:lnTo>
                  <a:lnTo>
                    <a:pt x="2963" y="9146"/>
                  </a:lnTo>
                  <a:lnTo>
                    <a:pt x="2425" y="9089"/>
                  </a:lnTo>
                  <a:lnTo>
                    <a:pt x="2155" y="9653"/>
                  </a:lnTo>
                  <a:lnTo>
                    <a:pt x="2335" y="10216"/>
                  </a:lnTo>
                  <a:lnTo>
                    <a:pt x="2784" y="10498"/>
                  </a:lnTo>
                  <a:lnTo>
                    <a:pt x="3323" y="10893"/>
                  </a:lnTo>
                  <a:lnTo>
                    <a:pt x="3323" y="11287"/>
                  </a:lnTo>
                  <a:lnTo>
                    <a:pt x="2963" y="11456"/>
                  </a:lnTo>
                  <a:lnTo>
                    <a:pt x="3861" y="12583"/>
                  </a:lnTo>
                  <a:lnTo>
                    <a:pt x="4041" y="13485"/>
                  </a:lnTo>
                  <a:lnTo>
                    <a:pt x="4580" y="13710"/>
                  </a:lnTo>
                  <a:lnTo>
                    <a:pt x="4939" y="14218"/>
                  </a:lnTo>
                  <a:lnTo>
                    <a:pt x="5208" y="14499"/>
                  </a:lnTo>
                  <a:lnTo>
                    <a:pt x="5298" y="14950"/>
                  </a:lnTo>
                  <a:lnTo>
                    <a:pt x="4849" y="15401"/>
                  </a:lnTo>
                  <a:lnTo>
                    <a:pt x="5119" y="15796"/>
                  </a:lnTo>
                  <a:lnTo>
                    <a:pt x="6645" y="16472"/>
                  </a:lnTo>
                  <a:lnTo>
                    <a:pt x="7453" y="16584"/>
                  </a:lnTo>
                  <a:lnTo>
                    <a:pt x="7543" y="16415"/>
                  </a:lnTo>
                  <a:lnTo>
                    <a:pt x="8800" y="17486"/>
                  </a:lnTo>
                  <a:lnTo>
                    <a:pt x="9788" y="17711"/>
                  </a:lnTo>
                  <a:lnTo>
                    <a:pt x="10417" y="18331"/>
                  </a:lnTo>
                  <a:lnTo>
                    <a:pt x="11405" y="18726"/>
                  </a:lnTo>
                  <a:lnTo>
                    <a:pt x="12572" y="19628"/>
                  </a:lnTo>
                  <a:lnTo>
                    <a:pt x="12751" y="20586"/>
                  </a:lnTo>
                  <a:lnTo>
                    <a:pt x="13021" y="20924"/>
                  </a:lnTo>
                  <a:lnTo>
                    <a:pt x="13111" y="21262"/>
                  </a:lnTo>
                  <a:lnTo>
                    <a:pt x="19397" y="21600"/>
                  </a:lnTo>
                  <a:lnTo>
                    <a:pt x="19935" y="21318"/>
                  </a:lnTo>
                  <a:lnTo>
                    <a:pt x="19666" y="20529"/>
                  </a:lnTo>
                  <a:lnTo>
                    <a:pt x="20483" y="19798"/>
                  </a:lnTo>
                  <a:lnTo>
                    <a:pt x="20833" y="19064"/>
                  </a:lnTo>
                  <a:lnTo>
                    <a:pt x="21600" y="18663"/>
                  </a:lnTo>
                  <a:lnTo>
                    <a:pt x="20458" y="16899"/>
                  </a:lnTo>
                  <a:lnTo>
                    <a:pt x="9339" y="7342"/>
                  </a:lnTo>
                  <a:lnTo>
                    <a:pt x="11289" y="1707"/>
                  </a:lnTo>
                  <a:lnTo>
                    <a:pt x="4162" y="441"/>
                  </a:lnTo>
                  <a:cubicBezTo>
                    <a:pt x="4162" y="441"/>
                    <a:pt x="1732" y="0"/>
                    <a:pt x="1732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2" name="Shape 1239"/>
            <p:cNvSpPr/>
            <p:nvPr/>
          </p:nvSpPr>
          <p:spPr>
            <a:xfrm rot="239813">
              <a:off x="17239457" y="9361500"/>
              <a:ext cx="1161007" cy="1020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47"/>
                  </a:moveTo>
                  <a:lnTo>
                    <a:pt x="348" y="5241"/>
                  </a:lnTo>
                  <a:lnTo>
                    <a:pt x="418" y="7068"/>
                  </a:lnTo>
                  <a:lnTo>
                    <a:pt x="975" y="8735"/>
                  </a:lnTo>
                  <a:lnTo>
                    <a:pt x="1881" y="10085"/>
                  </a:lnTo>
                  <a:lnTo>
                    <a:pt x="2648" y="12547"/>
                  </a:lnTo>
                  <a:lnTo>
                    <a:pt x="1951" y="14691"/>
                  </a:lnTo>
                  <a:lnTo>
                    <a:pt x="2021" y="15644"/>
                  </a:lnTo>
                  <a:cubicBezTo>
                    <a:pt x="2028" y="16147"/>
                    <a:pt x="2035" y="16650"/>
                    <a:pt x="2042" y="17153"/>
                  </a:cubicBezTo>
                  <a:lnTo>
                    <a:pt x="2059" y="19436"/>
                  </a:lnTo>
                  <a:lnTo>
                    <a:pt x="3345" y="19138"/>
                  </a:lnTo>
                  <a:lnTo>
                    <a:pt x="4459" y="18662"/>
                  </a:lnTo>
                  <a:lnTo>
                    <a:pt x="5783" y="18900"/>
                  </a:lnTo>
                  <a:lnTo>
                    <a:pt x="7247" y="19615"/>
                  </a:lnTo>
                  <a:lnTo>
                    <a:pt x="8779" y="19615"/>
                  </a:lnTo>
                  <a:lnTo>
                    <a:pt x="8849" y="18424"/>
                  </a:lnTo>
                  <a:lnTo>
                    <a:pt x="9476" y="18027"/>
                  </a:lnTo>
                  <a:lnTo>
                    <a:pt x="10382" y="18106"/>
                  </a:lnTo>
                  <a:lnTo>
                    <a:pt x="10939" y="18344"/>
                  </a:lnTo>
                  <a:lnTo>
                    <a:pt x="12054" y="19297"/>
                  </a:lnTo>
                  <a:lnTo>
                    <a:pt x="12263" y="18106"/>
                  </a:lnTo>
                  <a:lnTo>
                    <a:pt x="11427" y="17073"/>
                  </a:lnTo>
                  <a:lnTo>
                    <a:pt x="11218" y="16597"/>
                  </a:lnTo>
                  <a:lnTo>
                    <a:pt x="11567" y="16438"/>
                  </a:lnTo>
                  <a:lnTo>
                    <a:pt x="12054" y="16518"/>
                  </a:lnTo>
                  <a:lnTo>
                    <a:pt x="13099" y="17947"/>
                  </a:lnTo>
                  <a:lnTo>
                    <a:pt x="12821" y="18821"/>
                  </a:lnTo>
                  <a:lnTo>
                    <a:pt x="12960" y="20806"/>
                  </a:lnTo>
                  <a:lnTo>
                    <a:pt x="14423" y="21600"/>
                  </a:lnTo>
                  <a:lnTo>
                    <a:pt x="15190" y="20409"/>
                  </a:lnTo>
                  <a:lnTo>
                    <a:pt x="16723" y="20806"/>
                  </a:lnTo>
                  <a:lnTo>
                    <a:pt x="17350" y="20012"/>
                  </a:lnTo>
                  <a:lnTo>
                    <a:pt x="17141" y="18503"/>
                  </a:lnTo>
                  <a:lnTo>
                    <a:pt x="16653" y="17868"/>
                  </a:lnTo>
                  <a:lnTo>
                    <a:pt x="16723" y="17233"/>
                  </a:lnTo>
                  <a:lnTo>
                    <a:pt x="17977" y="18027"/>
                  </a:lnTo>
                  <a:lnTo>
                    <a:pt x="18534" y="19059"/>
                  </a:lnTo>
                  <a:lnTo>
                    <a:pt x="19649" y="19377"/>
                  </a:lnTo>
                  <a:lnTo>
                    <a:pt x="20764" y="20488"/>
                  </a:lnTo>
                  <a:lnTo>
                    <a:pt x="21600" y="19933"/>
                  </a:lnTo>
                  <a:lnTo>
                    <a:pt x="21600" y="19218"/>
                  </a:lnTo>
                  <a:lnTo>
                    <a:pt x="20694" y="18027"/>
                  </a:lnTo>
                  <a:lnTo>
                    <a:pt x="19997" y="17629"/>
                  </a:lnTo>
                  <a:lnTo>
                    <a:pt x="19370" y="16994"/>
                  </a:lnTo>
                  <a:lnTo>
                    <a:pt x="19649" y="16359"/>
                  </a:lnTo>
                  <a:lnTo>
                    <a:pt x="19997" y="16279"/>
                  </a:lnTo>
                  <a:lnTo>
                    <a:pt x="20485" y="16279"/>
                  </a:lnTo>
                  <a:lnTo>
                    <a:pt x="20764" y="15485"/>
                  </a:lnTo>
                  <a:lnTo>
                    <a:pt x="20694" y="15088"/>
                  </a:lnTo>
                  <a:lnTo>
                    <a:pt x="19719" y="14771"/>
                  </a:lnTo>
                  <a:lnTo>
                    <a:pt x="18882" y="15485"/>
                  </a:lnTo>
                  <a:lnTo>
                    <a:pt x="18395" y="15168"/>
                  </a:lnTo>
                  <a:lnTo>
                    <a:pt x="18116" y="14373"/>
                  </a:lnTo>
                  <a:lnTo>
                    <a:pt x="17350" y="14453"/>
                  </a:lnTo>
                  <a:lnTo>
                    <a:pt x="17420" y="15247"/>
                  </a:lnTo>
                  <a:lnTo>
                    <a:pt x="16514" y="15803"/>
                  </a:lnTo>
                  <a:lnTo>
                    <a:pt x="16026" y="15803"/>
                  </a:lnTo>
                  <a:lnTo>
                    <a:pt x="15469" y="15565"/>
                  </a:lnTo>
                  <a:lnTo>
                    <a:pt x="15538" y="14771"/>
                  </a:lnTo>
                  <a:lnTo>
                    <a:pt x="14772" y="13897"/>
                  </a:lnTo>
                  <a:lnTo>
                    <a:pt x="15190" y="13580"/>
                  </a:lnTo>
                  <a:lnTo>
                    <a:pt x="16165" y="13738"/>
                  </a:lnTo>
                  <a:lnTo>
                    <a:pt x="16723" y="13183"/>
                  </a:lnTo>
                  <a:lnTo>
                    <a:pt x="17837" y="13580"/>
                  </a:lnTo>
                  <a:lnTo>
                    <a:pt x="18743" y="13818"/>
                  </a:lnTo>
                  <a:lnTo>
                    <a:pt x="18743" y="12706"/>
                  </a:lnTo>
                  <a:lnTo>
                    <a:pt x="17977" y="12388"/>
                  </a:lnTo>
                  <a:lnTo>
                    <a:pt x="17977" y="10562"/>
                  </a:lnTo>
                  <a:lnTo>
                    <a:pt x="17698" y="9926"/>
                  </a:lnTo>
                  <a:lnTo>
                    <a:pt x="10730" y="10641"/>
                  </a:lnTo>
                  <a:lnTo>
                    <a:pt x="10870" y="7623"/>
                  </a:lnTo>
                  <a:lnTo>
                    <a:pt x="12054" y="5638"/>
                  </a:lnTo>
                  <a:lnTo>
                    <a:pt x="11775" y="4209"/>
                  </a:lnTo>
                  <a:lnTo>
                    <a:pt x="12124" y="3335"/>
                  </a:lnTo>
                  <a:lnTo>
                    <a:pt x="11636" y="0"/>
                  </a:lnTo>
                  <a:cubicBezTo>
                    <a:pt x="11636" y="0"/>
                    <a:pt x="0" y="1747"/>
                    <a:pt x="0" y="174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3" name="Shape 1240"/>
            <p:cNvSpPr/>
            <p:nvPr/>
          </p:nvSpPr>
          <p:spPr>
            <a:xfrm rot="239813">
              <a:off x="17239457" y="9361500"/>
              <a:ext cx="1161007" cy="1020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47"/>
                  </a:moveTo>
                  <a:lnTo>
                    <a:pt x="348" y="5241"/>
                  </a:lnTo>
                  <a:lnTo>
                    <a:pt x="418" y="7068"/>
                  </a:lnTo>
                  <a:lnTo>
                    <a:pt x="975" y="8735"/>
                  </a:lnTo>
                  <a:lnTo>
                    <a:pt x="1881" y="10085"/>
                  </a:lnTo>
                  <a:lnTo>
                    <a:pt x="2648" y="12547"/>
                  </a:lnTo>
                  <a:lnTo>
                    <a:pt x="1951" y="14691"/>
                  </a:lnTo>
                  <a:lnTo>
                    <a:pt x="2021" y="15644"/>
                  </a:lnTo>
                  <a:cubicBezTo>
                    <a:pt x="2028" y="16147"/>
                    <a:pt x="2035" y="16650"/>
                    <a:pt x="2042" y="17153"/>
                  </a:cubicBezTo>
                  <a:lnTo>
                    <a:pt x="2059" y="19436"/>
                  </a:lnTo>
                  <a:lnTo>
                    <a:pt x="3345" y="19138"/>
                  </a:lnTo>
                  <a:lnTo>
                    <a:pt x="4459" y="18662"/>
                  </a:lnTo>
                  <a:lnTo>
                    <a:pt x="5783" y="18900"/>
                  </a:lnTo>
                  <a:lnTo>
                    <a:pt x="7247" y="19615"/>
                  </a:lnTo>
                  <a:lnTo>
                    <a:pt x="8779" y="19615"/>
                  </a:lnTo>
                  <a:lnTo>
                    <a:pt x="8849" y="18424"/>
                  </a:lnTo>
                  <a:lnTo>
                    <a:pt x="9476" y="18027"/>
                  </a:lnTo>
                  <a:lnTo>
                    <a:pt x="10382" y="18106"/>
                  </a:lnTo>
                  <a:lnTo>
                    <a:pt x="10939" y="18344"/>
                  </a:lnTo>
                  <a:lnTo>
                    <a:pt x="12054" y="19297"/>
                  </a:lnTo>
                  <a:lnTo>
                    <a:pt x="12263" y="18106"/>
                  </a:lnTo>
                  <a:lnTo>
                    <a:pt x="11427" y="17073"/>
                  </a:lnTo>
                  <a:lnTo>
                    <a:pt x="11218" y="16597"/>
                  </a:lnTo>
                  <a:lnTo>
                    <a:pt x="11567" y="16438"/>
                  </a:lnTo>
                  <a:lnTo>
                    <a:pt x="12054" y="16518"/>
                  </a:lnTo>
                  <a:lnTo>
                    <a:pt x="13099" y="17947"/>
                  </a:lnTo>
                  <a:lnTo>
                    <a:pt x="12821" y="18821"/>
                  </a:lnTo>
                  <a:lnTo>
                    <a:pt x="12960" y="20806"/>
                  </a:lnTo>
                  <a:lnTo>
                    <a:pt x="14423" y="21600"/>
                  </a:lnTo>
                  <a:lnTo>
                    <a:pt x="15190" y="20409"/>
                  </a:lnTo>
                  <a:lnTo>
                    <a:pt x="16723" y="20806"/>
                  </a:lnTo>
                  <a:lnTo>
                    <a:pt x="17350" y="20012"/>
                  </a:lnTo>
                  <a:lnTo>
                    <a:pt x="17141" y="18503"/>
                  </a:lnTo>
                  <a:lnTo>
                    <a:pt x="16653" y="17868"/>
                  </a:lnTo>
                  <a:lnTo>
                    <a:pt x="16723" y="17232"/>
                  </a:lnTo>
                  <a:lnTo>
                    <a:pt x="17977" y="18027"/>
                  </a:lnTo>
                  <a:lnTo>
                    <a:pt x="18534" y="19059"/>
                  </a:lnTo>
                  <a:lnTo>
                    <a:pt x="19649" y="19377"/>
                  </a:lnTo>
                  <a:lnTo>
                    <a:pt x="20764" y="20488"/>
                  </a:lnTo>
                  <a:lnTo>
                    <a:pt x="21600" y="19933"/>
                  </a:lnTo>
                  <a:lnTo>
                    <a:pt x="21600" y="19218"/>
                  </a:lnTo>
                  <a:lnTo>
                    <a:pt x="20694" y="18027"/>
                  </a:lnTo>
                  <a:lnTo>
                    <a:pt x="19997" y="17629"/>
                  </a:lnTo>
                  <a:lnTo>
                    <a:pt x="19370" y="16994"/>
                  </a:lnTo>
                  <a:lnTo>
                    <a:pt x="19649" y="16359"/>
                  </a:lnTo>
                  <a:lnTo>
                    <a:pt x="19997" y="16279"/>
                  </a:lnTo>
                  <a:lnTo>
                    <a:pt x="20485" y="16279"/>
                  </a:lnTo>
                  <a:lnTo>
                    <a:pt x="20764" y="15485"/>
                  </a:lnTo>
                  <a:lnTo>
                    <a:pt x="20694" y="15088"/>
                  </a:lnTo>
                  <a:lnTo>
                    <a:pt x="19719" y="14771"/>
                  </a:lnTo>
                  <a:lnTo>
                    <a:pt x="18882" y="15485"/>
                  </a:lnTo>
                  <a:lnTo>
                    <a:pt x="18395" y="15168"/>
                  </a:lnTo>
                  <a:lnTo>
                    <a:pt x="18116" y="14373"/>
                  </a:lnTo>
                  <a:lnTo>
                    <a:pt x="17350" y="14453"/>
                  </a:lnTo>
                  <a:lnTo>
                    <a:pt x="17420" y="15247"/>
                  </a:lnTo>
                  <a:lnTo>
                    <a:pt x="16514" y="15803"/>
                  </a:lnTo>
                  <a:lnTo>
                    <a:pt x="16026" y="15803"/>
                  </a:lnTo>
                  <a:lnTo>
                    <a:pt x="15469" y="15565"/>
                  </a:lnTo>
                  <a:lnTo>
                    <a:pt x="15538" y="14771"/>
                  </a:lnTo>
                  <a:lnTo>
                    <a:pt x="14772" y="13897"/>
                  </a:lnTo>
                  <a:lnTo>
                    <a:pt x="15190" y="13580"/>
                  </a:lnTo>
                  <a:lnTo>
                    <a:pt x="16165" y="13738"/>
                  </a:lnTo>
                  <a:lnTo>
                    <a:pt x="16723" y="13183"/>
                  </a:lnTo>
                  <a:lnTo>
                    <a:pt x="17837" y="13580"/>
                  </a:lnTo>
                  <a:lnTo>
                    <a:pt x="18743" y="13817"/>
                  </a:lnTo>
                  <a:lnTo>
                    <a:pt x="18743" y="12706"/>
                  </a:lnTo>
                  <a:lnTo>
                    <a:pt x="17977" y="12388"/>
                  </a:lnTo>
                  <a:lnTo>
                    <a:pt x="17977" y="10562"/>
                  </a:lnTo>
                  <a:lnTo>
                    <a:pt x="17698" y="9926"/>
                  </a:lnTo>
                  <a:lnTo>
                    <a:pt x="10730" y="10641"/>
                  </a:lnTo>
                  <a:lnTo>
                    <a:pt x="10870" y="7623"/>
                  </a:lnTo>
                  <a:lnTo>
                    <a:pt x="12054" y="5638"/>
                  </a:lnTo>
                  <a:lnTo>
                    <a:pt x="11775" y="4209"/>
                  </a:lnTo>
                  <a:lnTo>
                    <a:pt x="12124" y="3335"/>
                  </a:lnTo>
                  <a:lnTo>
                    <a:pt x="11636" y="0"/>
                  </a:lnTo>
                  <a:cubicBezTo>
                    <a:pt x="11636" y="0"/>
                    <a:pt x="0" y="1747"/>
                    <a:pt x="0" y="174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4" name="Shape 1241"/>
            <p:cNvSpPr/>
            <p:nvPr/>
          </p:nvSpPr>
          <p:spPr>
            <a:xfrm rot="239813">
              <a:off x="18636964" y="9643791"/>
              <a:ext cx="1814598" cy="1410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13"/>
                  </a:moveTo>
                  <a:lnTo>
                    <a:pt x="424" y="6105"/>
                  </a:lnTo>
                  <a:lnTo>
                    <a:pt x="762" y="5942"/>
                  </a:lnTo>
                  <a:lnTo>
                    <a:pt x="1016" y="5616"/>
                  </a:lnTo>
                  <a:lnTo>
                    <a:pt x="1101" y="4963"/>
                  </a:lnTo>
                  <a:lnTo>
                    <a:pt x="1652" y="4963"/>
                  </a:lnTo>
                  <a:lnTo>
                    <a:pt x="2118" y="5344"/>
                  </a:lnTo>
                  <a:lnTo>
                    <a:pt x="3261" y="4800"/>
                  </a:lnTo>
                  <a:lnTo>
                    <a:pt x="4024" y="5181"/>
                  </a:lnTo>
                  <a:lnTo>
                    <a:pt x="4405" y="5181"/>
                  </a:lnTo>
                  <a:lnTo>
                    <a:pt x="5125" y="4909"/>
                  </a:lnTo>
                  <a:lnTo>
                    <a:pt x="5463" y="5398"/>
                  </a:lnTo>
                  <a:lnTo>
                    <a:pt x="5506" y="5887"/>
                  </a:lnTo>
                  <a:lnTo>
                    <a:pt x="5845" y="5996"/>
                  </a:lnTo>
                  <a:lnTo>
                    <a:pt x="6522" y="6812"/>
                  </a:lnTo>
                  <a:lnTo>
                    <a:pt x="6819" y="6431"/>
                  </a:lnTo>
                  <a:lnTo>
                    <a:pt x="7497" y="6485"/>
                  </a:lnTo>
                  <a:lnTo>
                    <a:pt x="8471" y="5616"/>
                  </a:lnTo>
                  <a:lnTo>
                    <a:pt x="8682" y="4963"/>
                  </a:lnTo>
                  <a:lnTo>
                    <a:pt x="9064" y="4583"/>
                  </a:lnTo>
                  <a:lnTo>
                    <a:pt x="10122" y="4800"/>
                  </a:lnTo>
                  <a:lnTo>
                    <a:pt x="10842" y="5344"/>
                  </a:lnTo>
                  <a:lnTo>
                    <a:pt x="11139" y="6540"/>
                  </a:lnTo>
                  <a:lnTo>
                    <a:pt x="12918" y="7573"/>
                  </a:lnTo>
                  <a:lnTo>
                    <a:pt x="13383" y="8769"/>
                  </a:lnTo>
                  <a:lnTo>
                    <a:pt x="13511" y="11433"/>
                  </a:lnTo>
                  <a:lnTo>
                    <a:pt x="13892" y="12303"/>
                  </a:lnTo>
                  <a:lnTo>
                    <a:pt x="14188" y="11922"/>
                  </a:lnTo>
                  <a:lnTo>
                    <a:pt x="14612" y="12575"/>
                  </a:lnTo>
                  <a:lnTo>
                    <a:pt x="14400" y="13336"/>
                  </a:lnTo>
                  <a:lnTo>
                    <a:pt x="14400" y="13771"/>
                  </a:lnTo>
                  <a:lnTo>
                    <a:pt x="15798" y="15565"/>
                  </a:lnTo>
                  <a:lnTo>
                    <a:pt x="16009" y="15185"/>
                  </a:lnTo>
                  <a:lnTo>
                    <a:pt x="16137" y="15185"/>
                  </a:lnTo>
                  <a:lnTo>
                    <a:pt x="16264" y="15837"/>
                  </a:lnTo>
                  <a:lnTo>
                    <a:pt x="16729" y="16489"/>
                  </a:lnTo>
                  <a:lnTo>
                    <a:pt x="16729" y="16979"/>
                  </a:lnTo>
                  <a:lnTo>
                    <a:pt x="17322" y="17740"/>
                  </a:lnTo>
                  <a:lnTo>
                    <a:pt x="17534" y="18555"/>
                  </a:lnTo>
                  <a:lnTo>
                    <a:pt x="18043" y="18990"/>
                  </a:lnTo>
                  <a:lnTo>
                    <a:pt x="18423" y="18936"/>
                  </a:lnTo>
                  <a:lnTo>
                    <a:pt x="18974" y="20078"/>
                  </a:lnTo>
                  <a:lnTo>
                    <a:pt x="19440" y="20404"/>
                  </a:lnTo>
                  <a:lnTo>
                    <a:pt x="19737" y="20730"/>
                  </a:lnTo>
                  <a:lnTo>
                    <a:pt x="19821" y="20893"/>
                  </a:lnTo>
                  <a:lnTo>
                    <a:pt x="19609" y="21056"/>
                  </a:lnTo>
                  <a:lnTo>
                    <a:pt x="19525" y="21220"/>
                  </a:lnTo>
                  <a:lnTo>
                    <a:pt x="19864" y="21600"/>
                  </a:lnTo>
                  <a:lnTo>
                    <a:pt x="20075" y="21491"/>
                  </a:lnTo>
                  <a:lnTo>
                    <a:pt x="20330" y="21165"/>
                  </a:lnTo>
                  <a:lnTo>
                    <a:pt x="20584" y="20785"/>
                  </a:lnTo>
                  <a:lnTo>
                    <a:pt x="21007" y="20893"/>
                  </a:lnTo>
                  <a:lnTo>
                    <a:pt x="21134" y="20404"/>
                  </a:lnTo>
                  <a:lnTo>
                    <a:pt x="21346" y="19697"/>
                  </a:lnTo>
                  <a:lnTo>
                    <a:pt x="21219" y="19099"/>
                  </a:lnTo>
                  <a:lnTo>
                    <a:pt x="21304" y="18610"/>
                  </a:lnTo>
                  <a:lnTo>
                    <a:pt x="21431" y="17903"/>
                  </a:lnTo>
                  <a:lnTo>
                    <a:pt x="21600" y="16707"/>
                  </a:lnTo>
                  <a:cubicBezTo>
                    <a:pt x="21586" y="16181"/>
                    <a:pt x="21572" y="15656"/>
                    <a:pt x="21558" y="15130"/>
                  </a:cubicBezTo>
                  <a:lnTo>
                    <a:pt x="21177" y="13553"/>
                  </a:lnTo>
                  <a:lnTo>
                    <a:pt x="20753" y="12357"/>
                  </a:lnTo>
                  <a:lnTo>
                    <a:pt x="20795" y="12140"/>
                  </a:lnTo>
                  <a:lnTo>
                    <a:pt x="20457" y="11270"/>
                  </a:lnTo>
                  <a:lnTo>
                    <a:pt x="19821" y="10237"/>
                  </a:lnTo>
                  <a:lnTo>
                    <a:pt x="18720" y="8117"/>
                  </a:lnTo>
                  <a:lnTo>
                    <a:pt x="18551" y="7627"/>
                  </a:lnTo>
                  <a:lnTo>
                    <a:pt x="18847" y="7518"/>
                  </a:lnTo>
                  <a:lnTo>
                    <a:pt x="19271" y="7899"/>
                  </a:lnTo>
                  <a:lnTo>
                    <a:pt x="19694" y="9476"/>
                  </a:lnTo>
                  <a:lnTo>
                    <a:pt x="19059" y="7301"/>
                  </a:lnTo>
                  <a:lnTo>
                    <a:pt x="17831" y="5779"/>
                  </a:lnTo>
                  <a:lnTo>
                    <a:pt x="17492" y="4528"/>
                  </a:lnTo>
                  <a:lnTo>
                    <a:pt x="16856" y="3550"/>
                  </a:lnTo>
                  <a:lnTo>
                    <a:pt x="16560" y="2625"/>
                  </a:lnTo>
                  <a:lnTo>
                    <a:pt x="16094" y="1375"/>
                  </a:lnTo>
                  <a:lnTo>
                    <a:pt x="15840" y="1647"/>
                  </a:lnTo>
                  <a:lnTo>
                    <a:pt x="15925" y="2408"/>
                  </a:lnTo>
                  <a:lnTo>
                    <a:pt x="16052" y="3006"/>
                  </a:lnTo>
                  <a:lnTo>
                    <a:pt x="16052" y="3332"/>
                  </a:lnTo>
                  <a:lnTo>
                    <a:pt x="15586" y="2897"/>
                  </a:lnTo>
                  <a:lnTo>
                    <a:pt x="15501" y="2245"/>
                  </a:lnTo>
                  <a:lnTo>
                    <a:pt x="15459" y="1701"/>
                  </a:lnTo>
                  <a:lnTo>
                    <a:pt x="15755" y="1103"/>
                  </a:lnTo>
                  <a:lnTo>
                    <a:pt x="16015" y="0"/>
                  </a:lnTo>
                  <a:lnTo>
                    <a:pt x="15162" y="287"/>
                  </a:lnTo>
                  <a:lnTo>
                    <a:pt x="14739" y="16"/>
                  </a:lnTo>
                  <a:lnTo>
                    <a:pt x="14358" y="396"/>
                  </a:lnTo>
                  <a:lnTo>
                    <a:pt x="14273" y="1973"/>
                  </a:lnTo>
                  <a:lnTo>
                    <a:pt x="13511" y="1647"/>
                  </a:lnTo>
                  <a:lnTo>
                    <a:pt x="7285" y="2408"/>
                  </a:lnTo>
                  <a:lnTo>
                    <a:pt x="6141" y="1864"/>
                  </a:lnTo>
                  <a:cubicBezTo>
                    <a:pt x="6141" y="1864"/>
                    <a:pt x="0" y="3713"/>
                    <a:pt x="0" y="371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5" name="Shape 1242"/>
            <p:cNvSpPr/>
            <p:nvPr/>
          </p:nvSpPr>
          <p:spPr>
            <a:xfrm rot="239813">
              <a:off x="18636964" y="9643791"/>
              <a:ext cx="1814598" cy="1410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13"/>
                  </a:moveTo>
                  <a:lnTo>
                    <a:pt x="424" y="6105"/>
                  </a:lnTo>
                  <a:lnTo>
                    <a:pt x="762" y="5942"/>
                  </a:lnTo>
                  <a:lnTo>
                    <a:pt x="1016" y="5616"/>
                  </a:lnTo>
                  <a:lnTo>
                    <a:pt x="1101" y="4963"/>
                  </a:lnTo>
                  <a:lnTo>
                    <a:pt x="1652" y="4963"/>
                  </a:lnTo>
                  <a:lnTo>
                    <a:pt x="2118" y="5344"/>
                  </a:lnTo>
                  <a:lnTo>
                    <a:pt x="3261" y="4800"/>
                  </a:lnTo>
                  <a:lnTo>
                    <a:pt x="4024" y="5181"/>
                  </a:lnTo>
                  <a:lnTo>
                    <a:pt x="4405" y="5181"/>
                  </a:lnTo>
                  <a:lnTo>
                    <a:pt x="5125" y="4909"/>
                  </a:lnTo>
                  <a:lnTo>
                    <a:pt x="5463" y="5398"/>
                  </a:lnTo>
                  <a:lnTo>
                    <a:pt x="5506" y="5887"/>
                  </a:lnTo>
                  <a:lnTo>
                    <a:pt x="5845" y="5996"/>
                  </a:lnTo>
                  <a:lnTo>
                    <a:pt x="6522" y="6812"/>
                  </a:lnTo>
                  <a:lnTo>
                    <a:pt x="6819" y="6431"/>
                  </a:lnTo>
                  <a:lnTo>
                    <a:pt x="7497" y="6485"/>
                  </a:lnTo>
                  <a:lnTo>
                    <a:pt x="8471" y="5616"/>
                  </a:lnTo>
                  <a:lnTo>
                    <a:pt x="8682" y="4963"/>
                  </a:lnTo>
                  <a:lnTo>
                    <a:pt x="9064" y="4583"/>
                  </a:lnTo>
                  <a:lnTo>
                    <a:pt x="10122" y="4800"/>
                  </a:lnTo>
                  <a:lnTo>
                    <a:pt x="10842" y="5344"/>
                  </a:lnTo>
                  <a:lnTo>
                    <a:pt x="11139" y="6540"/>
                  </a:lnTo>
                  <a:lnTo>
                    <a:pt x="12918" y="7573"/>
                  </a:lnTo>
                  <a:lnTo>
                    <a:pt x="13383" y="8769"/>
                  </a:lnTo>
                  <a:lnTo>
                    <a:pt x="13511" y="11433"/>
                  </a:lnTo>
                  <a:lnTo>
                    <a:pt x="13892" y="12303"/>
                  </a:lnTo>
                  <a:lnTo>
                    <a:pt x="14188" y="11922"/>
                  </a:lnTo>
                  <a:lnTo>
                    <a:pt x="14612" y="12575"/>
                  </a:lnTo>
                  <a:lnTo>
                    <a:pt x="14400" y="13336"/>
                  </a:lnTo>
                  <a:lnTo>
                    <a:pt x="14400" y="13771"/>
                  </a:lnTo>
                  <a:lnTo>
                    <a:pt x="15798" y="15565"/>
                  </a:lnTo>
                  <a:lnTo>
                    <a:pt x="16009" y="15185"/>
                  </a:lnTo>
                  <a:lnTo>
                    <a:pt x="16137" y="15185"/>
                  </a:lnTo>
                  <a:lnTo>
                    <a:pt x="16264" y="15837"/>
                  </a:lnTo>
                  <a:lnTo>
                    <a:pt x="16729" y="16489"/>
                  </a:lnTo>
                  <a:lnTo>
                    <a:pt x="16729" y="16979"/>
                  </a:lnTo>
                  <a:lnTo>
                    <a:pt x="17322" y="17740"/>
                  </a:lnTo>
                  <a:lnTo>
                    <a:pt x="17534" y="18555"/>
                  </a:lnTo>
                  <a:lnTo>
                    <a:pt x="18043" y="18990"/>
                  </a:lnTo>
                  <a:lnTo>
                    <a:pt x="18423" y="18936"/>
                  </a:lnTo>
                  <a:lnTo>
                    <a:pt x="18974" y="20078"/>
                  </a:lnTo>
                  <a:lnTo>
                    <a:pt x="19440" y="20404"/>
                  </a:lnTo>
                  <a:lnTo>
                    <a:pt x="19737" y="20730"/>
                  </a:lnTo>
                  <a:lnTo>
                    <a:pt x="19821" y="20893"/>
                  </a:lnTo>
                  <a:lnTo>
                    <a:pt x="19609" y="21056"/>
                  </a:lnTo>
                  <a:lnTo>
                    <a:pt x="19525" y="21220"/>
                  </a:lnTo>
                  <a:lnTo>
                    <a:pt x="19864" y="21600"/>
                  </a:lnTo>
                  <a:lnTo>
                    <a:pt x="20075" y="21491"/>
                  </a:lnTo>
                  <a:lnTo>
                    <a:pt x="20330" y="21165"/>
                  </a:lnTo>
                  <a:lnTo>
                    <a:pt x="20584" y="20785"/>
                  </a:lnTo>
                  <a:lnTo>
                    <a:pt x="21007" y="20893"/>
                  </a:lnTo>
                  <a:lnTo>
                    <a:pt x="21134" y="20404"/>
                  </a:lnTo>
                  <a:lnTo>
                    <a:pt x="21346" y="19697"/>
                  </a:lnTo>
                  <a:lnTo>
                    <a:pt x="21219" y="19099"/>
                  </a:lnTo>
                  <a:lnTo>
                    <a:pt x="21304" y="18610"/>
                  </a:lnTo>
                  <a:lnTo>
                    <a:pt x="21431" y="17903"/>
                  </a:lnTo>
                  <a:lnTo>
                    <a:pt x="21600" y="16707"/>
                  </a:lnTo>
                  <a:cubicBezTo>
                    <a:pt x="21586" y="16181"/>
                    <a:pt x="21572" y="15656"/>
                    <a:pt x="21558" y="15130"/>
                  </a:cubicBezTo>
                  <a:lnTo>
                    <a:pt x="21177" y="13553"/>
                  </a:lnTo>
                  <a:lnTo>
                    <a:pt x="20753" y="12357"/>
                  </a:lnTo>
                  <a:lnTo>
                    <a:pt x="20795" y="12140"/>
                  </a:lnTo>
                  <a:lnTo>
                    <a:pt x="20457" y="11270"/>
                  </a:lnTo>
                  <a:lnTo>
                    <a:pt x="19821" y="10237"/>
                  </a:lnTo>
                  <a:lnTo>
                    <a:pt x="18720" y="8117"/>
                  </a:lnTo>
                  <a:lnTo>
                    <a:pt x="18551" y="7627"/>
                  </a:lnTo>
                  <a:lnTo>
                    <a:pt x="18847" y="7518"/>
                  </a:lnTo>
                  <a:lnTo>
                    <a:pt x="19271" y="7899"/>
                  </a:lnTo>
                  <a:lnTo>
                    <a:pt x="19694" y="9476"/>
                  </a:lnTo>
                  <a:lnTo>
                    <a:pt x="19059" y="7301"/>
                  </a:lnTo>
                  <a:lnTo>
                    <a:pt x="17831" y="5779"/>
                  </a:lnTo>
                  <a:lnTo>
                    <a:pt x="17492" y="4528"/>
                  </a:lnTo>
                  <a:lnTo>
                    <a:pt x="16856" y="3550"/>
                  </a:lnTo>
                  <a:lnTo>
                    <a:pt x="16560" y="2625"/>
                  </a:lnTo>
                  <a:lnTo>
                    <a:pt x="16094" y="1375"/>
                  </a:lnTo>
                  <a:lnTo>
                    <a:pt x="15840" y="1647"/>
                  </a:lnTo>
                  <a:lnTo>
                    <a:pt x="15925" y="2408"/>
                  </a:lnTo>
                  <a:lnTo>
                    <a:pt x="16052" y="3006"/>
                  </a:lnTo>
                  <a:lnTo>
                    <a:pt x="16052" y="3332"/>
                  </a:lnTo>
                  <a:lnTo>
                    <a:pt x="15586" y="2897"/>
                  </a:lnTo>
                  <a:lnTo>
                    <a:pt x="15501" y="2245"/>
                  </a:lnTo>
                  <a:lnTo>
                    <a:pt x="15459" y="1701"/>
                  </a:lnTo>
                  <a:lnTo>
                    <a:pt x="15755" y="1103"/>
                  </a:lnTo>
                  <a:lnTo>
                    <a:pt x="16014" y="0"/>
                  </a:lnTo>
                  <a:lnTo>
                    <a:pt x="15162" y="287"/>
                  </a:lnTo>
                  <a:lnTo>
                    <a:pt x="14739" y="16"/>
                  </a:lnTo>
                  <a:lnTo>
                    <a:pt x="14358" y="396"/>
                  </a:lnTo>
                  <a:lnTo>
                    <a:pt x="14273" y="1973"/>
                  </a:lnTo>
                  <a:lnTo>
                    <a:pt x="13511" y="1647"/>
                  </a:lnTo>
                  <a:lnTo>
                    <a:pt x="7285" y="2408"/>
                  </a:lnTo>
                  <a:lnTo>
                    <a:pt x="6141" y="1864"/>
                  </a:lnTo>
                  <a:cubicBezTo>
                    <a:pt x="6141" y="1864"/>
                    <a:pt x="0" y="3713"/>
                    <a:pt x="0" y="371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6" name="Shape 1243"/>
            <p:cNvSpPr/>
            <p:nvPr/>
          </p:nvSpPr>
          <p:spPr>
            <a:xfrm rot="239813">
              <a:off x="19288442" y="7830743"/>
              <a:ext cx="1739434" cy="918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82" y="8645"/>
                  </a:moveTo>
                  <a:lnTo>
                    <a:pt x="6082" y="10999"/>
                  </a:lnTo>
                  <a:lnTo>
                    <a:pt x="5493" y="11797"/>
                  </a:lnTo>
                  <a:lnTo>
                    <a:pt x="4862" y="11797"/>
                  </a:lnTo>
                  <a:lnTo>
                    <a:pt x="4400" y="13470"/>
                  </a:lnTo>
                  <a:lnTo>
                    <a:pt x="3433" y="13470"/>
                  </a:lnTo>
                  <a:lnTo>
                    <a:pt x="3180" y="15144"/>
                  </a:lnTo>
                  <a:lnTo>
                    <a:pt x="2718" y="15941"/>
                  </a:lnTo>
                  <a:lnTo>
                    <a:pt x="1876" y="16818"/>
                  </a:lnTo>
                  <a:lnTo>
                    <a:pt x="909" y="18332"/>
                  </a:lnTo>
                  <a:lnTo>
                    <a:pt x="699" y="19767"/>
                  </a:lnTo>
                  <a:lnTo>
                    <a:pt x="0" y="20564"/>
                  </a:lnTo>
                  <a:lnTo>
                    <a:pt x="447" y="21600"/>
                  </a:lnTo>
                  <a:lnTo>
                    <a:pt x="3222" y="20564"/>
                  </a:lnTo>
                  <a:lnTo>
                    <a:pt x="6250" y="17615"/>
                  </a:lnTo>
                  <a:lnTo>
                    <a:pt x="8437" y="17296"/>
                  </a:lnTo>
                  <a:lnTo>
                    <a:pt x="9825" y="18572"/>
                  </a:lnTo>
                  <a:lnTo>
                    <a:pt x="12432" y="16898"/>
                  </a:lnTo>
                  <a:lnTo>
                    <a:pt x="15628" y="20963"/>
                  </a:lnTo>
                  <a:lnTo>
                    <a:pt x="16133" y="20165"/>
                  </a:lnTo>
                  <a:lnTo>
                    <a:pt x="16679" y="19528"/>
                  </a:lnTo>
                  <a:lnTo>
                    <a:pt x="17352" y="18014"/>
                  </a:lnTo>
                  <a:lnTo>
                    <a:pt x="17689" y="16420"/>
                  </a:lnTo>
                  <a:lnTo>
                    <a:pt x="18404" y="14347"/>
                  </a:lnTo>
                  <a:lnTo>
                    <a:pt x="18993" y="13072"/>
                  </a:lnTo>
                  <a:lnTo>
                    <a:pt x="19623" y="12753"/>
                  </a:lnTo>
                  <a:lnTo>
                    <a:pt x="20296" y="11797"/>
                  </a:lnTo>
                  <a:lnTo>
                    <a:pt x="20422" y="10521"/>
                  </a:lnTo>
                  <a:lnTo>
                    <a:pt x="20170" y="10442"/>
                  </a:lnTo>
                  <a:lnTo>
                    <a:pt x="19749" y="10920"/>
                  </a:lnTo>
                  <a:lnTo>
                    <a:pt x="19539" y="11478"/>
                  </a:lnTo>
                  <a:lnTo>
                    <a:pt x="19119" y="11717"/>
                  </a:lnTo>
                  <a:lnTo>
                    <a:pt x="18783" y="11478"/>
                  </a:lnTo>
                  <a:lnTo>
                    <a:pt x="18698" y="11079"/>
                  </a:lnTo>
                  <a:lnTo>
                    <a:pt x="18908" y="10840"/>
                  </a:lnTo>
                  <a:lnTo>
                    <a:pt x="19203" y="10920"/>
                  </a:lnTo>
                  <a:lnTo>
                    <a:pt x="19413" y="10920"/>
                  </a:lnTo>
                  <a:lnTo>
                    <a:pt x="19539" y="10282"/>
                  </a:lnTo>
                  <a:lnTo>
                    <a:pt x="19581" y="9485"/>
                  </a:lnTo>
                  <a:lnTo>
                    <a:pt x="19287" y="9405"/>
                  </a:lnTo>
                  <a:lnTo>
                    <a:pt x="18783" y="9326"/>
                  </a:lnTo>
                  <a:lnTo>
                    <a:pt x="18530" y="9086"/>
                  </a:lnTo>
                  <a:lnTo>
                    <a:pt x="18740" y="8449"/>
                  </a:lnTo>
                  <a:lnTo>
                    <a:pt x="19077" y="8449"/>
                  </a:lnTo>
                  <a:lnTo>
                    <a:pt x="19329" y="8050"/>
                  </a:lnTo>
                  <a:lnTo>
                    <a:pt x="19707" y="7572"/>
                  </a:lnTo>
                  <a:lnTo>
                    <a:pt x="20128" y="8130"/>
                  </a:lnTo>
                  <a:lnTo>
                    <a:pt x="20633" y="7812"/>
                  </a:lnTo>
                  <a:lnTo>
                    <a:pt x="20927" y="7014"/>
                  </a:lnTo>
                  <a:lnTo>
                    <a:pt x="21306" y="5898"/>
                  </a:lnTo>
                  <a:lnTo>
                    <a:pt x="21095" y="4225"/>
                  </a:lnTo>
                  <a:lnTo>
                    <a:pt x="20717" y="3826"/>
                  </a:lnTo>
                  <a:lnTo>
                    <a:pt x="20549" y="4623"/>
                  </a:lnTo>
                  <a:lnTo>
                    <a:pt x="20464" y="5181"/>
                  </a:lnTo>
                  <a:lnTo>
                    <a:pt x="19792" y="4782"/>
                  </a:lnTo>
                  <a:lnTo>
                    <a:pt x="19161" y="5022"/>
                  </a:lnTo>
                  <a:lnTo>
                    <a:pt x="18783" y="5500"/>
                  </a:lnTo>
                  <a:lnTo>
                    <a:pt x="18614" y="4703"/>
                  </a:lnTo>
                  <a:lnTo>
                    <a:pt x="18320" y="3826"/>
                  </a:lnTo>
                  <a:lnTo>
                    <a:pt x="18656" y="3427"/>
                  </a:lnTo>
                  <a:lnTo>
                    <a:pt x="19119" y="4065"/>
                  </a:lnTo>
                  <a:lnTo>
                    <a:pt x="19455" y="3747"/>
                  </a:lnTo>
                  <a:lnTo>
                    <a:pt x="19707" y="3667"/>
                  </a:lnTo>
                  <a:lnTo>
                    <a:pt x="20128" y="2950"/>
                  </a:lnTo>
                  <a:lnTo>
                    <a:pt x="20338" y="2950"/>
                  </a:lnTo>
                  <a:lnTo>
                    <a:pt x="20296" y="2312"/>
                  </a:lnTo>
                  <a:lnTo>
                    <a:pt x="20044" y="877"/>
                  </a:lnTo>
                  <a:lnTo>
                    <a:pt x="20170" y="797"/>
                  </a:lnTo>
                  <a:lnTo>
                    <a:pt x="21474" y="3747"/>
                  </a:lnTo>
                  <a:lnTo>
                    <a:pt x="21600" y="3587"/>
                  </a:lnTo>
                  <a:lnTo>
                    <a:pt x="19960" y="0"/>
                  </a:lnTo>
                  <a:lnTo>
                    <a:pt x="15461" y="2730"/>
                  </a:lnTo>
                  <a:cubicBezTo>
                    <a:pt x="15461" y="2730"/>
                    <a:pt x="6082" y="8645"/>
                    <a:pt x="6082" y="864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7" name="Shape 1244"/>
            <p:cNvSpPr/>
            <p:nvPr/>
          </p:nvSpPr>
          <p:spPr>
            <a:xfrm rot="239813">
              <a:off x="19288442" y="7830743"/>
              <a:ext cx="1739434" cy="918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82" y="8645"/>
                  </a:moveTo>
                  <a:lnTo>
                    <a:pt x="6082" y="10999"/>
                  </a:lnTo>
                  <a:lnTo>
                    <a:pt x="5493" y="11797"/>
                  </a:lnTo>
                  <a:lnTo>
                    <a:pt x="4862" y="11797"/>
                  </a:lnTo>
                  <a:lnTo>
                    <a:pt x="4400" y="13470"/>
                  </a:lnTo>
                  <a:lnTo>
                    <a:pt x="3433" y="13470"/>
                  </a:lnTo>
                  <a:lnTo>
                    <a:pt x="3180" y="15144"/>
                  </a:lnTo>
                  <a:lnTo>
                    <a:pt x="2718" y="15941"/>
                  </a:lnTo>
                  <a:lnTo>
                    <a:pt x="1876" y="16818"/>
                  </a:lnTo>
                  <a:lnTo>
                    <a:pt x="909" y="18332"/>
                  </a:lnTo>
                  <a:lnTo>
                    <a:pt x="699" y="19767"/>
                  </a:lnTo>
                  <a:lnTo>
                    <a:pt x="0" y="20564"/>
                  </a:lnTo>
                  <a:lnTo>
                    <a:pt x="447" y="21600"/>
                  </a:lnTo>
                  <a:lnTo>
                    <a:pt x="3222" y="20564"/>
                  </a:lnTo>
                  <a:lnTo>
                    <a:pt x="6250" y="17615"/>
                  </a:lnTo>
                  <a:lnTo>
                    <a:pt x="8437" y="17296"/>
                  </a:lnTo>
                  <a:lnTo>
                    <a:pt x="9825" y="18572"/>
                  </a:lnTo>
                  <a:lnTo>
                    <a:pt x="12432" y="16898"/>
                  </a:lnTo>
                  <a:lnTo>
                    <a:pt x="15628" y="20963"/>
                  </a:lnTo>
                  <a:lnTo>
                    <a:pt x="16133" y="20165"/>
                  </a:lnTo>
                  <a:lnTo>
                    <a:pt x="16679" y="19528"/>
                  </a:lnTo>
                  <a:lnTo>
                    <a:pt x="17352" y="18014"/>
                  </a:lnTo>
                  <a:lnTo>
                    <a:pt x="17689" y="16420"/>
                  </a:lnTo>
                  <a:lnTo>
                    <a:pt x="18404" y="14347"/>
                  </a:lnTo>
                  <a:lnTo>
                    <a:pt x="18993" y="13072"/>
                  </a:lnTo>
                  <a:lnTo>
                    <a:pt x="19623" y="12753"/>
                  </a:lnTo>
                  <a:lnTo>
                    <a:pt x="20296" y="11797"/>
                  </a:lnTo>
                  <a:lnTo>
                    <a:pt x="20422" y="10521"/>
                  </a:lnTo>
                  <a:lnTo>
                    <a:pt x="20170" y="10442"/>
                  </a:lnTo>
                  <a:lnTo>
                    <a:pt x="19749" y="10920"/>
                  </a:lnTo>
                  <a:lnTo>
                    <a:pt x="19539" y="11478"/>
                  </a:lnTo>
                  <a:lnTo>
                    <a:pt x="19119" y="11717"/>
                  </a:lnTo>
                  <a:lnTo>
                    <a:pt x="18783" y="11478"/>
                  </a:lnTo>
                  <a:lnTo>
                    <a:pt x="18698" y="11079"/>
                  </a:lnTo>
                  <a:lnTo>
                    <a:pt x="18908" y="10840"/>
                  </a:lnTo>
                  <a:lnTo>
                    <a:pt x="19203" y="10920"/>
                  </a:lnTo>
                  <a:lnTo>
                    <a:pt x="19413" y="10920"/>
                  </a:lnTo>
                  <a:lnTo>
                    <a:pt x="19539" y="10282"/>
                  </a:lnTo>
                  <a:lnTo>
                    <a:pt x="19581" y="9485"/>
                  </a:lnTo>
                  <a:lnTo>
                    <a:pt x="19287" y="9405"/>
                  </a:lnTo>
                  <a:lnTo>
                    <a:pt x="18783" y="9326"/>
                  </a:lnTo>
                  <a:lnTo>
                    <a:pt x="18530" y="9086"/>
                  </a:lnTo>
                  <a:lnTo>
                    <a:pt x="18740" y="8449"/>
                  </a:lnTo>
                  <a:lnTo>
                    <a:pt x="19077" y="8449"/>
                  </a:lnTo>
                  <a:lnTo>
                    <a:pt x="19329" y="8050"/>
                  </a:lnTo>
                  <a:lnTo>
                    <a:pt x="19707" y="7572"/>
                  </a:lnTo>
                  <a:lnTo>
                    <a:pt x="20128" y="8130"/>
                  </a:lnTo>
                  <a:lnTo>
                    <a:pt x="20633" y="7812"/>
                  </a:lnTo>
                  <a:lnTo>
                    <a:pt x="20927" y="7014"/>
                  </a:lnTo>
                  <a:lnTo>
                    <a:pt x="21306" y="5898"/>
                  </a:lnTo>
                  <a:lnTo>
                    <a:pt x="21095" y="4225"/>
                  </a:lnTo>
                  <a:lnTo>
                    <a:pt x="20717" y="3826"/>
                  </a:lnTo>
                  <a:lnTo>
                    <a:pt x="20549" y="4623"/>
                  </a:lnTo>
                  <a:lnTo>
                    <a:pt x="20464" y="5181"/>
                  </a:lnTo>
                  <a:lnTo>
                    <a:pt x="19792" y="4782"/>
                  </a:lnTo>
                  <a:lnTo>
                    <a:pt x="19161" y="5022"/>
                  </a:lnTo>
                  <a:lnTo>
                    <a:pt x="18783" y="5500"/>
                  </a:lnTo>
                  <a:lnTo>
                    <a:pt x="18614" y="4703"/>
                  </a:lnTo>
                  <a:lnTo>
                    <a:pt x="18320" y="3826"/>
                  </a:lnTo>
                  <a:lnTo>
                    <a:pt x="18656" y="3427"/>
                  </a:lnTo>
                  <a:lnTo>
                    <a:pt x="19119" y="4065"/>
                  </a:lnTo>
                  <a:lnTo>
                    <a:pt x="19455" y="3747"/>
                  </a:lnTo>
                  <a:lnTo>
                    <a:pt x="19707" y="3667"/>
                  </a:lnTo>
                  <a:lnTo>
                    <a:pt x="20128" y="2950"/>
                  </a:lnTo>
                  <a:lnTo>
                    <a:pt x="20338" y="2950"/>
                  </a:lnTo>
                  <a:lnTo>
                    <a:pt x="20296" y="2312"/>
                  </a:lnTo>
                  <a:lnTo>
                    <a:pt x="20044" y="877"/>
                  </a:lnTo>
                  <a:lnTo>
                    <a:pt x="20170" y="797"/>
                  </a:lnTo>
                  <a:lnTo>
                    <a:pt x="21474" y="3747"/>
                  </a:lnTo>
                  <a:lnTo>
                    <a:pt x="21600" y="3587"/>
                  </a:lnTo>
                  <a:lnTo>
                    <a:pt x="19960" y="0"/>
                  </a:lnTo>
                  <a:lnTo>
                    <a:pt x="15461" y="2730"/>
                  </a:lnTo>
                  <a:cubicBezTo>
                    <a:pt x="15461" y="2730"/>
                    <a:pt x="6082" y="8645"/>
                    <a:pt x="6082" y="864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8" name="Shape 1245"/>
            <p:cNvSpPr/>
            <p:nvPr/>
          </p:nvSpPr>
          <p:spPr>
            <a:xfrm rot="239813">
              <a:off x="21270069" y="4937796"/>
              <a:ext cx="724583" cy="1124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34" y="1011"/>
                  </a:moveTo>
                  <a:lnTo>
                    <a:pt x="2143" y="3158"/>
                  </a:lnTo>
                  <a:lnTo>
                    <a:pt x="1356" y="4926"/>
                  </a:lnTo>
                  <a:lnTo>
                    <a:pt x="1651" y="6442"/>
                  </a:lnTo>
                  <a:lnTo>
                    <a:pt x="1749" y="8400"/>
                  </a:lnTo>
                  <a:lnTo>
                    <a:pt x="1847" y="9916"/>
                  </a:lnTo>
                  <a:lnTo>
                    <a:pt x="963" y="10800"/>
                  </a:lnTo>
                  <a:lnTo>
                    <a:pt x="1455" y="11621"/>
                  </a:lnTo>
                  <a:lnTo>
                    <a:pt x="0" y="12878"/>
                  </a:lnTo>
                  <a:lnTo>
                    <a:pt x="5680" y="20400"/>
                  </a:lnTo>
                  <a:lnTo>
                    <a:pt x="6663" y="21284"/>
                  </a:lnTo>
                  <a:lnTo>
                    <a:pt x="7547" y="21600"/>
                  </a:lnTo>
                  <a:lnTo>
                    <a:pt x="8334" y="20021"/>
                  </a:lnTo>
                  <a:lnTo>
                    <a:pt x="8530" y="19200"/>
                  </a:lnTo>
                  <a:lnTo>
                    <a:pt x="9709" y="18189"/>
                  </a:lnTo>
                  <a:lnTo>
                    <a:pt x="9217" y="17684"/>
                  </a:lnTo>
                  <a:lnTo>
                    <a:pt x="10496" y="16990"/>
                  </a:lnTo>
                  <a:lnTo>
                    <a:pt x="11674" y="16800"/>
                  </a:lnTo>
                  <a:lnTo>
                    <a:pt x="11871" y="15852"/>
                  </a:lnTo>
                  <a:lnTo>
                    <a:pt x="13051" y="15284"/>
                  </a:lnTo>
                  <a:lnTo>
                    <a:pt x="13640" y="14211"/>
                  </a:lnTo>
                  <a:lnTo>
                    <a:pt x="13248" y="12947"/>
                  </a:lnTo>
                  <a:lnTo>
                    <a:pt x="13837" y="12568"/>
                  </a:lnTo>
                  <a:lnTo>
                    <a:pt x="14721" y="13326"/>
                  </a:lnTo>
                  <a:lnTo>
                    <a:pt x="15508" y="13705"/>
                  </a:lnTo>
                  <a:lnTo>
                    <a:pt x="15606" y="12442"/>
                  </a:lnTo>
                  <a:lnTo>
                    <a:pt x="16883" y="11811"/>
                  </a:lnTo>
                  <a:lnTo>
                    <a:pt x="17276" y="11747"/>
                  </a:lnTo>
                  <a:lnTo>
                    <a:pt x="20913" y="9284"/>
                  </a:lnTo>
                  <a:lnTo>
                    <a:pt x="21011" y="8779"/>
                  </a:lnTo>
                  <a:lnTo>
                    <a:pt x="21600" y="8337"/>
                  </a:lnTo>
                  <a:lnTo>
                    <a:pt x="19733" y="7200"/>
                  </a:lnTo>
                  <a:lnTo>
                    <a:pt x="18456" y="7010"/>
                  </a:lnTo>
                  <a:lnTo>
                    <a:pt x="17768" y="6947"/>
                  </a:lnTo>
                  <a:lnTo>
                    <a:pt x="16883" y="6695"/>
                  </a:lnTo>
                  <a:lnTo>
                    <a:pt x="16294" y="6000"/>
                  </a:lnTo>
                  <a:lnTo>
                    <a:pt x="15802" y="5810"/>
                  </a:lnTo>
                  <a:lnTo>
                    <a:pt x="14721" y="6000"/>
                  </a:lnTo>
                  <a:lnTo>
                    <a:pt x="14229" y="5621"/>
                  </a:lnTo>
                  <a:lnTo>
                    <a:pt x="12756" y="2968"/>
                  </a:lnTo>
                  <a:lnTo>
                    <a:pt x="11871" y="2211"/>
                  </a:lnTo>
                  <a:lnTo>
                    <a:pt x="10889" y="884"/>
                  </a:lnTo>
                  <a:lnTo>
                    <a:pt x="10103" y="63"/>
                  </a:lnTo>
                  <a:lnTo>
                    <a:pt x="8039" y="0"/>
                  </a:lnTo>
                  <a:lnTo>
                    <a:pt x="6859" y="505"/>
                  </a:lnTo>
                  <a:lnTo>
                    <a:pt x="6171" y="1073"/>
                  </a:lnTo>
                  <a:lnTo>
                    <a:pt x="5091" y="1579"/>
                  </a:lnTo>
                  <a:lnTo>
                    <a:pt x="4599" y="1768"/>
                  </a:lnTo>
                  <a:cubicBezTo>
                    <a:pt x="4599" y="1768"/>
                    <a:pt x="2634" y="1011"/>
                    <a:pt x="2634" y="101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9" name="Shape 1246"/>
            <p:cNvSpPr/>
            <p:nvPr/>
          </p:nvSpPr>
          <p:spPr>
            <a:xfrm rot="239813">
              <a:off x="21270069" y="4937796"/>
              <a:ext cx="724583" cy="1124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34" y="1011"/>
                  </a:moveTo>
                  <a:lnTo>
                    <a:pt x="2143" y="3158"/>
                  </a:lnTo>
                  <a:lnTo>
                    <a:pt x="1356" y="4926"/>
                  </a:lnTo>
                  <a:lnTo>
                    <a:pt x="1651" y="6442"/>
                  </a:lnTo>
                  <a:lnTo>
                    <a:pt x="1749" y="8400"/>
                  </a:lnTo>
                  <a:lnTo>
                    <a:pt x="1847" y="9916"/>
                  </a:lnTo>
                  <a:lnTo>
                    <a:pt x="963" y="10800"/>
                  </a:lnTo>
                  <a:lnTo>
                    <a:pt x="1455" y="11621"/>
                  </a:lnTo>
                  <a:lnTo>
                    <a:pt x="0" y="12878"/>
                  </a:lnTo>
                  <a:lnTo>
                    <a:pt x="5680" y="20400"/>
                  </a:lnTo>
                  <a:lnTo>
                    <a:pt x="6663" y="21284"/>
                  </a:lnTo>
                  <a:lnTo>
                    <a:pt x="7547" y="21600"/>
                  </a:lnTo>
                  <a:lnTo>
                    <a:pt x="8334" y="20021"/>
                  </a:lnTo>
                  <a:lnTo>
                    <a:pt x="8530" y="19200"/>
                  </a:lnTo>
                  <a:lnTo>
                    <a:pt x="9709" y="18189"/>
                  </a:lnTo>
                  <a:lnTo>
                    <a:pt x="9217" y="17684"/>
                  </a:lnTo>
                  <a:lnTo>
                    <a:pt x="10496" y="16990"/>
                  </a:lnTo>
                  <a:lnTo>
                    <a:pt x="11674" y="16800"/>
                  </a:lnTo>
                  <a:lnTo>
                    <a:pt x="11871" y="15852"/>
                  </a:lnTo>
                  <a:lnTo>
                    <a:pt x="13051" y="15284"/>
                  </a:lnTo>
                  <a:lnTo>
                    <a:pt x="13640" y="14210"/>
                  </a:lnTo>
                  <a:lnTo>
                    <a:pt x="13248" y="12947"/>
                  </a:lnTo>
                  <a:lnTo>
                    <a:pt x="13837" y="12568"/>
                  </a:lnTo>
                  <a:lnTo>
                    <a:pt x="14721" y="13326"/>
                  </a:lnTo>
                  <a:lnTo>
                    <a:pt x="15508" y="13705"/>
                  </a:lnTo>
                  <a:lnTo>
                    <a:pt x="15606" y="12442"/>
                  </a:lnTo>
                  <a:lnTo>
                    <a:pt x="16883" y="11811"/>
                  </a:lnTo>
                  <a:lnTo>
                    <a:pt x="17276" y="11747"/>
                  </a:lnTo>
                  <a:lnTo>
                    <a:pt x="20913" y="9284"/>
                  </a:lnTo>
                  <a:lnTo>
                    <a:pt x="21011" y="8779"/>
                  </a:lnTo>
                  <a:lnTo>
                    <a:pt x="21600" y="8337"/>
                  </a:lnTo>
                  <a:lnTo>
                    <a:pt x="19733" y="7200"/>
                  </a:lnTo>
                  <a:lnTo>
                    <a:pt x="18456" y="7010"/>
                  </a:lnTo>
                  <a:lnTo>
                    <a:pt x="17768" y="6947"/>
                  </a:lnTo>
                  <a:lnTo>
                    <a:pt x="16883" y="6695"/>
                  </a:lnTo>
                  <a:lnTo>
                    <a:pt x="16294" y="6000"/>
                  </a:lnTo>
                  <a:lnTo>
                    <a:pt x="15802" y="5810"/>
                  </a:lnTo>
                  <a:lnTo>
                    <a:pt x="14721" y="6000"/>
                  </a:lnTo>
                  <a:lnTo>
                    <a:pt x="14229" y="5621"/>
                  </a:lnTo>
                  <a:lnTo>
                    <a:pt x="12756" y="2968"/>
                  </a:lnTo>
                  <a:lnTo>
                    <a:pt x="11871" y="2211"/>
                  </a:lnTo>
                  <a:lnTo>
                    <a:pt x="10889" y="884"/>
                  </a:lnTo>
                  <a:lnTo>
                    <a:pt x="10103" y="63"/>
                  </a:lnTo>
                  <a:lnTo>
                    <a:pt x="8039" y="0"/>
                  </a:lnTo>
                  <a:lnTo>
                    <a:pt x="6859" y="505"/>
                  </a:lnTo>
                  <a:lnTo>
                    <a:pt x="6171" y="1073"/>
                  </a:lnTo>
                  <a:lnTo>
                    <a:pt x="5091" y="1579"/>
                  </a:lnTo>
                  <a:lnTo>
                    <a:pt x="4599" y="1768"/>
                  </a:lnTo>
                  <a:cubicBezTo>
                    <a:pt x="4599" y="1768"/>
                    <a:pt x="2634" y="1011"/>
                    <a:pt x="2634" y="101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0" name="Shape 1247"/>
            <p:cNvSpPr/>
            <p:nvPr/>
          </p:nvSpPr>
          <p:spPr>
            <a:xfrm rot="239813">
              <a:off x="21159399" y="5583965"/>
              <a:ext cx="325761" cy="673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55" y="0"/>
                  </a:moveTo>
                  <a:lnTo>
                    <a:pt x="2152" y="1055"/>
                  </a:lnTo>
                  <a:lnTo>
                    <a:pt x="3025" y="4010"/>
                  </a:lnTo>
                  <a:lnTo>
                    <a:pt x="4555" y="5065"/>
                  </a:lnTo>
                  <a:lnTo>
                    <a:pt x="4773" y="5487"/>
                  </a:lnTo>
                  <a:lnTo>
                    <a:pt x="4773" y="6014"/>
                  </a:lnTo>
                  <a:lnTo>
                    <a:pt x="2152" y="7914"/>
                  </a:lnTo>
                  <a:lnTo>
                    <a:pt x="2152" y="8441"/>
                  </a:lnTo>
                  <a:lnTo>
                    <a:pt x="2370" y="9180"/>
                  </a:lnTo>
                  <a:lnTo>
                    <a:pt x="1058" y="10763"/>
                  </a:lnTo>
                  <a:lnTo>
                    <a:pt x="2370" y="11818"/>
                  </a:lnTo>
                  <a:lnTo>
                    <a:pt x="1058" y="12978"/>
                  </a:lnTo>
                  <a:lnTo>
                    <a:pt x="0" y="14345"/>
                  </a:lnTo>
                  <a:lnTo>
                    <a:pt x="2186" y="17411"/>
                  </a:lnTo>
                  <a:lnTo>
                    <a:pt x="3244" y="19837"/>
                  </a:lnTo>
                  <a:lnTo>
                    <a:pt x="4773" y="21600"/>
                  </a:lnTo>
                  <a:lnTo>
                    <a:pt x="15920" y="19098"/>
                  </a:lnTo>
                  <a:lnTo>
                    <a:pt x="18978" y="18255"/>
                  </a:lnTo>
                  <a:lnTo>
                    <a:pt x="21600" y="16355"/>
                  </a:lnTo>
                  <a:lnTo>
                    <a:pt x="20944" y="14667"/>
                  </a:lnTo>
                  <a:lnTo>
                    <a:pt x="17885" y="13084"/>
                  </a:lnTo>
                  <a:lnTo>
                    <a:pt x="17011" y="11818"/>
                  </a:lnTo>
                  <a:cubicBezTo>
                    <a:pt x="17011" y="11818"/>
                    <a:pt x="4555" y="0"/>
                    <a:pt x="4555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1" name="Shape 1248"/>
            <p:cNvSpPr/>
            <p:nvPr/>
          </p:nvSpPr>
          <p:spPr>
            <a:xfrm rot="239813">
              <a:off x="21159399" y="5583965"/>
              <a:ext cx="325761" cy="6739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55" y="0"/>
                  </a:moveTo>
                  <a:lnTo>
                    <a:pt x="2152" y="1055"/>
                  </a:lnTo>
                  <a:lnTo>
                    <a:pt x="3025" y="4010"/>
                  </a:lnTo>
                  <a:lnTo>
                    <a:pt x="4555" y="5065"/>
                  </a:lnTo>
                  <a:lnTo>
                    <a:pt x="4773" y="5487"/>
                  </a:lnTo>
                  <a:lnTo>
                    <a:pt x="4773" y="6014"/>
                  </a:lnTo>
                  <a:lnTo>
                    <a:pt x="2152" y="7914"/>
                  </a:lnTo>
                  <a:lnTo>
                    <a:pt x="2152" y="8441"/>
                  </a:lnTo>
                  <a:lnTo>
                    <a:pt x="2370" y="9180"/>
                  </a:lnTo>
                  <a:lnTo>
                    <a:pt x="1058" y="10763"/>
                  </a:lnTo>
                  <a:lnTo>
                    <a:pt x="2370" y="11818"/>
                  </a:lnTo>
                  <a:lnTo>
                    <a:pt x="1058" y="12978"/>
                  </a:lnTo>
                  <a:lnTo>
                    <a:pt x="0" y="14345"/>
                  </a:lnTo>
                  <a:lnTo>
                    <a:pt x="2186" y="17411"/>
                  </a:lnTo>
                  <a:lnTo>
                    <a:pt x="3244" y="19837"/>
                  </a:lnTo>
                  <a:lnTo>
                    <a:pt x="4773" y="21600"/>
                  </a:lnTo>
                  <a:lnTo>
                    <a:pt x="15920" y="19098"/>
                  </a:lnTo>
                  <a:lnTo>
                    <a:pt x="18978" y="18255"/>
                  </a:lnTo>
                  <a:lnTo>
                    <a:pt x="21600" y="16355"/>
                  </a:lnTo>
                  <a:lnTo>
                    <a:pt x="20944" y="14667"/>
                  </a:lnTo>
                  <a:lnTo>
                    <a:pt x="17885" y="13084"/>
                  </a:lnTo>
                  <a:lnTo>
                    <a:pt x="17011" y="11818"/>
                  </a:lnTo>
                  <a:cubicBezTo>
                    <a:pt x="17011" y="11818"/>
                    <a:pt x="4555" y="0"/>
                    <a:pt x="4555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2" name="Shape 1249"/>
            <p:cNvSpPr/>
            <p:nvPr/>
          </p:nvSpPr>
          <p:spPr>
            <a:xfrm rot="239813">
              <a:off x="20880913" y="5623257"/>
              <a:ext cx="359152" cy="644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077"/>
                  </a:moveTo>
                  <a:lnTo>
                    <a:pt x="3964" y="9477"/>
                  </a:lnTo>
                  <a:lnTo>
                    <a:pt x="5193" y="11797"/>
                  </a:lnTo>
                  <a:lnTo>
                    <a:pt x="8126" y="13335"/>
                  </a:lnTo>
                  <a:lnTo>
                    <a:pt x="10106" y="16421"/>
                  </a:lnTo>
                  <a:lnTo>
                    <a:pt x="12485" y="21600"/>
                  </a:lnTo>
                  <a:lnTo>
                    <a:pt x="21403" y="20498"/>
                  </a:lnTo>
                  <a:lnTo>
                    <a:pt x="20213" y="18845"/>
                  </a:lnTo>
                  <a:lnTo>
                    <a:pt x="19619" y="17192"/>
                  </a:lnTo>
                  <a:lnTo>
                    <a:pt x="17240" y="12894"/>
                  </a:lnTo>
                  <a:lnTo>
                    <a:pt x="19420" y="10249"/>
                  </a:lnTo>
                  <a:lnTo>
                    <a:pt x="18232" y="9477"/>
                  </a:lnTo>
                  <a:lnTo>
                    <a:pt x="19420" y="8045"/>
                  </a:lnTo>
                  <a:lnTo>
                    <a:pt x="19420" y="6061"/>
                  </a:lnTo>
                  <a:lnTo>
                    <a:pt x="21600" y="4298"/>
                  </a:lnTo>
                  <a:lnTo>
                    <a:pt x="20213" y="2645"/>
                  </a:lnTo>
                  <a:lnTo>
                    <a:pt x="19420" y="0"/>
                  </a:lnTo>
                  <a:lnTo>
                    <a:pt x="16250" y="771"/>
                  </a:lnTo>
                  <a:cubicBezTo>
                    <a:pt x="16250" y="771"/>
                    <a:pt x="0" y="4077"/>
                    <a:pt x="0" y="407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3" name="Shape 1250"/>
            <p:cNvSpPr/>
            <p:nvPr/>
          </p:nvSpPr>
          <p:spPr>
            <a:xfrm rot="239813">
              <a:off x="20880913" y="5623257"/>
              <a:ext cx="359152" cy="644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077"/>
                  </a:moveTo>
                  <a:lnTo>
                    <a:pt x="3964" y="9477"/>
                  </a:lnTo>
                  <a:lnTo>
                    <a:pt x="5193" y="11797"/>
                  </a:lnTo>
                  <a:lnTo>
                    <a:pt x="8125" y="13335"/>
                  </a:lnTo>
                  <a:lnTo>
                    <a:pt x="10106" y="16421"/>
                  </a:lnTo>
                  <a:lnTo>
                    <a:pt x="12485" y="21600"/>
                  </a:lnTo>
                  <a:lnTo>
                    <a:pt x="21403" y="20498"/>
                  </a:lnTo>
                  <a:lnTo>
                    <a:pt x="20213" y="18845"/>
                  </a:lnTo>
                  <a:lnTo>
                    <a:pt x="19619" y="17192"/>
                  </a:lnTo>
                  <a:lnTo>
                    <a:pt x="17240" y="12894"/>
                  </a:lnTo>
                  <a:lnTo>
                    <a:pt x="19420" y="10249"/>
                  </a:lnTo>
                  <a:lnTo>
                    <a:pt x="18232" y="9477"/>
                  </a:lnTo>
                  <a:lnTo>
                    <a:pt x="19420" y="8045"/>
                  </a:lnTo>
                  <a:lnTo>
                    <a:pt x="19420" y="6061"/>
                  </a:lnTo>
                  <a:lnTo>
                    <a:pt x="21600" y="4298"/>
                  </a:lnTo>
                  <a:lnTo>
                    <a:pt x="20213" y="2645"/>
                  </a:lnTo>
                  <a:lnTo>
                    <a:pt x="19420" y="0"/>
                  </a:lnTo>
                  <a:lnTo>
                    <a:pt x="16250" y="772"/>
                  </a:lnTo>
                  <a:cubicBezTo>
                    <a:pt x="16250" y="772"/>
                    <a:pt x="0" y="4077"/>
                    <a:pt x="0" y="407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4" name="Shape 1251"/>
            <p:cNvSpPr/>
            <p:nvPr/>
          </p:nvSpPr>
          <p:spPr>
            <a:xfrm rot="239813">
              <a:off x="21064179" y="6108150"/>
              <a:ext cx="687013" cy="381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241"/>
                  </a:moveTo>
                  <a:lnTo>
                    <a:pt x="207" y="16200"/>
                  </a:lnTo>
                  <a:lnTo>
                    <a:pt x="723" y="18621"/>
                  </a:lnTo>
                  <a:lnTo>
                    <a:pt x="827" y="21600"/>
                  </a:lnTo>
                  <a:lnTo>
                    <a:pt x="12505" y="12662"/>
                  </a:lnTo>
                  <a:lnTo>
                    <a:pt x="14882" y="17690"/>
                  </a:lnTo>
                  <a:lnTo>
                    <a:pt x="15812" y="18807"/>
                  </a:lnTo>
                  <a:lnTo>
                    <a:pt x="16639" y="15641"/>
                  </a:lnTo>
                  <a:lnTo>
                    <a:pt x="16846" y="14152"/>
                  </a:lnTo>
                  <a:lnTo>
                    <a:pt x="17673" y="14525"/>
                  </a:lnTo>
                  <a:lnTo>
                    <a:pt x="18810" y="15082"/>
                  </a:lnTo>
                  <a:lnTo>
                    <a:pt x="19429" y="14152"/>
                  </a:lnTo>
                  <a:lnTo>
                    <a:pt x="19740" y="13221"/>
                  </a:lnTo>
                  <a:lnTo>
                    <a:pt x="21600" y="10428"/>
                  </a:lnTo>
                  <a:lnTo>
                    <a:pt x="21600" y="8566"/>
                  </a:lnTo>
                  <a:lnTo>
                    <a:pt x="20773" y="7262"/>
                  </a:lnTo>
                  <a:lnTo>
                    <a:pt x="19740" y="6518"/>
                  </a:lnTo>
                  <a:lnTo>
                    <a:pt x="18810" y="6518"/>
                  </a:lnTo>
                  <a:lnTo>
                    <a:pt x="19223" y="7635"/>
                  </a:lnTo>
                  <a:lnTo>
                    <a:pt x="19843" y="8939"/>
                  </a:lnTo>
                  <a:lnTo>
                    <a:pt x="20153" y="9683"/>
                  </a:lnTo>
                  <a:lnTo>
                    <a:pt x="19740" y="12104"/>
                  </a:lnTo>
                  <a:lnTo>
                    <a:pt x="18396" y="12662"/>
                  </a:lnTo>
                  <a:lnTo>
                    <a:pt x="17569" y="11918"/>
                  </a:lnTo>
                  <a:lnTo>
                    <a:pt x="16846" y="10241"/>
                  </a:lnTo>
                  <a:lnTo>
                    <a:pt x="16329" y="8752"/>
                  </a:lnTo>
                  <a:lnTo>
                    <a:pt x="14055" y="5586"/>
                  </a:lnTo>
                  <a:lnTo>
                    <a:pt x="14158" y="3352"/>
                  </a:lnTo>
                  <a:lnTo>
                    <a:pt x="13849" y="1676"/>
                  </a:lnTo>
                  <a:lnTo>
                    <a:pt x="12505" y="0"/>
                  </a:lnTo>
                  <a:lnTo>
                    <a:pt x="11162" y="2793"/>
                  </a:lnTo>
                  <a:lnTo>
                    <a:pt x="4754" y="8193"/>
                  </a:lnTo>
                  <a:lnTo>
                    <a:pt x="4065" y="8770"/>
                  </a:lnTo>
                  <a:cubicBezTo>
                    <a:pt x="4065" y="8770"/>
                    <a:pt x="0" y="10241"/>
                    <a:pt x="0" y="1024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5" name="Shape 1252"/>
            <p:cNvSpPr/>
            <p:nvPr/>
          </p:nvSpPr>
          <p:spPr>
            <a:xfrm rot="239813">
              <a:off x="21064179" y="6108150"/>
              <a:ext cx="687013" cy="3818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241"/>
                  </a:moveTo>
                  <a:lnTo>
                    <a:pt x="207" y="16200"/>
                  </a:lnTo>
                  <a:lnTo>
                    <a:pt x="723" y="18621"/>
                  </a:lnTo>
                  <a:lnTo>
                    <a:pt x="827" y="21600"/>
                  </a:lnTo>
                  <a:lnTo>
                    <a:pt x="12505" y="12662"/>
                  </a:lnTo>
                  <a:lnTo>
                    <a:pt x="14882" y="17690"/>
                  </a:lnTo>
                  <a:lnTo>
                    <a:pt x="15812" y="18807"/>
                  </a:lnTo>
                  <a:lnTo>
                    <a:pt x="16639" y="15641"/>
                  </a:lnTo>
                  <a:lnTo>
                    <a:pt x="16846" y="14152"/>
                  </a:lnTo>
                  <a:lnTo>
                    <a:pt x="17673" y="14525"/>
                  </a:lnTo>
                  <a:lnTo>
                    <a:pt x="18810" y="15082"/>
                  </a:lnTo>
                  <a:lnTo>
                    <a:pt x="19429" y="14152"/>
                  </a:lnTo>
                  <a:lnTo>
                    <a:pt x="19740" y="13221"/>
                  </a:lnTo>
                  <a:lnTo>
                    <a:pt x="21600" y="10428"/>
                  </a:lnTo>
                  <a:lnTo>
                    <a:pt x="21600" y="8566"/>
                  </a:lnTo>
                  <a:lnTo>
                    <a:pt x="20773" y="7262"/>
                  </a:lnTo>
                  <a:lnTo>
                    <a:pt x="19740" y="6518"/>
                  </a:lnTo>
                  <a:lnTo>
                    <a:pt x="18810" y="6518"/>
                  </a:lnTo>
                  <a:lnTo>
                    <a:pt x="19223" y="7635"/>
                  </a:lnTo>
                  <a:lnTo>
                    <a:pt x="19843" y="8939"/>
                  </a:lnTo>
                  <a:lnTo>
                    <a:pt x="20153" y="9683"/>
                  </a:lnTo>
                  <a:lnTo>
                    <a:pt x="19740" y="12104"/>
                  </a:lnTo>
                  <a:lnTo>
                    <a:pt x="18396" y="12662"/>
                  </a:lnTo>
                  <a:lnTo>
                    <a:pt x="17569" y="11918"/>
                  </a:lnTo>
                  <a:lnTo>
                    <a:pt x="16846" y="10241"/>
                  </a:lnTo>
                  <a:lnTo>
                    <a:pt x="16329" y="8752"/>
                  </a:lnTo>
                  <a:lnTo>
                    <a:pt x="14055" y="5586"/>
                  </a:lnTo>
                  <a:lnTo>
                    <a:pt x="14158" y="3352"/>
                  </a:lnTo>
                  <a:lnTo>
                    <a:pt x="13849" y="1676"/>
                  </a:lnTo>
                  <a:lnTo>
                    <a:pt x="12505" y="0"/>
                  </a:lnTo>
                  <a:lnTo>
                    <a:pt x="11162" y="2793"/>
                  </a:lnTo>
                  <a:lnTo>
                    <a:pt x="4754" y="8193"/>
                  </a:lnTo>
                  <a:lnTo>
                    <a:pt x="4065" y="8770"/>
                  </a:lnTo>
                  <a:cubicBezTo>
                    <a:pt x="4065" y="8770"/>
                    <a:pt x="0" y="10241"/>
                    <a:pt x="0" y="1024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6" name="Shape 1253"/>
            <p:cNvSpPr/>
            <p:nvPr/>
          </p:nvSpPr>
          <p:spPr>
            <a:xfrm rot="239813">
              <a:off x="21389759" y="6329317"/>
              <a:ext cx="106513" cy="173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20"/>
                  </a:moveTo>
                  <a:lnTo>
                    <a:pt x="9533" y="12566"/>
                  </a:lnTo>
                  <a:lnTo>
                    <a:pt x="8893" y="16887"/>
                  </a:lnTo>
                  <a:lnTo>
                    <a:pt x="13976" y="21600"/>
                  </a:lnTo>
                  <a:lnTo>
                    <a:pt x="20331" y="17671"/>
                  </a:lnTo>
                  <a:lnTo>
                    <a:pt x="21600" y="13745"/>
                  </a:lnTo>
                  <a:lnTo>
                    <a:pt x="20331" y="10603"/>
                  </a:lnTo>
                  <a:lnTo>
                    <a:pt x="21600" y="7461"/>
                  </a:lnTo>
                  <a:lnTo>
                    <a:pt x="13976" y="0"/>
                  </a:lnTo>
                  <a:cubicBezTo>
                    <a:pt x="13976" y="0"/>
                    <a:pt x="0" y="4320"/>
                    <a:pt x="0" y="432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7" name="Shape 1254"/>
            <p:cNvSpPr/>
            <p:nvPr/>
          </p:nvSpPr>
          <p:spPr>
            <a:xfrm rot="239813">
              <a:off x="21389759" y="6329317"/>
              <a:ext cx="106513" cy="173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20"/>
                  </a:moveTo>
                  <a:lnTo>
                    <a:pt x="9533" y="12566"/>
                  </a:lnTo>
                  <a:lnTo>
                    <a:pt x="8893" y="16887"/>
                  </a:lnTo>
                  <a:lnTo>
                    <a:pt x="13976" y="21600"/>
                  </a:lnTo>
                  <a:lnTo>
                    <a:pt x="20331" y="17671"/>
                  </a:lnTo>
                  <a:lnTo>
                    <a:pt x="21600" y="13745"/>
                  </a:lnTo>
                  <a:lnTo>
                    <a:pt x="20331" y="10603"/>
                  </a:lnTo>
                  <a:lnTo>
                    <a:pt x="21600" y="7461"/>
                  </a:lnTo>
                  <a:lnTo>
                    <a:pt x="13976" y="0"/>
                  </a:lnTo>
                  <a:cubicBezTo>
                    <a:pt x="13976" y="0"/>
                    <a:pt x="0" y="4320"/>
                    <a:pt x="0" y="432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8" name="Shape 1255"/>
            <p:cNvSpPr/>
            <p:nvPr/>
          </p:nvSpPr>
          <p:spPr>
            <a:xfrm rot="239813">
              <a:off x="21083607" y="6351573"/>
              <a:ext cx="361242" cy="317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260"/>
                  </a:moveTo>
                  <a:lnTo>
                    <a:pt x="190" y="13342"/>
                  </a:lnTo>
                  <a:lnTo>
                    <a:pt x="5071" y="21600"/>
                  </a:lnTo>
                  <a:lnTo>
                    <a:pt x="8641" y="19695"/>
                  </a:lnTo>
                  <a:lnTo>
                    <a:pt x="9579" y="17789"/>
                  </a:lnTo>
                  <a:lnTo>
                    <a:pt x="11458" y="15248"/>
                  </a:lnTo>
                  <a:lnTo>
                    <a:pt x="14840" y="15037"/>
                  </a:lnTo>
                  <a:lnTo>
                    <a:pt x="16341" y="14189"/>
                  </a:lnTo>
                  <a:lnTo>
                    <a:pt x="17092" y="11860"/>
                  </a:lnTo>
                  <a:lnTo>
                    <a:pt x="21224" y="10589"/>
                  </a:lnTo>
                  <a:lnTo>
                    <a:pt x="21600" y="9742"/>
                  </a:lnTo>
                  <a:lnTo>
                    <a:pt x="20474" y="6778"/>
                  </a:lnTo>
                  <a:lnTo>
                    <a:pt x="20474" y="3391"/>
                  </a:lnTo>
                  <a:lnTo>
                    <a:pt x="17281" y="0"/>
                  </a:lnTo>
                  <a:cubicBezTo>
                    <a:pt x="17281" y="0"/>
                    <a:pt x="0" y="8260"/>
                    <a:pt x="0" y="826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9" name="Shape 1256"/>
            <p:cNvSpPr/>
            <p:nvPr/>
          </p:nvSpPr>
          <p:spPr>
            <a:xfrm rot="239813">
              <a:off x="21083607" y="6351573"/>
              <a:ext cx="361242" cy="317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260"/>
                  </a:moveTo>
                  <a:lnTo>
                    <a:pt x="190" y="13342"/>
                  </a:lnTo>
                  <a:lnTo>
                    <a:pt x="5071" y="21600"/>
                  </a:lnTo>
                  <a:lnTo>
                    <a:pt x="8641" y="19695"/>
                  </a:lnTo>
                  <a:lnTo>
                    <a:pt x="9579" y="17789"/>
                  </a:lnTo>
                  <a:lnTo>
                    <a:pt x="11458" y="15248"/>
                  </a:lnTo>
                  <a:lnTo>
                    <a:pt x="14840" y="15037"/>
                  </a:lnTo>
                  <a:lnTo>
                    <a:pt x="16341" y="14189"/>
                  </a:lnTo>
                  <a:lnTo>
                    <a:pt x="17092" y="11860"/>
                  </a:lnTo>
                  <a:lnTo>
                    <a:pt x="21224" y="10589"/>
                  </a:lnTo>
                  <a:lnTo>
                    <a:pt x="21600" y="9742"/>
                  </a:lnTo>
                  <a:lnTo>
                    <a:pt x="20473" y="6778"/>
                  </a:lnTo>
                  <a:lnTo>
                    <a:pt x="20473" y="3391"/>
                  </a:lnTo>
                  <a:lnTo>
                    <a:pt x="17281" y="0"/>
                  </a:lnTo>
                  <a:cubicBezTo>
                    <a:pt x="17281" y="0"/>
                    <a:pt x="0" y="8260"/>
                    <a:pt x="0" y="826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0" name="Shape 1257"/>
            <p:cNvSpPr/>
            <p:nvPr/>
          </p:nvSpPr>
          <p:spPr>
            <a:xfrm rot="239813">
              <a:off x="20819374" y="6688143"/>
              <a:ext cx="288167" cy="600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5" y="0"/>
                  </a:moveTo>
                  <a:lnTo>
                    <a:pt x="704" y="3037"/>
                  </a:lnTo>
                  <a:lnTo>
                    <a:pt x="0" y="4612"/>
                  </a:lnTo>
                  <a:lnTo>
                    <a:pt x="1408" y="6525"/>
                  </a:lnTo>
                  <a:lnTo>
                    <a:pt x="1644" y="8325"/>
                  </a:lnTo>
                  <a:lnTo>
                    <a:pt x="4460" y="8775"/>
                  </a:lnTo>
                  <a:lnTo>
                    <a:pt x="8686" y="9450"/>
                  </a:lnTo>
                  <a:lnTo>
                    <a:pt x="8922" y="11475"/>
                  </a:lnTo>
                  <a:lnTo>
                    <a:pt x="5165" y="14287"/>
                  </a:lnTo>
                  <a:lnTo>
                    <a:pt x="3052" y="16538"/>
                  </a:lnTo>
                  <a:lnTo>
                    <a:pt x="4227" y="18113"/>
                  </a:lnTo>
                  <a:lnTo>
                    <a:pt x="8217" y="18900"/>
                  </a:lnTo>
                  <a:lnTo>
                    <a:pt x="12443" y="19237"/>
                  </a:lnTo>
                  <a:lnTo>
                    <a:pt x="12913" y="20588"/>
                  </a:lnTo>
                  <a:lnTo>
                    <a:pt x="14790" y="21600"/>
                  </a:lnTo>
                  <a:lnTo>
                    <a:pt x="15965" y="20700"/>
                  </a:lnTo>
                  <a:lnTo>
                    <a:pt x="16435" y="18787"/>
                  </a:lnTo>
                  <a:lnTo>
                    <a:pt x="16904" y="18113"/>
                  </a:lnTo>
                  <a:lnTo>
                    <a:pt x="18078" y="16763"/>
                  </a:lnTo>
                  <a:lnTo>
                    <a:pt x="18312" y="14737"/>
                  </a:lnTo>
                  <a:lnTo>
                    <a:pt x="19956" y="13387"/>
                  </a:lnTo>
                  <a:lnTo>
                    <a:pt x="19722" y="12488"/>
                  </a:lnTo>
                  <a:lnTo>
                    <a:pt x="21366" y="9787"/>
                  </a:lnTo>
                  <a:lnTo>
                    <a:pt x="21600" y="7987"/>
                  </a:lnTo>
                  <a:lnTo>
                    <a:pt x="19017" y="6862"/>
                  </a:lnTo>
                  <a:lnTo>
                    <a:pt x="16904" y="6975"/>
                  </a:lnTo>
                  <a:lnTo>
                    <a:pt x="16435" y="6525"/>
                  </a:lnTo>
                  <a:lnTo>
                    <a:pt x="15730" y="5625"/>
                  </a:lnTo>
                  <a:lnTo>
                    <a:pt x="16904" y="3487"/>
                  </a:lnTo>
                  <a:lnTo>
                    <a:pt x="19017" y="1800"/>
                  </a:lnTo>
                  <a:lnTo>
                    <a:pt x="16200" y="788"/>
                  </a:lnTo>
                  <a:lnTo>
                    <a:pt x="11035" y="1012"/>
                  </a:lnTo>
                  <a:cubicBezTo>
                    <a:pt x="11035" y="1012"/>
                    <a:pt x="1175" y="0"/>
                    <a:pt x="1175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1" name="Shape 1258"/>
            <p:cNvSpPr/>
            <p:nvPr/>
          </p:nvSpPr>
          <p:spPr>
            <a:xfrm rot="239813">
              <a:off x="20819374" y="6688143"/>
              <a:ext cx="288167" cy="6009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5" y="0"/>
                  </a:moveTo>
                  <a:lnTo>
                    <a:pt x="704" y="3037"/>
                  </a:lnTo>
                  <a:lnTo>
                    <a:pt x="0" y="4612"/>
                  </a:lnTo>
                  <a:lnTo>
                    <a:pt x="1408" y="6525"/>
                  </a:lnTo>
                  <a:lnTo>
                    <a:pt x="1644" y="8325"/>
                  </a:lnTo>
                  <a:lnTo>
                    <a:pt x="4460" y="8775"/>
                  </a:lnTo>
                  <a:lnTo>
                    <a:pt x="8686" y="9450"/>
                  </a:lnTo>
                  <a:lnTo>
                    <a:pt x="8922" y="11475"/>
                  </a:lnTo>
                  <a:lnTo>
                    <a:pt x="5165" y="14287"/>
                  </a:lnTo>
                  <a:lnTo>
                    <a:pt x="3052" y="16538"/>
                  </a:lnTo>
                  <a:lnTo>
                    <a:pt x="4227" y="18113"/>
                  </a:lnTo>
                  <a:lnTo>
                    <a:pt x="8217" y="18900"/>
                  </a:lnTo>
                  <a:lnTo>
                    <a:pt x="12443" y="19237"/>
                  </a:lnTo>
                  <a:lnTo>
                    <a:pt x="12913" y="20588"/>
                  </a:lnTo>
                  <a:lnTo>
                    <a:pt x="14790" y="21600"/>
                  </a:lnTo>
                  <a:lnTo>
                    <a:pt x="15965" y="20700"/>
                  </a:lnTo>
                  <a:lnTo>
                    <a:pt x="16435" y="18787"/>
                  </a:lnTo>
                  <a:lnTo>
                    <a:pt x="16904" y="18113"/>
                  </a:lnTo>
                  <a:lnTo>
                    <a:pt x="18078" y="16763"/>
                  </a:lnTo>
                  <a:lnTo>
                    <a:pt x="18312" y="14737"/>
                  </a:lnTo>
                  <a:lnTo>
                    <a:pt x="19956" y="13387"/>
                  </a:lnTo>
                  <a:lnTo>
                    <a:pt x="19722" y="12488"/>
                  </a:lnTo>
                  <a:lnTo>
                    <a:pt x="21366" y="9787"/>
                  </a:lnTo>
                  <a:lnTo>
                    <a:pt x="21600" y="7987"/>
                  </a:lnTo>
                  <a:lnTo>
                    <a:pt x="19017" y="6862"/>
                  </a:lnTo>
                  <a:lnTo>
                    <a:pt x="16904" y="6975"/>
                  </a:lnTo>
                  <a:lnTo>
                    <a:pt x="16435" y="6525"/>
                  </a:lnTo>
                  <a:lnTo>
                    <a:pt x="15730" y="5625"/>
                  </a:lnTo>
                  <a:lnTo>
                    <a:pt x="16904" y="3487"/>
                  </a:lnTo>
                  <a:lnTo>
                    <a:pt x="19017" y="1800"/>
                  </a:lnTo>
                  <a:lnTo>
                    <a:pt x="16200" y="788"/>
                  </a:lnTo>
                  <a:lnTo>
                    <a:pt x="11035" y="1012"/>
                  </a:lnTo>
                  <a:cubicBezTo>
                    <a:pt x="11035" y="1012"/>
                    <a:pt x="1175" y="0"/>
                    <a:pt x="1175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2" name="Shape 1259"/>
            <p:cNvSpPr/>
            <p:nvPr/>
          </p:nvSpPr>
          <p:spPr>
            <a:xfrm rot="239813">
              <a:off x="20786171" y="7131932"/>
              <a:ext cx="202553" cy="329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34"/>
                  </a:moveTo>
                  <a:lnTo>
                    <a:pt x="4319" y="6995"/>
                  </a:lnTo>
                  <a:lnTo>
                    <a:pt x="3987" y="8640"/>
                  </a:lnTo>
                  <a:lnTo>
                    <a:pt x="7310" y="12137"/>
                  </a:lnTo>
                  <a:lnTo>
                    <a:pt x="6645" y="13577"/>
                  </a:lnTo>
                  <a:lnTo>
                    <a:pt x="9304" y="17075"/>
                  </a:lnTo>
                  <a:lnTo>
                    <a:pt x="9635" y="19132"/>
                  </a:lnTo>
                  <a:lnTo>
                    <a:pt x="10965" y="21600"/>
                  </a:lnTo>
                  <a:lnTo>
                    <a:pt x="12958" y="20366"/>
                  </a:lnTo>
                  <a:lnTo>
                    <a:pt x="15950" y="19749"/>
                  </a:lnTo>
                  <a:lnTo>
                    <a:pt x="16283" y="20980"/>
                  </a:lnTo>
                  <a:lnTo>
                    <a:pt x="21600" y="19948"/>
                  </a:lnTo>
                  <a:cubicBezTo>
                    <a:pt x="21600" y="18305"/>
                    <a:pt x="21600" y="16662"/>
                    <a:pt x="21599" y="15018"/>
                  </a:cubicBezTo>
                  <a:lnTo>
                    <a:pt x="20601" y="12959"/>
                  </a:lnTo>
                  <a:lnTo>
                    <a:pt x="17943" y="11520"/>
                  </a:lnTo>
                  <a:lnTo>
                    <a:pt x="16945" y="12137"/>
                  </a:lnTo>
                  <a:lnTo>
                    <a:pt x="14288" y="11315"/>
                  </a:lnTo>
                  <a:lnTo>
                    <a:pt x="11630" y="9463"/>
                  </a:lnTo>
                  <a:lnTo>
                    <a:pt x="9967" y="7817"/>
                  </a:lnTo>
                  <a:lnTo>
                    <a:pt x="4319" y="0"/>
                  </a:lnTo>
                  <a:cubicBezTo>
                    <a:pt x="4319" y="0"/>
                    <a:pt x="0" y="1234"/>
                    <a:pt x="0" y="123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3" name="Shape 1260"/>
            <p:cNvSpPr/>
            <p:nvPr/>
          </p:nvSpPr>
          <p:spPr>
            <a:xfrm rot="239813">
              <a:off x="20786171" y="7131932"/>
              <a:ext cx="202553" cy="329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34"/>
                  </a:moveTo>
                  <a:lnTo>
                    <a:pt x="4319" y="6995"/>
                  </a:lnTo>
                  <a:lnTo>
                    <a:pt x="3987" y="8640"/>
                  </a:lnTo>
                  <a:lnTo>
                    <a:pt x="7310" y="12137"/>
                  </a:lnTo>
                  <a:lnTo>
                    <a:pt x="6645" y="13577"/>
                  </a:lnTo>
                  <a:lnTo>
                    <a:pt x="9304" y="17075"/>
                  </a:lnTo>
                  <a:lnTo>
                    <a:pt x="9635" y="19132"/>
                  </a:lnTo>
                  <a:lnTo>
                    <a:pt x="10965" y="21600"/>
                  </a:lnTo>
                  <a:lnTo>
                    <a:pt x="12958" y="20366"/>
                  </a:lnTo>
                  <a:lnTo>
                    <a:pt x="15950" y="19749"/>
                  </a:lnTo>
                  <a:lnTo>
                    <a:pt x="16283" y="20980"/>
                  </a:lnTo>
                  <a:lnTo>
                    <a:pt x="21600" y="19948"/>
                  </a:lnTo>
                  <a:cubicBezTo>
                    <a:pt x="21600" y="18305"/>
                    <a:pt x="21600" y="16662"/>
                    <a:pt x="21599" y="15018"/>
                  </a:cubicBezTo>
                  <a:lnTo>
                    <a:pt x="20601" y="12959"/>
                  </a:lnTo>
                  <a:lnTo>
                    <a:pt x="17943" y="11520"/>
                  </a:lnTo>
                  <a:lnTo>
                    <a:pt x="16945" y="12137"/>
                  </a:lnTo>
                  <a:lnTo>
                    <a:pt x="14288" y="11315"/>
                  </a:lnTo>
                  <a:lnTo>
                    <a:pt x="11630" y="9463"/>
                  </a:lnTo>
                  <a:lnTo>
                    <a:pt x="9967" y="7817"/>
                  </a:lnTo>
                  <a:lnTo>
                    <a:pt x="4319" y="0"/>
                  </a:lnTo>
                  <a:cubicBezTo>
                    <a:pt x="4319" y="0"/>
                    <a:pt x="0" y="1234"/>
                    <a:pt x="0" y="123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4" name="Shape 1261"/>
            <p:cNvSpPr/>
            <p:nvPr/>
          </p:nvSpPr>
          <p:spPr>
            <a:xfrm rot="239813">
              <a:off x="19553598" y="7139206"/>
              <a:ext cx="874941" cy="955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94" y="141"/>
                  </a:moveTo>
                  <a:lnTo>
                    <a:pt x="6348" y="2329"/>
                  </a:lnTo>
                  <a:lnTo>
                    <a:pt x="6348" y="5435"/>
                  </a:lnTo>
                  <a:lnTo>
                    <a:pt x="4800" y="7976"/>
                  </a:lnTo>
                  <a:lnTo>
                    <a:pt x="3639" y="8611"/>
                  </a:lnTo>
                  <a:lnTo>
                    <a:pt x="3019" y="8964"/>
                  </a:lnTo>
                  <a:lnTo>
                    <a:pt x="2942" y="9811"/>
                  </a:lnTo>
                  <a:lnTo>
                    <a:pt x="3329" y="9952"/>
                  </a:lnTo>
                  <a:lnTo>
                    <a:pt x="3252" y="10658"/>
                  </a:lnTo>
                  <a:lnTo>
                    <a:pt x="3406" y="11082"/>
                  </a:lnTo>
                  <a:lnTo>
                    <a:pt x="2710" y="11646"/>
                  </a:lnTo>
                  <a:lnTo>
                    <a:pt x="2477" y="10870"/>
                  </a:lnTo>
                  <a:lnTo>
                    <a:pt x="1471" y="11434"/>
                  </a:lnTo>
                  <a:lnTo>
                    <a:pt x="1471" y="12634"/>
                  </a:lnTo>
                  <a:lnTo>
                    <a:pt x="1703" y="13128"/>
                  </a:lnTo>
                  <a:lnTo>
                    <a:pt x="0" y="15034"/>
                  </a:lnTo>
                  <a:lnTo>
                    <a:pt x="1084" y="18140"/>
                  </a:lnTo>
                  <a:lnTo>
                    <a:pt x="2864" y="19198"/>
                  </a:lnTo>
                  <a:lnTo>
                    <a:pt x="3406" y="19057"/>
                  </a:lnTo>
                  <a:lnTo>
                    <a:pt x="4955" y="20469"/>
                  </a:lnTo>
                  <a:lnTo>
                    <a:pt x="6967" y="21600"/>
                  </a:lnTo>
                  <a:lnTo>
                    <a:pt x="7510" y="19905"/>
                  </a:lnTo>
                  <a:lnTo>
                    <a:pt x="9290" y="19269"/>
                  </a:lnTo>
                  <a:lnTo>
                    <a:pt x="11535" y="18635"/>
                  </a:lnTo>
                  <a:lnTo>
                    <a:pt x="12000" y="17857"/>
                  </a:lnTo>
                  <a:lnTo>
                    <a:pt x="11923" y="16728"/>
                  </a:lnTo>
                  <a:lnTo>
                    <a:pt x="12000" y="15811"/>
                  </a:lnTo>
                  <a:lnTo>
                    <a:pt x="12155" y="14893"/>
                  </a:lnTo>
                  <a:lnTo>
                    <a:pt x="12387" y="14187"/>
                  </a:lnTo>
                  <a:lnTo>
                    <a:pt x="13238" y="13058"/>
                  </a:lnTo>
                  <a:lnTo>
                    <a:pt x="13935" y="11576"/>
                  </a:lnTo>
                  <a:lnTo>
                    <a:pt x="15484" y="10658"/>
                  </a:lnTo>
                  <a:lnTo>
                    <a:pt x="16335" y="9952"/>
                  </a:lnTo>
                  <a:lnTo>
                    <a:pt x="16491" y="8823"/>
                  </a:lnTo>
                  <a:lnTo>
                    <a:pt x="18658" y="5717"/>
                  </a:lnTo>
                  <a:lnTo>
                    <a:pt x="18581" y="5153"/>
                  </a:lnTo>
                  <a:lnTo>
                    <a:pt x="18658" y="4870"/>
                  </a:lnTo>
                  <a:lnTo>
                    <a:pt x="19975" y="4588"/>
                  </a:lnTo>
                  <a:lnTo>
                    <a:pt x="20438" y="4870"/>
                  </a:lnTo>
                  <a:lnTo>
                    <a:pt x="21058" y="4941"/>
                  </a:lnTo>
                  <a:lnTo>
                    <a:pt x="21445" y="4094"/>
                  </a:lnTo>
                  <a:lnTo>
                    <a:pt x="21600" y="3670"/>
                  </a:lnTo>
                  <a:lnTo>
                    <a:pt x="20981" y="3247"/>
                  </a:lnTo>
                  <a:lnTo>
                    <a:pt x="20903" y="2894"/>
                  </a:lnTo>
                  <a:lnTo>
                    <a:pt x="20206" y="2611"/>
                  </a:lnTo>
                  <a:lnTo>
                    <a:pt x="19200" y="2753"/>
                  </a:lnTo>
                  <a:lnTo>
                    <a:pt x="18658" y="3247"/>
                  </a:lnTo>
                  <a:lnTo>
                    <a:pt x="18348" y="3600"/>
                  </a:lnTo>
                  <a:lnTo>
                    <a:pt x="17806" y="3882"/>
                  </a:lnTo>
                  <a:lnTo>
                    <a:pt x="17187" y="4094"/>
                  </a:lnTo>
                  <a:lnTo>
                    <a:pt x="16800" y="3952"/>
                  </a:lnTo>
                  <a:lnTo>
                    <a:pt x="16335" y="3952"/>
                  </a:lnTo>
                  <a:lnTo>
                    <a:pt x="16103" y="3741"/>
                  </a:lnTo>
                  <a:lnTo>
                    <a:pt x="15561" y="5011"/>
                  </a:lnTo>
                  <a:lnTo>
                    <a:pt x="15251" y="5294"/>
                  </a:lnTo>
                  <a:lnTo>
                    <a:pt x="14942" y="5294"/>
                  </a:lnTo>
                  <a:lnTo>
                    <a:pt x="14477" y="5717"/>
                  </a:lnTo>
                  <a:lnTo>
                    <a:pt x="14013" y="6070"/>
                  </a:lnTo>
                  <a:lnTo>
                    <a:pt x="13703" y="6282"/>
                  </a:lnTo>
                  <a:lnTo>
                    <a:pt x="13394" y="5647"/>
                  </a:lnTo>
                  <a:lnTo>
                    <a:pt x="12929" y="5011"/>
                  </a:lnTo>
                  <a:lnTo>
                    <a:pt x="12542" y="4447"/>
                  </a:lnTo>
                  <a:lnTo>
                    <a:pt x="8052" y="5505"/>
                  </a:lnTo>
                  <a:lnTo>
                    <a:pt x="6581" y="0"/>
                  </a:lnTo>
                  <a:cubicBezTo>
                    <a:pt x="6581" y="0"/>
                    <a:pt x="6194" y="141"/>
                    <a:pt x="6194" y="14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5" name="Shape 1262"/>
            <p:cNvSpPr/>
            <p:nvPr/>
          </p:nvSpPr>
          <p:spPr>
            <a:xfrm rot="239813">
              <a:off x="19553598" y="7139206"/>
              <a:ext cx="874941" cy="955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94" y="141"/>
                  </a:moveTo>
                  <a:lnTo>
                    <a:pt x="6348" y="2329"/>
                  </a:lnTo>
                  <a:lnTo>
                    <a:pt x="6348" y="5435"/>
                  </a:lnTo>
                  <a:lnTo>
                    <a:pt x="4800" y="7976"/>
                  </a:lnTo>
                  <a:lnTo>
                    <a:pt x="3639" y="8611"/>
                  </a:lnTo>
                  <a:lnTo>
                    <a:pt x="3019" y="8964"/>
                  </a:lnTo>
                  <a:lnTo>
                    <a:pt x="2942" y="9811"/>
                  </a:lnTo>
                  <a:lnTo>
                    <a:pt x="3329" y="9953"/>
                  </a:lnTo>
                  <a:lnTo>
                    <a:pt x="3252" y="10658"/>
                  </a:lnTo>
                  <a:lnTo>
                    <a:pt x="3406" y="11082"/>
                  </a:lnTo>
                  <a:lnTo>
                    <a:pt x="2710" y="11646"/>
                  </a:lnTo>
                  <a:lnTo>
                    <a:pt x="2477" y="10870"/>
                  </a:lnTo>
                  <a:lnTo>
                    <a:pt x="1471" y="11434"/>
                  </a:lnTo>
                  <a:lnTo>
                    <a:pt x="1471" y="12634"/>
                  </a:lnTo>
                  <a:lnTo>
                    <a:pt x="1703" y="13128"/>
                  </a:lnTo>
                  <a:lnTo>
                    <a:pt x="0" y="15034"/>
                  </a:lnTo>
                  <a:lnTo>
                    <a:pt x="1084" y="18140"/>
                  </a:lnTo>
                  <a:lnTo>
                    <a:pt x="2864" y="19198"/>
                  </a:lnTo>
                  <a:lnTo>
                    <a:pt x="3406" y="19057"/>
                  </a:lnTo>
                  <a:lnTo>
                    <a:pt x="4955" y="20469"/>
                  </a:lnTo>
                  <a:lnTo>
                    <a:pt x="6967" y="21600"/>
                  </a:lnTo>
                  <a:lnTo>
                    <a:pt x="7510" y="19905"/>
                  </a:lnTo>
                  <a:lnTo>
                    <a:pt x="9290" y="19269"/>
                  </a:lnTo>
                  <a:lnTo>
                    <a:pt x="11535" y="18635"/>
                  </a:lnTo>
                  <a:lnTo>
                    <a:pt x="12000" y="17857"/>
                  </a:lnTo>
                  <a:lnTo>
                    <a:pt x="11923" y="16728"/>
                  </a:lnTo>
                  <a:lnTo>
                    <a:pt x="12000" y="15811"/>
                  </a:lnTo>
                  <a:lnTo>
                    <a:pt x="12155" y="14893"/>
                  </a:lnTo>
                  <a:lnTo>
                    <a:pt x="12387" y="14187"/>
                  </a:lnTo>
                  <a:lnTo>
                    <a:pt x="13238" y="13058"/>
                  </a:lnTo>
                  <a:lnTo>
                    <a:pt x="13936" y="11576"/>
                  </a:lnTo>
                  <a:lnTo>
                    <a:pt x="15484" y="10658"/>
                  </a:lnTo>
                  <a:lnTo>
                    <a:pt x="16335" y="9953"/>
                  </a:lnTo>
                  <a:lnTo>
                    <a:pt x="16491" y="8823"/>
                  </a:lnTo>
                  <a:lnTo>
                    <a:pt x="18658" y="5717"/>
                  </a:lnTo>
                  <a:lnTo>
                    <a:pt x="18581" y="5153"/>
                  </a:lnTo>
                  <a:lnTo>
                    <a:pt x="18658" y="4870"/>
                  </a:lnTo>
                  <a:lnTo>
                    <a:pt x="19974" y="4588"/>
                  </a:lnTo>
                  <a:lnTo>
                    <a:pt x="20438" y="4870"/>
                  </a:lnTo>
                  <a:lnTo>
                    <a:pt x="21058" y="4941"/>
                  </a:lnTo>
                  <a:lnTo>
                    <a:pt x="21445" y="4094"/>
                  </a:lnTo>
                  <a:lnTo>
                    <a:pt x="21600" y="3670"/>
                  </a:lnTo>
                  <a:lnTo>
                    <a:pt x="20981" y="3247"/>
                  </a:lnTo>
                  <a:lnTo>
                    <a:pt x="20903" y="2894"/>
                  </a:lnTo>
                  <a:lnTo>
                    <a:pt x="20206" y="2611"/>
                  </a:lnTo>
                  <a:lnTo>
                    <a:pt x="19200" y="2753"/>
                  </a:lnTo>
                  <a:lnTo>
                    <a:pt x="18658" y="3247"/>
                  </a:lnTo>
                  <a:lnTo>
                    <a:pt x="18348" y="3600"/>
                  </a:lnTo>
                  <a:lnTo>
                    <a:pt x="17806" y="3882"/>
                  </a:lnTo>
                  <a:lnTo>
                    <a:pt x="17187" y="4094"/>
                  </a:lnTo>
                  <a:lnTo>
                    <a:pt x="16800" y="3952"/>
                  </a:lnTo>
                  <a:lnTo>
                    <a:pt x="16335" y="3952"/>
                  </a:lnTo>
                  <a:lnTo>
                    <a:pt x="16103" y="3741"/>
                  </a:lnTo>
                  <a:lnTo>
                    <a:pt x="15561" y="5011"/>
                  </a:lnTo>
                  <a:lnTo>
                    <a:pt x="15251" y="5294"/>
                  </a:lnTo>
                  <a:lnTo>
                    <a:pt x="14942" y="5294"/>
                  </a:lnTo>
                  <a:lnTo>
                    <a:pt x="14477" y="5717"/>
                  </a:lnTo>
                  <a:lnTo>
                    <a:pt x="14013" y="6070"/>
                  </a:lnTo>
                  <a:lnTo>
                    <a:pt x="13703" y="6282"/>
                  </a:lnTo>
                  <a:lnTo>
                    <a:pt x="13394" y="5647"/>
                  </a:lnTo>
                  <a:lnTo>
                    <a:pt x="12929" y="5011"/>
                  </a:lnTo>
                  <a:lnTo>
                    <a:pt x="12542" y="4447"/>
                  </a:lnTo>
                  <a:lnTo>
                    <a:pt x="8052" y="5506"/>
                  </a:lnTo>
                  <a:lnTo>
                    <a:pt x="6581" y="0"/>
                  </a:lnTo>
                  <a:cubicBezTo>
                    <a:pt x="6581" y="0"/>
                    <a:pt x="6194" y="141"/>
                    <a:pt x="6194" y="14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6" name="Shape 1263"/>
            <p:cNvSpPr/>
            <p:nvPr/>
          </p:nvSpPr>
          <p:spPr>
            <a:xfrm rot="239813">
              <a:off x="20079892" y="7130418"/>
              <a:ext cx="908349" cy="4360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21"/>
                  </a:moveTo>
                  <a:lnTo>
                    <a:pt x="1266" y="15423"/>
                  </a:lnTo>
                  <a:lnTo>
                    <a:pt x="2383" y="13418"/>
                  </a:lnTo>
                  <a:lnTo>
                    <a:pt x="2905" y="13573"/>
                  </a:lnTo>
                  <a:lnTo>
                    <a:pt x="3277" y="10487"/>
                  </a:lnTo>
                  <a:lnTo>
                    <a:pt x="4544" y="10950"/>
                  </a:lnTo>
                  <a:lnTo>
                    <a:pt x="5362" y="10487"/>
                  </a:lnTo>
                  <a:lnTo>
                    <a:pt x="6033" y="9099"/>
                  </a:lnTo>
                  <a:lnTo>
                    <a:pt x="6778" y="7712"/>
                  </a:lnTo>
                  <a:lnTo>
                    <a:pt x="7448" y="7712"/>
                  </a:lnTo>
                  <a:lnTo>
                    <a:pt x="8118" y="8482"/>
                  </a:lnTo>
                  <a:lnTo>
                    <a:pt x="8268" y="9408"/>
                  </a:lnTo>
                  <a:lnTo>
                    <a:pt x="8864" y="10179"/>
                  </a:lnTo>
                  <a:lnTo>
                    <a:pt x="9534" y="10027"/>
                  </a:lnTo>
                  <a:lnTo>
                    <a:pt x="11321" y="12648"/>
                  </a:lnTo>
                  <a:lnTo>
                    <a:pt x="12438" y="13881"/>
                  </a:lnTo>
                  <a:lnTo>
                    <a:pt x="12588" y="15269"/>
                  </a:lnTo>
                  <a:lnTo>
                    <a:pt x="12513" y="17120"/>
                  </a:lnTo>
                  <a:lnTo>
                    <a:pt x="12141" y="18816"/>
                  </a:lnTo>
                  <a:lnTo>
                    <a:pt x="12811" y="19587"/>
                  </a:lnTo>
                  <a:lnTo>
                    <a:pt x="13109" y="19587"/>
                  </a:lnTo>
                  <a:lnTo>
                    <a:pt x="13705" y="18816"/>
                  </a:lnTo>
                  <a:lnTo>
                    <a:pt x="14822" y="21600"/>
                  </a:lnTo>
                  <a:lnTo>
                    <a:pt x="16386" y="20667"/>
                  </a:lnTo>
                  <a:lnTo>
                    <a:pt x="16460" y="19587"/>
                  </a:lnTo>
                  <a:lnTo>
                    <a:pt x="16758" y="18816"/>
                  </a:lnTo>
                  <a:lnTo>
                    <a:pt x="16535" y="16966"/>
                  </a:lnTo>
                  <a:lnTo>
                    <a:pt x="15939" y="16657"/>
                  </a:lnTo>
                  <a:lnTo>
                    <a:pt x="15343" y="15269"/>
                  </a:lnTo>
                  <a:lnTo>
                    <a:pt x="15045" y="13110"/>
                  </a:lnTo>
                  <a:lnTo>
                    <a:pt x="14450" y="10025"/>
                  </a:lnTo>
                  <a:lnTo>
                    <a:pt x="14301" y="8174"/>
                  </a:lnTo>
                  <a:lnTo>
                    <a:pt x="14301" y="7249"/>
                  </a:lnTo>
                  <a:lnTo>
                    <a:pt x="14673" y="6478"/>
                  </a:lnTo>
                  <a:lnTo>
                    <a:pt x="14897" y="5090"/>
                  </a:lnTo>
                  <a:lnTo>
                    <a:pt x="15567" y="4781"/>
                  </a:lnTo>
                  <a:lnTo>
                    <a:pt x="15641" y="6015"/>
                  </a:lnTo>
                  <a:lnTo>
                    <a:pt x="15492" y="6940"/>
                  </a:lnTo>
                  <a:lnTo>
                    <a:pt x="15939" y="7557"/>
                  </a:lnTo>
                  <a:lnTo>
                    <a:pt x="15939" y="8174"/>
                  </a:lnTo>
                  <a:lnTo>
                    <a:pt x="15790" y="9562"/>
                  </a:lnTo>
                  <a:lnTo>
                    <a:pt x="15716" y="10025"/>
                  </a:lnTo>
                  <a:lnTo>
                    <a:pt x="16386" y="11105"/>
                  </a:lnTo>
                  <a:lnTo>
                    <a:pt x="16610" y="12030"/>
                  </a:lnTo>
                  <a:lnTo>
                    <a:pt x="17057" y="12338"/>
                  </a:lnTo>
                  <a:lnTo>
                    <a:pt x="16610" y="13265"/>
                  </a:lnTo>
                  <a:lnTo>
                    <a:pt x="16535" y="14035"/>
                  </a:lnTo>
                  <a:lnTo>
                    <a:pt x="17131" y="15269"/>
                  </a:lnTo>
                  <a:lnTo>
                    <a:pt x="18174" y="16040"/>
                  </a:lnTo>
                  <a:lnTo>
                    <a:pt x="18621" y="15732"/>
                  </a:lnTo>
                  <a:lnTo>
                    <a:pt x="18844" y="17120"/>
                  </a:lnTo>
                  <a:lnTo>
                    <a:pt x="18844" y="18970"/>
                  </a:lnTo>
                  <a:lnTo>
                    <a:pt x="19142" y="19279"/>
                  </a:lnTo>
                  <a:lnTo>
                    <a:pt x="19738" y="19279"/>
                  </a:lnTo>
                  <a:lnTo>
                    <a:pt x="20334" y="18507"/>
                  </a:lnTo>
                  <a:lnTo>
                    <a:pt x="20930" y="18045"/>
                  </a:lnTo>
                  <a:lnTo>
                    <a:pt x="21302" y="18045"/>
                  </a:lnTo>
                  <a:lnTo>
                    <a:pt x="21600" y="13265"/>
                  </a:lnTo>
                  <a:lnTo>
                    <a:pt x="19216" y="14806"/>
                  </a:lnTo>
                  <a:lnTo>
                    <a:pt x="18770" y="11258"/>
                  </a:lnTo>
                  <a:lnTo>
                    <a:pt x="18248" y="9408"/>
                  </a:lnTo>
                  <a:lnTo>
                    <a:pt x="18323" y="7866"/>
                  </a:lnTo>
                  <a:lnTo>
                    <a:pt x="17727" y="5398"/>
                  </a:lnTo>
                  <a:lnTo>
                    <a:pt x="17578" y="3239"/>
                  </a:lnTo>
                  <a:lnTo>
                    <a:pt x="16684" y="0"/>
                  </a:lnTo>
                  <a:lnTo>
                    <a:pt x="12885" y="2775"/>
                  </a:lnTo>
                  <a:lnTo>
                    <a:pt x="9981" y="4627"/>
                  </a:lnTo>
                  <a:lnTo>
                    <a:pt x="8044" y="6015"/>
                  </a:lnTo>
                  <a:lnTo>
                    <a:pt x="4618" y="8174"/>
                  </a:lnTo>
                  <a:lnTo>
                    <a:pt x="2011" y="10179"/>
                  </a:lnTo>
                  <a:cubicBezTo>
                    <a:pt x="2011" y="10179"/>
                    <a:pt x="0" y="11721"/>
                    <a:pt x="0" y="1172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7" name="Shape 1264"/>
            <p:cNvSpPr/>
            <p:nvPr/>
          </p:nvSpPr>
          <p:spPr>
            <a:xfrm rot="239813">
              <a:off x="20079892" y="7130418"/>
              <a:ext cx="908349" cy="4360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721"/>
                  </a:moveTo>
                  <a:lnTo>
                    <a:pt x="1266" y="15423"/>
                  </a:lnTo>
                  <a:lnTo>
                    <a:pt x="2383" y="13418"/>
                  </a:lnTo>
                  <a:lnTo>
                    <a:pt x="2905" y="13573"/>
                  </a:lnTo>
                  <a:lnTo>
                    <a:pt x="3277" y="10487"/>
                  </a:lnTo>
                  <a:lnTo>
                    <a:pt x="4544" y="10950"/>
                  </a:lnTo>
                  <a:lnTo>
                    <a:pt x="5362" y="10487"/>
                  </a:lnTo>
                  <a:lnTo>
                    <a:pt x="6033" y="9099"/>
                  </a:lnTo>
                  <a:lnTo>
                    <a:pt x="6778" y="7712"/>
                  </a:lnTo>
                  <a:lnTo>
                    <a:pt x="7448" y="7712"/>
                  </a:lnTo>
                  <a:lnTo>
                    <a:pt x="8118" y="8482"/>
                  </a:lnTo>
                  <a:lnTo>
                    <a:pt x="8268" y="9408"/>
                  </a:lnTo>
                  <a:lnTo>
                    <a:pt x="8864" y="10179"/>
                  </a:lnTo>
                  <a:lnTo>
                    <a:pt x="9534" y="10027"/>
                  </a:lnTo>
                  <a:lnTo>
                    <a:pt x="11321" y="12648"/>
                  </a:lnTo>
                  <a:lnTo>
                    <a:pt x="12438" y="13881"/>
                  </a:lnTo>
                  <a:lnTo>
                    <a:pt x="12588" y="15269"/>
                  </a:lnTo>
                  <a:lnTo>
                    <a:pt x="12513" y="17120"/>
                  </a:lnTo>
                  <a:lnTo>
                    <a:pt x="12141" y="18816"/>
                  </a:lnTo>
                  <a:lnTo>
                    <a:pt x="12811" y="19587"/>
                  </a:lnTo>
                  <a:lnTo>
                    <a:pt x="13109" y="19587"/>
                  </a:lnTo>
                  <a:lnTo>
                    <a:pt x="13705" y="18816"/>
                  </a:lnTo>
                  <a:lnTo>
                    <a:pt x="14822" y="21600"/>
                  </a:lnTo>
                  <a:lnTo>
                    <a:pt x="16386" y="20667"/>
                  </a:lnTo>
                  <a:lnTo>
                    <a:pt x="16460" y="19587"/>
                  </a:lnTo>
                  <a:lnTo>
                    <a:pt x="16758" y="18816"/>
                  </a:lnTo>
                  <a:lnTo>
                    <a:pt x="16535" y="16966"/>
                  </a:lnTo>
                  <a:lnTo>
                    <a:pt x="15939" y="16657"/>
                  </a:lnTo>
                  <a:lnTo>
                    <a:pt x="15343" y="15269"/>
                  </a:lnTo>
                  <a:lnTo>
                    <a:pt x="15045" y="13110"/>
                  </a:lnTo>
                  <a:lnTo>
                    <a:pt x="14450" y="10025"/>
                  </a:lnTo>
                  <a:lnTo>
                    <a:pt x="14301" y="8174"/>
                  </a:lnTo>
                  <a:lnTo>
                    <a:pt x="14301" y="7249"/>
                  </a:lnTo>
                  <a:lnTo>
                    <a:pt x="14673" y="6478"/>
                  </a:lnTo>
                  <a:lnTo>
                    <a:pt x="14897" y="5090"/>
                  </a:lnTo>
                  <a:lnTo>
                    <a:pt x="15567" y="4781"/>
                  </a:lnTo>
                  <a:lnTo>
                    <a:pt x="15641" y="6015"/>
                  </a:lnTo>
                  <a:lnTo>
                    <a:pt x="15492" y="6940"/>
                  </a:lnTo>
                  <a:lnTo>
                    <a:pt x="15939" y="7557"/>
                  </a:lnTo>
                  <a:lnTo>
                    <a:pt x="15939" y="8174"/>
                  </a:lnTo>
                  <a:lnTo>
                    <a:pt x="15790" y="9562"/>
                  </a:lnTo>
                  <a:lnTo>
                    <a:pt x="15716" y="10025"/>
                  </a:lnTo>
                  <a:lnTo>
                    <a:pt x="16386" y="11105"/>
                  </a:lnTo>
                  <a:lnTo>
                    <a:pt x="16610" y="12030"/>
                  </a:lnTo>
                  <a:lnTo>
                    <a:pt x="17057" y="12339"/>
                  </a:lnTo>
                  <a:lnTo>
                    <a:pt x="16610" y="13265"/>
                  </a:lnTo>
                  <a:lnTo>
                    <a:pt x="16535" y="14035"/>
                  </a:lnTo>
                  <a:lnTo>
                    <a:pt x="17131" y="15269"/>
                  </a:lnTo>
                  <a:lnTo>
                    <a:pt x="18174" y="16040"/>
                  </a:lnTo>
                  <a:lnTo>
                    <a:pt x="18621" y="15732"/>
                  </a:lnTo>
                  <a:lnTo>
                    <a:pt x="18844" y="17120"/>
                  </a:lnTo>
                  <a:lnTo>
                    <a:pt x="18844" y="18970"/>
                  </a:lnTo>
                  <a:lnTo>
                    <a:pt x="19142" y="19279"/>
                  </a:lnTo>
                  <a:lnTo>
                    <a:pt x="19738" y="19279"/>
                  </a:lnTo>
                  <a:lnTo>
                    <a:pt x="20334" y="18507"/>
                  </a:lnTo>
                  <a:lnTo>
                    <a:pt x="20930" y="18045"/>
                  </a:lnTo>
                  <a:lnTo>
                    <a:pt x="21302" y="18045"/>
                  </a:lnTo>
                  <a:lnTo>
                    <a:pt x="21600" y="13265"/>
                  </a:lnTo>
                  <a:lnTo>
                    <a:pt x="19216" y="14806"/>
                  </a:lnTo>
                  <a:lnTo>
                    <a:pt x="18770" y="11258"/>
                  </a:lnTo>
                  <a:lnTo>
                    <a:pt x="18248" y="9408"/>
                  </a:lnTo>
                  <a:lnTo>
                    <a:pt x="18323" y="7866"/>
                  </a:lnTo>
                  <a:lnTo>
                    <a:pt x="17727" y="5398"/>
                  </a:lnTo>
                  <a:lnTo>
                    <a:pt x="17578" y="3239"/>
                  </a:lnTo>
                  <a:lnTo>
                    <a:pt x="16684" y="0"/>
                  </a:lnTo>
                  <a:lnTo>
                    <a:pt x="12885" y="2775"/>
                  </a:lnTo>
                  <a:lnTo>
                    <a:pt x="9981" y="4627"/>
                  </a:lnTo>
                  <a:lnTo>
                    <a:pt x="8044" y="6015"/>
                  </a:lnTo>
                  <a:lnTo>
                    <a:pt x="4618" y="8174"/>
                  </a:lnTo>
                  <a:lnTo>
                    <a:pt x="2011" y="10179"/>
                  </a:lnTo>
                  <a:cubicBezTo>
                    <a:pt x="2011" y="10179"/>
                    <a:pt x="0" y="11721"/>
                    <a:pt x="0" y="1172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8" name="Shape 1265"/>
            <p:cNvSpPr/>
            <p:nvPr/>
          </p:nvSpPr>
          <p:spPr>
            <a:xfrm rot="239813">
              <a:off x="19760434" y="6542127"/>
              <a:ext cx="1186055" cy="863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061"/>
                  </a:moveTo>
                  <a:lnTo>
                    <a:pt x="3078" y="21600"/>
                  </a:lnTo>
                  <a:lnTo>
                    <a:pt x="11228" y="18235"/>
                  </a:lnTo>
                  <a:lnTo>
                    <a:pt x="20289" y="14008"/>
                  </a:lnTo>
                  <a:lnTo>
                    <a:pt x="20916" y="12052"/>
                  </a:lnTo>
                  <a:lnTo>
                    <a:pt x="21600" y="10565"/>
                  </a:lnTo>
                  <a:lnTo>
                    <a:pt x="21372" y="9000"/>
                  </a:lnTo>
                  <a:lnTo>
                    <a:pt x="19777" y="8452"/>
                  </a:lnTo>
                  <a:lnTo>
                    <a:pt x="19777" y="7356"/>
                  </a:lnTo>
                  <a:lnTo>
                    <a:pt x="19434" y="6182"/>
                  </a:lnTo>
                  <a:lnTo>
                    <a:pt x="19720" y="2661"/>
                  </a:lnTo>
                  <a:lnTo>
                    <a:pt x="18865" y="1330"/>
                  </a:lnTo>
                  <a:lnTo>
                    <a:pt x="17725" y="313"/>
                  </a:lnTo>
                  <a:lnTo>
                    <a:pt x="16984" y="0"/>
                  </a:lnTo>
                  <a:lnTo>
                    <a:pt x="9689" y="3130"/>
                  </a:lnTo>
                  <a:lnTo>
                    <a:pt x="1710" y="6182"/>
                  </a:lnTo>
                  <a:lnTo>
                    <a:pt x="1140" y="6417"/>
                  </a:lnTo>
                  <a:cubicBezTo>
                    <a:pt x="1140" y="6417"/>
                    <a:pt x="0" y="8061"/>
                    <a:pt x="0" y="806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9" name="Shape 1266"/>
            <p:cNvSpPr/>
            <p:nvPr/>
          </p:nvSpPr>
          <p:spPr>
            <a:xfrm rot="239813">
              <a:off x="19760434" y="6542127"/>
              <a:ext cx="1186055" cy="863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061"/>
                  </a:moveTo>
                  <a:lnTo>
                    <a:pt x="3078" y="21600"/>
                  </a:lnTo>
                  <a:lnTo>
                    <a:pt x="11228" y="18235"/>
                  </a:lnTo>
                  <a:lnTo>
                    <a:pt x="20289" y="14008"/>
                  </a:lnTo>
                  <a:lnTo>
                    <a:pt x="20916" y="12052"/>
                  </a:lnTo>
                  <a:lnTo>
                    <a:pt x="21600" y="10565"/>
                  </a:lnTo>
                  <a:lnTo>
                    <a:pt x="21372" y="9000"/>
                  </a:lnTo>
                  <a:lnTo>
                    <a:pt x="19777" y="8452"/>
                  </a:lnTo>
                  <a:lnTo>
                    <a:pt x="19777" y="7356"/>
                  </a:lnTo>
                  <a:lnTo>
                    <a:pt x="19434" y="6182"/>
                  </a:lnTo>
                  <a:lnTo>
                    <a:pt x="19720" y="2661"/>
                  </a:lnTo>
                  <a:lnTo>
                    <a:pt x="18865" y="1330"/>
                  </a:lnTo>
                  <a:lnTo>
                    <a:pt x="17725" y="313"/>
                  </a:lnTo>
                  <a:lnTo>
                    <a:pt x="16984" y="0"/>
                  </a:lnTo>
                  <a:lnTo>
                    <a:pt x="9689" y="3130"/>
                  </a:lnTo>
                  <a:lnTo>
                    <a:pt x="1710" y="6182"/>
                  </a:lnTo>
                  <a:lnTo>
                    <a:pt x="1140" y="6417"/>
                  </a:lnTo>
                  <a:cubicBezTo>
                    <a:pt x="1140" y="6417"/>
                    <a:pt x="0" y="8061"/>
                    <a:pt x="0" y="806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0" name="Shape 1267"/>
            <p:cNvSpPr/>
            <p:nvPr/>
          </p:nvSpPr>
          <p:spPr>
            <a:xfrm rot="239813">
              <a:off x="16604028" y="5404725"/>
              <a:ext cx="1312404" cy="1389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43"/>
                  </a:moveTo>
                  <a:lnTo>
                    <a:pt x="567" y="1703"/>
                  </a:lnTo>
                  <a:lnTo>
                    <a:pt x="567" y="4086"/>
                  </a:lnTo>
                  <a:lnTo>
                    <a:pt x="1186" y="4719"/>
                  </a:lnTo>
                  <a:lnTo>
                    <a:pt x="2011" y="6470"/>
                  </a:lnTo>
                  <a:lnTo>
                    <a:pt x="2011" y="8708"/>
                  </a:lnTo>
                  <a:lnTo>
                    <a:pt x="2732" y="10995"/>
                  </a:lnTo>
                  <a:lnTo>
                    <a:pt x="2526" y="12065"/>
                  </a:lnTo>
                  <a:lnTo>
                    <a:pt x="2732" y="12308"/>
                  </a:lnTo>
                  <a:lnTo>
                    <a:pt x="2474" y="13865"/>
                  </a:lnTo>
                  <a:lnTo>
                    <a:pt x="3506" y="14497"/>
                  </a:lnTo>
                  <a:lnTo>
                    <a:pt x="3866" y="21600"/>
                  </a:lnTo>
                  <a:lnTo>
                    <a:pt x="11857" y="20968"/>
                  </a:lnTo>
                  <a:lnTo>
                    <a:pt x="19847" y="19654"/>
                  </a:lnTo>
                  <a:lnTo>
                    <a:pt x="19280" y="18341"/>
                  </a:lnTo>
                  <a:lnTo>
                    <a:pt x="18816" y="18535"/>
                  </a:lnTo>
                  <a:lnTo>
                    <a:pt x="18146" y="17805"/>
                  </a:lnTo>
                  <a:lnTo>
                    <a:pt x="17424" y="17805"/>
                  </a:lnTo>
                  <a:lnTo>
                    <a:pt x="16599" y="16638"/>
                  </a:lnTo>
                  <a:lnTo>
                    <a:pt x="15362" y="16200"/>
                  </a:lnTo>
                  <a:lnTo>
                    <a:pt x="14589" y="16005"/>
                  </a:lnTo>
                  <a:lnTo>
                    <a:pt x="13970" y="14643"/>
                  </a:lnTo>
                  <a:lnTo>
                    <a:pt x="14434" y="13670"/>
                  </a:lnTo>
                  <a:lnTo>
                    <a:pt x="13506" y="12016"/>
                  </a:lnTo>
                  <a:lnTo>
                    <a:pt x="14795" y="10605"/>
                  </a:lnTo>
                  <a:cubicBezTo>
                    <a:pt x="14778" y="10038"/>
                    <a:pt x="14761" y="9470"/>
                    <a:pt x="14744" y="8903"/>
                  </a:cubicBezTo>
                  <a:lnTo>
                    <a:pt x="15259" y="7589"/>
                  </a:lnTo>
                  <a:lnTo>
                    <a:pt x="15826" y="7054"/>
                  </a:lnTo>
                  <a:lnTo>
                    <a:pt x="17063" y="5984"/>
                  </a:lnTo>
                  <a:lnTo>
                    <a:pt x="17734" y="4865"/>
                  </a:lnTo>
                  <a:lnTo>
                    <a:pt x="19744" y="3503"/>
                  </a:lnTo>
                  <a:lnTo>
                    <a:pt x="21600" y="2189"/>
                  </a:lnTo>
                  <a:lnTo>
                    <a:pt x="20466" y="1995"/>
                  </a:lnTo>
                  <a:lnTo>
                    <a:pt x="18816" y="2189"/>
                  </a:lnTo>
                  <a:lnTo>
                    <a:pt x="17837" y="2141"/>
                  </a:lnTo>
                  <a:lnTo>
                    <a:pt x="17476" y="1897"/>
                  </a:lnTo>
                  <a:lnTo>
                    <a:pt x="16599" y="2286"/>
                  </a:lnTo>
                  <a:lnTo>
                    <a:pt x="15981" y="2141"/>
                  </a:lnTo>
                  <a:lnTo>
                    <a:pt x="15156" y="1800"/>
                  </a:lnTo>
                  <a:lnTo>
                    <a:pt x="14641" y="1459"/>
                  </a:lnTo>
                  <a:lnTo>
                    <a:pt x="13816" y="1605"/>
                  </a:lnTo>
                  <a:lnTo>
                    <a:pt x="12733" y="1022"/>
                  </a:lnTo>
                  <a:lnTo>
                    <a:pt x="12166" y="1070"/>
                  </a:lnTo>
                  <a:lnTo>
                    <a:pt x="10929" y="1168"/>
                  </a:lnTo>
                  <a:lnTo>
                    <a:pt x="9950" y="1168"/>
                  </a:lnTo>
                  <a:lnTo>
                    <a:pt x="9485" y="876"/>
                  </a:lnTo>
                  <a:lnTo>
                    <a:pt x="8248" y="681"/>
                  </a:lnTo>
                  <a:lnTo>
                    <a:pt x="7114" y="341"/>
                  </a:lnTo>
                  <a:lnTo>
                    <a:pt x="6392" y="341"/>
                  </a:lnTo>
                  <a:lnTo>
                    <a:pt x="5722" y="341"/>
                  </a:lnTo>
                  <a:lnTo>
                    <a:pt x="5155" y="195"/>
                  </a:lnTo>
                  <a:lnTo>
                    <a:pt x="5001" y="0"/>
                  </a:lnTo>
                  <a:lnTo>
                    <a:pt x="3196" y="195"/>
                  </a:lnTo>
                  <a:lnTo>
                    <a:pt x="1804" y="146"/>
                  </a:lnTo>
                  <a:cubicBezTo>
                    <a:pt x="1804" y="146"/>
                    <a:pt x="0" y="243"/>
                    <a:pt x="0" y="2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1" name="Shape 1268"/>
            <p:cNvSpPr/>
            <p:nvPr/>
          </p:nvSpPr>
          <p:spPr>
            <a:xfrm rot="239813">
              <a:off x="16604028" y="5404725"/>
              <a:ext cx="1312404" cy="1389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43"/>
                  </a:moveTo>
                  <a:lnTo>
                    <a:pt x="567" y="1703"/>
                  </a:lnTo>
                  <a:lnTo>
                    <a:pt x="567" y="4086"/>
                  </a:lnTo>
                  <a:lnTo>
                    <a:pt x="1186" y="4719"/>
                  </a:lnTo>
                  <a:lnTo>
                    <a:pt x="2011" y="6470"/>
                  </a:lnTo>
                  <a:lnTo>
                    <a:pt x="2011" y="8708"/>
                  </a:lnTo>
                  <a:lnTo>
                    <a:pt x="2732" y="10995"/>
                  </a:lnTo>
                  <a:lnTo>
                    <a:pt x="2526" y="12065"/>
                  </a:lnTo>
                  <a:lnTo>
                    <a:pt x="2732" y="12308"/>
                  </a:lnTo>
                  <a:lnTo>
                    <a:pt x="2474" y="13865"/>
                  </a:lnTo>
                  <a:lnTo>
                    <a:pt x="3506" y="14497"/>
                  </a:lnTo>
                  <a:lnTo>
                    <a:pt x="3866" y="21600"/>
                  </a:lnTo>
                  <a:lnTo>
                    <a:pt x="11857" y="20968"/>
                  </a:lnTo>
                  <a:lnTo>
                    <a:pt x="19847" y="19654"/>
                  </a:lnTo>
                  <a:lnTo>
                    <a:pt x="19280" y="18341"/>
                  </a:lnTo>
                  <a:lnTo>
                    <a:pt x="18816" y="18535"/>
                  </a:lnTo>
                  <a:lnTo>
                    <a:pt x="18146" y="17805"/>
                  </a:lnTo>
                  <a:lnTo>
                    <a:pt x="17424" y="17805"/>
                  </a:lnTo>
                  <a:lnTo>
                    <a:pt x="16599" y="16638"/>
                  </a:lnTo>
                  <a:lnTo>
                    <a:pt x="15362" y="16200"/>
                  </a:lnTo>
                  <a:lnTo>
                    <a:pt x="14589" y="16005"/>
                  </a:lnTo>
                  <a:lnTo>
                    <a:pt x="13970" y="14643"/>
                  </a:lnTo>
                  <a:lnTo>
                    <a:pt x="14434" y="13670"/>
                  </a:lnTo>
                  <a:lnTo>
                    <a:pt x="13506" y="12016"/>
                  </a:lnTo>
                  <a:lnTo>
                    <a:pt x="14795" y="10605"/>
                  </a:lnTo>
                  <a:cubicBezTo>
                    <a:pt x="14778" y="10038"/>
                    <a:pt x="14761" y="9470"/>
                    <a:pt x="14744" y="8903"/>
                  </a:cubicBezTo>
                  <a:lnTo>
                    <a:pt x="15259" y="7589"/>
                  </a:lnTo>
                  <a:lnTo>
                    <a:pt x="15826" y="7054"/>
                  </a:lnTo>
                  <a:lnTo>
                    <a:pt x="17063" y="5984"/>
                  </a:lnTo>
                  <a:lnTo>
                    <a:pt x="17734" y="4865"/>
                  </a:lnTo>
                  <a:lnTo>
                    <a:pt x="19744" y="3503"/>
                  </a:lnTo>
                  <a:lnTo>
                    <a:pt x="21600" y="2189"/>
                  </a:lnTo>
                  <a:lnTo>
                    <a:pt x="20466" y="1995"/>
                  </a:lnTo>
                  <a:lnTo>
                    <a:pt x="18816" y="2189"/>
                  </a:lnTo>
                  <a:lnTo>
                    <a:pt x="17837" y="2141"/>
                  </a:lnTo>
                  <a:lnTo>
                    <a:pt x="17476" y="1897"/>
                  </a:lnTo>
                  <a:lnTo>
                    <a:pt x="16599" y="2286"/>
                  </a:lnTo>
                  <a:lnTo>
                    <a:pt x="15981" y="2141"/>
                  </a:lnTo>
                  <a:lnTo>
                    <a:pt x="15156" y="1800"/>
                  </a:lnTo>
                  <a:lnTo>
                    <a:pt x="14641" y="1459"/>
                  </a:lnTo>
                  <a:lnTo>
                    <a:pt x="13816" y="1605"/>
                  </a:lnTo>
                  <a:lnTo>
                    <a:pt x="12733" y="1022"/>
                  </a:lnTo>
                  <a:lnTo>
                    <a:pt x="12166" y="1070"/>
                  </a:lnTo>
                  <a:lnTo>
                    <a:pt x="10929" y="1168"/>
                  </a:lnTo>
                  <a:lnTo>
                    <a:pt x="9950" y="1168"/>
                  </a:lnTo>
                  <a:lnTo>
                    <a:pt x="9485" y="876"/>
                  </a:lnTo>
                  <a:lnTo>
                    <a:pt x="8248" y="681"/>
                  </a:lnTo>
                  <a:lnTo>
                    <a:pt x="7114" y="341"/>
                  </a:lnTo>
                  <a:lnTo>
                    <a:pt x="6392" y="341"/>
                  </a:lnTo>
                  <a:lnTo>
                    <a:pt x="5722" y="341"/>
                  </a:lnTo>
                  <a:lnTo>
                    <a:pt x="5155" y="195"/>
                  </a:lnTo>
                  <a:lnTo>
                    <a:pt x="5001" y="0"/>
                  </a:lnTo>
                  <a:lnTo>
                    <a:pt x="3196" y="195"/>
                  </a:lnTo>
                  <a:lnTo>
                    <a:pt x="1804" y="146"/>
                  </a:lnTo>
                  <a:cubicBezTo>
                    <a:pt x="1804" y="146"/>
                    <a:pt x="0" y="243"/>
                    <a:pt x="0" y="2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2" name="Shape 1269"/>
            <p:cNvSpPr/>
            <p:nvPr/>
          </p:nvSpPr>
          <p:spPr>
            <a:xfrm rot="239813">
              <a:off x="16602775" y="5232077"/>
              <a:ext cx="47255" cy="78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1" h="20450" extrusionOk="0">
                  <a:moveTo>
                    <a:pt x="20556" y="5726"/>
                  </a:moveTo>
                  <a:cubicBezTo>
                    <a:pt x="21239" y="9120"/>
                    <a:pt x="7598" y="21348"/>
                    <a:pt x="4185" y="20398"/>
                  </a:cubicBezTo>
                  <a:cubicBezTo>
                    <a:pt x="779" y="19447"/>
                    <a:pt x="-361" y="1650"/>
                    <a:pt x="97" y="20"/>
                  </a:cubicBezTo>
                  <a:cubicBezTo>
                    <a:pt x="6916" y="-252"/>
                    <a:pt x="19876" y="2328"/>
                    <a:pt x="20556" y="572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3" name="Shape 1270"/>
            <p:cNvSpPr/>
            <p:nvPr/>
          </p:nvSpPr>
          <p:spPr>
            <a:xfrm rot="239813">
              <a:off x="16602775" y="5232077"/>
              <a:ext cx="47255" cy="78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81" h="20450" extrusionOk="0">
                  <a:moveTo>
                    <a:pt x="20556" y="5726"/>
                  </a:moveTo>
                  <a:cubicBezTo>
                    <a:pt x="21239" y="9120"/>
                    <a:pt x="7598" y="21348"/>
                    <a:pt x="4185" y="20398"/>
                  </a:cubicBezTo>
                  <a:cubicBezTo>
                    <a:pt x="779" y="19447"/>
                    <a:pt x="-361" y="1650"/>
                    <a:pt x="97" y="20"/>
                  </a:cubicBezTo>
                  <a:cubicBezTo>
                    <a:pt x="6916" y="-252"/>
                    <a:pt x="19876" y="2328"/>
                    <a:pt x="20556" y="572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4" name="Shape 1271"/>
            <p:cNvSpPr/>
            <p:nvPr/>
          </p:nvSpPr>
          <p:spPr>
            <a:xfrm rot="239813">
              <a:off x="17881782" y="5704351"/>
              <a:ext cx="1096273" cy="522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158"/>
                  </a:moveTo>
                  <a:lnTo>
                    <a:pt x="2345" y="15004"/>
                  </a:lnTo>
                  <a:lnTo>
                    <a:pt x="4011" y="14745"/>
                  </a:lnTo>
                  <a:lnTo>
                    <a:pt x="7529" y="15909"/>
                  </a:lnTo>
                  <a:lnTo>
                    <a:pt x="8023" y="15650"/>
                  </a:lnTo>
                  <a:lnTo>
                    <a:pt x="8702" y="17849"/>
                  </a:lnTo>
                  <a:lnTo>
                    <a:pt x="9566" y="17461"/>
                  </a:lnTo>
                  <a:lnTo>
                    <a:pt x="9134" y="19272"/>
                  </a:lnTo>
                  <a:lnTo>
                    <a:pt x="9874" y="21600"/>
                  </a:lnTo>
                  <a:lnTo>
                    <a:pt x="10430" y="20436"/>
                  </a:lnTo>
                  <a:lnTo>
                    <a:pt x="10985" y="18625"/>
                  </a:lnTo>
                  <a:lnTo>
                    <a:pt x="11602" y="16556"/>
                  </a:lnTo>
                  <a:lnTo>
                    <a:pt x="11726" y="14874"/>
                  </a:lnTo>
                  <a:lnTo>
                    <a:pt x="12158" y="15133"/>
                  </a:lnTo>
                  <a:lnTo>
                    <a:pt x="12219" y="15779"/>
                  </a:lnTo>
                  <a:lnTo>
                    <a:pt x="12343" y="16168"/>
                  </a:lnTo>
                  <a:lnTo>
                    <a:pt x="12713" y="14615"/>
                  </a:lnTo>
                  <a:lnTo>
                    <a:pt x="13330" y="14357"/>
                  </a:lnTo>
                  <a:lnTo>
                    <a:pt x="13145" y="15262"/>
                  </a:lnTo>
                  <a:lnTo>
                    <a:pt x="13022" y="16168"/>
                  </a:lnTo>
                  <a:lnTo>
                    <a:pt x="13330" y="16685"/>
                  </a:lnTo>
                  <a:lnTo>
                    <a:pt x="14194" y="14357"/>
                  </a:lnTo>
                  <a:lnTo>
                    <a:pt x="14379" y="13322"/>
                  </a:lnTo>
                  <a:lnTo>
                    <a:pt x="14688" y="12934"/>
                  </a:lnTo>
                  <a:lnTo>
                    <a:pt x="15367" y="12546"/>
                  </a:lnTo>
                  <a:lnTo>
                    <a:pt x="16231" y="10477"/>
                  </a:lnTo>
                  <a:lnTo>
                    <a:pt x="17403" y="9959"/>
                  </a:lnTo>
                  <a:lnTo>
                    <a:pt x="18576" y="10089"/>
                  </a:lnTo>
                  <a:lnTo>
                    <a:pt x="19131" y="11123"/>
                  </a:lnTo>
                  <a:lnTo>
                    <a:pt x="19749" y="11123"/>
                  </a:lnTo>
                  <a:lnTo>
                    <a:pt x="19749" y="9571"/>
                  </a:lnTo>
                  <a:lnTo>
                    <a:pt x="20242" y="9183"/>
                  </a:lnTo>
                  <a:lnTo>
                    <a:pt x="21353" y="9959"/>
                  </a:lnTo>
                  <a:lnTo>
                    <a:pt x="21600" y="8795"/>
                  </a:lnTo>
                  <a:lnTo>
                    <a:pt x="21477" y="7502"/>
                  </a:lnTo>
                  <a:lnTo>
                    <a:pt x="20921" y="7502"/>
                  </a:lnTo>
                  <a:lnTo>
                    <a:pt x="20798" y="7114"/>
                  </a:lnTo>
                  <a:lnTo>
                    <a:pt x="20613" y="5950"/>
                  </a:lnTo>
                  <a:lnTo>
                    <a:pt x="19810" y="5562"/>
                  </a:lnTo>
                  <a:lnTo>
                    <a:pt x="19317" y="6467"/>
                  </a:lnTo>
                  <a:lnTo>
                    <a:pt x="18761" y="6855"/>
                  </a:lnTo>
                  <a:lnTo>
                    <a:pt x="18021" y="6984"/>
                  </a:lnTo>
                  <a:lnTo>
                    <a:pt x="17280" y="6338"/>
                  </a:lnTo>
                  <a:lnTo>
                    <a:pt x="17650" y="4398"/>
                  </a:lnTo>
                  <a:lnTo>
                    <a:pt x="17712" y="3234"/>
                  </a:lnTo>
                  <a:lnTo>
                    <a:pt x="17403" y="3104"/>
                  </a:lnTo>
                  <a:lnTo>
                    <a:pt x="16786" y="3751"/>
                  </a:lnTo>
                  <a:lnTo>
                    <a:pt x="16293" y="5174"/>
                  </a:lnTo>
                  <a:lnTo>
                    <a:pt x="15058" y="5562"/>
                  </a:lnTo>
                  <a:lnTo>
                    <a:pt x="13824" y="6467"/>
                  </a:lnTo>
                  <a:lnTo>
                    <a:pt x="13022" y="7631"/>
                  </a:lnTo>
                  <a:lnTo>
                    <a:pt x="12775" y="8925"/>
                  </a:lnTo>
                  <a:lnTo>
                    <a:pt x="12405" y="9054"/>
                  </a:lnTo>
                  <a:lnTo>
                    <a:pt x="11479" y="8666"/>
                  </a:lnTo>
                  <a:lnTo>
                    <a:pt x="10059" y="8666"/>
                  </a:lnTo>
                  <a:lnTo>
                    <a:pt x="9072" y="6467"/>
                  </a:lnTo>
                  <a:lnTo>
                    <a:pt x="8455" y="6079"/>
                  </a:lnTo>
                  <a:lnTo>
                    <a:pt x="7467" y="6208"/>
                  </a:lnTo>
                  <a:lnTo>
                    <a:pt x="6727" y="6338"/>
                  </a:lnTo>
                  <a:lnTo>
                    <a:pt x="6480" y="6984"/>
                  </a:lnTo>
                  <a:lnTo>
                    <a:pt x="6171" y="6596"/>
                  </a:lnTo>
                  <a:lnTo>
                    <a:pt x="6110" y="4139"/>
                  </a:lnTo>
                  <a:lnTo>
                    <a:pt x="6542" y="2587"/>
                  </a:lnTo>
                  <a:lnTo>
                    <a:pt x="7406" y="2199"/>
                  </a:lnTo>
                  <a:lnTo>
                    <a:pt x="7282" y="1164"/>
                  </a:lnTo>
                  <a:lnTo>
                    <a:pt x="7899" y="129"/>
                  </a:lnTo>
                  <a:lnTo>
                    <a:pt x="7097" y="0"/>
                  </a:lnTo>
                  <a:lnTo>
                    <a:pt x="6603" y="1164"/>
                  </a:lnTo>
                  <a:lnTo>
                    <a:pt x="5369" y="1423"/>
                  </a:lnTo>
                  <a:lnTo>
                    <a:pt x="4567" y="2975"/>
                  </a:lnTo>
                  <a:lnTo>
                    <a:pt x="4320" y="4786"/>
                  </a:lnTo>
                  <a:lnTo>
                    <a:pt x="3826" y="5950"/>
                  </a:lnTo>
                  <a:lnTo>
                    <a:pt x="3147" y="6338"/>
                  </a:lnTo>
                  <a:lnTo>
                    <a:pt x="1851" y="8666"/>
                  </a:lnTo>
                  <a:lnTo>
                    <a:pt x="1234" y="8795"/>
                  </a:lnTo>
                  <a:cubicBezTo>
                    <a:pt x="1234" y="8795"/>
                    <a:pt x="0" y="12158"/>
                    <a:pt x="0" y="1215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5" name="Shape 1272"/>
            <p:cNvSpPr/>
            <p:nvPr/>
          </p:nvSpPr>
          <p:spPr>
            <a:xfrm rot="239813">
              <a:off x="17881782" y="5704351"/>
              <a:ext cx="1096273" cy="522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158"/>
                  </a:moveTo>
                  <a:lnTo>
                    <a:pt x="2345" y="15004"/>
                  </a:lnTo>
                  <a:lnTo>
                    <a:pt x="4011" y="14745"/>
                  </a:lnTo>
                  <a:lnTo>
                    <a:pt x="7529" y="15909"/>
                  </a:lnTo>
                  <a:lnTo>
                    <a:pt x="8023" y="15650"/>
                  </a:lnTo>
                  <a:lnTo>
                    <a:pt x="8702" y="17849"/>
                  </a:lnTo>
                  <a:lnTo>
                    <a:pt x="9566" y="17461"/>
                  </a:lnTo>
                  <a:lnTo>
                    <a:pt x="9134" y="19272"/>
                  </a:lnTo>
                  <a:lnTo>
                    <a:pt x="9874" y="21600"/>
                  </a:lnTo>
                  <a:lnTo>
                    <a:pt x="10430" y="20436"/>
                  </a:lnTo>
                  <a:lnTo>
                    <a:pt x="10985" y="18625"/>
                  </a:lnTo>
                  <a:lnTo>
                    <a:pt x="11602" y="16556"/>
                  </a:lnTo>
                  <a:lnTo>
                    <a:pt x="11726" y="14874"/>
                  </a:lnTo>
                  <a:lnTo>
                    <a:pt x="12158" y="15133"/>
                  </a:lnTo>
                  <a:lnTo>
                    <a:pt x="12219" y="15779"/>
                  </a:lnTo>
                  <a:lnTo>
                    <a:pt x="12343" y="16168"/>
                  </a:lnTo>
                  <a:lnTo>
                    <a:pt x="12713" y="14615"/>
                  </a:lnTo>
                  <a:lnTo>
                    <a:pt x="13330" y="14357"/>
                  </a:lnTo>
                  <a:lnTo>
                    <a:pt x="13145" y="15262"/>
                  </a:lnTo>
                  <a:lnTo>
                    <a:pt x="13022" y="16168"/>
                  </a:lnTo>
                  <a:lnTo>
                    <a:pt x="13330" y="16685"/>
                  </a:lnTo>
                  <a:lnTo>
                    <a:pt x="14194" y="14357"/>
                  </a:lnTo>
                  <a:lnTo>
                    <a:pt x="14379" y="13322"/>
                  </a:lnTo>
                  <a:lnTo>
                    <a:pt x="14688" y="12934"/>
                  </a:lnTo>
                  <a:lnTo>
                    <a:pt x="15367" y="12546"/>
                  </a:lnTo>
                  <a:lnTo>
                    <a:pt x="16231" y="10477"/>
                  </a:lnTo>
                  <a:lnTo>
                    <a:pt x="17403" y="9959"/>
                  </a:lnTo>
                  <a:lnTo>
                    <a:pt x="18576" y="10089"/>
                  </a:lnTo>
                  <a:lnTo>
                    <a:pt x="19131" y="11123"/>
                  </a:lnTo>
                  <a:lnTo>
                    <a:pt x="19749" y="11123"/>
                  </a:lnTo>
                  <a:lnTo>
                    <a:pt x="19749" y="9571"/>
                  </a:lnTo>
                  <a:lnTo>
                    <a:pt x="20242" y="9183"/>
                  </a:lnTo>
                  <a:lnTo>
                    <a:pt x="21353" y="9959"/>
                  </a:lnTo>
                  <a:lnTo>
                    <a:pt x="21600" y="8795"/>
                  </a:lnTo>
                  <a:lnTo>
                    <a:pt x="21477" y="7502"/>
                  </a:lnTo>
                  <a:lnTo>
                    <a:pt x="20921" y="7502"/>
                  </a:lnTo>
                  <a:lnTo>
                    <a:pt x="20798" y="7114"/>
                  </a:lnTo>
                  <a:lnTo>
                    <a:pt x="20613" y="5950"/>
                  </a:lnTo>
                  <a:lnTo>
                    <a:pt x="19810" y="5562"/>
                  </a:lnTo>
                  <a:lnTo>
                    <a:pt x="19317" y="6467"/>
                  </a:lnTo>
                  <a:lnTo>
                    <a:pt x="18761" y="6855"/>
                  </a:lnTo>
                  <a:lnTo>
                    <a:pt x="18021" y="6984"/>
                  </a:lnTo>
                  <a:lnTo>
                    <a:pt x="17280" y="6338"/>
                  </a:lnTo>
                  <a:lnTo>
                    <a:pt x="17650" y="4398"/>
                  </a:lnTo>
                  <a:lnTo>
                    <a:pt x="17712" y="3234"/>
                  </a:lnTo>
                  <a:lnTo>
                    <a:pt x="17403" y="3104"/>
                  </a:lnTo>
                  <a:lnTo>
                    <a:pt x="16786" y="3751"/>
                  </a:lnTo>
                  <a:lnTo>
                    <a:pt x="16293" y="5174"/>
                  </a:lnTo>
                  <a:lnTo>
                    <a:pt x="15058" y="5562"/>
                  </a:lnTo>
                  <a:lnTo>
                    <a:pt x="13824" y="6467"/>
                  </a:lnTo>
                  <a:lnTo>
                    <a:pt x="13022" y="7631"/>
                  </a:lnTo>
                  <a:lnTo>
                    <a:pt x="12775" y="8925"/>
                  </a:lnTo>
                  <a:lnTo>
                    <a:pt x="12405" y="9054"/>
                  </a:lnTo>
                  <a:lnTo>
                    <a:pt x="11479" y="8666"/>
                  </a:lnTo>
                  <a:lnTo>
                    <a:pt x="10059" y="8666"/>
                  </a:lnTo>
                  <a:lnTo>
                    <a:pt x="9072" y="6467"/>
                  </a:lnTo>
                  <a:lnTo>
                    <a:pt x="8455" y="6079"/>
                  </a:lnTo>
                  <a:lnTo>
                    <a:pt x="7467" y="6208"/>
                  </a:lnTo>
                  <a:lnTo>
                    <a:pt x="6727" y="6338"/>
                  </a:lnTo>
                  <a:lnTo>
                    <a:pt x="6480" y="6984"/>
                  </a:lnTo>
                  <a:lnTo>
                    <a:pt x="6171" y="6596"/>
                  </a:lnTo>
                  <a:lnTo>
                    <a:pt x="6110" y="4139"/>
                  </a:lnTo>
                  <a:lnTo>
                    <a:pt x="6542" y="2587"/>
                  </a:lnTo>
                  <a:lnTo>
                    <a:pt x="7406" y="2199"/>
                  </a:lnTo>
                  <a:lnTo>
                    <a:pt x="7282" y="1164"/>
                  </a:lnTo>
                  <a:lnTo>
                    <a:pt x="7899" y="129"/>
                  </a:lnTo>
                  <a:lnTo>
                    <a:pt x="7097" y="0"/>
                  </a:lnTo>
                  <a:lnTo>
                    <a:pt x="6603" y="1164"/>
                  </a:lnTo>
                  <a:lnTo>
                    <a:pt x="5369" y="1423"/>
                  </a:lnTo>
                  <a:lnTo>
                    <a:pt x="4567" y="2975"/>
                  </a:lnTo>
                  <a:lnTo>
                    <a:pt x="4320" y="4786"/>
                  </a:lnTo>
                  <a:lnTo>
                    <a:pt x="3826" y="5950"/>
                  </a:lnTo>
                  <a:lnTo>
                    <a:pt x="3147" y="6338"/>
                  </a:lnTo>
                  <a:lnTo>
                    <a:pt x="1851" y="8666"/>
                  </a:lnTo>
                  <a:lnTo>
                    <a:pt x="1234" y="8795"/>
                  </a:lnTo>
                  <a:cubicBezTo>
                    <a:pt x="1234" y="8795"/>
                    <a:pt x="0" y="12158"/>
                    <a:pt x="0" y="1215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6" name="Shape 1273"/>
            <p:cNvSpPr/>
            <p:nvPr/>
          </p:nvSpPr>
          <p:spPr>
            <a:xfrm rot="239813">
              <a:off x="18612459" y="6044597"/>
              <a:ext cx="779929" cy="1032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63" y="3600"/>
                  </a:moveTo>
                  <a:lnTo>
                    <a:pt x="1128" y="5236"/>
                  </a:lnTo>
                  <a:lnTo>
                    <a:pt x="781" y="6022"/>
                  </a:lnTo>
                  <a:lnTo>
                    <a:pt x="347" y="7200"/>
                  </a:lnTo>
                  <a:lnTo>
                    <a:pt x="607" y="8051"/>
                  </a:lnTo>
                  <a:lnTo>
                    <a:pt x="0" y="9425"/>
                  </a:lnTo>
                  <a:lnTo>
                    <a:pt x="0" y="9884"/>
                  </a:lnTo>
                  <a:lnTo>
                    <a:pt x="607" y="10734"/>
                  </a:lnTo>
                  <a:lnTo>
                    <a:pt x="260" y="11847"/>
                  </a:lnTo>
                  <a:lnTo>
                    <a:pt x="1214" y="12633"/>
                  </a:lnTo>
                  <a:lnTo>
                    <a:pt x="1908" y="13418"/>
                  </a:lnTo>
                  <a:lnTo>
                    <a:pt x="2429" y="14334"/>
                  </a:lnTo>
                  <a:lnTo>
                    <a:pt x="2603" y="15447"/>
                  </a:lnTo>
                  <a:lnTo>
                    <a:pt x="2863" y="17280"/>
                  </a:lnTo>
                  <a:lnTo>
                    <a:pt x="1388" y="21600"/>
                  </a:lnTo>
                  <a:lnTo>
                    <a:pt x="2255" y="21600"/>
                  </a:lnTo>
                  <a:lnTo>
                    <a:pt x="11104" y="20095"/>
                  </a:lnTo>
                  <a:lnTo>
                    <a:pt x="11364" y="20684"/>
                  </a:lnTo>
                  <a:lnTo>
                    <a:pt x="18390" y="19178"/>
                  </a:lnTo>
                  <a:lnTo>
                    <a:pt x="19084" y="18523"/>
                  </a:lnTo>
                  <a:lnTo>
                    <a:pt x="19518" y="17476"/>
                  </a:lnTo>
                  <a:lnTo>
                    <a:pt x="18911" y="16822"/>
                  </a:lnTo>
                  <a:lnTo>
                    <a:pt x="19518" y="16036"/>
                  </a:lnTo>
                  <a:lnTo>
                    <a:pt x="21080" y="14858"/>
                  </a:lnTo>
                  <a:lnTo>
                    <a:pt x="21600" y="13615"/>
                  </a:lnTo>
                  <a:lnTo>
                    <a:pt x="21340" y="11651"/>
                  </a:lnTo>
                  <a:lnTo>
                    <a:pt x="20212" y="9818"/>
                  </a:lnTo>
                  <a:lnTo>
                    <a:pt x="19344" y="8051"/>
                  </a:lnTo>
                  <a:lnTo>
                    <a:pt x="18217" y="7462"/>
                  </a:lnTo>
                  <a:lnTo>
                    <a:pt x="16482" y="7462"/>
                  </a:lnTo>
                  <a:lnTo>
                    <a:pt x="15181" y="9098"/>
                  </a:lnTo>
                  <a:lnTo>
                    <a:pt x="14747" y="9622"/>
                  </a:lnTo>
                  <a:lnTo>
                    <a:pt x="13272" y="9425"/>
                  </a:lnTo>
                  <a:lnTo>
                    <a:pt x="13359" y="8574"/>
                  </a:lnTo>
                  <a:lnTo>
                    <a:pt x="13706" y="7985"/>
                  </a:lnTo>
                  <a:lnTo>
                    <a:pt x="14140" y="7396"/>
                  </a:lnTo>
                  <a:lnTo>
                    <a:pt x="14400" y="6938"/>
                  </a:lnTo>
                  <a:lnTo>
                    <a:pt x="15007" y="5564"/>
                  </a:lnTo>
                  <a:lnTo>
                    <a:pt x="14573" y="3404"/>
                  </a:lnTo>
                  <a:lnTo>
                    <a:pt x="13532" y="2749"/>
                  </a:lnTo>
                  <a:lnTo>
                    <a:pt x="13619" y="2422"/>
                  </a:lnTo>
                  <a:lnTo>
                    <a:pt x="13880" y="1964"/>
                  </a:lnTo>
                  <a:lnTo>
                    <a:pt x="13706" y="1636"/>
                  </a:lnTo>
                  <a:lnTo>
                    <a:pt x="12405" y="1440"/>
                  </a:lnTo>
                  <a:lnTo>
                    <a:pt x="11711" y="1178"/>
                  </a:lnTo>
                  <a:lnTo>
                    <a:pt x="11364" y="851"/>
                  </a:lnTo>
                  <a:lnTo>
                    <a:pt x="10323" y="982"/>
                  </a:lnTo>
                  <a:lnTo>
                    <a:pt x="9542" y="785"/>
                  </a:lnTo>
                  <a:lnTo>
                    <a:pt x="8675" y="393"/>
                  </a:lnTo>
                  <a:lnTo>
                    <a:pt x="7720" y="589"/>
                  </a:lnTo>
                  <a:lnTo>
                    <a:pt x="7200" y="524"/>
                  </a:lnTo>
                  <a:lnTo>
                    <a:pt x="6159" y="0"/>
                  </a:lnTo>
                  <a:lnTo>
                    <a:pt x="5205" y="851"/>
                  </a:lnTo>
                  <a:lnTo>
                    <a:pt x="4945" y="1833"/>
                  </a:lnTo>
                  <a:lnTo>
                    <a:pt x="4945" y="1964"/>
                  </a:lnTo>
                  <a:lnTo>
                    <a:pt x="5638" y="2095"/>
                  </a:lnTo>
                  <a:lnTo>
                    <a:pt x="4858" y="2487"/>
                  </a:lnTo>
                  <a:cubicBezTo>
                    <a:pt x="4858" y="2487"/>
                    <a:pt x="2863" y="3600"/>
                    <a:pt x="2863" y="3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7" name="Shape 1274"/>
            <p:cNvSpPr/>
            <p:nvPr/>
          </p:nvSpPr>
          <p:spPr>
            <a:xfrm rot="239813">
              <a:off x="18612459" y="6044597"/>
              <a:ext cx="779929" cy="1032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63" y="3600"/>
                  </a:moveTo>
                  <a:lnTo>
                    <a:pt x="1128" y="5236"/>
                  </a:lnTo>
                  <a:lnTo>
                    <a:pt x="781" y="6022"/>
                  </a:lnTo>
                  <a:lnTo>
                    <a:pt x="347" y="7200"/>
                  </a:lnTo>
                  <a:lnTo>
                    <a:pt x="607" y="8051"/>
                  </a:lnTo>
                  <a:lnTo>
                    <a:pt x="0" y="9425"/>
                  </a:lnTo>
                  <a:lnTo>
                    <a:pt x="0" y="9884"/>
                  </a:lnTo>
                  <a:lnTo>
                    <a:pt x="607" y="10734"/>
                  </a:lnTo>
                  <a:lnTo>
                    <a:pt x="260" y="11847"/>
                  </a:lnTo>
                  <a:lnTo>
                    <a:pt x="1214" y="12633"/>
                  </a:lnTo>
                  <a:lnTo>
                    <a:pt x="1908" y="13418"/>
                  </a:lnTo>
                  <a:lnTo>
                    <a:pt x="2429" y="14334"/>
                  </a:lnTo>
                  <a:lnTo>
                    <a:pt x="2603" y="15447"/>
                  </a:lnTo>
                  <a:lnTo>
                    <a:pt x="2863" y="17280"/>
                  </a:lnTo>
                  <a:lnTo>
                    <a:pt x="1388" y="21600"/>
                  </a:lnTo>
                  <a:lnTo>
                    <a:pt x="2255" y="21600"/>
                  </a:lnTo>
                  <a:lnTo>
                    <a:pt x="11104" y="20095"/>
                  </a:lnTo>
                  <a:lnTo>
                    <a:pt x="11364" y="20684"/>
                  </a:lnTo>
                  <a:lnTo>
                    <a:pt x="18390" y="19178"/>
                  </a:lnTo>
                  <a:lnTo>
                    <a:pt x="19084" y="18523"/>
                  </a:lnTo>
                  <a:lnTo>
                    <a:pt x="19518" y="17476"/>
                  </a:lnTo>
                  <a:lnTo>
                    <a:pt x="18911" y="16822"/>
                  </a:lnTo>
                  <a:lnTo>
                    <a:pt x="19518" y="16036"/>
                  </a:lnTo>
                  <a:lnTo>
                    <a:pt x="21080" y="14858"/>
                  </a:lnTo>
                  <a:lnTo>
                    <a:pt x="21600" y="13615"/>
                  </a:lnTo>
                  <a:lnTo>
                    <a:pt x="21340" y="11651"/>
                  </a:lnTo>
                  <a:lnTo>
                    <a:pt x="20212" y="9818"/>
                  </a:lnTo>
                  <a:lnTo>
                    <a:pt x="19344" y="8051"/>
                  </a:lnTo>
                  <a:lnTo>
                    <a:pt x="18217" y="7462"/>
                  </a:lnTo>
                  <a:lnTo>
                    <a:pt x="16482" y="7462"/>
                  </a:lnTo>
                  <a:lnTo>
                    <a:pt x="15181" y="9098"/>
                  </a:lnTo>
                  <a:lnTo>
                    <a:pt x="14747" y="9622"/>
                  </a:lnTo>
                  <a:lnTo>
                    <a:pt x="13272" y="9425"/>
                  </a:lnTo>
                  <a:lnTo>
                    <a:pt x="13359" y="8574"/>
                  </a:lnTo>
                  <a:lnTo>
                    <a:pt x="13706" y="7985"/>
                  </a:lnTo>
                  <a:lnTo>
                    <a:pt x="14140" y="7396"/>
                  </a:lnTo>
                  <a:lnTo>
                    <a:pt x="14400" y="6938"/>
                  </a:lnTo>
                  <a:lnTo>
                    <a:pt x="15007" y="5564"/>
                  </a:lnTo>
                  <a:lnTo>
                    <a:pt x="14573" y="3404"/>
                  </a:lnTo>
                  <a:lnTo>
                    <a:pt x="13532" y="2749"/>
                  </a:lnTo>
                  <a:lnTo>
                    <a:pt x="13619" y="2422"/>
                  </a:lnTo>
                  <a:lnTo>
                    <a:pt x="13880" y="1964"/>
                  </a:lnTo>
                  <a:lnTo>
                    <a:pt x="13706" y="1636"/>
                  </a:lnTo>
                  <a:lnTo>
                    <a:pt x="12405" y="1440"/>
                  </a:lnTo>
                  <a:lnTo>
                    <a:pt x="11711" y="1178"/>
                  </a:lnTo>
                  <a:lnTo>
                    <a:pt x="11364" y="851"/>
                  </a:lnTo>
                  <a:lnTo>
                    <a:pt x="10323" y="982"/>
                  </a:lnTo>
                  <a:lnTo>
                    <a:pt x="9542" y="785"/>
                  </a:lnTo>
                  <a:lnTo>
                    <a:pt x="8675" y="393"/>
                  </a:lnTo>
                  <a:lnTo>
                    <a:pt x="7720" y="589"/>
                  </a:lnTo>
                  <a:lnTo>
                    <a:pt x="7200" y="524"/>
                  </a:lnTo>
                  <a:lnTo>
                    <a:pt x="6159" y="0"/>
                  </a:lnTo>
                  <a:lnTo>
                    <a:pt x="5205" y="851"/>
                  </a:lnTo>
                  <a:lnTo>
                    <a:pt x="4945" y="1833"/>
                  </a:lnTo>
                  <a:lnTo>
                    <a:pt x="4945" y="1964"/>
                  </a:lnTo>
                  <a:lnTo>
                    <a:pt x="5638" y="2095"/>
                  </a:lnTo>
                  <a:lnTo>
                    <a:pt x="4858" y="2487"/>
                  </a:lnTo>
                  <a:cubicBezTo>
                    <a:pt x="4858" y="2487"/>
                    <a:pt x="2863" y="3600"/>
                    <a:pt x="2863" y="3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8" name="Shape 1275"/>
            <p:cNvSpPr/>
            <p:nvPr/>
          </p:nvSpPr>
          <p:spPr>
            <a:xfrm rot="239813">
              <a:off x="19891261" y="5713843"/>
              <a:ext cx="1287348" cy="1092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505" y="16834"/>
                  </a:lnTo>
                  <a:lnTo>
                    <a:pt x="15661" y="17515"/>
                  </a:lnTo>
                  <a:lnTo>
                    <a:pt x="16975" y="19062"/>
                  </a:lnTo>
                  <a:lnTo>
                    <a:pt x="18132" y="19062"/>
                  </a:lnTo>
                  <a:lnTo>
                    <a:pt x="19130" y="19434"/>
                  </a:lnTo>
                  <a:lnTo>
                    <a:pt x="20076" y="19372"/>
                  </a:lnTo>
                  <a:lnTo>
                    <a:pt x="20812" y="19681"/>
                  </a:lnTo>
                  <a:lnTo>
                    <a:pt x="21232" y="19434"/>
                  </a:lnTo>
                  <a:lnTo>
                    <a:pt x="21600" y="17948"/>
                  </a:lnTo>
                  <a:lnTo>
                    <a:pt x="20286" y="15101"/>
                  </a:lnTo>
                  <a:lnTo>
                    <a:pt x="20129" y="13183"/>
                  </a:lnTo>
                  <a:lnTo>
                    <a:pt x="19760" y="12254"/>
                  </a:lnTo>
                  <a:lnTo>
                    <a:pt x="19655" y="9964"/>
                  </a:lnTo>
                  <a:lnTo>
                    <a:pt x="18394" y="5323"/>
                  </a:lnTo>
                  <a:lnTo>
                    <a:pt x="17658" y="4580"/>
                  </a:lnTo>
                  <a:lnTo>
                    <a:pt x="16975" y="2228"/>
                  </a:lnTo>
                  <a:lnTo>
                    <a:pt x="16712" y="1300"/>
                  </a:lnTo>
                  <a:lnTo>
                    <a:pt x="16345" y="0"/>
                  </a:lnTo>
                  <a:lnTo>
                    <a:pt x="11667" y="2166"/>
                  </a:lnTo>
                  <a:lnTo>
                    <a:pt x="10721" y="3218"/>
                  </a:lnTo>
                  <a:lnTo>
                    <a:pt x="10406" y="4642"/>
                  </a:lnTo>
                  <a:lnTo>
                    <a:pt x="10406" y="5756"/>
                  </a:lnTo>
                  <a:lnTo>
                    <a:pt x="10196" y="6313"/>
                  </a:lnTo>
                  <a:lnTo>
                    <a:pt x="9302" y="7241"/>
                  </a:lnTo>
                  <a:lnTo>
                    <a:pt x="9092" y="7860"/>
                  </a:lnTo>
                  <a:lnTo>
                    <a:pt x="9617" y="7984"/>
                  </a:lnTo>
                  <a:lnTo>
                    <a:pt x="10091" y="8479"/>
                  </a:lnTo>
                  <a:lnTo>
                    <a:pt x="9617" y="9593"/>
                  </a:lnTo>
                  <a:lnTo>
                    <a:pt x="10301" y="10398"/>
                  </a:lnTo>
                  <a:lnTo>
                    <a:pt x="10196" y="11202"/>
                  </a:lnTo>
                  <a:lnTo>
                    <a:pt x="9407" y="11264"/>
                  </a:lnTo>
                  <a:lnTo>
                    <a:pt x="8251" y="12564"/>
                  </a:lnTo>
                  <a:lnTo>
                    <a:pt x="7305" y="13183"/>
                  </a:lnTo>
                  <a:lnTo>
                    <a:pt x="6832" y="13678"/>
                  </a:lnTo>
                  <a:lnTo>
                    <a:pt x="6254" y="13678"/>
                  </a:lnTo>
                  <a:lnTo>
                    <a:pt x="5203" y="13616"/>
                  </a:lnTo>
                  <a:lnTo>
                    <a:pt x="3942" y="14235"/>
                  </a:lnTo>
                  <a:lnTo>
                    <a:pt x="2733" y="14792"/>
                  </a:lnTo>
                  <a:lnTo>
                    <a:pt x="2418" y="16463"/>
                  </a:lnTo>
                  <a:lnTo>
                    <a:pt x="3101" y="16649"/>
                  </a:lnTo>
                  <a:lnTo>
                    <a:pt x="3258" y="17453"/>
                  </a:lnTo>
                  <a:lnTo>
                    <a:pt x="3048" y="18258"/>
                  </a:lnTo>
                  <a:cubicBezTo>
                    <a:pt x="3048" y="18258"/>
                    <a:pt x="0" y="21600"/>
                    <a:pt x="0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9" name="Shape 1276"/>
            <p:cNvSpPr/>
            <p:nvPr/>
          </p:nvSpPr>
          <p:spPr>
            <a:xfrm rot="239813">
              <a:off x="19891261" y="5713843"/>
              <a:ext cx="1287348" cy="1092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505" y="16834"/>
                  </a:lnTo>
                  <a:lnTo>
                    <a:pt x="15661" y="17515"/>
                  </a:lnTo>
                  <a:lnTo>
                    <a:pt x="16975" y="19062"/>
                  </a:lnTo>
                  <a:lnTo>
                    <a:pt x="18132" y="19062"/>
                  </a:lnTo>
                  <a:lnTo>
                    <a:pt x="19130" y="19434"/>
                  </a:lnTo>
                  <a:lnTo>
                    <a:pt x="20076" y="19372"/>
                  </a:lnTo>
                  <a:lnTo>
                    <a:pt x="20812" y="19681"/>
                  </a:lnTo>
                  <a:lnTo>
                    <a:pt x="21232" y="19434"/>
                  </a:lnTo>
                  <a:lnTo>
                    <a:pt x="21600" y="17948"/>
                  </a:lnTo>
                  <a:lnTo>
                    <a:pt x="20286" y="15101"/>
                  </a:lnTo>
                  <a:lnTo>
                    <a:pt x="20129" y="13183"/>
                  </a:lnTo>
                  <a:lnTo>
                    <a:pt x="19760" y="12254"/>
                  </a:lnTo>
                  <a:lnTo>
                    <a:pt x="19655" y="9964"/>
                  </a:lnTo>
                  <a:lnTo>
                    <a:pt x="18394" y="5323"/>
                  </a:lnTo>
                  <a:lnTo>
                    <a:pt x="17658" y="4580"/>
                  </a:lnTo>
                  <a:lnTo>
                    <a:pt x="16975" y="2228"/>
                  </a:lnTo>
                  <a:lnTo>
                    <a:pt x="16712" y="1300"/>
                  </a:lnTo>
                  <a:lnTo>
                    <a:pt x="16345" y="0"/>
                  </a:lnTo>
                  <a:lnTo>
                    <a:pt x="11667" y="2166"/>
                  </a:lnTo>
                  <a:lnTo>
                    <a:pt x="10721" y="3218"/>
                  </a:lnTo>
                  <a:lnTo>
                    <a:pt x="10406" y="4642"/>
                  </a:lnTo>
                  <a:lnTo>
                    <a:pt x="10406" y="5756"/>
                  </a:lnTo>
                  <a:lnTo>
                    <a:pt x="10196" y="6313"/>
                  </a:lnTo>
                  <a:lnTo>
                    <a:pt x="9302" y="7241"/>
                  </a:lnTo>
                  <a:lnTo>
                    <a:pt x="9092" y="7860"/>
                  </a:lnTo>
                  <a:lnTo>
                    <a:pt x="9617" y="7984"/>
                  </a:lnTo>
                  <a:lnTo>
                    <a:pt x="10091" y="8479"/>
                  </a:lnTo>
                  <a:lnTo>
                    <a:pt x="9617" y="9593"/>
                  </a:lnTo>
                  <a:lnTo>
                    <a:pt x="10301" y="10398"/>
                  </a:lnTo>
                  <a:lnTo>
                    <a:pt x="10196" y="11202"/>
                  </a:lnTo>
                  <a:lnTo>
                    <a:pt x="9407" y="11264"/>
                  </a:lnTo>
                  <a:lnTo>
                    <a:pt x="8251" y="12564"/>
                  </a:lnTo>
                  <a:lnTo>
                    <a:pt x="7305" y="13183"/>
                  </a:lnTo>
                  <a:lnTo>
                    <a:pt x="6832" y="13678"/>
                  </a:lnTo>
                  <a:lnTo>
                    <a:pt x="6254" y="13678"/>
                  </a:lnTo>
                  <a:lnTo>
                    <a:pt x="5203" y="13616"/>
                  </a:lnTo>
                  <a:lnTo>
                    <a:pt x="3942" y="14235"/>
                  </a:lnTo>
                  <a:lnTo>
                    <a:pt x="2733" y="14792"/>
                  </a:lnTo>
                  <a:lnTo>
                    <a:pt x="2418" y="16463"/>
                  </a:lnTo>
                  <a:lnTo>
                    <a:pt x="3101" y="16649"/>
                  </a:lnTo>
                  <a:lnTo>
                    <a:pt x="3258" y="17453"/>
                  </a:lnTo>
                  <a:lnTo>
                    <a:pt x="3048" y="18258"/>
                  </a:lnTo>
                  <a:cubicBezTo>
                    <a:pt x="3048" y="18258"/>
                    <a:pt x="0" y="21600"/>
                    <a:pt x="0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0" name="Shape 1277"/>
            <p:cNvSpPr/>
            <p:nvPr/>
          </p:nvSpPr>
          <p:spPr>
            <a:xfrm rot="239813">
              <a:off x="21091962" y="6593170"/>
              <a:ext cx="335153" cy="253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" y="21600"/>
                  </a:moveTo>
                  <a:lnTo>
                    <a:pt x="9084" y="14667"/>
                  </a:lnTo>
                  <a:lnTo>
                    <a:pt x="12919" y="10400"/>
                  </a:lnTo>
                  <a:lnTo>
                    <a:pt x="21600" y="0"/>
                  </a:lnTo>
                  <a:lnTo>
                    <a:pt x="19985" y="267"/>
                  </a:lnTo>
                  <a:lnTo>
                    <a:pt x="17562" y="3200"/>
                  </a:lnTo>
                  <a:lnTo>
                    <a:pt x="14938" y="3200"/>
                  </a:lnTo>
                  <a:lnTo>
                    <a:pt x="13526" y="5333"/>
                  </a:lnTo>
                  <a:lnTo>
                    <a:pt x="11507" y="5600"/>
                  </a:lnTo>
                  <a:lnTo>
                    <a:pt x="7872" y="8800"/>
                  </a:lnTo>
                  <a:lnTo>
                    <a:pt x="5450" y="10400"/>
                  </a:lnTo>
                  <a:lnTo>
                    <a:pt x="3432" y="13334"/>
                  </a:lnTo>
                  <a:lnTo>
                    <a:pt x="0" y="17867"/>
                  </a:lnTo>
                  <a:cubicBezTo>
                    <a:pt x="0" y="17867"/>
                    <a:pt x="807" y="21600"/>
                    <a:pt x="807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1" name="Shape 1278"/>
            <p:cNvSpPr/>
            <p:nvPr/>
          </p:nvSpPr>
          <p:spPr>
            <a:xfrm rot="239813">
              <a:off x="21091962" y="6593170"/>
              <a:ext cx="335153" cy="253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" y="21600"/>
                  </a:moveTo>
                  <a:lnTo>
                    <a:pt x="9084" y="14667"/>
                  </a:lnTo>
                  <a:lnTo>
                    <a:pt x="12919" y="10400"/>
                  </a:lnTo>
                  <a:lnTo>
                    <a:pt x="21600" y="0"/>
                  </a:lnTo>
                  <a:lnTo>
                    <a:pt x="19985" y="267"/>
                  </a:lnTo>
                  <a:lnTo>
                    <a:pt x="17562" y="3200"/>
                  </a:lnTo>
                  <a:lnTo>
                    <a:pt x="14938" y="3200"/>
                  </a:lnTo>
                  <a:lnTo>
                    <a:pt x="13526" y="5333"/>
                  </a:lnTo>
                  <a:lnTo>
                    <a:pt x="11507" y="5600"/>
                  </a:lnTo>
                  <a:lnTo>
                    <a:pt x="7872" y="8800"/>
                  </a:lnTo>
                  <a:lnTo>
                    <a:pt x="5450" y="10400"/>
                  </a:lnTo>
                  <a:lnTo>
                    <a:pt x="3432" y="13334"/>
                  </a:lnTo>
                  <a:lnTo>
                    <a:pt x="0" y="17867"/>
                  </a:lnTo>
                  <a:cubicBezTo>
                    <a:pt x="0" y="17867"/>
                    <a:pt x="807" y="21600"/>
                    <a:pt x="807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2" name="Shape 1279"/>
            <p:cNvSpPr/>
            <p:nvPr/>
          </p:nvSpPr>
          <p:spPr>
            <a:xfrm rot="239813">
              <a:off x="19437413" y="7302369"/>
              <a:ext cx="1487799" cy="1004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91" y="21331"/>
                  </a:lnTo>
                  <a:lnTo>
                    <a:pt x="21600" y="11439"/>
                  </a:lnTo>
                  <a:lnTo>
                    <a:pt x="21009" y="10564"/>
                  </a:lnTo>
                  <a:lnTo>
                    <a:pt x="20600" y="10968"/>
                  </a:lnTo>
                  <a:lnTo>
                    <a:pt x="20054" y="10968"/>
                  </a:lnTo>
                  <a:lnTo>
                    <a:pt x="19554" y="10430"/>
                  </a:lnTo>
                  <a:lnTo>
                    <a:pt x="18826" y="10497"/>
                  </a:lnTo>
                  <a:lnTo>
                    <a:pt x="19326" y="9757"/>
                  </a:lnTo>
                  <a:lnTo>
                    <a:pt x="19827" y="10026"/>
                  </a:lnTo>
                  <a:lnTo>
                    <a:pt x="20281" y="10363"/>
                  </a:lnTo>
                  <a:lnTo>
                    <a:pt x="20191" y="9757"/>
                  </a:lnTo>
                  <a:lnTo>
                    <a:pt x="19872" y="9353"/>
                  </a:lnTo>
                  <a:lnTo>
                    <a:pt x="19417" y="9353"/>
                  </a:lnTo>
                  <a:lnTo>
                    <a:pt x="19054" y="8478"/>
                  </a:lnTo>
                  <a:lnTo>
                    <a:pt x="19599" y="8478"/>
                  </a:lnTo>
                  <a:lnTo>
                    <a:pt x="19645" y="7940"/>
                  </a:lnTo>
                  <a:lnTo>
                    <a:pt x="18281" y="6594"/>
                  </a:lnTo>
                  <a:lnTo>
                    <a:pt x="18644" y="6123"/>
                  </a:lnTo>
                  <a:lnTo>
                    <a:pt x="19417" y="6729"/>
                  </a:lnTo>
                  <a:lnTo>
                    <a:pt x="19463" y="5854"/>
                  </a:lnTo>
                  <a:lnTo>
                    <a:pt x="18781" y="4778"/>
                  </a:lnTo>
                  <a:lnTo>
                    <a:pt x="17689" y="4845"/>
                  </a:lnTo>
                  <a:lnTo>
                    <a:pt x="17144" y="4172"/>
                  </a:lnTo>
                  <a:lnTo>
                    <a:pt x="16689" y="4239"/>
                  </a:lnTo>
                  <a:lnTo>
                    <a:pt x="16234" y="3903"/>
                  </a:lnTo>
                  <a:lnTo>
                    <a:pt x="16416" y="2086"/>
                  </a:lnTo>
                  <a:lnTo>
                    <a:pt x="15779" y="1211"/>
                  </a:lnTo>
                  <a:lnTo>
                    <a:pt x="14415" y="0"/>
                  </a:lnTo>
                  <a:lnTo>
                    <a:pt x="13915" y="404"/>
                  </a:lnTo>
                  <a:lnTo>
                    <a:pt x="13779" y="1211"/>
                  </a:lnTo>
                  <a:lnTo>
                    <a:pt x="13642" y="1413"/>
                  </a:lnTo>
                  <a:lnTo>
                    <a:pt x="12733" y="1009"/>
                  </a:lnTo>
                  <a:lnTo>
                    <a:pt x="12323" y="1211"/>
                  </a:lnTo>
                  <a:lnTo>
                    <a:pt x="12369" y="2086"/>
                  </a:lnTo>
                  <a:lnTo>
                    <a:pt x="10823" y="5114"/>
                  </a:lnTo>
                  <a:lnTo>
                    <a:pt x="10686" y="6392"/>
                  </a:lnTo>
                  <a:lnTo>
                    <a:pt x="9550" y="7402"/>
                  </a:lnTo>
                  <a:lnTo>
                    <a:pt x="8913" y="9286"/>
                  </a:lnTo>
                  <a:lnTo>
                    <a:pt x="8595" y="10295"/>
                  </a:lnTo>
                  <a:lnTo>
                    <a:pt x="8322" y="13458"/>
                  </a:lnTo>
                  <a:lnTo>
                    <a:pt x="8276" y="13862"/>
                  </a:lnTo>
                  <a:lnTo>
                    <a:pt x="7276" y="14602"/>
                  </a:lnTo>
                  <a:lnTo>
                    <a:pt x="6230" y="15275"/>
                  </a:lnTo>
                  <a:lnTo>
                    <a:pt x="5684" y="15678"/>
                  </a:lnTo>
                  <a:lnTo>
                    <a:pt x="5457" y="16890"/>
                  </a:lnTo>
                  <a:lnTo>
                    <a:pt x="4638" y="16284"/>
                  </a:lnTo>
                  <a:lnTo>
                    <a:pt x="4320" y="16217"/>
                  </a:lnTo>
                  <a:lnTo>
                    <a:pt x="3365" y="14737"/>
                  </a:lnTo>
                  <a:lnTo>
                    <a:pt x="3047" y="15006"/>
                  </a:lnTo>
                  <a:lnTo>
                    <a:pt x="3001" y="16419"/>
                  </a:lnTo>
                  <a:lnTo>
                    <a:pt x="1910" y="17697"/>
                  </a:lnTo>
                  <a:lnTo>
                    <a:pt x="1637" y="19312"/>
                  </a:lnTo>
                  <a:cubicBezTo>
                    <a:pt x="1637" y="19312"/>
                    <a:pt x="0" y="21600"/>
                    <a:pt x="0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3" name="Shape 1280"/>
            <p:cNvSpPr/>
            <p:nvPr/>
          </p:nvSpPr>
          <p:spPr>
            <a:xfrm rot="239813">
              <a:off x="19437413" y="7302369"/>
              <a:ext cx="1487799" cy="1004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091" y="21331"/>
                  </a:lnTo>
                  <a:lnTo>
                    <a:pt x="21600" y="11439"/>
                  </a:lnTo>
                  <a:lnTo>
                    <a:pt x="21009" y="10564"/>
                  </a:lnTo>
                  <a:lnTo>
                    <a:pt x="20600" y="10968"/>
                  </a:lnTo>
                  <a:lnTo>
                    <a:pt x="20054" y="10968"/>
                  </a:lnTo>
                  <a:lnTo>
                    <a:pt x="19554" y="10430"/>
                  </a:lnTo>
                  <a:lnTo>
                    <a:pt x="18826" y="10497"/>
                  </a:lnTo>
                  <a:lnTo>
                    <a:pt x="19326" y="9757"/>
                  </a:lnTo>
                  <a:lnTo>
                    <a:pt x="19827" y="10026"/>
                  </a:lnTo>
                  <a:lnTo>
                    <a:pt x="20281" y="10363"/>
                  </a:lnTo>
                  <a:lnTo>
                    <a:pt x="20191" y="9757"/>
                  </a:lnTo>
                  <a:lnTo>
                    <a:pt x="19872" y="9353"/>
                  </a:lnTo>
                  <a:lnTo>
                    <a:pt x="19417" y="9353"/>
                  </a:lnTo>
                  <a:lnTo>
                    <a:pt x="19054" y="8478"/>
                  </a:lnTo>
                  <a:lnTo>
                    <a:pt x="19599" y="8478"/>
                  </a:lnTo>
                  <a:lnTo>
                    <a:pt x="19645" y="7940"/>
                  </a:lnTo>
                  <a:lnTo>
                    <a:pt x="18281" y="6594"/>
                  </a:lnTo>
                  <a:lnTo>
                    <a:pt x="18644" y="6123"/>
                  </a:lnTo>
                  <a:lnTo>
                    <a:pt x="19417" y="6729"/>
                  </a:lnTo>
                  <a:lnTo>
                    <a:pt x="19463" y="5854"/>
                  </a:lnTo>
                  <a:lnTo>
                    <a:pt x="18781" y="4778"/>
                  </a:lnTo>
                  <a:lnTo>
                    <a:pt x="17689" y="4845"/>
                  </a:lnTo>
                  <a:lnTo>
                    <a:pt x="17144" y="4172"/>
                  </a:lnTo>
                  <a:lnTo>
                    <a:pt x="16689" y="4239"/>
                  </a:lnTo>
                  <a:lnTo>
                    <a:pt x="16234" y="3903"/>
                  </a:lnTo>
                  <a:lnTo>
                    <a:pt x="16416" y="2086"/>
                  </a:lnTo>
                  <a:lnTo>
                    <a:pt x="15779" y="1211"/>
                  </a:lnTo>
                  <a:lnTo>
                    <a:pt x="14415" y="0"/>
                  </a:lnTo>
                  <a:lnTo>
                    <a:pt x="13915" y="404"/>
                  </a:lnTo>
                  <a:lnTo>
                    <a:pt x="13779" y="1211"/>
                  </a:lnTo>
                  <a:lnTo>
                    <a:pt x="13642" y="1413"/>
                  </a:lnTo>
                  <a:lnTo>
                    <a:pt x="12733" y="1009"/>
                  </a:lnTo>
                  <a:lnTo>
                    <a:pt x="12323" y="1211"/>
                  </a:lnTo>
                  <a:lnTo>
                    <a:pt x="12369" y="2086"/>
                  </a:lnTo>
                  <a:lnTo>
                    <a:pt x="10823" y="5114"/>
                  </a:lnTo>
                  <a:lnTo>
                    <a:pt x="10686" y="6392"/>
                  </a:lnTo>
                  <a:lnTo>
                    <a:pt x="9550" y="7402"/>
                  </a:lnTo>
                  <a:lnTo>
                    <a:pt x="8913" y="9286"/>
                  </a:lnTo>
                  <a:lnTo>
                    <a:pt x="8595" y="10295"/>
                  </a:lnTo>
                  <a:lnTo>
                    <a:pt x="8322" y="13458"/>
                  </a:lnTo>
                  <a:lnTo>
                    <a:pt x="8276" y="13862"/>
                  </a:lnTo>
                  <a:lnTo>
                    <a:pt x="7276" y="14602"/>
                  </a:lnTo>
                  <a:lnTo>
                    <a:pt x="6230" y="15275"/>
                  </a:lnTo>
                  <a:lnTo>
                    <a:pt x="5684" y="15678"/>
                  </a:lnTo>
                  <a:lnTo>
                    <a:pt x="5457" y="16890"/>
                  </a:lnTo>
                  <a:lnTo>
                    <a:pt x="4638" y="16284"/>
                  </a:lnTo>
                  <a:lnTo>
                    <a:pt x="4320" y="16217"/>
                  </a:lnTo>
                  <a:lnTo>
                    <a:pt x="3365" y="14737"/>
                  </a:lnTo>
                  <a:lnTo>
                    <a:pt x="3047" y="15006"/>
                  </a:lnTo>
                  <a:lnTo>
                    <a:pt x="3001" y="16419"/>
                  </a:lnTo>
                  <a:lnTo>
                    <a:pt x="1910" y="17697"/>
                  </a:lnTo>
                  <a:lnTo>
                    <a:pt x="1637" y="19312"/>
                  </a:lnTo>
                  <a:cubicBezTo>
                    <a:pt x="1637" y="19312"/>
                    <a:pt x="0" y="21600"/>
                    <a:pt x="0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4" name="Shape 1281"/>
            <p:cNvSpPr/>
            <p:nvPr/>
          </p:nvSpPr>
          <p:spPr>
            <a:xfrm rot="239813">
              <a:off x="20889371" y="7560523"/>
              <a:ext cx="65796" cy="143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71" y="0"/>
                  </a:moveTo>
                  <a:lnTo>
                    <a:pt x="2055" y="11270"/>
                  </a:lnTo>
                  <a:lnTo>
                    <a:pt x="0" y="18784"/>
                  </a:lnTo>
                  <a:lnTo>
                    <a:pt x="4116" y="21600"/>
                  </a:lnTo>
                  <a:lnTo>
                    <a:pt x="13367" y="17845"/>
                  </a:lnTo>
                  <a:lnTo>
                    <a:pt x="21600" y="6575"/>
                  </a:lnTo>
                  <a:lnTo>
                    <a:pt x="11313" y="2350"/>
                  </a:lnTo>
                  <a:cubicBezTo>
                    <a:pt x="11313" y="2350"/>
                    <a:pt x="6171" y="0"/>
                    <a:pt x="617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5" name="Shape 1282"/>
            <p:cNvSpPr/>
            <p:nvPr/>
          </p:nvSpPr>
          <p:spPr>
            <a:xfrm rot="239813">
              <a:off x="20889371" y="7560523"/>
              <a:ext cx="65796" cy="143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71" y="0"/>
                  </a:moveTo>
                  <a:lnTo>
                    <a:pt x="2055" y="11270"/>
                  </a:lnTo>
                  <a:lnTo>
                    <a:pt x="0" y="18784"/>
                  </a:lnTo>
                  <a:lnTo>
                    <a:pt x="4116" y="21600"/>
                  </a:lnTo>
                  <a:lnTo>
                    <a:pt x="13367" y="17845"/>
                  </a:lnTo>
                  <a:lnTo>
                    <a:pt x="21600" y="6575"/>
                  </a:lnTo>
                  <a:lnTo>
                    <a:pt x="11313" y="2350"/>
                  </a:lnTo>
                  <a:cubicBezTo>
                    <a:pt x="11313" y="2350"/>
                    <a:pt x="6171" y="0"/>
                    <a:pt x="617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6" name="Shape 1283"/>
            <p:cNvSpPr/>
            <p:nvPr/>
          </p:nvSpPr>
          <p:spPr>
            <a:xfrm rot="239813">
              <a:off x="18966634" y="6786551"/>
              <a:ext cx="860313" cy="966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942"/>
                  </a:moveTo>
                  <a:lnTo>
                    <a:pt x="3784" y="20062"/>
                  </a:lnTo>
                  <a:lnTo>
                    <a:pt x="5833" y="20901"/>
                  </a:lnTo>
                  <a:lnTo>
                    <a:pt x="7568" y="20901"/>
                  </a:lnTo>
                  <a:lnTo>
                    <a:pt x="11273" y="20552"/>
                  </a:lnTo>
                  <a:lnTo>
                    <a:pt x="12692" y="19992"/>
                  </a:lnTo>
                  <a:lnTo>
                    <a:pt x="13165" y="20622"/>
                  </a:lnTo>
                  <a:lnTo>
                    <a:pt x="13874" y="20691"/>
                  </a:lnTo>
                  <a:lnTo>
                    <a:pt x="14427" y="21460"/>
                  </a:lnTo>
                  <a:lnTo>
                    <a:pt x="15057" y="21600"/>
                  </a:lnTo>
                  <a:lnTo>
                    <a:pt x="16870" y="19643"/>
                  </a:lnTo>
                  <a:lnTo>
                    <a:pt x="16397" y="19083"/>
                  </a:lnTo>
                  <a:lnTo>
                    <a:pt x="16634" y="17965"/>
                  </a:lnTo>
                  <a:lnTo>
                    <a:pt x="17737" y="17616"/>
                  </a:lnTo>
                  <a:lnTo>
                    <a:pt x="17973" y="18315"/>
                  </a:lnTo>
                  <a:lnTo>
                    <a:pt x="18683" y="17546"/>
                  </a:lnTo>
                  <a:lnTo>
                    <a:pt x="18289" y="16637"/>
                  </a:lnTo>
                  <a:lnTo>
                    <a:pt x="17816" y="16008"/>
                  </a:lnTo>
                  <a:lnTo>
                    <a:pt x="18683" y="15448"/>
                  </a:lnTo>
                  <a:lnTo>
                    <a:pt x="20811" y="14471"/>
                  </a:lnTo>
                  <a:cubicBezTo>
                    <a:pt x="21153" y="13888"/>
                    <a:pt x="21259" y="12466"/>
                    <a:pt x="21600" y="11884"/>
                  </a:cubicBezTo>
                  <a:cubicBezTo>
                    <a:pt x="21574" y="10159"/>
                    <a:pt x="21548" y="8435"/>
                    <a:pt x="21521" y="6711"/>
                  </a:cubicBezTo>
                  <a:lnTo>
                    <a:pt x="19235" y="0"/>
                  </a:lnTo>
                  <a:lnTo>
                    <a:pt x="12771" y="4683"/>
                  </a:lnTo>
                  <a:lnTo>
                    <a:pt x="10958" y="5243"/>
                  </a:lnTo>
                  <a:lnTo>
                    <a:pt x="10091" y="5802"/>
                  </a:lnTo>
                  <a:lnTo>
                    <a:pt x="9224" y="4963"/>
                  </a:lnTo>
                  <a:lnTo>
                    <a:pt x="8120" y="5173"/>
                  </a:lnTo>
                  <a:lnTo>
                    <a:pt x="6386" y="4474"/>
                  </a:lnTo>
                  <a:cubicBezTo>
                    <a:pt x="6386" y="4474"/>
                    <a:pt x="0" y="5942"/>
                    <a:pt x="0" y="5942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7" name="Shape 1284"/>
            <p:cNvSpPr/>
            <p:nvPr/>
          </p:nvSpPr>
          <p:spPr>
            <a:xfrm rot="239813">
              <a:off x="18966634" y="6786551"/>
              <a:ext cx="860313" cy="9660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942"/>
                  </a:moveTo>
                  <a:lnTo>
                    <a:pt x="3784" y="20062"/>
                  </a:lnTo>
                  <a:lnTo>
                    <a:pt x="5833" y="20901"/>
                  </a:lnTo>
                  <a:lnTo>
                    <a:pt x="7568" y="20901"/>
                  </a:lnTo>
                  <a:lnTo>
                    <a:pt x="11273" y="20552"/>
                  </a:lnTo>
                  <a:lnTo>
                    <a:pt x="12692" y="19992"/>
                  </a:lnTo>
                  <a:lnTo>
                    <a:pt x="13165" y="20622"/>
                  </a:lnTo>
                  <a:lnTo>
                    <a:pt x="13874" y="20691"/>
                  </a:lnTo>
                  <a:lnTo>
                    <a:pt x="14427" y="21460"/>
                  </a:lnTo>
                  <a:lnTo>
                    <a:pt x="15057" y="21600"/>
                  </a:lnTo>
                  <a:lnTo>
                    <a:pt x="16870" y="19643"/>
                  </a:lnTo>
                  <a:lnTo>
                    <a:pt x="16397" y="19084"/>
                  </a:lnTo>
                  <a:lnTo>
                    <a:pt x="16634" y="17965"/>
                  </a:lnTo>
                  <a:lnTo>
                    <a:pt x="17737" y="17616"/>
                  </a:lnTo>
                  <a:lnTo>
                    <a:pt x="17973" y="18315"/>
                  </a:lnTo>
                  <a:lnTo>
                    <a:pt x="18683" y="17546"/>
                  </a:lnTo>
                  <a:lnTo>
                    <a:pt x="18289" y="16637"/>
                  </a:lnTo>
                  <a:lnTo>
                    <a:pt x="17816" y="16008"/>
                  </a:lnTo>
                  <a:lnTo>
                    <a:pt x="18683" y="15448"/>
                  </a:lnTo>
                  <a:lnTo>
                    <a:pt x="20811" y="14471"/>
                  </a:lnTo>
                  <a:cubicBezTo>
                    <a:pt x="21153" y="13888"/>
                    <a:pt x="21259" y="12466"/>
                    <a:pt x="21600" y="11884"/>
                  </a:cubicBezTo>
                  <a:cubicBezTo>
                    <a:pt x="21574" y="10159"/>
                    <a:pt x="21548" y="8435"/>
                    <a:pt x="21521" y="6711"/>
                  </a:cubicBezTo>
                  <a:lnTo>
                    <a:pt x="19235" y="0"/>
                  </a:lnTo>
                  <a:lnTo>
                    <a:pt x="12771" y="4683"/>
                  </a:lnTo>
                  <a:lnTo>
                    <a:pt x="10958" y="5243"/>
                  </a:lnTo>
                  <a:lnTo>
                    <a:pt x="10091" y="5802"/>
                  </a:lnTo>
                  <a:lnTo>
                    <a:pt x="9223" y="4963"/>
                  </a:lnTo>
                  <a:lnTo>
                    <a:pt x="8120" y="5173"/>
                  </a:lnTo>
                  <a:lnTo>
                    <a:pt x="6386" y="4474"/>
                  </a:lnTo>
                  <a:cubicBezTo>
                    <a:pt x="6386" y="4474"/>
                    <a:pt x="0" y="5942"/>
                    <a:pt x="0" y="5942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</p:grpSp>
      <p:sp>
        <p:nvSpPr>
          <p:cNvPr id="108" name="7 CuadroTexto"/>
          <p:cNvSpPr txBox="1"/>
          <p:nvPr/>
        </p:nvSpPr>
        <p:spPr>
          <a:xfrm>
            <a:off x="6801517" y="2080361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782468" y="1804114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782468" y="2022635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111" name="7 CuadroTexto"/>
          <p:cNvSpPr txBox="1"/>
          <p:nvPr/>
        </p:nvSpPr>
        <p:spPr>
          <a:xfrm>
            <a:off x="6820566" y="3879349"/>
            <a:ext cx="36240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and scrambled it to make a type specimen book It has survived not only five centuries.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801517" y="3603102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6801517" y="3821623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</p:spTree>
    <p:extLst>
      <p:ext uri="{BB962C8B-B14F-4D97-AF65-F5344CB8AC3E}">
        <p14:creationId xmlns:p14="http://schemas.microsoft.com/office/powerpoint/2010/main" val="201995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09" grpId="0"/>
      <p:bldP spid="110" grpId="0"/>
      <p:bldP spid="111" grpId="0"/>
      <p:bldP spid="112" grpId="0"/>
      <p:bldP spid="113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699440" y="1377590"/>
            <a:ext cx="4292674" cy="3799365"/>
            <a:chOff x="2603500" y="3666083"/>
            <a:chExt cx="10121900" cy="8958704"/>
          </a:xfrm>
          <a:solidFill>
            <a:schemeClr val="bg2">
              <a:lumMod val="90000"/>
            </a:schemeClr>
          </a:solidFill>
        </p:grpSpPr>
        <p:sp>
          <p:nvSpPr>
            <p:cNvPr id="4" name="Shape 1448"/>
            <p:cNvSpPr/>
            <p:nvPr/>
          </p:nvSpPr>
          <p:spPr>
            <a:xfrm>
              <a:off x="5521066" y="9600548"/>
              <a:ext cx="1868285" cy="2038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56" y="9533"/>
                  </a:moveTo>
                  <a:lnTo>
                    <a:pt x="19959" y="8852"/>
                  </a:lnTo>
                  <a:lnTo>
                    <a:pt x="20428" y="7490"/>
                  </a:lnTo>
                  <a:lnTo>
                    <a:pt x="21366" y="6809"/>
                  </a:lnTo>
                  <a:lnTo>
                    <a:pt x="21600" y="6355"/>
                  </a:lnTo>
                  <a:lnTo>
                    <a:pt x="20662" y="5674"/>
                  </a:lnTo>
                  <a:lnTo>
                    <a:pt x="19491" y="5674"/>
                  </a:lnTo>
                  <a:lnTo>
                    <a:pt x="18514" y="6355"/>
                  </a:lnTo>
                  <a:lnTo>
                    <a:pt x="17811" y="7263"/>
                  </a:lnTo>
                  <a:lnTo>
                    <a:pt x="16874" y="7263"/>
                  </a:lnTo>
                  <a:lnTo>
                    <a:pt x="15936" y="7263"/>
                  </a:lnTo>
                  <a:lnTo>
                    <a:pt x="15233" y="6809"/>
                  </a:lnTo>
                  <a:lnTo>
                    <a:pt x="14764" y="6809"/>
                  </a:lnTo>
                  <a:lnTo>
                    <a:pt x="14296" y="7490"/>
                  </a:lnTo>
                  <a:lnTo>
                    <a:pt x="13827" y="7490"/>
                  </a:lnTo>
                  <a:lnTo>
                    <a:pt x="12890" y="7263"/>
                  </a:lnTo>
                  <a:lnTo>
                    <a:pt x="11249" y="7036"/>
                  </a:lnTo>
                  <a:lnTo>
                    <a:pt x="8906" y="5901"/>
                  </a:lnTo>
                  <a:lnTo>
                    <a:pt x="9609" y="4539"/>
                  </a:lnTo>
                  <a:lnTo>
                    <a:pt x="8437" y="4085"/>
                  </a:lnTo>
                  <a:lnTo>
                    <a:pt x="7968" y="3177"/>
                  </a:lnTo>
                  <a:lnTo>
                    <a:pt x="8437" y="2496"/>
                  </a:lnTo>
                  <a:lnTo>
                    <a:pt x="8203" y="1816"/>
                  </a:lnTo>
                  <a:lnTo>
                    <a:pt x="9140" y="454"/>
                  </a:lnTo>
                  <a:lnTo>
                    <a:pt x="8906" y="0"/>
                  </a:lnTo>
                  <a:lnTo>
                    <a:pt x="7499" y="0"/>
                  </a:lnTo>
                  <a:lnTo>
                    <a:pt x="6562" y="0"/>
                  </a:lnTo>
                  <a:lnTo>
                    <a:pt x="6796" y="227"/>
                  </a:lnTo>
                  <a:lnTo>
                    <a:pt x="7031" y="454"/>
                  </a:lnTo>
                  <a:lnTo>
                    <a:pt x="4453" y="908"/>
                  </a:lnTo>
                  <a:lnTo>
                    <a:pt x="4453" y="2043"/>
                  </a:lnTo>
                  <a:lnTo>
                    <a:pt x="5156" y="2496"/>
                  </a:lnTo>
                  <a:lnTo>
                    <a:pt x="4687" y="3632"/>
                  </a:lnTo>
                  <a:lnTo>
                    <a:pt x="4218" y="4539"/>
                  </a:lnTo>
                  <a:lnTo>
                    <a:pt x="2812" y="6582"/>
                  </a:lnTo>
                  <a:lnTo>
                    <a:pt x="1875" y="6582"/>
                  </a:lnTo>
                  <a:lnTo>
                    <a:pt x="1172" y="7263"/>
                  </a:lnTo>
                  <a:lnTo>
                    <a:pt x="1640" y="8171"/>
                  </a:lnTo>
                  <a:lnTo>
                    <a:pt x="2343" y="9079"/>
                  </a:lnTo>
                  <a:lnTo>
                    <a:pt x="1406" y="9533"/>
                  </a:lnTo>
                  <a:lnTo>
                    <a:pt x="469" y="9760"/>
                  </a:lnTo>
                  <a:lnTo>
                    <a:pt x="0" y="9987"/>
                  </a:lnTo>
                  <a:lnTo>
                    <a:pt x="937" y="11121"/>
                  </a:lnTo>
                  <a:lnTo>
                    <a:pt x="1640" y="12029"/>
                  </a:lnTo>
                  <a:lnTo>
                    <a:pt x="3047" y="11121"/>
                  </a:lnTo>
                  <a:lnTo>
                    <a:pt x="3515" y="15434"/>
                  </a:lnTo>
                  <a:lnTo>
                    <a:pt x="4218" y="17288"/>
                  </a:lnTo>
                  <a:lnTo>
                    <a:pt x="5390" y="19331"/>
                  </a:lnTo>
                  <a:lnTo>
                    <a:pt x="6093" y="20465"/>
                  </a:lnTo>
                  <a:lnTo>
                    <a:pt x="6796" y="21600"/>
                  </a:lnTo>
                  <a:lnTo>
                    <a:pt x="7499" y="20919"/>
                  </a:lnTo>
                  <a:lnTo>
                    <a:pt x="8437" y="19784"/>
                  </a:lnTo>
                  <a:lnTo>
                    <a:pt x="8671" y="18877"/>
                  </a:lnTo>
                  <a:lnTo>
                    <a:pt x="8906" y="17288"/>
                  </a:lnTo>
                  <a:lnTo>
                    <a:pt x="9140" y="15888"/>
                  </a:lnTo>
                  <a:lnTo>
                    <a:pt x="10780" y="14526"/>
                  </a:lnTo>
                  <a:lnTo>
                    <a:pt x="12421" y="13391"/>
                  </a:lnTo>
                  <a:lnTo>
                    <a:pt x="13358" y="12484"/>
                  </a:lnTo>
                  <a:lnTo>
                    <a:pt x="14061" y="11348"/>
                  </a:lnTo>
                  <a:lnTo>
                    <a:pt x="15233" y="11121"/>
                  </a:lnTo>
                  <a:lnTo>
                    <a:pt x="14764" y="9306"/>
                  </a:lnTo>
                  <a:lnTo>
                    <a:pt x="14530" y="8852"/>
                  </a:lnTo>
                  <a:lnTo>
                    <a:pt x="14764" y="8625"/>
                  </a:lnTo>
                  <a:lnTo>
                    <a:pt x="14999" y="8171"/>
                  </a:lnTo>
                  <a:lnTo>
                    <a:pt x="15702" y="8171"/>
                  </a:lnTo>
                  <a:lnTo>
                    <a:pt x="16405" y="8625"/>
                  </a:lnTo>
                  <a:lnTo>
                    <a:pt x="17811" y="8852"/>
                  </a:lnTo>
                  <a:lnTo>
                    <a:pt x="17577" y="9306"/>
                  </a:lnTo>
                  <a:lnTo>
                    <a:pt x="17342" y="9760"/>
                  </a:lnTo>
                  <a:lnTo>
                    <a:pt x="18045" y="9987"/>
                  </a:lnTo>
                  <a:lnTo>
                    <a:pt x="17811" y="10895"/>
                  </a:lnTo>
                  <a:lnTo>
                    <a:pt x="18045" y="11575"/>
                  </a:lnTo>
                  <a:lnTo>
                    <a:pt x="18514" y="10668"/>
                  </a:lnTo>
                  <a:cubicBezTo>
                    <a:pt x="18514" y="10668"/>
                    <a:pt x="19256" y="9533"/>
                    <a:pt x="19256" y="953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" name="Shape 1449"/>
            <p:cNvSpPr/>
            <p:nvPr/>
          </p:nvSpPr>
          <p:spPr>
            <a:xfrm>
              <a:off x="5907215" y="7898858"/>
              <a:ext cx="3893609" cy="28756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6" y="3862"/>
                  </a:moveTo>
                  <a:lnTo>
                    <a:pt x="20236" y="3862"/>
                  </a:lnTo>
                  <a:lnTo>
                    <a:pt x="20008" y="3207"/>
                  </a:lnTo>
                  <a:lnTo>
                    <a:pt x="19099" y="2880"/>
                  </a:lnTo>
                  <a:lnTo>
                    <a:pt x="18008" y="0"/>
                  </a:lnTo>
                  <a:lnTo>
                    <a:pt x="16962" y="0"/>
                  </a:lnTo>
                  <a:lnTo>
                    <a:pt x="16643" y="785"/>
                  </a:lnTo>
                  <a:lnTo>
                    <a:pt x="15961" y="2553"/>
                  </a:lnTo>
                  <a:lnTo>
                    <a:pt x="15279" y="2553"/>
                  </a:lnTo>
                  <a:lnTo>
                    <a:pt x="15188" y="2880"/>
                  </a:lnTo>
                  <a:lnTo>
                    <a:pt x="15188" y="2946"/>
                  </a:lnTo>
                  <a:lnTo>
                    <a:pt x="15234" y="2946"/>
                  </a:lnTo>
                  <a:lnTo>
                    <a:pt x="15279" y="2946"/>
                  </a:lnTo>
                  <a:lnTo>
                    <a:pt x="15279" y="3011"/>
                  </a:lnTo>
                  <a:lnTo>
                    <a:pt x="15325" y="3011"/>
                  </a:lnTo>
                  <a:lnTo>
                    <a:pt x="15370" y="3011"/>
                  </a:lnTo>
                  <a:lnTo>
                    <a:pt x="15370" y="3076"/>
                  </a:lnTo>
                  <a:lnTo>
                    <a:pt x="15416" y="3076"/>
                  </a:lnTo>
                  <a:lnTo>
                    <a:pt x="15370" y="3076"/>
                  </a:lnTo>
                  <a:lnTo>
                    <a:pt x="15370" y="3011"/>
                  </a:lnTo>
                  <a:lnTo>
                    <a:pt x="15325" y="3011"/>
                  </a:lnTo>
                  <a:lnTo>
                    <a:pt x="15279" y="3011"/>
                  </a:lnTo>
                  <a:lnTo>
                    <a:pt x="15279" y="2946"/>
                  </a:lnTo>
                  <a:lnTo>
                    <a:pt x="15234" y="2946"/>
                  </a:lnTo>
                  <a:lnTo>
                    <a:pt x="15188" y="2946"/>
                  </a:lnTo>
                  <a:lnTo>
                    <a:pt x="15188" y="2880"/>
                  </a:lnTo>
                  <a:lnTo>
                    <a:pt x="14961" y="3535"/>
                  </a:lnTo>
                  <a:lnTo>
                    <a:pt x="14961" y="4320"/>
                  </a:lnTo>
                  <a:lnTo>
                    <a:pt x="15961" y="4516"/>
                  </a:lnTo>
                  <a:lnTo>
                    <a:pt x="16189" y="5171"/>
                  </a:lnTo>
                  <a:lnTo>
                    <a:pt x="15188" y="5629"/>
                  </a:lnTo>
                  <a:lnTo>
                    <a:pt x="14370" y="6153"/>
                  </a:lnTo>
                  <a:lnTo>
                    <a:pt x="13597" y="6611"/>
                  </a:lnTo>
                  <a:lnTo>
                    <a:pt x="13369" y="7724"/>
                  </a:lnTo>
                  <a:lnTo>
                    <a:pt x="12141" y="7920"/>
                  </a:lnTo>
                  <a:lnTo>
                    <a:pt x="10914" y="9033"/>
                  </a:lnTo>
                  <a:lnTo>
                    <a:pt x="9777" y="8247"/>
                  </a:lnTo>
                  <a:lnTo>
                    <a:pt x="8413" y="8051"/>
                  </a:lnTo>
                  <a:lnTo>
                    <a:pt x="7412" y="6611"/>
                  </a:lnTo>
                  <a:lnTo>
                    <a:pt x="5957" y="5956"/>
                  </a:lnTo>
                  <a:lnTo>
                    <a:pt x="5821" y="4320"/>
                  </a:lnTo>
                  <a:lnTo>
                    <a:pt x="5139" y="3862"/>
                  </a:lnTo>
                  <a:lnTo>
                    <a:pt x="5048" y="3731"/>
                  </a:lnTo>
                  <a:lnTo>
                    <a:pt x="5002" y="3796"/>
                  </a:lnTo>
                  <a:lnTo>
                    <a:pt x="4957" y="3927"/>
                  </a:lnTo>
                  <a:lnTo>
                    <a:pt x="4957" y="3993"/>
                  </a:lnTo>
                  <a:lnTo>
                    <a:pt x="4957" y="4058"/>
                  </a:lnTo>
                  <a:lnTo>
                    <a:pt x="4957" y="3993"/>
                  </a:lnTo>
                  <a:lnTo>
                    <a:pt x="4957" y="3927"/>
                  </a:lnTo>
                  <a:lnTo>
                    <a:pt x="5048" y="3731"/>
                  </a:lnTo>
                  <a:lnTo>
                    <a:pt x="4957" y="3535"/>
                  </a:lnTo>
                  <a:lnTo>
                    <a:pt x="4729" y="3731"/>
                  </a:lnTo>
                  <a:lnTo>
                    <a:pt x="4729" y="4058"/>
                  </a:lnTo>
                  <a:lnTo>
                    <a:pt x="4729" y="3731"/>
                  </a:lnTo>
                  <a:lnTo>
                    <a:pt x="4365" y="3862"/>
                  </a:lnTo>
                  <a:lnTo>
                    <a:pt x="4138" y="4844"/>
                  </a:lnTo>
                  <a:lnTo>
                    <a:pt x="3229" y="4647"/>
                  </a:lnTo>
                  <a:lnTo>
                    <a:pt x="3001" y="6284"/>
                  </a:lnTo>
                  <a:lnTo>
                    <a:pt x="2228" y="6480"/>
                  </a:lnTo>
                  <a:lnTo>
                    <a:pt x="2001" y="8378"/>
                  </a:lnTo>
                  <a:lnTo>
                    <a:pt x="1546" y="9033"/>
                  </a:lnTo>
                  <a:lnTo>
                    <a:pt x="1000" y="9687"/>
                  </a:lnTo>
                  <a:lnTo>
                    <a:pt x="91" y="10015"/>
                  </a:lnTo>
                  <a:lnTo>
                    <a:pt x="0" y="10669"/>
                  </a:lnTo>
                  <a:lnTo>
                    <a:pt x="227" y="10931"/>
                  </a:lnTo>
                  <a:lnTo>
                    <a:pt x="318" y="11454"/>
                  </a:lnTo>
                  <a:lnTo>
                    <a:pt x="91" y="11585"/>
                  </a:lnTo>
                  <a:lnTo>
                    <a:pt x="318" y="11913"/>
                  </a:lnTo>
                  <a:lnTo>
                    <a:pt x="682" y="12109"/>
                  </a:lnTo>
                  <a:lnTo>
                    <a:pt x="1000" y="12764"/>
                  </a:lnTo>
                  <a:lnTo>
                    <a:pt x="1455" y="12764"/>
                  </a:lnTo>
                  <a:lnTo>
                    <a:pt x="2137" y="12764"/>
                  </a:lnTo>
                  <a:lnTo>
                    <a:pt x="2228" y="13026"/>
                  </a:lnTo>
                  <a:lnTo>
                    <a:pt x="1773" y="14007"/>
                  </a:lnTo>
                  <a:lnTo>
                    <a:pt x="1910" y="14531"/>
                  </a:lnTo>
                  <a:lnTo>
                    <a:pt x="1682" y="14989"/>
                  </a:lnTo>
                  <a:lnTo>
                    <a:pt x="1910" y="15644"/>
                  </a:lnTo>
                  <a:lnTo>
                    <a:pt x="2456" y="15971"/>
                  </a:lnTo>
                  <a:lnTo>
                    <a:pt x="2365" y="16102"/>
                  </a:lnTo>
                  <a:lnTo>
                    <a:pt x="2592" y="16102"/>
                  </a:lnTo>
                  <a:lnTo>
                    <a:pt x="3365" y="16626"/>
                  </a:lnTo>
                  <a:lnTo>
                    <a:pt x="4047" y="17084"/>
                  </a:lnTo>
                  <a:lnTo>
                    <a:pt x="4729" y="17280"/>
                  </a:lnTo>
                  <a:lnTo>
                    <a:pt x="4957" y="17542"/>
                  </a:lnTo>
                  <a:lnTo>
                    <a:pt x="5139" y="17542"/>
                  </a:lnTo>
                  <a:lnTo>
                    <a:pt x="5502" y="17869"/>
                  </a:lnTo>
                  <a:lnTo>
                    <a:pt x="5957" y="17869"/>
                  </a:lnTo>
                  <a:lnTo>
                    <a:pt x="6412" y="17869"/>
                  </a:lnTo>
                  <a:lnTo>
                    <a:pt x="6730" y="17280"/>
                  </a:lnTo>
                  <a:lnTo>
                    <a:pt x="7185" y="16756"/>
                  </a:lnTo>
                  <a:lnTo>
                    <a:pt x="7731" y="16756"/>
                  </a:lnTo>
                  <a:lnTo>
                    <a:pt x="8185" y="17280"/>
                  </a:lnTo>
                  <a:lnTo>
                    <a:pt x="8413" y="17280"/>
                  </a:lnTo>
                  <a:lnTo>
                    <a:pt x="8640" y="17411"/>
                  </a:lnTo>
                  <a:lnTo>
                    <a:pt x="8776" y="18196"/>
                  </a:lnTo>
                  <a:lnTo>
                    <a:pt x="8549" y="19178"/>
                  </a:lnTo>
                  <a:lnTo>
                    <a:pt x="8549" y="19505"/>
                  </a:lnTo>
                  <a:lnTo>
                    <a:pt x="8867" y="19637"/>
                  </a:lnTo>
                  <a:lnTo>
                    <a:pt x="9095" y="20160"/>
                  </a:lnTo>
                  <a:lnTo>
                    <a:pt x="9095" y="20487"/>
                  </a:lnTo>
                  <a:lnTo>
                    <a:pt x="9640" y="20815"/>
                  </a:lnTo>
                  <a:lnTo>
                    <a:pt x="9549" y="20946"/>
                  </a:lnTo>
                  <a:lnTo>
                    <a:pt x="10095" y="20815"/>
                  </a:lnTo>
                  <a:lnTo>
                    <a:pt x="10232" y="20160"/>
                  </a:lnTo>
                  <a:lnTo>
                    <a:pt x="11368" y="20160"/>
                  </a:lnTo>
                  <a:lnTo>
                    <a:pt x="11778" y="20618"/>
                  </a:lnTo>
                  <a:lnTo>
                    <a:pt x="11914" y="21142"/>
                  </a:lnTo>
                  <a:lnTo>
                    <a:pt x="12141" y="20946"/>
                  </a:lnTo>
                  <a:lnTo>
                    <a:pt x="12915" y="21600"/>
                  </a:lnTo>
                  <a:lnTo>
                    <a:pt x="12915" y="21142"/>
                  </a:lnTo>
                  <a:lnTo>
                    <a:pt x="13824" y="20618"/>
                  </a:lnTo>
                  <a:lnTo>
                    <a:pt x="13915" y="20487"/>
                  </a:lnTo>
                  <a:lnTo>
                    <a:pt x="14142" y="20291"/>
                  </a:lnTo>
                  <a:lnTo>
                    <a:pt x="14370" y="20487"/>
                  </a:lnTo>
                  <a:lnTo>
                    <a:pt x="14824" y="20160"/>
                  </a:lnTo>
                  <a:lnTo>
                    <a:pt x="15416" y="19637"/>
                  </a:lnTo>
                  <a:lnTo>
                    <a:pt x="15961" y="19047"/>
                  </a:lnTo>
                  <a:lnTo>
                    <a:pt x="16189" y="18393"/>
                  </a:lnTo>
                  <a:lnTo>
                    <a:pt x="16507" y="17738"/>
                  </a:lnTo>
                  <a:lnTo>
                    <a:pt x="16871" y="16756"/>
                  </a:lnTo>
                  <a:lnTo>
                    <a:pt x="16871" y="16298"/>
                  </a:lnTo>
                  <a:lnTo>
                    <a:pt x="16734" y="15971"/>
                  </a:lnTo>
                  <a:lnTo>
                    <a:pt x="16871" y="15447"/>
                  </a:lnTo>
                  <a:lnTo>
                    <a:pt x="16734" y="14858"/>
                  </a:lnTo>
                  <a:lnTo>
                    <a:pt x="16189" y="13222"/>
                  </a:lnTo>
                  <a:lnTo>
                    <a:pt x="16280" y="13026"/>
                  </a:lnTo>
                  <a:lnTo>
                    <a:pt x="16734" y="12240"/>
                  </a:lnTo>
                  <a:lnTo>
                    <a:pt x="17098" y="12109"/>
                  </a:lnTo>
                  <a:lnTo>
                    <a:pt x="17144" y="12044"/>
                  </a:lnTo>
                  <a:lnTo>
                    <a:pt x="17144" y="11913"/>
                  </a:lnTo>
                  <a:lnTo>
                    <a:pt x="17098" y="11782"/>
                  </a:lnTo>
                  <a:lnTo>
                    <a:pt x="16507" y="11585"/>
                  </a:lnTo>
                  <a:lnTo>
                    <a:pt x="16189" y="11782"/>
                  </a:lnTo>
                  <a:lnTo>
                    <a:pt x="15961" y="11585"/>
                  </a:lnTo>
                  <a:lnTo>
                    <a:pt x="15734" y="11127"/>
                  </a:lnTo>
                  <a:lnTo>
                    <a:pt x="15507" y="10800"/>
                  </a:lnTo>
                  <a:lnTo>
                    <a:pt x="16052" y="10473"/>
                  </a:lnTo>
                  <a:lnTo>
                    <a:pt x="16416" y="10015"/>
                  </a:lnTo>
                  <a:lnTo>
                    <a:pt x="16962" y="9491"/>
                  </a:lnTo>
                  <a:lnTo>
                    <a:pt x="17189" y="9491"/>
                  </a:lnTo>
                  <a:lnTo>
                    <a:pt x="16871" y="10146"/>
                  </a:lnTo>
                  <a:lnTo>
                    <a:pt x="17098" y="10473"/>
                  </a:lnTo>
                  <a:lnTo>
                    <a:pt x="17325" y="10342"/>
                  </a:lnTo>
                  <a:lnTo>
                    <a:pt x="17871" y="10015"/>
                  </a:lnTo>
                  <a:lnTo>
                    <a:pt x="18008" y="9294"/>
                  </a:lnTo>
                  <a:lnTo>
                    <a:pt x="18326" y="8902"/>
                  </a:lnTo>
                  <a:lnTo>
                    <a:pt x="18644" y="9229"/>
                  </a:lnTo>
                  <a:lnTo>
                    <a:pt x="18599" y="8575"/>
                  </a:lnTo>
                  <a:lnTo>
                    <a:pt x="19053" y="8182"/>
                  </a:lnTo>
                  <a:lnTo>
                    <a:pt x="19645" y="8313"/>
                  </a:lnTo>
                  <a:lnTo>
                    <a:pt x="19917" y="8051"/>
                  </a:lnTo>
                  <a:lnTo>
                    <a:pt x="20236" y="8247"/>
                  </a:lnTo>
                  <a:lnTo>
                    <a:pt x="20463" y="6480"/>
                  </a:lnTo>
                  <a:lnTo>
                    <a:pt x="21009" y="6284"/>
                  </a:lnTo>
                  <a:lnTo>
                    <a:pt x="21600" y="3862"/>
                  </a:lnTo>
                  <a:cubicBezTo>
                    <a:pt x="21600" y="3862"/>
                    <a:pt x="20236" y="3862"/>
                    <a:pt x="20236" y="3862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6" name="Shape 1450"/>
            <p:cNvSpPr/>
            <p:nvPr/>
          </p:nvSpPr>
          <p:spPr>
            <a:xfrm>
              <a:off x="4591450" y="4009282"/>
              <a:ext cx="1125556" cy="1527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14" y="21600"/>
                  </a:moveTo>
                  <a:lnTo>
                    <a:pt x="6171" y="20082"/>
                  </a:lnTo>
                  <a:lnTo>
                    <a:pt x="5014" y="16440"/>
                  </a:lnTo>
                  <a:lnTo>
                    <a:pt x="6171" y="14265"/>
                  </a:lnTo>
                  <a:lnTo>
                    <a:pt x="9257" y="9105"/>
                  </a:lnTo>
                  <a:lnTo>
                    <a:pt x="12343" y="7588"/>
                  </a:lnTo>
                  <a:lnTo>
                    <a:pt x="14271" y="5767"/>
                  </a:lnTo>
                  <a:lnTo>
                    <a:pt x="16200" y="4856"/>
                  </a:lnTo>
                  <a:lnTo>
                    <a:pt x="18900" y="3642"/>
                  </a:lnTo>
                  <a:lnTo>
                    <a:pt x="21600" y="1518"/>
                  </a:lnTo>
                  <a:lnTo>
                    <a:pt x="21214" y="304"/>
                  </a:lnTo>
                  <a:lnTo>
                    <a:pt x="18900" y="0"/>
                  </a:lnTo>
                  <a:lnTo>
                    <a:pt x="17357" y="1214"/>
                  </a:lnTo>
                  <a:lnTo>
                    <a:pt x="16200" y="2125"/>
                  </a:lnTo>
                  <a:lnTo>
                    <a:pt x="14271" y="2428"/>
                  </a:lnTo>
                  <a:lnTo>
                    <a:pt x="11957" y="2428"/>
                  </a:lnTo>
                  <a:lnTo>
                    <a:pt x="11186" y="3035"/>
                  </a:lnTo>
                  <a:lnTo>
                    <a:pt x="10414" y="3946"/>
                  </a:lnTo>
                  <a:lnTo>
                    <a:pt x="7328" y="6374"/>
                  </a:lnTo>
                  <a:lnTo>
                    <a:pt x="5786" y="6981"/>
                  </a:lnTo>
                  <a:lnTo>
                    <a:pt x="5400" y="8498"/>
                  </a:lnTo>
                  <a:lnTo>
                    <a:pt x="4243" y="9409"/>
                  </a:lnTo>
                  <a:lnTo>
                    <a:pt x="2700" y="10926"/>
                  </a:lnTo>
                  <a:lnTo>
                    <a:pt x="2700" y="12141"/>
                  </a:lnTo>
                  <a:lnTo>
                    <a:pt x="1929" y="13658"/>
                  </a:lnTo>
                  <a:lnTo>
                    <a:pt x="771" y="14923"/>
                  </a:lnTo>
                  <a:lnTo>
                    <a:pt x="1157" y="16440"/>
                  </a:lnTo>
                  <a:lnTo>
                    <a:pt x="0" y="17654"/>
                  </a:lnTo>
                  <a:lnTo>
                    <a:pt x="1157" y="19779"/>
                  </a:lnTo>
                  <a:lnTo>
                    <a:pt x="3086" y="20386"/>
                  </a:lnTo>
                  <a:lnTo>
                    <a:pt x="3471" y="20993"/>
                  </a:lnTo>
                  <a:lnTo>
                    <a:pt x="4629" y="21296"/>
                  </a:lnTo>
                  <a:cubicBezTo>
                    <a:pt x="4629" y="21296"/>
                    <a:pt x="7714" y="21600"/>
                    <a:pt x="7714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7" name="Shape 1451"/>
            <p:cNvSpPr/>
            <p:nvPr/>
          </p:nvSpPr>
          <p:spPr>
            <a:xfrm>
              <a:off x="7351696" y="11817034"/>
              <a:ext cx="621681" cy="726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787" y="0"/>
                    <a:pt x="2787" y="0"/>
                    <a:pt x="2787" y="0"/>
                  </a:cubicBezTo>
                  <a:cubicBezTo>
                    <a:pt x="5574" y="3811"/>
                    <a:pt x="5574" y="3811"/>
                    <a:pt x="5574" y="3811"/>
                  </a:cubicBezTo>
                  <a:cubicBezTo>
                    <a:pt x="7664" y="5083"/>
                    <a:pt x="7664" y="5083"/>
                    <a:pt x="7664" y="5083"/>
                  </a:cubicBezTo>
                  <a:cubicBezTo>
                    <a:pt x="11148" y="6354"/>
                    <a:pt x="11148" y="6354"/>
                    <a:pt x="11148" y="6354"/>
                  </a:cubicBezTo>
                  <a:cubicBezTo>
                    <a:pt x="16722" y="10800"/>
                    <a:pt x="16722" y="10800"/>
                    <a:pt x="16722" y="10800"/>
                  </a:cubicBezTo>
                  <a:cubicBezTo>
                    <a:pt x="18116" y="12705"/>
                    <a:pt x="18116" y="12705"/>
                    <a:pt x="18116" y="12705"/>
                  </a:cubicBezTo>
                  <a:cubicBezTo>
                    <a:pt x="20903" y="15883"/>
                    <a:pt x="20903" y="15883"/>
                    <a:pt x="20903" y="15883"/>
                  </a:cubicBezTo>
                  <a:cubicBezTo>
                    <a:pt x="21600" y="19695"/>
                    <a:pt x="21600" y="19695"/>
                    <a:pt x="21600" y="19695"/>
                  </a:cubicBezTo>
                  <a:cubicBezTo>
                    <a:pt x="18813" y="21600"/>
                    <a:pt x="18813" y="21600"/>
                    <a:pt x="18813" y="21600"/>
                  </a:cubicBezTo>
                  <a:cubicBezTo>
                    <a:pt x="14632" y="18424"/>
                    <a:pt x="14632" y="18424"/>
                    <a:pt x="14632" y="18424"/>
                  </a:cubicBezTo>
                  <a:cubicBezTo>
                    <a:pt x="10452" y="16518"/>
                    <a:pt x="10452" y="16518"/>
                    <a:pt x="10452" y="16518"/>
                  </a:cubicBezTo>
                  <a:cubicBezTo>
                    <a:pt x="8361" y="11435"/>
                    <a:pt x="8361" y="11435"/>
                    <a:pt x="8361" y="11435"/>
                  </a:cubicBezTo>
                  <a:cubicBezTo>
                    <a:pt x="6271" y="10165"/>
                    <a:pt x="6271" y="10165"/>
                    <a:pt x="6271" y="10165"/>
                  </a:cubicBezTo>
                  <a:cubicBezTo>
                    <a:pt x="6271" y="10165"/>
                    <a:pt x="4877" y="8259"/>
                    <a:pt x="4181" y="7624"/>
                  </a:cubicBezTo>
                  <a:cubicBezTo>
                    <a:pt x="2787" y="6988"/>
                    <a:pt x="697" y="5083"/>
                    <a:pt x="697" y="5083"/>
                  </a:cubicBezTo>
                  <a:cubicBezTo>
                    <a:pt x="697" y="5083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8" name="Shape 1452"/>
            <p:cNvSpPr/>
            <p:nvPr/>
          </p:nvSpPr>
          <p:spPr>
            <a:xfrm>
              <a:off x="7351696" y="11817034"/>
              <a:ext cx="621681" cy="726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2787" y="0"/>
                    <a:pt x="2787" y="0"/>
                    <a:pt x="2787" y="0"/>
                  </a:cubicBezTo>
                  <a:cubicBezTo>
                    <a:pt x="5574" y="3811"/>
                    <a:pt x="5574" y="3811"/>
                    <a:pt x="5574" y="3811"/>
                  </a:cubicBezTo>
                  <a:cubicBezTo>
                    <a:pt x="7664" y="5083"/>
                    <a:pt x="7664" y="5083"/>
                    <a:pt x="7664" y="5083"/>
                  </a:cubicBezTo>
                  <a:cubicBezTo>
                    <a:pt x="11148" y="6354"/>
                    <a:pt x="11148" y="6354"/>
                    <a:pt x="11148" y="6354"/>
                  </a:cubicBezTo>
                  <a:cubicBezTo>
                    <a:pt x="16722" y="10800"/>
                    <a:pt x="16722" y="10800"/>
                    <a:pt x="16722" y="10800"/>
                  </a:cubicBezTo>
                  <a:cubicBezTo>
                    <a:pt x="18116" y="12705"/>
                    <a:pt x="18116" y="12705"/>
                    <a:pt x="18116" y="12705"/>
                  </a:cubicBezTo>
                  <a:cubicBezTo>
                    <a:pt x="20903" y="15883"/>
                    <a:pt x="20903" y="15883"/>
                    <a:pt x="20903" y="15883"/>
                  </a:cubicBezTo>
                  <a:cubicBezTo>
                    <a:pt x="21600" y="19695"/>
                    <a:pt x="21600" y="19695"/>
                    <a:pt x="21600" y="19695"/>
                  </a:cubicBezTo>
                  <a:cubicBezTo>
                    <a:pt x="18813" y="21600"/>
                    <a:pt x="18813" y="21600"/>
                    <a:pt x="18813" y="21600"/>
                  </a:cubicBezTo>
                  <a:cubicBezTo>
                    <a:pt x="14632" y="18424"/>
                    <a:pt x="14632" y="18424"/>
                    <a:pt x="14632" y="18424"/>
                  </a:cubicBezTo>
                  <a:cubicBezTo>
                    <a:pt x="10452" y="16518"/>
                    <a:pt x="10452" y="16518"/>
                    <a:pt x="10452" y="16518"/>
                  </a:cubicBezTo>
                  <a:cubicBezTo>
                    <a:pt x="8361" y="11435"/>
                    <a:pt x="8361" y="11435"/>
                    <a:pt x="8361" y="11435"/>
                  </a:cubicBezTo>
                  <a:cubicBezTo>
                    <a:pt x="6271" y="10165"/>
                    <a:pt x="6271" y="10165"/>
                    <a:pt x="6271" y="10165"/>
                  </a:cubicBezTo>
                  <a:cubicBezTo>
                    <a:pt x="6271" y="10165"/>
                    <a:pt x="4877" y="8259"/>
                    <a:pt x="4181" y="7624"/>
                  </a:cubicBezTo>
                  <a:cubicBezTo>
                    <a:pt x="2787" y="6988"/>
                    <a:pt x="697" y="5083"/>
                    <a:pt x="697" y="5083"/>
                  </a:cubicBezTo>
                  <a:cubicBezTo>
                    <a:pt x="697" y="5083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9" name="Shape 1453"/>
            <p:cNvSpPr/>
            <p:nvPr/>
          </p:nvSpPr>
          <p:spPr>
            <a:xfrm>
              <a:off x="8195503" y="11688336"/>
              <a:ext cx="588959" cy="729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" y="17788"/>
                  </a:moveTo>
                  <a:lnTo>
                    <a:pt x="0" y="15247"/>
                  </a:lnTo>
                  <a:lnTo>
                    <a:pt x="0" y="11435"/>
                  </a:lnTo>
                  <a:lnTo>
                    <a:pt x="1490" y="9529"/>
                  </a:lnTo>
                  <a:lnTo>
                    <a:pt x="4469" y="8894"/>
                  </a:lnTo>
                  <a:lnTo>
                    <a:pt x="7449" y="6988"/>
                  </a:lnTo>
                  <a:lnTo>
                    <a:pt x="11917" y="2541"/>
                  </a:lnTo>
                  <a:lnTo>
                    <a:pt x="17131" y="0"/>
                  </a:lnTo>
                  <a:lnTo>
                    <a:pt x="20110" y="1270"/>
                  </a:lnTo>
                  <a:lnTo>
                    <a:pt x="21600" y="3176"/>
                  </a:lnTo>
                  <a:lnTo>
                    <a:pt x="19365" y="5082"/>
                  </a:lnTo>
                  <a:lnTo>
                    <a:pt x="18620" y="6988"/>
                  </a:lnTo>
                  <a:lnTo>
                    <a:pt x="19365" y="9529"/>
                  </a:lnTo>
                  <a:lnTo>
                    <a:pt x="21600" y="11435"/>
                  </a:lnTo>
                  <a:lnTo>
                    <a:pt x="19365" y="12706"/>
                  </a:lnTo>
                  <a:lnTo>
                    <a:pt x="18620" y="13977"/>
                  </a:lnTo>
                  <a:lnTo>
                    <a:pt x="17131" y="15882"/>
                  </a:lnTo>
                  <a:lnTo>
                    <a:pt x="15641" y="17788"/>
                  </a:lnTo>
                  <a:lnTo>
                    <a:pt x="14152" y="20964"/>
                  </a:lnTo>
                  <a:lnTo>
                    <a:pt x="11172" y="21600"/>
                  </a:lnTo>
                  <a:lnTo>
                    <a:pt x="8938" y="20329"/>
                  </a:lnTo>
                  <a:lnTo>
                    <a:pt x="5214" y="20329"/>
                  </a:lnTo>
                  <a:lnTo>
                    <a:pt x="2979" y="20329"/>
                  </a:lnTo>
                  <a:cubicBezTo>
                    <a:pt x="2979" y="20329"/>
                    <a:pt x="1490" y="17788"/>
                    <a:pt x="1490" y="1778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0" name="Shape 1454"/>
            <p:cNvSpPr/>
            <p:nvPr/>
          </p:nvSpPr>
          <p:spPr>
            <a:xfrm>
              <a:off x="8195503" y="11688336"/>
              <a:ext cx="588959" cy="729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" y="17788"/>
                  </a:moveTo>
                  <a:lnTo>
                    <a:pt x="0" y="15247"/>
                  </a:lnTo>
                  <a:lnTo>
                    <a:pt x="0" y="11435"/>
                  </a:lnTo>
                  <a:lnTo>
                    <a:pt x="1490" y="9529"/>
                  </a:lnTo>
                  <a:lnTo>
                    <a:pt x="4469" y="8894"/>
                  </a:lnTo>
                  <a:lnTo>
                    <a:pt x="7449" y="6988"/>
                  </a:lnTo>
                  <a:lnTo>
                    <a:pt x="11917" y="2541"/>
                  </a:lnTo>
                  <a:lnTo>
                    <a:pt x="17131" y="0"/>
                  </a:lnTo>
                  <a:lnTo>
                    <a:pt x="20110" y="1270"/>
                  </a:lnTo>
                  <a:lnTo>
                    <a:pt x="21600" y="3176"/>
                  </a:lnTo>
                  <a:lnTo>
                    <a:pt x="19365" y="5082"/>
                  </a:lnTo>
                  <a:lnTo>
                    <a:pt x="18620" y="6988"/>
                  </a:lnTo>
                  <a:lnTo>
                    <a:pt x="19365" y="9529"/>
                  </a:lnTo>
                  <a:lnTo>
                    <a:pt x="21600" y="11435"/>
                  </a:lnTo>
                  <a:lnTo>
                    <a:pt x="19365" y="12705"/>
                  </a:lnTo>
                  <a:lnTo>
                    <a:pt x="18620" y="13977"/>
                  </a:lnTo>
                  <a:lnTo>
                    <a:pt x="17131" y="15882"/>
                  </a:lnTo>
                  <a:lnTo>
                    <a:pt x="15641" y="17788"/>
                  </a:lnTo>
                  <a:lnTo>
                    <a:pt x="14152" y="20964"/>
                  </a:lnTo>
                  <a:lnTo>
                    <a:pt x="11172" y="21600"/>
                  </a:lnTo>
                  <a:lnTo>
                    <a:pt x="8938" y="20329"/>
                  </a:lnTo>
                  <a:lnTo>
                    <a:pt x="5214" y="20329"/>
                  </a:lnTo>
                  <a:lnTo>
                    <a:pt x="2979" y="20329"/>
                  </a:lnTo>
                  <a:cubicBezTo>
                    <a:pt x="2979" y="20329"/>
                    <a:pt x="1490" y="17788"/>
                    <a:pt x="1490" y="1778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1" name="Shape 1455"/>
            <p:cNvSpPr/>
            <p:nvPr/>
          </p:nvSpPr>
          <p:spPr>
            <a:xfrm>
              <a:off x="8796177" y="12074435"/>
              <a:ext cx="363175" cy="47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99" y="20618"/>
                  </a:moveTo>
                  <a:lnTo>
                    <a:pt x="2399" y="17673"/>
                  </a:lnTo>
                  <a:lnTo>
                    <a:pt x="0" y="13746"/>
                  </a:lnTo>
                  <a:lnTo>
                    <a:pt x="1200" y="10801"/>
                  </a:lnTo>
                  <a:lnTo>
                    <a:pt x="4800" y="3928"/>
                  </a:lnTo>
                  <a:lnTo>
                    <a:pt x="7199" y="1964"/>
                  </a:lnTo>
                  <a:lnTo>
                    <a:pt x="13199" y="983"/>
                  </a:lnTo>
                  <a:lnTo>
                    <a:pt x="21600" y="0"/>
                  </a:lnTo>
                  <a:lnTo>
                    <a:pt x="21600" y="1964"/>
                  </a:lnTo>
                  <a:lnTo>
                    <a:pt x="18000" y="1964"/>
                  </a:lnTo>
                  <a:lnTo>
                    <a:pt x="10800" y="3928"/>
                  </a:lnTo>
                  <a:lnTo>
                    <a:pt x="8401" y="6872"/>
                  </a:lnTo>
                  <a:lnTo>
                    <a:pt x="16800" y="6872"/>
                  </a:lnTo>
                  <a:lnTo>
                    <a:pt x="18000" y="9818"/>
                  </a:lnTo>
                  <a:lnTo>
                    <a:pt x="15601" y="10801"/>
                  </a:lnTo>
                  <a:lnTo>
                    <a:pt x="13199" y="12764"/>
                  </a:lnTo>
                  <a:lnTo>
                    <a:pt x="18000" y="16691"/>
                  </a:lnTo>
                  <a:lnTo>
                    <a:pt x="19201" y="20618"/>
                  </a:lnTo>
                  <a:lnTo>
                    <a:pt x="14400" y="20618"/>
                  </a:lnTo>
                  <a:lnTo>
                    <a:pt x="10800" y="17673"/>
                  </a:lnTo>
                  <a:lnTo>
                    <a:pt x="7199" y="13746"/>
                  </a:lnTo>
                  <a:lnTo>
                    <a:pt x="7199" y="18655"/>
                  </a:lnTo>
                  <a:lnTo>
                    <a:pt x="7199" y="21600"/>
                  </a:lnTo>
                  <a:cubicBezTo>
                    <a:pt x="7199" y="21600"/>
                    <a:pt x="2399" y="20618"/>
                    <a:pt x="2399" y="2061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2" name="Shape 1456"/>
            <p:cNvSpPr/>
            <p:nvPr/>
          </p:nvSpPr>
          <p:spPr>
            <a:xfrm>
              <a:off x="8796177" y="12074435"/>
              <a:ext cx="363175" cy="47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99" y="20618"/>
                  </a:moveTo>
                  <a:lnTo>
                    <a:pt x="2399" y="17673"/>
                  </a:lnTo>
                  <a:lnTo>
                    <a:pt x="0" y="13746"/>
                  </a:lnTo>
                  <a:lnTo>
                    <a:pt x="1200" y="10801"/>
                  </a:lnTo>
                  <a:lnTo>
                    <a:pt x="4800" y="3928"/>
                  </a:lnTo>
                  <a:lnTo>
                    <a:pt x="7199" y="1964"/>
                  </a:lnTo>
                  <a:lnTo>
                    <a:pt x="13199" y="983"/>
                  </a:lnTo>
                  <a:lnTo>
                    <a:pt x="21600" y="0"/>
                  </a:lnTo>
                  <a:lnTo>
                    <a:pt x="21600" y="1964"/>
                  </a:lnTo>
                  <a:lnTo>
                    <a:pt x="18000" y="1964"/>
                  </a:lnTo>
                  <a:lnTo>
                    <a:pt x="10800" y="3928"/>
                  </a:lnTo>
                  <a:lnTo>
                    <a:pt x="8401" y="6872"/>
                  </a:lnTo>
                  <a:lnTo>
                    <a:pt x="16800" y="6872"/>
                  </a:lnTo>
                  <a:lnTo>
                    <a:pt x="18000" y="9818"/>
                  </a:lnTo>
                  <a:lnTo>
                    <a:pt x="15601" y="10801"/>
                  </a:lnTo>
                  <a:lnTo>
                    <a:pt x="13199" y="12764"/>
                  </a:lnTo>
                  <a:lnTo>
                    <a:pt x="18000" y="16691"/>
                  </a:lnTo>
                  <a:lnTo>
                    <a:pt x="19201" y="20618"/>
                  </a:lnTo>
                  <a:lnTo>
                    <a:pt x="14400" y="20618"/>
                  </a:lnTo>
                  <a:lnTo>
                    <a:pt x="10800" y="17673"/>
                  </a:lnTo>
                  <a:lnTo>
                    <a:pt x="7199" y="13746"/>
                  </a:lnTo>
                  <a:lnTo>
                    <a:pt x="7199" y="18655"/>
                  </a:lnTo>
                  <a:lnTo>
                    <a:pt x="7199" y="21600"/>
                  </a:lnTo>
                  <a:cubicBezTo>
                    <a:pt x="7199" y="21600"/>
                    <a:pt x="2399" y="20618"/>
                    <a:pt x="2399" y="2061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3" name="Shape 1459"/>
            <p:cNvSpPr/>
            <p:nvPr/>
          </p:nvSpPr>
          <p:spPr>
            <a:xfrm>
              <a:off x="4477035" y="10387044"/>
              <a:ext cx="307574" cy="2126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21" y="17279"/>
                  </a:moveTo>
                  <a:lnTo>
                    <a:pt x="15841" y="21600"/>
                  </a:lnTo>
                  <a:lnTo>
                    <a:pt x="18720" y="10800"/>
                  </a:lnTo>
                  <a:lnTo>
                    <a:pt x="21600" y="8641"/>
                  </a:lnTo>
                  <a:lnTo>
                    <a:pt x="20160" y="0"/>
                  </a:lnTo>
                  <a:lnTo>
                    <a:pt x="7199" y="6479"/>
                  </a:lnTo>
                  <a:lnTo>
                    <a:pt x="1440" y="2162"/>
                  </a:lnTo>
                  <a:lnTo>
                    <a:pt x="0" y="8641"/>
                  </a:lnTo>
                  <a:cubicBezTo>
                    <a:pt x="0" y="8641"/>
                    <a:pt x="4321" y="17279"/>
                    <a:pt x="4321" y="1727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4" name="Shape 1460"/>
            <p:cNvSpPr/>
            <p:nvPr/>
          </p:nvSpPr>
          <p:spPr>
            <a:xfrm>
              <a:off x="4519941" y="10458543"/>
              <a:ext cx="484252" cy="598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00" y="4628"/>
                  </a:moveTo>
                  <a:cubicBezTo>
                    <a:pt x="9000" y="4628"/>
                    <a:pt x="9000" y="4628"/>
                    <a:pt x="9000" y="4628"/>
                  </a:cubicBezTo>
                  <a:cubicBezTo>
                    <a:pt x="8100" y="10028"/>
                    <a:pt x="8100" y="10028"/>
                    <a:pt x="8100" y="10028"/>
                  </a:cubicBezTo>
                  <a:cubicBezTo>
                    <a:pt x="3600" y="13114"/>
                    <a:pt x="3600" y="13114"/>
                    <a:pt x="3600" y="13114"/>
                  </a:cubicBezTo>
                  <a:cubicBezTo>
                    <a:pt x="3600" y="13114"/>
                    <a:pt x="2700" y="13886"/>
                    <a:pt x="0" y="13886"/>
                  </a:cubicBezTo>
                  <a:cubicBezTo>
                    <a:pt x="900" y="16199"/>
                    <a:pt x="900" y="16199"/>
                    <a:pt x="900" y="16199"/>
                  </a:cubicBezTo>
                  <a:cubicBezTo>
                    <a:pt x="3600" y="21600"/>
                    <a:pt x="3600" y="21600"/>
                    <a:pt x="3600" y="21600"/>
                  </a:cubicBezTo>
                  <a:cubicBezTo>
                    <a:pt x="9900" y="17742"/>
                    <a:pt x="9900" y="17742"/>
                    <a:pt x="9900" y="17742"/>
                  </a:cubicBezTo>
                  <a:cubicBezTo>
                    <a:pt x="15300" y="11571"/>
                    <a:pt x="15300" y="11571"/>
                    <a:pt x="15300" y="11571"/>
                  </a:cubicBezTo>
                  <a:cubicBezTo>
                    <a:pt x="18000" y="8486"/>
                    <a:pt x="18000" y="8486"/>
                    <a:pt x="18000" y="8486"/>
                  </a:cubicBezTo>
                  <a:cubicBezTo>
                    <a:pt x="21600" y="5400"/>
                    <a:pt x="21600" y="5400"/>
                    <a:pt x="21600" y="5400"/>
                  </a:cubicBezTo>
                  <a:cubicBezTo>
                    <a:pt x="14400" y="771"/>
                    <a:pt x="14400" y="771"/>
                    <a:pt x="14400" y="771"/>
                  </a:cubicBezTo>
                  <a:cubicBezTo>
                    <a:pt x="11700" y="0"/>
                    <a:pt x="11700" y="0"/>
                    <a:pt x="11700" y="0"/>
                  </a:cubicBezTo>
                  <a:cubicBezTo>
                    <a:pt x="9900" y="771"/>
                    <a:pt x="9900" y="771"/>
                    <a:pt x="9900" y="771"/>
                  </a:cubicBezTo>
                  <a:cubicBezTo>
                    <a:pt x="9900" y="771"/>
                    <a:pt x="8100" y="4628"/>
                    <a:pt x="8100" y="462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5" name="Shape 1461"/>
            <p:cNvSpPr/>
            <p:nvPr/>
          </p:nvSpPr>
          <p:spPr>
            <a:xfrm>
              <a:off x="3904963" y="10844642"/>
              <a:ext cx="687115" cy="454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58" y="0"/>
                  </a:moveTo>
                  <a:cubicBezTo>
                    <a:pt x="15882" y="2059"/>
                    <a:pt x="11435" y="3087"/>
                    <a:pt x="11435" y="4115"/>
                  </a:cubicBezTo>
                  <a:cubicBezTo>
                    <a:pt x="10165" y="5143"/>
                    <a:pt x="8894" y="7201"/>
                    <a:pt x="8894" y="7201"/>
                  </a:cubicBezTo>
                  <a:cubicBezTo>
                    <a:pt x="1905" y="7201"/>
                    <a:pt x="1905" y="7201"/>
                    <a:pt x="1905" y="7201"/>
                  </a:cubicBezTo>
                  <a:cubicBezTo>
                    <a:pt x="0" y="8229"/>
                    <a:pt x="0" y="8229"/>
                    <a:pt x="0" y="8229"/>
                  </a:cubicBezTo>
                  <a:cubicBezTo>
                    <a:pt x="635" y="12343"/>
                    <a:pt x="635" y="12343"/>
                    <a:pt x="635" y="12343"/>
                  </a:cubicBezTo>
                  <a:cubicBezTo>
                    <a:pt x="3177" y="21600"/>
                    <a:pt x="3177" y="21600"/>
                    <a:pt x="3177" y="21600"/>
                  </a:cubicBezTo>
                  <a:cubicBezTo>
                    <a:pt x="7624" y="19542"/>
                    <a:pt x="7624" y="19542"/>
                    <a:pt x="7624" y="19542"/>
                  </a:cubicBezTo>
                  <a:cubicBezTo>
                    <a:pt x="9530" y="19542"/>
                    <a:pt x="9530" y="19542"/>
                    <a:pt x="9530" y="19542"/>
                  </a:cubicBezTo>
                  <a:cubicBezTo>
                    <a:pt x="12070" y="15429"/>
                    <a:pt x="12070" y="15429"/>
                    <a:pt x="12070" y="15429"/>
                  </a:cubicBezTo>
                  <a:cubicBezTo>
                    <a:pt x="15882" y="13371"/>
                    <a:pt x="15882" y="13371"/>
                    <a:pt x="15882" y="13371"/>
                  </a:cubicBezTo>
                  <a:cubicBezTo>
                    <a:pt x="21600" y="10286"/>
                    <a:pt x="21600" y="10286"/>
                    <a:pt x="21600" y="10286"/>
                  </a:cubicBezTo>
                  <a:cubicBezTo>
                    <a:pt x="19694" y="3087"/>
                    <a:pt x="19694" y="3087"/>
                    <a:pt x="19694" y="3087"/>
                  </a:cubicBezTo>
                  <a:cubicBezTo>
                    <a:pt x="19694" y="3087"/>
                    <a:pt x="19058" y="0"/>
                    <a:pt x="19058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6" name="Shape 1462"/>
            <p:cNvSpPr/>
            <p:nvPr/>
          </p:nvSpPr>
          <p:spPr>
            <a:xfrm>
              <a:off x="4005076" y="9257349"/>
              <a:ext cx="1213894" cy="1171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080" y="14923"/>
                  </a:moveTo>
                  <a:lnTo>
                    <a:pt x="19080" y="14923"/>
                  </a:lnTo>
                  <a:cubicBezTo>
                    <a:pt x="19800" y="12567"/>
                    <a:pt x="19800" y="12567"/>
                    <a:pt x="19800" y="12567"/>
                  </a:cubicBezTo>
                  <a:cubicBezTo>
                    <a:pt x="18360" y="11782"/>
                    <a:pt x="18360" y="11782"/>
                    <a:pt x="18360" y="11782"/>
                  </a:cubicBezTo>
                  <a:cubicBezTo>
                    <a:pt x="18360" y="9818"/>
                    <a:pt x="18360" y="9818"/>
                    <a:pt x="18360" y="9818"/>
                  </a:cubicBezTo>
                  <a:cubicBezTo>
                    <a:pt x="18720" y="8247"/>
                    <a:pt x="18720" y="8247"/>
                    <a:pt x="18720" y="8247"/>
                  </a:cubicBezTo>
                  <a:cubicBezTo>
                    <a:pt x="19080" y="4713"/>
                    <a:pt x="19080" y="4713"/>
                    <a:pt x="19080" y="4713"/>
                  </a:cubicBezTo>
                  <a:cubicBezTo>
                    <a:pt x="17640" y="4320"/>
                    <a:pt x="17640" y="4320"/>
                    <a:pt x="17640" y="4320"/>
                  </a:cubicBezTo>
                  <a:cubicBezTo>
                    <a:pt x="16200" y="3142"/>
                    <a:pt x="16200" y="3142"/>
                    <a:pt x="16200" y="3142"/>
                  </a:cubicBezTo>
                  <a:cubicBezTo>
                    <a:pt x="14400" y="1964"/>
                    <a:pt x="14400" y="1964"/>
                    <a:pt x="14400" y="1964"/>
                  </a:cubicBezTo>
                  <a:cubicBezTo>
                    <a:pt x="12960" y="2356"/>
                    <a:pt x="12960" y="2356"/>
                    <a:pt x="12960" y="2356"/>
                  </a:cubicBezTo>
                  <a:cubicBezTo>
                    <a:pt x="11160" y="3142"/>
                    <a:pt x="11160" y="3142"/>
                    <a:pt x="11160" y="3142"/>
                  </a:cubicBezTo>
                  <a:cubicBezTo>
                    <a:pt x="10800" y="3927"/>
                    <a:pt x="10800" y="3927"/>
                    <a:pt x="10800" y="3927"/>
                  </a:cubicBezTo>
                  <a:cubicBezTo>
                    <a:pt x="9360" y="4320"/>
                    <a:pt x="9360" y="4320"/>
                    <a:pt x="9360" y="4320"/>
                  </a:cubicBezTo>
                  <a:cubicBezTo>
                    <a:pt x="7920" y="4320"/>
                    <a:pt x="7920" y="4320"/>
                    <a:pt x="7920" y="4320"/>
                  </a:cubicBezTo>
                  <a:cubicBezTo>
                    <a:pt x="6840" y="3535"/>
                    <a:pt x="6840" y="3535"/>
                    <a:pt x="6840" y="3535"/>
                  </a:cubicBezTo>
                  <a:cubicBezTo>
                    <a:pt x="5400" y="3535"/>
                    <a:pt x="5400" y="3535"/>
                    <a:pt x="5400" y="3535"/>
                  </a:cubicBezTo>
                  <a:cubicBezTo>
                    <a:pt x="5400" y="2356"/>
                    <a:pt x="5400" y="2356"/>
                    <a:pt x="5400" y="2356"/>
                  </a:cubicBezTo>
                  <a:cubicBezTo>
                    <a:pt x="4320" y="1571"/>
                    <a:pt x="4320" y="1571"/>
                    <a:pt x="4320" y="1571"/>
                  </a:cubicBezTo>
                  <a:cubicBezTo>
                    <a:pt x="4320" y="785"/>
                    <a:pt x="4320" y="785"/>
                    <a:pt x="4320" y="785"/>
                  </a:cubicBezTo>
                  <a:cubicBezTo>
                    <a:pt x="3600" y="0"/>
                    <a:pt x="3600" y="0"/>
                    <a:pt x="3600" y="0"/>
                  </a:cubicBezTo>
                  <a:cubicBezTo>
                    <a:pt x="2160" y="1178"/>
                    <a:pt x="2160" y="1178"/>
                    <a:pt x="2160" y="1178"/>
                  </a:cubicBezTo>
                  <a:cubicBezTo>
                    <a:pt x="1080" y="785"/>
                    <a:pt x="1080" y="785"/>
                    <a:pt x="1080" y="78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2356"/>
                    <a:pt x="0" y="2749"/>
                  </a:cubicBezTo>
                  <a:lnTo>
                    <a:pt x="360" y="3927"/>
                  </a:lnTo>
                  <a:cubicBezTo>
                    <a:pt x="1800" y="6284"/>
                    <a:pt x="1800" y="6284"/>
                    <a:pt x="1800" y="6284"/>
                  </a:cubicBezTo>
                  <a:cubicBezTo>
                    <a:pt x="1440" y="7854"/>
                    <a:pt x="1440" y="7854"/>
                    <a:pt x="1440" y="7854"/>
                  </a:cubicBezTo>
                  <a:cubicBezTo>
                    <a:pt x="1440" y="9425"/>
                    <a:pt x="1440" y="9425"/>
                    <a:pt x="1440" y="9425"/>
                  </a:cubicBezTo>
                  <a:cubicBezTo>
                    <a:pt x="3600" y="11389"/>
                    <a:pt x="3600" y="11389"/>
                    <a:pt x="3600" y="11389"/>
                  </a:cubicBezTo>
                  <a:cubicBezTo>
                    <a:pt x="4320" y="13353"/>
                    <a:pt x="4320" y="13353"/>
                    <a:pt x="4320" y="13353"/>
                  </a:cubicBezTo>
                  <a:cubicBezTo>
                    <a:pt x="5040" y="14923"/>
                    <a:pt x="5040" y="14923"/>
                    <a:pt x="5040" y="14923"/>
                  </a:cubicBezTo>
                  <a:cubicBezTo>
                    <a:pt x="5400" y="14138"/>
                    <a:pt x="5400" y="14138"/>
                    <a:pt x="5400" y="14138"/>
                  </a:cubicBezTo>
                  <a:cubicBezTo>
                    <a:pt x="6840" y="15316"/>
                    <a:pt x="6840" y="15316"/>
                    <a:pt x="6840" y="15316"/>
                  </a:cubicBezTo>
                  <a:cubicBezTo>
                    <a:pt x="8280" y="17280"/>
                    <a:pt x="8280" y="17280"/>
                    <a:pt x="8280" y="17280"/>
                  </a:cubicBezTo>
                  <a:cubicBezTo>
                    <a:pt x="10080" y="18851"/>
                    <a:pt x="10080" y="18851"/>
                    <a:pt x="10080" y="18851"/>
                  </a:cubicBezTo>
                  <a:cubicBezTo>
                    <a:pt x="12240" y="19243"/>
                    <a:pt x="12240" y="19243"/>
                    <a:pt x="12240" y="19243"/>
                  </a:cubicBezTo>
                  <a:cubicBezTo>
                    <a:pt x="14040" y="18851"/>
                    <a:pt x="14040" y="18851"/>
                    <a:pt x="14040" y="18851"/>
                  </a:cubicBezTo>
                  <a:cubicBezTo>
                    <a:pt x="15120" y="20421"/>
                    <a:pt x="15120" y="20421"/>
                    <a:pt x="15120" y="20421"/>
                  </a:cubicBezTo>
                  <a:cubicBezTo>
                    <a:pt x="19080" y="21600"/>
                    <a:pt x="19080" y="21600"/>
                    <a:pt x="19080" y="21600"/>
                  </a:cubicBezTo>
                  <a:cubicBezTo>
                    <a:pt x="19800" y="21600"/>
                    <a:pt x="19800" y="21600"/>
                    <a:pt x="19800" y="21600"/>
                  </a:cubicBezTo>
                  <a:cubicBezTo>
                    <a:pt x="19800" y="20029"/>
                    <a:pt x="19800" y="20029"/>
                    <a:pt x="19800" y="20029"/>
                  </a:cubicBezTo>
                  <a:cubicBezTo>
                    <a:pt x="21600" y="19243"/>
                    <a:pt x="21600" y="19243"/>
                    <a:pt x="21600" y="19243"/>
                  </a:cubicBezTo>
                  <a:cubicBezTo>
                    <a:pt x="21240" y="18065"/>
                    <a:pt x="21240" y="18065"/>
                    <a:pt x="21240" y="18065"/>
                  </a:cubicBezTo>
                  <a:cubicBezTo>
                    <a:pt x="20880" y="17280"/>
                    <a:pt x="20880" y="17280"/>
                    <a:pt x="20880" y="17280"/>
                  </a:cubicBezTo>
                  <a:cubicBezTo>
                    <a:pt x="19440" y="15709"/>
                    <a:pt x="19440" y="15709"/>
                    <a:pt x="19440" y="15709"/>
                  </a:cubicBezTo>
                  <a:cubicBezTo>
                    <a:pt x="19080" y="14923"/>
                    <a:pt x="19080" y="14923"/>
                    <a:pt x="19080" y="14923"/>
                  </a:cubicBezTo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7" name="Shape 1463"/>
            <p:cNvSpPr/>
            <p:nvPr/>
          </p:nvSpPr>
          <p:spPr>
            <a:xfrm>
              <a:off x="5077710" y="9486149"/>
              <a:ext cx="1053572" cy="10436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31" y="20718"/>
                  </a:moveTo>
                  <a:cubicBezTo>
                    <a:pt x="13292" y="19837"/>
                    <a:pt x="13292" y="19837"/>
                    <a:pt x="13292" y="19837"/>
                  </a:cubicBezTo>
                  <a:cubicBezTo>
                    <a:pt x="12046" y="18074"/>
                    <a:pt x="12046" y="18074"/>
                    <a:pt x="12046" y="18074"/>
                  </a:cubicBezTo>
                  <a:cubicBezTo>
                    <a:pt x="11215" y="16310"/>
                    <a:pt x="11215" y="16310"/>
                    <a:pt x="11215" y="16310"/>
                  </a:cubicBezTo>
                  <a:cubicBezTo>
                    <a:pt x="12461" y="14988"/>
                    <a:pt x="12461" y="14988"/>
                    <a:pt x="12461" y="14988"/>
                  </a:cubicBezTo>
                  <a:cubicBezTo>
                    <a:pt x="14123" y="14988"/>
                    <a:pt x="14123" y="14988"/>
                    <a:pt x="14123" y="14988"/>
                  </a:cubicBezTo>
                  <a:cubicBezTo>
                    <a:pt x="16615" y="11021"/>
                    <a:pt x="16615" y="11021"/>
                    <a:pt x="16615" y="11021"/>
                  </a:cubicBezTo>
                  <a:cubicBezTo>
                    <a:pt x="17446" y="9257"/>
                    <a:pt x="17446" y="9257"/>
                    <a:pt x="17446" y="9257"/>
                  </a:cubicBezTo>
                  <a:cubicBezTo>
                    <a:pt x="18277" y="7054"/>
                    <a:pt x="18277" y="7054"/>
                    <a:pt x="18277" y="7054"/>
                  </a:cubicBezTo>
                  <a:cubicBezTo>
                    <a:pt x="17031" y="6171"/>
                    <a:pt x="17031" y="6171"/>
                    <a:pt x="17031" y="6171"/>
                  </a:cubicBezTo>
                  <a:cubicBezTo>
                    <a:pt x="17031" y="3968"/>
                    <a:pt x="17031" y="3968"/>
                    <a:pt x="17031" y="3968"/>
                  </a:cubicBezTo>
                  <a:cubicBezTo>
                    <a:pt x="21600" y="3086"/>
                    <a:pt x="21600" y="3086"/>
                    <a:pt x="21600" y="3086"/>
                  </a:cubicBezTo>
                  <a:cubicBezTo>
                    <a:pt x="21185" y="2645"/>
                    <a:pt x="21185" y="2645"/>
                    <a:pt x="21185" y="2645"/>
                  </a:cubicBezTo>
                  <a:cubicBezTo>
                    <a:pt x="19523" y="441"/>
                    <a:pt x="19523" y="441"/>
                    <a:pt x="19523" y="441"/>
                  </a:cubicBezTo>
                  <a:cubicBezTo>
                    <a:pt x="18277" y="0"/>
                    <a:pt x="18277" y="0"/>
                    <a:pt x="18277" y="0"/>
                  </a:cubicBezTo>
                  <a:cubicBezTo>
                    <a:pt x="15369" y="441"/>
                    <a:pt x="15369" y="441"/>
                    <a:pt x="15369" y="441"/>
                  </a:cubicBezTo>
                  <a:cubicBezTo>
                    <a:pt x="13292" y="1323"/>
                    <a:pt x="13292" y="1323"/>
                    <a:pt x="13292" y="1323"/>
                  </a:cubicBezTo>
                  <a:cubicBezTo>
                    <a:pt x="13292" y="2645"/>
                    <a:pt x="13292" y="2645"/>
                    <a:pt x="13292" y="2645"/>
                  </a:cubicBezTo>
                  <a:cubicBezTo>
                    <a:pt x="13292" y="2645"/>
                    <a:pt x="12877" y="4849"/>
                    <a:pt x="12461" y="4849"/>
                  </a:cubicBezTo>
                  <a:lnTo>
                    <a:pt x="11631" y="5290"/>
                  </a:lnTo>
                  <a:cubicBezTo>
                    <a:pt x="11631" y="6171"/>
                    <a:pt x="11631" y="6171"/>
                    <a:pt x="11631" y="6171"/>
                  </a:cubicBezTo>
                  <a:cubicBezTo>
                    <a:pt x="11215" y="6612"/>
                    <a:pt x="11215" y="6612"/>
                    <a:pt x="11215" y="6612"/>
                  </a:cubicBezTo>
                  <a:cubicBezTo>
                    <a:pt x="10800" y="8376"/>
                    <a:pt x="10800" y="8376"/>
                    <a:pt x="10800" y="8376"/>
                  </a:cubicBezTo>
                  <a:cubicBezTo>
                    <a:pt x="10800" y="8376"/>
                    <a:pt x="8723" y="9257"/>
                    <a:pt x="8308" y="9257"/>
                  </a:cubicBezTo>
                  <a:lnTo>
                    <a:pt x="7061" y="10139"/>
                  </a:lnTo>
                  <a:cubicBezTo>
                    <a:pt x="5815" y="12343"/>
                    <a:pt x="5815" y="12343"/>
                    <a:pt x="5815" y="12343"/>
                  </a:cubicBezTo>
                  <a:cubicBezTo>
                    <a:pt x="5815" y="12343"/>
                    <a:pt x="3738" y="12343"/>
                    <a:pt x="3323" y="12343"/>
                  </a:cubicBezTo>
                  <a:cubicBezTo>
                    <a:pt x="2908" y="12343"/>
                    <a:pt x="1661" y="11902"/>
                    <a:pt x="1661" y="11902"/>
                  </a:cubicBezTo>
                  <a:cubicBezTo>
                    <a:pt x="0" y="11902"/>
                    <a:pt x="0" y="11902"/>
                    <a:pt x="0" y="11902"/>
                  </a:cubicBezTo>
                  <a:cubicBezTo>
                    <a:pt x="415" y="12784"/>
                    <a:pt x="415" y="12784"/>
                    <a:pt x="415" y="12784"/>
                  </a:cubicBezTo>
                  <a:cubicBezTo>
                    <a:pt x="2077" y="14547"/>
                    <a:pt x="2077" y="14547"/>
                    <a:pt x="2077" y="14547"/>
                  </a:cubicBezTo>
                  <a:cubicBezTo>
                    <a:pt x="2492" y="15429"/>
                    <a:pt x="2492" y="15429"/>
                    <a:pt x="2492" y="15429"/>
                  </a:cubicBezTo>
                  <a:cubicBezTo>
                    <a:pt x="2908" y="16751"/>
                    <a:pt x="2908" y="16751"/>
                    <a:pt x="2908" y="16751"/>
                  </a:cubicBezTo>
                  <a:cubicBezTo>
                    <a:pt x="831" y="17633"/>
                    <a:pt x="831" y="17633"/>
                    <a:pt x="831" y="17633"/>
                  </a:cubicBezTo>
                  <a:cubicBezTo>
                    <a:pt x="831" y="19396"/>
                    <a:pt x="831" y="19396"/>
                    <a:pt x="831" y="19396"/>
                  </a:cubicBezTo>
                  <a:cubicBezTo>
                    <a:pt x="2908" y="18955"/>
                    <a:pt x="2908" y="18955"/>
                    <a:pt x="2908" y="18955"/>
                  </a:cubicBezTo>
                  <a:cubicBezTo>
                    <a:pt x="7477" y="18955"/>
                    <a:pt x="7477" y="18955"/>
                    <a:pt x="7477" y="18955"/>
                  </a:cubicBezTo>
                  <a:cubicBezTo>
                    <a:pt x="9139" y="21600"/>
                    <a:pt x="9139" y="21600"/>
                    <a:pt x="9139" y="21600"/>
                  </a:cubicBezTo>
                  <a:cubicBezTo>
                    <a:pt x="9969" y="21160"/>
                    <a:pt x="9969" y="21160"/>
                    <a:pt x="9969" y="21160"/>
                  </a:cubicBezTo>
                  <a:cubicBezTo>
                    <a:pt x="9969" y="21160"/>
                    <a:pt x="11631" y="20718"/>
                    <a:pt x="11631" y="2071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8" name="Shape 1464"/>
            <p:cNvSpPr/>
            <p:nvPr/>
          </p:nvSpPr>
          <p:spPr>
            <a:xfrm>
              <a:off x="5034805" y="9357449"/>
              <a:ext cx="932508" cy="7230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22" y="1906"/>
                  </a:moveTo>
                  <a:cubicBezTo>
                    <a:pt x="17843" y="2542"/>
                    <a:pt x="17843" y="2542"/>
                    <a:pt x="17843" y="2542"/>
                  </a:cubicBezTo>
                  <a:cubicBezTo>
                    <a:pt x="16435" y="2542"/>
                    <a:pt x="16435" y="2542"/>
                    <a:pt x="16435" y="2542"/>
                  </a:cubicBezTo>
                  <a:cubicBezTo>
                    <a:pt x="15965" y="635"/>
                    <a:pt x="15965" y="635"/>
                    <a:pt x="15965" y="635"/>
                  </a:cubicBezTo>
                  <a:cubicBezTo>
                    <a:pt x="15496" y="0"/>
                    <a:pt x="15496" y="0"/>
                    <a:pt x="15496" y="0"/>
                  </a:cubicBezTo>
                  <a:cubicBezTo>
                    <a:pt x="14087" y="1906"/>
                    <a:pt x="14087" y="1906"/>
                    <a:pt x="14087" y="1906"/>
                  </a:cubicBezTo>
                  <a:cubicBezTo>
                    <a:pt x="13148" y="3177"/>
                    <a:pt x="13148" y="3177"/>
                    <a:pt x="13148" y="3177"/>
                  </a:cubicBezTo>
                  <a:cubicBezTo>
                    <a:pt x="11270" y="3812"/>
                    <a:pt x="11270" y="3812"/>
                    <a:pt x="11270" y="3812"/>
                  </a:cubicBezTo>
                  <a:cubicBezTo>
                    <a:pt x="10331" y="2542"/>
                    <a:pt x="10331" y="2542"/>
                    <a:pt x="10331" y="2542"/>
                  </a:cubicBezTo>
                  <a:cubicBezTo>
                    <a:pt x="8922" y="2542"/>
                    <a:pt x="8922" y="2542"/>
                    <a:pt x="8922" y="2542"/>
                  </a:cubicBezTo>
                  <a:cubicBezTo>
                    <a:pt x="7044" y="1906"/>
                    <a:pt x="7044" y="1906"/>
                    <a:pt x="7044" y="1906"/>
                  </a:cubicBezTo>
                  <a:cubicBezTo>
                    <a:pt x="6574" y="5082"/>
                    <a:pt x="6574" y="5082"/>
                    <a:pt x="6574" y="5082"/>
                  </a:cubicBezTo>
                  <a:cubicBezTo>
                    <a:pt x="4226" y="6353"/>
                    <a:pt x="4226" y="6353"/>
                    <a:pt x="4226" y="6353"/>
                  </a:cubicBezTo>
                  <a:cubicBezTo>
                    <a:pt x="3287" y="7624"/>
                    <a:pt x="3287" y="7624"/>
                    <a:pt x="3287" y="7624"/>
                  </a:cubicBezTo>
                  <a:cubicBezTo>
                    <a:pt x="1878" y="6988"/>
                    <a:pt x="1878" y="6988"/>
                    <a:pt x="1878" y="6988"/>
                  </a:cubicBezTo>
                  <a:cubicBezTo>
                    <a:pt x="939" y="6353"/>
                    <a:pt x="939" y="6353"/>
                    <a:pt x="939" y="6353"/>
                  </a:cubicBezTo>
                  <a:cubicBezTo>
                    <a:pt x="470" y="10165"/>
                    <a:pt x="470" y="10165"/>
                    <a:pt x="470" y="10165"/>
                  </a:cubicBezTo>
                  <a:cubicBezTo>
                    <a:pt x="0" y="12706"/>
                    <a:pt x="0" y="12706"/>
                    <a:pt x="0" y="12706"/>
                  </a:cubicBezTo>
                  <a:cubicBezTo>
                    <a:pt x="0" y="15883"/>
                    <a:pt x="0" y="15883"/>
                    <a:pt x="0" y="15883"/>
                  </a:cubicBezTo>
                  <a:cubicBezTo>
                    <a:pt x="1878" y="17153"/>
                    <a:pt x="1878" y="17153"/>
                    <a:pt x="1878" y="17153"/>
                  </a:cubicBezTo>
                  <a:cubicBezTo>
                    <a:pt x="939" y="20965"/>
                    <a:pt x="939" y="20965"/>
                    <a:pt x="939" y="20965"/>
                  </a:cubicBezTo>
                  <a:cubicBezTo>
                    <a:pt x="2818" y="20965"/>
                    <a:pt x="2818" y="20965"/>
                    <a:pt x="2818" y="20965"/>
                  </a:cubicBezTo>
                  <a:cubicBezTo>
                    <a:pt x="2818" y="20965"/>
                    <a:pt x="4226" y="21600"/>
                    <a:pt x="4696" y="21600"/>
                  </a:cubicBezTo>
                  <a:cubicBezTo>
                    <a:pt x="5166" y="21600"/>
                    <a:pt x="7513" y="21600"/>
                    <a:pt x="7513" y="21600"/>
                  </a:cubicBezTo>
                  <a:cubicBezTo>
                    <a:pt x="8922" y="18423"/>
                    <a:pt x="8922" y="18423"/>
                    <a:pt x="8922" y="18423"/>
                  </a:cubicBezTo>
                  <a:lnTo>
                    <a:pt x="10331" y="17153"/>
                  </a:lnTo>
                  <a:cubicBezTo>
                    <a:pt x="10800" y="17153"/>
                    <a:pt x="13148" y="15883"/>
                    <a:pt x="13148" y="15883"/>
                  </a:cubicBezTo>
                  <a:cubicBezTo>
                    <a:pt x="13618" y="13341"/>
                    <a:pt x="13618" y="13341"/>
                    <a:pt x="13618" y="13341"/>
                  </a:cubicBezTo>
                  <a:cubicBezTo>
                    <a:pt x="14087" y="12706"/>
                    <a:pt x="14087" y="12706"/>
                    <a:pt x="14087" y="12706"/>
                  </a:cubicBezTo>
                  <a:cubicBezTo>
                    <a:pt x="14087" y="11435"/>
                    <a:pt x="14087" y="11435"/>
                    <a:pt x="14087" y="11435"/>
                  </a:cubicBezTo>
                  <a:lnTo>
                    <a:pt x="15026" y="10800"/>
                  </a:lnTo>
                  <a:cubicBezTo>
                    <a:pt x="15496" y="10800"/>
                    <a:pt x="15965" y="7624"/>
                    <a:pt x="15965" y="7624"/>
                  </a:cubicBezTo>
                  <a:cubicBezTo>
                    <a:pt x="15965" y="5718"/>
                    <a:pt x="15965" y="5718"/>
                    <a:pt x="15965" y="5718"/>
                  </a:cubicBezTo>
                  <a:cubicBezTo>
                    <a:pt x="18313" y="4447"/>
                    <a:pt x="18313" y="4447"/>
                    <a:pt x="18313" y="4447"/>
                  </a:cubicBezTo>
                  <a:cubicBezTo>
                    <a:pt x="21600" y="3812"/>
                    <a:pt x="21600" y="3812"/>
                    <a:pt x="21600" y="3812"/>
                  </a:cubicBezTo>
                  <a:cubicBezTo>
                    <a:pt x="20661" y="1906"/>
                    <a:pt x="20661" y="1906"/>
                    <a:pt x="20661" y="1906"/>
                  </a:cubicBezTo>
                  <a:cubicBezTo>
                    <a:pt x="20661" y="1906"/>
                    <a:pt x="19722" y="1906"/>
                    <a:pt x="19722" y="190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814387">
                <a:lnSpc>
                  <a:spcPct val="90000"/>
                </a:lnSpc>
                <a:defRPr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19" name="Shape 1465"/>
            <p:cNvSpPr/>
            <p:nvPr/>
          </p:nvSpPr>
          <p:spPr>
            <a:xfrm>
              <a:off x="2932441" y="3666083"/>
              <a:ext cx="9792959" cy="5568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55" y="10551"/>
                  </a:moveTo>
                  <a:cubicBezTo>
                    <a:pt x="21600" y="7975"/>
                    <a:pt x="21600" y="7975"/>
                    <a:pt x="21600" y="7975"/>
                  </a:cubicBezTo>
                  <a:cubicBezTo>
                    <a:pt x="21466" y="7892"/>
                    <a:pt x="21466" y="7892"/>
                    <a:pt x="21466" y="7892"/>
                  </a:cubicBezTo>
                  <a:cubicBezTo>
                    <a:pt x="21376" y="7809"/>
                    <a:pt x="21376" y="7809"/>
                    <a:pt x="21376" y="7809"/>
                  </a:cubicBezTo>
                  <a:lnTo>
                    <a:pt x="21198" y="7477"/>
                  </a:lnTo>
                  <a:cubicBezTo>
                    <a:pt x="21153" y="7394"/>
                    <a:pt x="21019" y="7394"/>
                    <a:pt x="21019" y="7394"/>
                  </a:cubicBezTo>
                  <a:cubicBezTo>
                    <a:pt x="20706" y="7311"/>
                    <a:pt x="20706" y="7311"/>
                    <a:pt x="20706" y="7311"/>
                  </a:cubicBezTo>
                  <a:cubicBezTo>
                    <a:pt x="20527" y="7228"/>
                    <a:pt x="20527" y="7228"/>
                    <a:pt x="20527" y="7228"/>
                  </a:cubicBezTo>
                  <a:cubicBezTo>
                    <a:pt x="20393" y="7228"/>
                    <a:pt x="20393" y="7228"/>
                    <a:pt x="20393" y="7228"/>
                  </a:cubicBezTo>
                  <a:cubicBezTo>
                    <a:pt x="20303" y="7228"/>
                    <a:pt x="20303" y="7228"/>
                    <a:pt x="20303" y="7228"/>
                  </a:cubicBezTo>
                  <a:cubicBezTo>
                    <a:pt x="20348" y="7892"/>
                    <a:pt x="20348" y="7892"/>
                    <a:pt x="20348" y="7892"/>
                  </a:cubicBezTo>
                  <a:lnTo>
                    <a:pt x="20169" y="8058"/>
                  </a:lnTo>
                  <a:cubicBezTo>
                    <a:pt x="20124" y="8058"/>
                    <a:pt x="20035" y="7809"/>
                    <a:pt x="20035" y="7809"/>
                  </a:cubicBezTo>
                  <a:cubicBezTo>
                    <a:pt x="19901" y="7560"/>
                    <a:pt x="19901" y="7560"/>
                    <a:pt x="19901" y="7560"/>
                  </a:cubicBezTo>
                  <a:cubicBezTo>
                    <a:pt x="19901" y="7394"/>
                    <a:pt x="19901" y="7394"/>
                    <a:pt x="19901" y="7394"/>
                  </a:cubicBezTo>
                  <a:cubicBezTo>
                    <a:pt x="19677" y="7394"/>
                    <a:pt x="19677" y="7394"/>
                    <a:pt x="19677" y="7394"/>
                  </a:cubicBezTo>
                  <a:cubicBezTo>
                    <a:pt x="19543" y="7477"/>
                    <a:pt x="19543" y="7477"/>
                    <a:pt x="19543" y="7477"/>
                  </a:cubicBezTo>
                  <a:cubicBezTo>
                    <a:pt x="19275" y="7394"/>
                    <a:pt x="19275" y="7394"/>
                    <a:pt x="19275" y="7394"/>
                  </a:cubicBezTo>
                  <a:cubicBezTo>
                    <a:pt x="19051" y="7394"/>
                    <a:pt x="19051" y="7394"/>
                    <a:pt x="19051" y="7394"/>
                  </a:cubicBezTo>
                  <a:cubicBezTo>
                    <a:pt x="18917" y="7477"/>
                    <a:pt x="18917" y="7477"/>
                    <a:pt x="18917" y="7477"/>
                  </a:cubicBezTo>
                  <a:cubicBezTo>
                    <a:pt x="18738" y="7228"/>
                    <a:pt x="18738" y="7228"/>
                    <a:pt x="18738" y="7228"/>
                  </a:cubicBezTo>
                  <a:cubicBezTo>
                    <a:pt x="18738" y="6646"/>
                    <a:pt x="18738" y="6646"/>
                    <a:pt x="18738" y="6646"/>
                  </a:cubicBezTo>
                  <a:cubicBezTo>
                    <a:pt x="18470" y="6397"/>
                    <a:pt x="18470" y="6397"/>
                    <a:pt x="18470" y="6397"/>
                  </a:cubicBezTo>
                  <a:cubicBezTo>
                    <a:pt x="18022" y="6397"/>
                    <a:pt x="18022" y="6397"/>
                    <a:pt x="18022" y="6397"/>
                  </a:cubicBezTo>
                  <a:cubicBezTo>
                    <a:pt x="17620" y="6397"/>
                    <a:pt x="17620" y="6397"/>
                    <a:pt x="17620" y="6397"/>
                  </a:cubicBezTo>
                  <a:cubicBezTo>
                    <a:pt x="17575" y="6231"/>
                    <a:pt x="17575" y="6231"/>
                    <a:pt x="17575" y="6231"/>
                  </a:cubicBezTo>
                  <a:cubicBezTo>
                    <a:pt x="17530" y="5981"/>
                    <a:pt x="17530" y="5981"/>
                    <a:pt x="17530" y="5981"/>
                  </a:cubicBezTo>
                  <a:cubicBezTo>
                    <a:pt x="17262" y="5732"/>
                    <a:pt x="17262" y="5732"/>
                    <a:pt x="17262" y="5732"/>
                  </a:cubicBezTo>
                  <a:cubicBezTo>
                    <a:pt x="17262" y="5317"/>
                    <a:pt x="17262" y="5317"/>
                    <a:pt x="17262" y="5317"/>
                  </a:cubicBezTo>
                  <a:cubicBezTo>
                    <a:pt x="16189" y="4902"/>
                    <a:pt x="16189" y="4902"/>
                    <a:pt x="16189" y="4902"/>
                  </a:cubicBezTo>
                  <a:cubicBezTo>
                    <a:pt x="16144" y="5068"/>
                    <a:pt x="16144" y="5068"/>
                    <a:pt x="16144" y="5068"/>
                  </a:cubicBezTo>
                  <a:cubicBezTo>
                    <a:pt x="15920" y="5400"/>
                    <a:pt x="15920" y="5400"/>
                    <a:pt x="15920" y="5400"/>
                  </a:cubicBezTo>
                  <a:cubicBezTo>
                    <a:pt x="15965" y="5898"/>
                    <a:pt x="15965" y="5898"/>
                    <a:pt x="15965" y="5898"/>
                  </a:cubicBezTo>
                  <a:cubicBezTo>
                    <a:pt x="15697" y="6065"/>
                    <a:pt x="15697" y="6065"/>
                    <a:pt x="15697" y="6065"/>
                  </a:cubicBezTo>
                  <a:cubicBezTo>
                    <a:pt x="15518" y="5981"/>
                    <a:pt x="15518" y="5981"/>
                    <a:pt x="15518" y="5981"/>
                  </a:cubicBezTo>
                  <a:cubicBezTo>
                    <a:pt x="15294" y="5815"/>
                    <a:pt x="15294" y="5815"/>
                    <a:pt x="15294" y="5815"/>
                  </a:cubicBezTo>
                  <a:cubicBezTo>
                    <a:pt x="15205" y="5981"/>
                    <a:pt x="15205" y="5981"/>
                    <a:pt x="15205" y="5981"/>
                  </a:cubicBezTo>
                  <a:cubicBezTo>
                    <a:pt x="15026" y="5898"/>
                    <a:pt x="15026" y="5898"/>
                    <a:pt x="15026" y="5898"/>
                  </a:cubicBezTo>
                  <a:cubicBezTo>
                    <a:pt x="14847" y="5649"/>
                    <a:pt x="14847" y="5649"/>
                    <a:pt x="14847" y="5649"/>
                  </a:cubicBezTo>
                  <a:cubicBezTo>
                    <a:pt x="14802" y="6148"/>
                    <a:pt x="14802" y="6148"/>
                    <a:pt x="14802" y="6148"/>
                  </a:cubicBezTo>
                  <a:cubicBezTo>
                    <a:pt x="14668" y="6480"/>
                    <a:pt x="14668" y="6480"/>
                    <a:pt x="14668" y="6480"/>
                  </a:cubicBezTo>
                  <a:cubicBezTo>
                    <a:pt x="14445" y="6065"/>
                    <a:pt x="14445" y="6065"/>
                    <a:pt x="14445" y="6065"/>
                  </a:cubicBezTo>
                  <a:cubicBezTo>
                    <a:pt x="14311" y="5566"/>
                    <a:pt x="14311" y="5566"/>
                    <a:pt x="14311" y="5566"/>
                  </a:cubicBezTo>
                  <a:cubicBezTo>
                    <a:pt x="14445" y="4985"/>
                    <a:pt x="14445" y="4985"/>
                    <a:pt x="14445" y="4985"/>
                  </a:cubicBezTo>
                  <a:cubicBezTo>
                    <a:pt x="14445" y="4735"/>
                    <a:pt x="14445" y="4735"/>
                    <a:pt x="14445" y="4735"/>
                  </a:cubicBezTo>
                  <a:cubicBezTo>
                    <a:pt x="14311" y="4320"/>
                    <a:pt x="14311" y="4320"/>
                    <a:pt x="14311" y="4320"/>
                  </a:cubicBezTo>
                  <a:cubicBezTo>
                    <a:pt x="14132" y="4237"/>
                    <a:pt x="14132" y="4237"/>
                    <a:pt x="14132" y="4237"/>
                  </a:cubicBezTo>
                  <a:cubicBezTo>
                    <a:pt x="13953" y="4237"/>
                    <a:pt x="13953" y="4237"/>
                    <a:pt x="13953" y="4237"/>
                  </a:cubicBezTo>
                  <a:cubicBezTo>
                    <a:pt x="13863" y="4071"/>
                    <a:pt x="13863" y="4071"/>
                    <a:pt x="13863" y="4071"/>
                  </a:cubicBezTo>
                  <a:cubicBezTo>
                    <a:pt x="13684" y="3822"/>
                    <a:pt x="13684" y="3822"/>
                    <a:pt x="13684" y="3822"/>
                  </a:cubicBezTo>
                  <a:cubicBezTo>
                    <a:pt x="13550" y="4154"/>
                    <a:pt x="13550" y="4154"/>
                    <a:pt x="13550" y="4154"/>
                  </a:cubicBezTo>
                  <a:cubicBezTo>
                    <a:pt x="13461" y="4569"/>
                    <a:pt x="13461" y="4569"/>
                    <a:pt x="13461" y="4569"/>
                  </a:cubicBezTo>
                  <a:cubicBezTo>
                    <a:pt x="13058" y="4569"/>
                    <a:pt x="13058" y="4569"/>
                    <a:pt x="13058" y="4569"/>
                  </a:cubicBezTo>
                  <a:cubicBezTo>
                    <a:pt x="12835" y="4403"/>
                    <a:pt x="12835" y="4403"/>
                    <a:pt x="12835" y="4403"/>
                  </a:cubicBezTo>
                  <a:cubicBezTo>
                    <a:pt x="12790" y="4071"/>
                    <a:pt x="12790" y="4071"/>
                    <a:pt x="12790" y="4071"/>
                  </a:cubicBezTo>
                  <a:cubicBezTo>
                    <a:pt x="12388" y="4071"/>
                    <a:pt x="12388" y="4071"/>
                    <a:pt x="12388" y="4071"/>
                  </a:cubicBezTo>
                  <a:cubicBezTo>
                    <a:pt x="12164" y="4320"/>
                    <a:pt x="12164" y="4320"/>
                    <a:pt x="12164" y="4320"/>
                  </a:cubicBezTo>
                  <a:cubicBezTo>
                    <a:pt x="12119" y="4071"/>
                    <a:pt x="12119" y="4071"/>
                    <a:pt x="12119" y="4071"/>
                  </a:cubicBezTo>
                  <a:cubicBezTo>
                    <a:pt x="11985" y="3738"/>
                    <a:pt x="11985" y="3738"/>
                    <a:pt x="11985" y="3738"/>
                  </a:cubicBezTo>
                  <a:cubicBezTo>
                    <a:pt x="11806" y="3655"/>
                    <a:pt x="11806" y="3655"/>
                    <a:pt x="11806" y="3655"/>
                  </a:cubicBezTo>
                  <a:cubicBezTo>
                    <a:pt x="11583" y="4071"/>
                    <a:pt x="11583" y="4071"/>
                    <a:pt x="11583" y="4071"/>
                  </a:cubicBezTo>
                  <a:cubicBezTo>
                    <a:pt x="11314" y="4320"/>
                    <a:pt x="11314" y="4320"/>
                    <a:pt x="11314" y="4320"/>
                  </a:cubicBezTo>
                  <a:cubicBezTo>
                    <a:pt x="11046" y="4735"/>
                    <a:pt x="11046" y="4735"/>
                    <a:pt x="11046" y="4735"/>
                  </a:cubicBezTo>
                  <a:cubicBezTo>
                    <a:pt x="11225" y="4237"/>
                    <a:pt x="11225" y="4237"/>
                    <a:pt x="11225" y="4237"/>
                  </a:cubicBezTo>
                  <a:cubicBezTo>
                    <a:pt x="11404" y="3988"/>
                    <a:pt x="11404" y="3988"/>
                    <a:pt x="11404" y="3988"/>
                  </a:cubicBezTo>
                  <a:cubicBezTo>
                    <a:pt x="11717" y="3240"/>
                    <a:pt x="11717" y="3240"/>
                    <a:pt x="11717" y="3240"/>
                  </a:cubicBezTo>
                  <a:cubicBezTo>
                    <a:pt x="11896" y="2908"/>
                    <a:pt x="11896" y="2908"/>
                    <a:pt x="11896" y="2908"/>
                  </a:cubicBezTo>
                  <a:cubicBezTo>
                    <a:pt x="12075" y="2409"/>
                    <a:pt x="12075" y="2409"/>
                    <a:pt x="12075" y="2409"/>
                  </a:cubicBezTo>
                  <a:cubicBezTo>
                    <a:pt x="11985" y="1578"/>
                    <a:pt x="11985" y="1578"/>
                    <a:pt x="11985" y="1578"/>
                  </a:cubicBezTo>
                  <a:cubicBezTo>
                    <a:pt x="11627" y="997"/>
                    <a:pt x="11627" y="997"/>
                    <a:pt x="11627" y="997"/>
                  </a:cubicBezTo>
                  <a:cubicBezTo>
                    <a:pt x="11359" y="914"/>
                    <a:pt x="11359" y="914"/>
                    <a:pt x="11359" y="914"/>
                  </a:cubicBezTo>
                  <a:cubicBezTo>
                    <a:pt x="11359" y="665"/>
                    <a:pt x="11359" y="665"/>
                    <a:pt x="11359" y="665"/>
                  </a:cubicBezTo>
                  <a:cubicBezTo>
                    <a:pt x="11135" y="83"/>
                    <a:pt x="11135" y="83"/>
                    <a:pt x="11135" y="83"/>
                  </a:cubicBezTo>
                  <a:cubicBezTo>
                    <a:pt x="11135" y="83"/>
                    <a:pt x="10822" y="0"/>
                    <a:pt x="10778" y="0"/>
                  </a:cubicBezTo>
                  <a:cubicBezTo>
                    <a:pt x="10778" y="83"/>
                    <a:pt x="10420" y="748"/>
                    <a:pt x="10420" y="748"/>
                  </a:cubicBezTo>
                  <a:cubicBezTo>
                    <a:pt x="10330" y="1329"/>
                    <a:pt x="10330" y="1329"/>
                    <a:pt x="10330" y="1329"/>
                  </a:cubicBezTo>
                  <a:cubicBezTo>
                    <a:pt x="9928" y="1828"/>
                    <a:pt x="9928" y="1828"/>
                    <a:pt x="9928" y="1828"/>
                  </a:cubicBezTo>
                  <a:cubicBezTo>
                    <a:pt x="9660" y="1578"/>
                    <a:pt x="9660" y="1578"/>
                    <a:pt x="9660" y="1578"/>
                  </a:cubicBezTo>
                  <a:cubicBezTo>
                    <a:pt x="9212" y="1911"/>
                    <a:pt x="9212" y="1911"/>
                    <a:pt x="9212" y="1911"/>
                  </a:cubicBezTo>
                  <a:cubicBezTo>
                    <a:pt x="8720" y="2409"/>
                    <a:pt x="8720" y="2409"/>
                    <a:pt x="8720" y="2409"/>
                  </a:cubicBezTo>
                  <a:cubicBezTo>
                    <a:pt x="8497" y="2908"/>
                    <a:pt x="8497" y="2908"/>
                    <a:pt x="8497" y="2908"/>
                  </a:cubicBezTo>
                  <a:cubicBezTo>
                    <a:pt x="8497" y="2908"/>
                    <a:pt x="8452" y="3822"/>
                    <a:pt x="8407" y="3822"/>
                  </a:cubicBezTo>
                  <a:cubicBezTo>
                    <a:pt x="8363" y="3822"/>
                    <a:pt x="7692" y="4154"/>
                    <a:pt x="7692" y="4154"/>
                  </a:cubicBezTo>
                  <a:cubicBezTo>
                    <a:pt x="7558" y="4486"/>
                    <a:pt x="7558" y="4486"/>
                    <a:pt x="7558" y="4486"/>
                  </a:cubicBezTo>
                  <a:cubicBezTo>
                    <a:pt x="7558" y="4486"/>
                    <a:pt x="7647" y="5234"/>
                    <a:pt x="7602" y="5317"/>
                  </a:cubicBezTo>
                  <a:lnTo>
                    <a:pt x="7468" y="5234"/>
                  </a:lnTo>
                  <a:cubicBezTo>
                    <a:pt x="7245" y="5068"/>
                    <a:pt x="7245" y="5068"/>
                    <a:pt x="7245" y="5068"/>
                  </a:cubicBezTo>
                  <a:cubicBezTo>
                    <a:pt x="7245" y="5068"/>
                    <a:pt x="7155" y="5400"/>
                    <a:pt x="7066" y="5483"/>
                  </a:cubicBezTo>
                  <a:cubicBezTo>
                    <a:pt x="6932" y="5566"/>
                    <a:pt x="6932" y="5151"/>
                    <a:pt x="6932" y="5151"/>
                  </a:cubicBezTo>
                  <a:cubicBezTo>
                    <a:pt x="6798" y="4902"/>
                    <a:pt x="6798" y="4902"/>
                    <a:pt x="6798" y="4902"/>
                  </a:cubicBezTo>
                  <a:cubicBezTo>
                    <a:pt x="6708" y="4902"/>
                    <a:pt x="6708" y="4902"/>
                    <a:pt x="6708" y="4902"/>
                  </a:cubicBezTo>
                  <a:cubicBezTo>
                    <a:pt x="6619" y="5400"/>
                    <a:pt x="6619" y="5400"/>
                    <a:pt x="6619" y="5400"/>
                  </a:cubicBezTo>
                  <a:lnTo>
                    <a:pt x="6619" y="5815"/>
                  </a:lnTo>
                  <a:cubicBezTo>
                    <a:pt x="6663" y="5898"/>
                    <a:pt x="6619" y="6563"/>
                    <a:pt x="6619" y="6563"/>
                  </a:cubicBezTo>
                  <a:cubicBezTo>
                    <a:pt x="6485" y="6646"/>
                    <a:pt x="6485" y="6646"/>
                    <a:pt x="6485" y="6646"/>
                  </a:cubicBezTo>
                  <a:cubicBezTo>
                    <a:pt x="6395" y="6314"/>
                    <a:pt x="6395" y="6314"/>
                    <a:pt x="6395" y="6314"/>
                  </a:cubicBezTo>
                  <a:cubicBezTo>
                    <a:pt x="6485" y="5649"/>
                    <a:pt x="6485" y="5649"/>
                    <a:pt x="6485" y="5649"/>
                  </a:cubicBezTo>
                  <a:cubicBezTo>
                    <a:pt x="6440" y="5234"/>
                    <a:pt x="6440" y="5234"/>
                    <a:pt x="6440" y="5234"/>
                  </a:cubicBezTo>
                  <a:cubicBezTo>
                    <a:pt x="6395" y="4818"/>
                    <a:pt x="6395" y="4818"/>
                    <a:pt x="6395" y="4818"/>
                  </a:cubicBezTo>
                  <a:cubicBezTo>
                    <a:pt x="6127" y="4652"/>
                    <a:pt x="6127" y="4652"/>
                    <a:pt x="6127" y="4652"/>
                  </a:cubicBezTo>
                  <a:cubicBezTo>
                    <a:pt x="5858" y="4652"/>
                    <a:pt x="5858" y="4652"/>
                    <a:pt x="5858" y="4652"/>
                  </a:cubicBezTo>
                  <a:cubicBezTo>
                    <a:pt x="5724" y="5815"/>
                    <a:pt x="5724" y="5815"/>
                    <a:pt x="5724" y="5815"/>
                  </a:cubicBezTo>
                  <a:cubicBezTo>
                    <a:pt x="5590" y="6065"/>
                    <a:pt x="5590" y="6065"/>
                    <a:pt x="5590" y="6065"/>
                  </a:cubicBezTo>
                  <a:cubicBezTo>
                    <a:pt x="5501" y="6314"/>
                    <a:pt x="5501" y="6314"/>
                    <a:pt x="5501" y="6314"/>
                  </a:cubicBezTo>
                  <a:cubicBezTo>
                    <a:pt x="5635" y="6729"/>
                    <a:pt x="5635" y="6729"/>
                    <a:pt x="5635" y="6729"/>
                  </a:cubicBezTo>
                  <a:cubicBezTo>
                    <a:pt x="5590" y="7145"/>
                    <a:pt x="5590" y="7145"/>
                    <a:pt x="5590" y="7145"/>
                  </a:cubicBezTo>
                  <a:cubicBezTo>
                    <a:pt x="5635" y="7311"/>
                    <a:pt x="5635" y="7311"/>
                    <a:pt x="5635" y="7311"/>
                  </a:cubicBezTo>
                  <a:cubicBezTo>
                    <a:pt x="5903" y="7809"/>
                    <a:pt x="5903" y="7809"/>
                    <a:pt x="5903" y="7809"/>
                  </a:cubicBezTo>
                  <a:cubicBezTo>
                    <a:pt x="5724" y="8391"/>
                    <a:pt x="5724" y="8391"/>
                    <a:pt x="5724" y="8391"/>
                  </a:cubicBezTo>
                  <a:cubicBezTo>
                    <a:pt x="5411" y="7809"/>
                    <a:pt x="5411" y="7809"/>
                    <a:pt x="5411" y="7809"/>
                  </a:cubicBezTo>
                  <a:cubicBezTo>
                    <a:pt x="5053" y="7311"/>
                    <a:pt x="5053" y="7311"/>
                    <a:pt x="5053" y="7311"/>
                  </a:cubicBezTo>
                  <a:cubicBezTo>
                    <a:pt x="4830" y="7311"/>
                    <a:pt x="4830" y="7311"/>
                    <a:pt x="4830" y="7311"/>
                  </a:cubicBezTo>
                  <a:cubicBezTo>
                    <a:pt x="4606" y="7311"/>
                    <a:pt x="4606" y="7311"/>
                    <a:pt x="4606" y="7311"/>
                  </a:cubicBezTo>
                  <a:cubicBezTo>
                    <a:pt x="4651" y="7892"/>
                    <a:pt x="4651" y="7892"/>
                    <a:pt x="4651" y="7892"/>
                  </a:cubicBezTo>
                  <a:cubicBezTo>
                    <a:pt x="4562" y="7975"/>
                    <a:pt x="4562" y="7975"/>
                    <a:pt x="4562" y="7975"/>
                  </a:cubicBezTo>
                  <a:cubicBezTo>
                    <a:pt x="4383" y="7892"/>
                    <a:pt x="4383" y="7892"/>
                    <a:pt x="4383" y="7892"/>
                  </a:cubicBezTo>
                  <a:cubicBezTo>
                    <a:pt x="4159" y="8058"/>
                    <a:pt x="4159" y="8058"/>
                    <a:pt x="4159" y="8058"/>
                  </a:cubicBezTo>
                  <a:cubicBezTo>
                    <a:pt x="3980" y="8142"/>
                    <a:pt x="3980" y="8142"/>
                    <a:pt x="3980" y="8142"/>
                  </a:cubicBezTo>
                  <a:cubicBezTo>
                    <a:pt x="3801" y="8225"/>
                    <a:pt x="3801" y="8225"/>
                    <a:pt x="3801" y="8225"/>
                  </a:cubicBezTo>
                  <a:cubicBezTo>
                    <a:pt x="3712" y="8058"/>
                    <a:pt x="3712" y="8058"/>
                    <a:pt x="3712" y="8058"/>
                  </a:cubicBezTo>
                  <a:cubicBezTo>
                    <a:pt x="3533" y="8142"/>
                    <a:pt x="3533" y="8142"/>
                    <a:pt x="3533" y="8142"/>
                  </a:cubicBezTo>
                  <a:cubicBezTo>
                    <a:pt x="3265" y="8474"/>
                    <a:pt x="3265" y="8474"/>
                    <a:pt x="3265" y="8474"/>
                  </a:cubicBezTo>
                  <a:cubicBezTo>
                    <a:pt x="2952" y="8806"/>
                    <a:pt x="2952" y="8806"/>
                    <a:pt x="2952" y="8806"/>
                  </a:cubicBezTo>
                  <a:cubicBezTo>
                    <a:pt x="2862" y="8889"/>
                    <a:pt x="2862" y="8889"/>
                    <a:pt x="2862" y="8889"/>
                  </a:cubicBezTo>
                  <a:cubicBezTo>
                    <a:pt x="2773" y="9305"/>
                    <a:pt x="2773" y="9305"/>
                    <a:pt x="2773" y="9305"/>
                  </a:cubicBezTo>
                  <a:cubicBezTo>
                    <a:pt x="2639" y="9305"/>
                    <a:pt x="2639" y="9305"/>
                    <a:pt x="2639" y="9305"/>
                  </a:cubicBezTo>
                  <a:cubicBezTo>
                    <a:pt x="2504" y="9055"/>
                    <a:pt x="2504" y="9055"/>
                    <a:pt x="2504" y="9055"/>
                  </a:cubicBezTo>
                  <a:cubicBezTo>
                    <a:pt x="2549" y="8806"/>
                    <a:pt x="2549" y="8806"/>
                    <a:pt x="2549" y="8806"/>
                  </a:cubicBezTo>
                  <a:cubicBezTo>
                    <a:pt x="2683" y="8640"/>
                    <a:pt x="2683" y="8640"/>
                    <a:pt x="2683" y="8640"/>
                  </a:cubicBezTo>
                  <a:cubicBezTo>
                    <a:pt x="2639" y="8308"/>
                    <a:pt x="2639" y="8308"/>
                    <a:pt x="2639" y="8308"/>
                  </a:cubicBezTo>
                  <a:cubicBezTo>
                    <a:pt x="2460" y="8225"/>
                    <a:pt x="2460" y="8225"/>
                    <a:pt x="2460" y="8225"/>
                  </a:cubicBezTo>
                  <a:cubicBezTo>
                    <a:pt x="2370" y="8225"/>
                    <a:pt x="2370" y="8225"/>
                    <a:pt x="2370" y="8225"/>
                  </a:cubicBezTo>
                  <a:cubicBezTo>
                    <a:pt x="2236" y="8142"/>
                    <a:pt x="2236" y="8142"/>
                    <a:pt x="2236" y="8142"/>
                  </a:cubicBezTo>
                  <a:cubicBezTo>
                    <a:pt x="2325" y="8474"/>
                    <a:pt x="2325" y="8474"/>
                    <a:pt x="2325" y="8474"/>
                  </a:cubicBezTo>
                  <a:cubicBezTo>
                    <a:pt x="2325" y="9055"/>
                    <a:pt x="2325" y="9055"/>
                    <a:pt x="2325" y="9055"/>
                  </a:cubicBezTo>
                  <a:cubicBezTo>
                    <a:pt x="2415" y="9305"/>
                    <a:pt x="2415" y="9305"/>
                    <a:pt x="2415" y="9305"/>
                  </a:cubicBezTo>
                  <a:cubicBezTo>
                    <a:pt x="2325" y="9803"/>
                    <a:pt x="2325" y="9803"/>
                    <a:pt x="2325" y="9803"/>
                  </a:cubicBezTo>
                  <a:cubicBezTo>
                    <a:pt x="2191" y="9637"/>
                    <a:pt x="2191" y="9637"/>
                    <a:pt x="2191" y="9637"/>
                  </a:cubicBezTo>
                  <a:cubicBezTo>
                    <a:pt x="2057" y="9637"/>
                    <a:pt x="2057" y="9637"/>
                    <a:pt x="2057" y="9637"/>
                  </a:cubicBezTo>
                  <a:cubicBezTo>
                    <a:pt x="1923" y="9803"/>
                    <a:pt x="1923" y="9803"/>
                    <a:pt x="1923" y="9803"/>
                  </a:cubicBezTo>
                  <a:cubicBezTo>
                    <a:pt x="1789" y="10052"/>
                    <a:pt x="1789" y="10052"/>
                    <a:pt x="1789" y="10052"/>
                  </a:cubicBezTo>
                  <a:cubicBezTo>
                    <a:pt x="1699" y="10218"/>
                    <a:pt x="1699" y="10218"/>
                    <a:pt x="1699" y="10218"/>
                  </a:cubicBezTo>
                  <a:cubicBezTo>
                    <a:pt x="1834" y="10800"/>
                    <a:pt x="1834" y="10800"/>
                    <a:pt x="1834" y="10800"/>
                  </a:cubicBezTo>
                  <a:lnTo>
                    <a:pt x="1744" y="10717"/>
                  </a:lnTo>
                  <a:cubicBezTo>
                    <a:pt x="1699" y="10634"/>
                    <a:pt x="1476" y="10634"/>
                    <a:pt x="1476" y="10634"/>
                  </a:cubicBezTo>
                  <a:cubicBezTo>
                    <a:pt x="1342" y="10551"/>
                    <a:pt x="1342" y="10551"/>
                    <a:pt x="1342" y="10551"/>
                  </a:cubicBezTo>
                  <a:cubicBezTo>
                    <a:pt x="1342" y="10717"/>
                    <a:pt x="1342" y="10717"/>
                    <a:pt x="1342" y="10717"/>
                  </a:cubicBezTo>
                  <a:cubicBezTo>
                    <a:pt x="1431" y="10966"/>
                    <a:pt x="1431" y="10966"/>
                    <a:pt x="1431" y="10966"/>
                  </a:cubicBezTo>
                  <a:cubicBezTo>
                    <a:pt x="1476" y="11215"/>
                    <a:pt x="1476" y="11215"/>
                    <a:pt x="1476" y="11215"/>
                  </a:cubicBezTo>
                  <a:cubicBezTo>
                    <a:pt x="1386" y="11298"/>
                    <a:pt x="1386" y="11298"/>
                    <a:pt x="1386" y="11298"/>
                  </a:cubicBezTo>
                  <a:cubicBezTo>
                    <a:pt x="1163" y="11049"/>
                    <a:pt x="1163" y="11049"/>
                    <a:pt x="1163" y="11049"/>
                  </a:cubicBezTo>
                  <a:cubicBezTo>
                    <a:pt x="1029" y="10800"/>
                    <a:pt x="1029" y="10800"/>
                    <a:pt x="1029" y="10800"/>
                  </a:cubicBezTo>
                  <a:cubicBezTo>
                    <a:pt x="1029" y="10634"/>
                    <a:pt x="1029" y="10634"/>
                    <a:pt x="1029" y="10634"/>
                  </a:cubicBezTo>
                  <a:cubicBezTo>
                    <a:pt x="939" y="10218"/>
                    <a:pt x="939" y="10218"/>
                    <a:pt x="939" y="10218"/>
                  </a:cubicBezTo>
                  <a:cubicBezTo>
                    <a:pt x="1029" y="10052"/>
                    <a:pt x="1029" y="10052"/>
                    <a:pt x="1029" y="10052"/>
                  </a:cubicBezTo>
                  <a:cubicBezTo>
                    <a:pt x="1029" y="9803"/>
                    <a:pt x="1029" y="9803"/>
                    <a:pt x="1029" y="9803"/>
                  </a:cubicBezTo>
                  <a:cubicBezTo>
                    <a:pt x="850" y="9637"/>
                    <a:pt x="850" y="9637"/>
                    <a:pt x="850" y="9637"/>
                  </a:cubicBezTo>
                  <a:cubicBezTo>
                    <a:pt x="671" y="9388"/>
                    <a:pt x="671" y="9388"/>
                    <a:pt x="671" y="9388"/>
                  </a:cubicBezTo>
                  <a:cubicBezTo>
                    <a:pt x="626" y="9222"/>
                    <a:pt x="626" y="9222"/>
                    <a:pt x="626" y="9222"/>
                  </a:cubicBezTo>
                  <a:cubicBezTo>
                    <a:pt x="716" y="9222"/>
                    <a:pt x="716" y="9222"/>
                    <a:pt x="716" y="9222"/>
                  </a:cubicBezTo>
                  <a:cubicBezTo>
                    <a:pt x="805" y="9305"/>
                    <a:pt x="805" y="9305"/>
                    <a:pt x="805" y="9305"/>
                  </a:cubicBezTo>
                  <a:lnTo>
                    <a:pt x="984" y="9388"/>
                  </a:lnTo>
                  <a:cubicBezTo>
                    <a:pt x="1029" y="9388"/>
                    <a:pt x="1073" y="9637"/>
                    <a:pt x="1073" y="9637"/>
                  </a:cubicBezTo>
                  <a:cubicBezTo>
                    <a:pt x="1386" y="9803"/>
                    <a:pt x="1386" y="9803"/>
                    <a:pt x="1386" y="9803"/>
                  </a:cubicBezTo>
                  <a:cubicBezTo>
                    <a:pt x="1699" y="9720"/>
                    <a:pt x="1699" y="9720"/>
                    <a:pt x="1699" y="9720"/>
                  </a:cubicBezTo>
                  <a:cubicBezTo>
                    <a:pt x="1878" y="9471"/>
                    <a:pt x="1878" y="9471"/>
                    <a:pt x="1878" y="9471"/>
                  </a:cubicBezTo>
                  <a:cubicBezTo>
                    <a:pt x="1923" y="9055"/>
                    <a:pt x="1923" y="9055"/>
                    <a:pt x="1923" y="9055"/>
                  </a:cubicBezTo>
                  <a:cubicBezTo>
                    <a:pt x="1610" y="8391"/>
                    <a:pt x="1610" y="8391"/>
                    <a:pt x="1610" y="8391"/>
                  </a:cubicBezTo>
                  <a:cubicBezTo>
                    <a:pt x="1342" y="8058"/>
                    <a:pt x="1342" y="8058"/>
                    <a:pt x="1342" y="8058"/>
                  </a:cubicBezTo>
                  <a:cubicBezTo>
                    <a:pt x="1163" y="7726"/>
                    <a:pt x="1163" y="7726"/>
                    <a:pt x="1163" y="7726"/>
                  </a:cubicBezTo>
                  <a:cubicBezTo>
                    <a:pt x="894" y="7560"/>
                    <a:pt x="894" y="7560"/>
                    <a:pt x="894" y="7560"/>
                  </a:cubicBezTo>
                  <a:cubicBezTo>
                    <a:pt x="760" y="7477"/>
                    <a:pt x="760" y="7477"/>
                    <a:pt x="760" y="7477"/>
                  </a:cubicBezTo>
                  <a:cubicBezTo>
                    <a:pt x="760" y="7228"/>
                    <a:pt x="760" y="7228"/>
                    <a:pt x="760" y="7228"/>
                  </a:cubicBezTo>
                  <a:cubicBezTo>
                    <a:pt x="581" y="7228"/>
                    <a:pt x="581" y="7228"/>
                    <a:pt x="581" y="7228"/>
                  </a:cubicBezTo>
                  <a:cubicBezTo>
                    <a:pt x="447" y="7228"/>
                    <a:pt x="447" y="7228"/>
                    <a:pt x="447" y="7228"/>
                  </a:cubicBezTo>
                  <a:cubicBezTo>
                    <a:pt x="403" y="7228"/>
                    <a:pt x="403" y="7228"/>
                    <a:pt x="403" y="7228"/>
                  </a:cubicBezTo>
                  <a:cubicBezTo>
                    <a:pt x="358" y="7394"/>
                    <a:pt x="358" y="7394"/>
                    <a:pt x="358" y="7394"/>
                  </a:cubicBezTo>
                  <a:cubicBezTo>
                    <a:pt x="179" y="7726"/>
                    <a:pt x="179" y="7726"/>
                    <a:pt x="179" y="7726"/>
                  </a:cubicBezTo>
                  <a:cubicBezTo>
                    <a:pt x="179" y="7809"/>
                    <a:pt x="179" y="7809"/>
                    <a:pt x="179" y="7809"/>
                  </a:cubicBezTo>
                  <a:cubicBezTo>
                    <a:pt x="134" y="7892"/>
                    <a:pt x="134" y="7892"/>
                    <a:pt x="134" y="7892"/>
                  </a:cubicBezTo>
                  <a:cubicBezTo>
                    <a:pt x="134" y="7975"/>
                    <a:pt x="134" y="7975"/>
                    <a:pt x="134" y="7975"/>
                  </a:cubicBezTo>
                  <a:cubicBezTo>
                    <a:pt x="89" y="8225"/>
                    <a:pt x="89" y="8225"/>
                    <a:pt x="89" y="8225"/>
                  </a:cubicBezTo>
                  <a:cubicBezTo>
                    <a:pt x="134" y="8308"/>
                    <a:pt x="134" y="8308"/>
                    <a:pt x="134" y="8308"/>
                  </a:cubicBezTo>
                  <a:cubicBezTo>
                    <a:pt x="268" y="8474"/>
                    <a:pt x="268" y="8474"/>
                    <a:pt x="268" y="8474"/>
                  </a:cubicBezTo>
                  <a:cubicBezTo>
                    <a:pt x="358" y="8889"/>
                    <a:pt x="358" y="8889"/>
                    <a:pt x="358" y="8889"/>
                  </a:cubicBezTo>
                  <a:cubicBezTo>
                    <a:pt x="179" y="9305"/>
                    <a:pt x="179" y="9305"/>
                    <a:pt x="179" y="9305"/>
                  </a:cubicBezTo>
                  <a:cubicBezTo>
                    <a:pt x="358" y="10135"/>
                    <a:pt x="358" y="10135"/>
                    <a:pt x="358" y="10135"/>
                  </a:cubicBezTo>
                  <a:cubicBezTo>
                    <a:pt x="268" y="10301"/>
                    <a:pt x="268" y="10301"/>
                    <a:pt x="268" y="10301"/>
                  </a:cubicBezTo>
                  <a:cubicBezTo>
                    <a:pt x="313" y="10468"/>
                    <a:pt x="313" y="10468"/>
                    <a:pt x="313" y="10468"/>
                  </a:cubicBezTo>
                  <a:cubicBezTo>
                    <a:pt x="268" y="10551"/>
                    <a:pt x="268" y="10551"/>
                    <a:pt x="268" y="10551"/>
                  </a:cubicBezTo>
                  <a:cubicBezTo>
                    <a:pt x="358" y="10717"/>
                    <a:pt x="358" y="10717"/>
                    <a:pt x="358" y="10717"/>
                  </a:cubicBezTo>
                  <a:lnTo>
                    <a:pt x="313" y="10883"/>
                  </a:lnTo>
                  <a:cubicBezTo>
                    <a:pt x="358" y="10883"/>
                    <a:pt x="403" y="11049"/>
                    <a:pt x="403" y="11049"/>
                  </a:cubicBezTo>
                  <a:cubicBezTo>
                    <a:pt x="358" y="11381"/>
                    <a:pt x="358" y="11381"/>
                    <a:pt x="358" y="11381"/>
                  </a:cubicBezTo>
                  <a:cubicBezTo>
                    <a:pt x="447" y="11631"/>
                    <a:pt x="447" y="11631"/>
                    <a:pt x="447" y="11631"/>
                  </a:cubicBezTo>
                  <a:cubicBezTo>
                    <a:pt x="537" y="11714"/>
                    <a:pt x="537" y="11714"/>
                    <a:pt x="537" y="11714"/>
                  </a:cubicBezTo>
                  <a:cubicBezTo>
                    <a:pt x="492" y="11880"/>
                    <a:pt x="492" y="11880"/>
                    <a:pt x="492" y="11880"/>
                  </a:cubicBezTo>
                  <a:cubicBezTo>
                    <a:pt x="0" y="13043"/>
                    <a:pt x="0" y="13043"/>
                    <a:pt x="0" y="13043"/>
                  </a:cubicBezTo>
                  <a:cubicBezTo>
                    <a:pt x="89" y="13043"/>
                    <a:pt x="89" y="13043"/>
                    <a:pt x="89" y="13043"/>
                  </a:cubicBezTo>
                  <a:cubicBezTo>
                    <a:pt x="179" y="13126"/>
                    <a:pt x="179" y="13126"/>
                    <a:pt x="179" y="13126"/>
                  </a:cubicBezTo>
                  <a:cubicBezTo>
                    <a:pt x="179" y="13542"/>
                    <a:pt x="179" y="13542"/>
                    <a:pt x="179" y="13542"/>
                  </a:cubicBezTo>
                  <a:cubicBezTo>
                    <a:pt x="45" y="13542"/>
                    <a:pt x="45" y="13542"/>
                    <a:pt x="45" y="13542"/>
                  </a:cubicBezTo>
                  <a:cubicBezTo>
                    <a:pt x="89" y="13625"/>
                    <a:pt x="89" y="13625"/>
                    <a:pt x="89" y="13625"/>
                  </a:cubicBezTo>
                  <a:cubicBezTo>
                    <a:pt x="45" y="13957"/>
                    <a:pt x="45" y="13957"/>
                    <a:pt x="45" y="13957"/>
                  </a:cubicBezTo>
                  <a:cubicBezTo>
                    <a:pt x="45" y="14206"/>
                    <a:pt x="45" y="14206"/>
                    <a:pt x="45" y="14206"/>
                  </a:cubicBezTo>
                  <a:cubicBezTo>
                    <a:pt x="0" y="14788"/>
                    <a:pt x="0" y="14788"/>
                    <a:pt x="0" y="14788"/>
                  </a:cubicBezTo>
                  <a:cubicBezTo>
                    <a:pt x="89" y="15203"/>
                    <a:pt x="89" y="15203"/>
                    <a:pt x="89" y="15203"/>
                  </a:cubicBezTo>
                  <a:cubicBezTo>
                    <a:pt x="268" y="15369"/>
                    <a:pt x="268" y="15369"/>
                    <a:pt x="268" y="15369"/>
                  </a:cubicBezTo>
                  <a:cubicBezTo>
                    <a:pt x="403" y="15452"/>
                    <a:pt x="403" y="15452"/>
                    <a:pt x="403" y="15452"/>
                  </a:cubicBezTo>
                  <a:cubicBezTo>
                    <a:pt x="581" y="16200"/>
                    <a:pt x="581" y="16200"/>
                    <a:pt x="581" y="16200"/>
                  </a:cubicBezTo>
                  <a:cubicBezTo>
                    <a:pt x="716" y="16366"/>
                    <a:pt x="716" y="16366"/>
                    <a:pt x="716" y="16366"/>
                  </a:cubicBezTo>
                  <a:cubicBezTo>
                    <a:pt x="671" y="16532"/>
                    <a:pt x="671" y="16532"/>
                    <a:pt x="671" y="16532"/>
                  </a:cubicBezTo>
                  <a:cubicBezTo>
                    <a:pt x="537" y="16698"/>
                    <a:pt x="537" y="16698"/>
                    <a:pt x="537" y="16698"/>
                  </a:cubicBezTo>
                  <a:cubicBezTo>
                    <a:pt x="581" y="16948"/>
                    <a:pt x="581" y="16948"/>
                    <a:pt x="581" y="16948"/>
                  </a:cubicBezTo>
                  <a:cubicBezTo>
                    <a:pt x="671" y="17031"/>
                    <a:pt x="671" y="17031"/>
                    <a:pt x="671" y="17031"/>
                  </a:cubicBezTo>
                  <a:cubicBezTo>
                    <a:pt x="805" y="17031"/>
                    <a:pt x="805" y="17031"/>
                    <a:pt x="805" y="17031"/>
                  </a:cubicBezTo>
                  <a:cubicBezTo>
                    <a:pt x="939" y="17280"/>
                    <a:pt x="939" y="17280"/>
                    <a:pt x="939" y="17280"/>
                  </a:cubicBezTo>
                  <a:cubicBezTo>
                    <a:pt x="984" y="17363"/>
                    <a:pt x="984" y="17363"/>
                    <a:pt x="984" y="17363"/>
                  </a:cubicBezTo>
                  <a:cubicBezTo>
                    <a:pt x="1521" y="17778"/>
                    <a:pt x="1521" y="17778"/>
                    <a:pt x="1521" y="17778"/>
                  </a:cubicBezTo>
                  <a:cubicBezTo>
                    <a:pt x="1565" y="17778"/>
                    <a:pt x="1565" y="17778"/>
                    <a:pt x="1565" y="17778"/>
                  </a:cubicBezTo>
                  <a:cubicBezTo>
                    <a:pt x="1521" y="18194"/>
                    <a:pt x="1521" y="18194"/>
                    <a:pt x="1521" y="18194"/>
                  </a:cubicBezTo>
                  <a:cubicBezTo>
                    <a:pt x="1431" y="18277"/>
                    <a:pt x="1431" y="18277"/>
                    <a:pt x="1431" y="18277"/>
                  </a:cubicBezTo>
                  <a:cubicBezTo>
                    <a:pt x="1342" y="18526"/>
                    <a:pt x="1342" y="18526"/>
                    <a:pt x="1342" y="18526"/>
                  </a:cubicBezTo>
                  <a:cubicBezTo>
                    <a:pt x="1252" y="18692"/>
                    <a:pt x="1252" y="18692"/>
                    <a:pt x="1252" y="18692"/>
                  </a:cubicBezTo>
                  <a:cubicBezTo>
                    <a:pt x="1386" y="18609"/>
                    <a:pt x="1386" y="18609"/>
                    <a:pt x="1386" y="18609"/>
                  </a:cubicBezTo>
                  <a:cubicBezTo>
                    <a:pt x="1297" y="18942"/>
                    <a:pt x="1297" y="18942"/>
                    <a:pt x="1297" y="18942"/>
                  </a:cubicBezTo>
                  <a:cubicBezTo>
                    <a:pt x="1163" y="19274"/>
                    <a:pt x="1163" y="19274"/>
                    <a:pt x="1163" y="19274"/>
                  </a:cubicBezTo>
                  <a:cubicBezTo>
                    <a:pt x="1297" y="19606"/>
                    <a:pt x="1297" y="19606"/>
                    <a:pt x="1297" y="19606"/>
                  </a:cubicBezTo>
                  <a:cubicBezTo>
                    <a:pt x="1565" y="19855"/>
                    <a:pt x="1565" y="19855"/>
                    <a:pt x="1565" y="19855"/>
                  </a:cubicBezTo>
                  <a:cubicBezTo>
                    <a:pt x="1789" y="20271"/>
                    <a:pt x="1789" y="20271"/>
                    <a:pt x="1789" y="20271"/>
                  </a:cubicBezTo>
                  <a:cubicBezTo>
                    <a:pt x="1789" y="20520"/>
                    <a:pt x="1789" y="20520"/>
                    <a:pt x="1789" y="20520"/>
                  </a:cubicBezTo>
                  <a:cubicBezTo>
                    <a:pt x="1878" y="20603"/>
                    <a:pt x="1878" y="20603"/>
                    <a:pt x="1878" y="20603"/>
                  </a:cubicBezTo>
                  <a:cubicBezTo>
                    <a:pt x="2012" y="20603"/>
                    <a:pt x="2012" y="20603"/>
                    <a:pt x="2012" y="20603"/>
                  </a:cubicBezTo>
                  <a:cubicBezTo>
                    <a:pt x="2102" y="20769"/>
                    <a:pt x="2102" y="20769"/>
                    <a:pt x="2102" y="20769"/>
                  </a:cubicBezTo>
                  <a:cubicBezTo>
                    <a:pt x="2236" y="21185"/>
                    <a:pt x="2236" y="21185"/>
                    <a:pt x="2236" y="21185"/>
                  </a:cubicBezTo>
                  <a:cubicBezTo>
                    <a:pt x="2191" y="21268"/>
                    <a:pt x="2191" y="21268"/>
                    <a:pt x="2191" y="21268"/>
                  </a:cubicBezTo>
                  <a:cubicBezTo>
                    <a:pt x="2325" y="21517"/>
                    <a:pt x="2325" y="21517"/>
                    <a:pt x="2325" y="21517"/>
                  </a:cubicBezTo>
                  <a:cubicBezTo>
                    <a:pt x="2504" y="21517"/>
                    <a:pt x="2504" y="21517"/>
                    <a:pt x="2504" y="21517"/>
                  </a:cubicBezTo>
                  <a:cubicBezTo>
                    <a:pt x="2639" y="21268"/>
                    <a:pt x="2639" y="21268"/>
                    <a:pt x="2639" y="21268"/>
                  </a:cubicBezTo>
                  <a:cubicBezTo>
                    <a:pt x="2728" y="21434"/>
                    <a:pt x="2728" y="21434"/>
                    <a:pt x="2728" y="21434"/>
                  </a:cubicBezTo>
                  <a:cubicBezTo>
                    <a:pt x="2728" y="21600"/>
                    <a:pt x="2728" y="21600"/>
                    <a:pt x="2728" y="21600"/>
                  </a:cubicBezTo>
                  <a:cubicBezTo>
                    <a:pt x="2773" y="21600"/>
                    <a:pt x="2773" y="21600"/>
                    <a:pt x="2773" y="21600"/>
                  </a:cubicBezTo>
                  <a:cubicBezTo>
                    <a:pt x="2862" y="21351"/>
                    <a:pt x="2862" y="21351"/>
                    <a:pt x="2862" y="21351"/>
                  </a:cubicBezTo>
                  <a:cubicBezTo>
                    <a:pt x="2996" y="21018"/>
                    <a:pt x="2996" y="21018"/>
                    <a:pt x="2996" y="21018"/>
                  </a:cubicBezTo>
                  <a:cubicBezTo>
                    <a:pt x="2996" y="21018"/>
                    <a:pt x="2862" y="20271"/>
                    <a:pt x="2817" y="20271"/>
                  </a:cubicBezTo>
                  <a:cubicBezTo>
                    <a:pt x="2773" y="20188"/>
                    <a:pt x="2504" y="19523"/>
                    <a:pt x="2504" y="19523"/>
                  </a:cubicBezTo>
                  <a:cubicBezTo>
                    <a:pt x="2639" y="19025"/>
                    <a:pt x="2639" y="19025"/>
                    <a:pt x="2639" y="19025"/>
                  </a:cubicBezTo>
                  <a:cubicBezTo>
                    <a:pt x="2817" y="18775"/>
                    <a:pt x="2817" y="18775"/>
                    <a:pt x="2817" y="18775"/>
                  </a:cubicBezTo>
                  <a:cubicBezTo>
                    <a:pt x="2817" y="18692"/>
                    <a:pt x="2817" y="18692"/>
                    <a:pt x="2817" y="18692"/>
                  </a:cubicBezTo>
                  <a:cubicBezTo>
                    <a:pt x="2862" y="18775"/>
                    <a:pt x="2862" y="18775"/>
                    <a:pt x="2862" y="18775"/>
                  </a:cubicBezTo>
                  <a:cubicBezTo>
                    <a:pt x="2817" y="18609"/>
                    <a:pt x="2817" y="18609"/>
                    <a:pt x="2817" y="18609"/>
                  </a:cubicBezTo>
                  <a:cubicBezTo>
                    <a:pt x="2683" y="18443"/>
                    <a:pt x="2683" y="18443"/>
                    <a:pt x="2683" y="18443"/>
                  </a:cubicBezTo>
                  <a:cubicBezTo>
                    <a:pt x="2817" y="17778"/>
                    <a:pt x="2817" y="17778"/>
                    <a:pt x="2817" y="17778"/>
                  </a:cubicBezTo>
                  <a:cubicBezTo>
                    <a:pt x="3265" y="17446"/>
                    <a:pt x="3265" y="17446"/>
                    <a:pt x="3265" y="17446"/>
                  </a:cubicBezTo>
                  <a:cubicBezTo>
                    <a:pt x="3667" y="17363"/>
                    <a:pt x="3667" y="17363"/>
                    <a:pt x="3667" y="17363"/>
                  </a:cubicBezTo>
                  <a:cubicBezTo>
                    <a:pt x="3891" y="17612"/>
                    <a:pt x="3891" y="17612"/>
                    <a:pt x="3891" y="17612"/>
                  </a:cubicBezTo>
                  <a:cubicBezTo>
                    <a:pt x="4159" y="17529"/>
                    <a:pt x="4159" y="17529"/>
                    <a:pt x="4159" y="17529"/>
                  </a:cubicBezTo>
                  <a:cubicBezTo>
                    <a:pt x="4472" y="17695"/>
                    <a:pt x="4472" y="17695"/>
                    <a:pt x="4472" y="17695"/>
                  </a:cubicBezTo>
                  <a:cubicBezTo>
                    <a:pt x="4785" y="17529"/>
                    <a:pt x="4785" y="17529"/>
                    <a:pt x="4785" y="17529"/>
                  </a:cubicBezTo>
                  <a:cubicBezTo>
                    <a:pt x="4696" y="17031"/>
                    <a:pt x="4696" y="17031"/>
                    <a:pt x="4696" y="17031"/>
                  </a:cubicBezTo>
                  <a:cubicBezTo>
                    <a:pt x="4875" y="16283"/>
                    <a:pt x="4875" y="16283"/>
                    <a:pt x="4875" y="16283"/>
                  </a:cubicBezTo>
                  <a:cubicBezTo>
                    <a:pt x="5456" y="15868"/>
                    <a:pt x="5456" y="15868"/>
                    <a:pt x="5456" y="15868"/>
                  </a:cubicBezTo>
                  <a:cubicBezTo>
                    <a:pt x="5993" y="15701"/>
                    <a:pt x="5993" y="15701"/>
                    <a:pt x="5993" y="15701"/>
                  </a:cubicBezTo>
                  <a:cubicBezTo>
                    <a:pt x="6350" y="16449"/>
                    <a:pt x="6350" y="16449"/>
                    <a:pt x="6350" y="16449"/>
                  </a:cubicBezTo>
                  <a:cubicBezTo>
                    <a:pt x="6753" y="16200"/>
                    <a:pt x="6753" y="16200"/>
                    <a:pt x="6753" y="16200"/>
                  </a:cubicBezTo>
                  <a:cubicBezTo>
                    <a:pt x="6976" y="16117"/>
                    <a:pt x="6976" y="16117"/>
                    <a:pt x="6976" y="16117"/>
                  </a:cubicBezTo>
                  <a:cubicBezTo>
                    <a:pt x="7155" y="16865"/>
                    <a:pt x="7155" y="16865"/>
                    <a:pt x="7155" y="16865"/>
                  </a:cubicBezTo>
                  <a:cubicBezTo>
                    <a:pt x="7334" y="17612"/>
                    <a:pt x="7334" y="17612"/>
                    <a:pt x="7334" y="17612"/>
                  </a:cubicBezTo>
                  <a:cubicBezTo>
                    <a:pt x="7781" y="17612"/>
                    <a:pt x="7781" y="17612"/>
                    <a:pt x="7781" y="17612"/>
                  </a:cubicBezTo>
                  <a:cubicBezTo>
                    <a:pt x="8139" y="17945"/>
                    <a:pt x="8139" y="17945"/>
                    <a:pt x="8139" y="17945"/>
                  </a:cubicBezTo>
                  <a:cubicBezTo>
                    <a:pt x="8452" y="18028"/>
                    <a:pt x="8452" y="18028"/>
                    <a:pt x="8452" y="18028"/>
                  </a:cubicBezTo>
                  <a:cubicBezTo>
                    <a:pt x="8452" y="18526"/>
                    <a:pt x="8452" y="18526"/>
                    <a:pt x="8452" y="18526"/>
                  </a:cubicBezTo>
                  <a:cubicBezTo>
                    <a:pt x="8542" y="18443"/>
                    <a:pt x="8542" y="18443"/>
                    <a:pt x="8542" y="18443"/>
                  </a:cubicBezTo>
                  <a:cubicBezTo>
                    <a:pt x="8586" y="18526"/>
                    <a:pt x="8586" y="18526"/>
                    <a:pt x="8586" y="18526"/>
                  </a:cubicBezTo>
                  <a:cubicBezTo>
                    <a:pt x="8676" y="18194"/>
                    <a:pt x="8676" y="18194"/>
                    <a:pt x="8676" y="18194"/>
                  </a:cubicBezTo>
                  <a:cubicBezTo>
                    <a:pt x="8989" y="17778"/>
                    <a:pt x="8989" y="17778"/>
                    <a:pt x="8989" y="17778"/>
                  </a:cubicBezTo>
                  <a:cubicBezTo>
                    <a:pt x="9481" y="17695"/>
                    <a:pt x="9481" y="17695"/>
                    <a:pt x="9481" y="17695"/>
                  </a:cubicBezTo>
                  <a:cubicBezTo>
                    <a:pt x="9838" y="18028"/>
                    <a:pt x="9838" y="18028"/>
                    <a:pt x="9838" y="18028"/>
                  </a:cubicBezTo>
                  <a:cubicBezTo>
                    <a:pt x="10017" y="17529"/>
                    <a:pt x="10017" y="17529"/>
                    <a:pt x="10017" y="17529"/>
                  </a:cubicBezTo>
                  <a:cubicBezTo>
                    <a:pt x="10196" y="17114"/>
                    <a:pt x="10196" y="17114"/>
                    <a:pt x="10196" y="17114"/>
                  </a:cubicBezTo>
                  <a:cubicBezTo>
                    <a:pt x="10733" y="17529"/>
                    <a:pt x="10733" y="17529"/>
                    <a:pt x="10733" y="17529"/>
                  </a:cubicBezTo>
                  <a:cubicBezTo>
                    <a:pt x="10867" y="17861"/>
                    <a:pt x="10867" y="17861"/>
                    <a:pt x="10867" y="17861"/>
                  </a:cubicBezTo>
                  <a:cubicBezTo>
                    <a:pt x="11314" y="17861"/>
                    <a:pt x="11314" y="17861"/>
                    <a:pt x="11314" y="17861"/>
                  </a:cubicBezTo>
                  <a:cubicBezTo>
                    <a:pt x="11583" y="18277"/>
                    <a:pt x="11583" y="18277"/>
                    <a:pt x="11583" y="18277"/>
                  </a:cubicBezTo>
                  <a:cubicBezTo>
                    <a:pt x="12298" y="17945"/>
                    <a:pt x="12298" y="17945"/>
                    <a:pt x="12298" y="17945"/>
                  </a:cubicBezTo>
                  <a:cubicBezTo>
                    <a:pt x="12611" y="18111"/>
                    <a:pt x="12611" y="18111"/>
                    <a:pt x="12611" y="18111"/>
                  </a:cubicBezTo>
                  <a:cubicBezTo>
                    <a:pt x="12656" y="17945"/>
                    <a:pt x="12656" y="17945"/>
                    <a:pt x="12656" y="17945"/>
                  </a:cubicBezTo>
                  <a:cubicBezTo>
                    <a:pt x="12924" y="17945"/>
                    <a:pt x="12924" y="17945"/>
                    <a:pt x="12924" y="17945"/>
                  </a:cubicBezTo>
                  <a:cubicBezTo>
                    <a:pt x="13193" y="17031"/>
                    <a:pt x="13193" y="17031"/>
                    <a:pt x="13193" y="17031"/>
                  </a:cubicBezTo>
                  <a:cubicBezTo>
                    <a:pt x="13327" y="16615"/>
                    <a:pt x="13327" y="16615"/>
                    <a:pt x="13327" y="16615"/>
                  </a:cubicBezTo>
                  <a:cubicBezTo>
                    <a:pt x="13729" y="16615"/>
                    <a:pt x="13729" y="16615"/>
                    <a:pt x="13729" y="16615"/>
                  </a:cubicBezTo>
                  <a:cubicBezTo>
                    <a:pt x="14176" y="18111"/>
                    <a:pt x="14176" y="18111"/>
                    <a:pt x="14176" y="18111"/>
                  </a:cubicBezTo>
                  <a:cubicBezTo>
                    <a:pt x="14534" y="18277"/>
                    <a:pt x="14534" y="18277"/>
                    <a:pt x="14534" y="18277"/>
                  </a:cubicBezTo>
                  <a:cubicBezTo>
                    <a:pt x="14624" y="18609"/>
                    <a:pt x="14624" y="18609"/>
                    <a:pt x="14624" y="18609"/>
                  </a:cubicBezTo>
                  <a:cubicBezTo>
                    <a:pt x="15160" y="18526"/>
                    <a:pt x="15160" y="18526"/>
                    <a:pt x="15160" y="18526"/>
                  </a:cubicBezTo>
                  <a:cubicBezTo>
                    <a:pt x="14937" y="19772"/>
                    <a:pt x="14937" y="19772"/>
                    <a:pt x="14937" y="19772"/>
                  </a:cubicBezTo>
                  <a:cubicBezTo>
                    <a:pt x="14713" y="19855"/>
                    <a:pt x="14713" y="19855"/>
                    <a:pt x="14713" y="19855"/>
                  </a:cubicBezTo>
                  <a:cubicBezTo>
                    <a:pt x="14579" y="20769"/>
                    <a:pt x="14579" y="20769"/>
                    <a:pt x="14579" y="20769"/>
                  </a:cubicBezTo>
                  <a:cubicBezTo>
                    <a:pt x="14624" y="20769"/>
                    <a:pt x="14624" y="20769"/>
                    <a:pt x="14624" y="20769"/>
                  </a:cubicBezTo>
                  <a:cubicBezTo>
                    <a:pt x="14713" y="20769"/>
                    <a:pt x="14713" y="20769"/>
                    <a:pt x="14713" y="20769"/>
                  </a:cubicBezTo>
                  <a:cubicBezTo>
                    <a:pt x="14802" y="20686"/>
                    <a:pt x="14802" y="20686"/>
                    <a:pt x="14802" y="20686"/>
                  </a:cubicBezTo>
                  <a:cubicBezTo>
                    <a:pt x="14847" y="20686"/>
                    <a:pt x="14847" y="20686"/>
                    <a:pt x="14847" y="20686"/>
                  </a:cubicBezTo>
                  <a:cubicBezTo>
                    <a:pt x="14981" y="20769"/>
                    <a:pt x="14981" y="20769"/>
                    <a:pt x="14981" y="20769"/>
                  </a:cubicBezTo>
                  <a:cubicBezTo>
                    <a:pt x="15294" y="20354"/>
                    <a:pt x="15294" y="20354"/>
                    <a:pt x="15294" y="20354"/>
                  </a:cubicBezTo>
                  <a:cubicBezTo>
                    <a:pt x="15429" y="20022"/>
                    <a:pt x="15429" y="20022"/>
                    <a:pt x="15429" y="20022"/>
                  </a:cubicBezTo>
                  <a:cubicBezTo>
                    <a:pt x="15786" y="19108"/>
                    <a:pt x="15786" y="19108"/>
                    <a:pt x="15786" y="19108"/>
                  </a:cubicBezTo>
                  <a:cubicBezTo>
                    <a:pt x="15965" y="18526"/>
                    <a:pt x="15965" y="18526"/>
                    <a:pt x="15965" y="18526"/>
                  </a:cubicBezTo>
                  <a:cubicBezTo>
                    <a:pt x="16010" y="17778"/>
                    <a:pt x="16010" y="17778"/>
                    <a:pt x="16010" y="17778"/>
                  </a:cubicBezTo>
                  <a:cubicBezTo>
                    <a:pt x="16099" y="16865"/>
                    <a:pt x="16099" y="16865"/>
                    <a:pt x="16099" y="16865"/>
                  </a:cubicBezTo>
                  <a:cubicBezTo>
                    <a:pt x="16099" y="16532"/>
                    <a:pt x="16099" y="16532"/>
                    <a:pt x="16099" y="16532"/>
                  </a:cubicBezTo>
                  <a:cubicBezTo>
                    <a:pt x="15876" y="16117"/>
                    <a:pt x="15876" y="16117"/>
                    <a:pt x="15876" y="16117"/>
                  </a:cubicBezTo>
                  <a:lnTo>
                    <a:pt x="15607" y="16449"/>
                  </a:lnTo>
                  <a:cubicBezTo>
                    <a:pt x="15563" y="16449"/>
                    <a:pt x="15473" y="16283"/>
                    <a:pt x="15473" y="16283"/>
                  </a:cubicBezTo>
                  <a:cubicBezTo>
                    <a:pt x="15384" y="15951"/>
                    <a:pt x="15384" y="15951"/>
                    <a:pt x="15384" y="15951"/>
                  </a:cubicBezTo>
                  <a:cubicBezTo>
                    <a:pt x="15250" y="15951"/>
                    <a:pt x="15250" y="15951"/>
                    <a:pt x="15250" y="15951"/>
                  </a:cubicBezTo>
                  <a:cubicBezTo>
                    <a:pt x="15384" y="15785"/>
                    <a:pt x="15384" y="15785"/>
                    <a:pt x="15384" y="15785"/>
                  </a:cubicBezTo>
                  <a:cubicBezTo>
                    <a:pt x="15607" y="15369"/>
                    <a:pt x="15607" y="15369"/>
                    <a:pt x="15607" y="15369"/>
                  </a:cubicBezTo>
                  <a:cubicBezTo>
                    <a:pt x="15786" y="14954"/>
                    <a:pt x="15786" y="14954"/>
                    <a:pt x="15786" y="14954"/>
                  </a:cubicBezTo>
                  <a:cubicBezTo>
                    <a:pt x="15831" y="14788"/>
                    <a:pt x="15831" y="14788"/>
                    <a:pt x="15831" y="14788"/>
                  </a:cubicBezTo>
                  <a:cubicBezTo>
                    <a:pt x="16412" y="13708"/>
                    <a:pt x="16412" y="13708"/>
                    <a:pt x="16412" y="13708"/>
                  </a:cubicBezTo>
                  <a:cubicBezTo>
                    <a:pt x="16591" y="13625"/>
                    <a:pt x="16591" y="13625"/>
                    <a:pt x="16591" y="13625"/>
                  </a:cubicBezTo>
                  <a:cubicBezTo>
                    <a:pt x="17039" y="13625"/>
                    <a:pt x="17039" y="13625"/>
                    <a:pt x="17039" y="13625"/>
                  </a:cubicBezTo>
                  <a:cubicBezTo>
                    <a:pt x="17262" y="13542"/>
                    <a:pt x="17262" y="13542"/>
                    <a:pt x="17262" y="13542"/>
                  </a:cubicBezTo>
                  <a:cubicBezTo>
                    <a:pt x="17530" y="13708"/>
                    <a:pt x="17530" y="13708"/>
                    <a:pt x="17530" y="13708"/>
                  </a:cubicBezTo>
                  <a:cubicBezTo>
                    <a:pt x="17530" y="13957"/>
                    <a:pt x="17530" y="13957"/>
                    <a:pt x="17530" y="13957"/>
                  </a:cubicBezTo>
                  <a:cubicBezTo>
                    <a:pt x="17530" y="13957"/>
                    <a:pt x="17888" y="13791"/>
                    <a:pt x="17933" y="13791"/>
                  </a:cubicBezTo>
                  <a:cubicBezTo>
                    <a:pt x="17933" y="13874"/>
                    <a:pt x="18022" y="13791"/>
                    <a:pt x="18022" y="13791"/>
                  </a:cubicBezTo>
                  <a:cubicBezTo>
                    <a:pt x="17978" y="13625"/>
                    <a:pt x="17978" y="13625"/>
                    <a:pt x="17978" y="13625"/>
                  </a:cubicBezTo>
                  <a:cubicBezTo>
                    <a:pt x="18022" y="13209"/>
                    <a:pt x="18022" y="13209"/>
                    <a:pt x="18022" y="13209"/>
                  </a:cubicBezTo>
                  <a:cubicBezTo>
                    <a:pt x="18157" y="12711"/>
                    <a:pt x="18157" y="12711"/>
                    <a:pt x="18157" y="12711"/>
                  </a:cubicBezTo>
                  <a:cubicBezTo>
                    <a:pt x="18380" y="12378"/>
                    <a:pt x="18380" y="12378"/>
                    <a:pt x="18380" y="12378"/>
                  </a:cubicBezTo>
                  <a:cubicBezTo>
                    <a:pt x="18738" y="12462"/>
                    <a:pt x="18738" y="12462"/>
                    <a:pt x="18738" y="12462"/>
                  </a:cubicBezTo>
                  <a:cubicBezTo>
                    <a:pt x="18827" y="12877"/>
                    <a:pt x="18827" y="12877"/>
                    <a:pt x="18827" y="12877"/>
                  </a:cubicBezTo>
                  <a:cubicBezTo>
                    <a:pt x="19051" y="12545"/>
                    <a:pt x="19051" y="12545"/>
                    <a:pt x="19051" y="12545"/>
                  </a:cubicBezTo>
                  <a:cubicBezTo>
                    <a:pt x="19364" y="11963"/>
                    <a:pt x="19364" y="11963"/>
                    <a:pt x="19364" y="11963"/>
                  </a:cubicBezTo>
                  <a:cubicBezTo>
                    <a:pt x="19364" y="12628"/>
                    <a:pt x="19364" y="12628"/>
                    <a:pt x="19364" y="12628"/>
                  </a:cubicBezTo>
                  <a:cubicBezTo>
                    <a:pt x="19096" y="13126"/>
                    <a:pt x="19096" y="13126"/>
                    <a:pt x="19096" y="13126"/>
                  </a:cubicBezTo>
                  <a:cubicBezTo>
                    <a:pt x="18917" y="13292"/>
                    <a:pt x="18917" y="13292"/>
                    <a:pt x="18917" y="13292"/>
                  </a:cubicBezTo>
                  <a:cubicBezTo>
                    <a:pt x="18738" y="13791"/>
                    <a:pt x="18738" y="13791"/>
                    <a:pt x="18738" y="13791"/>
                  </a:cubicBezTo>
                  <a:cubicBezTo>
                    <a:pt x="18604" y="14206"/>
                    <a:pt x="18604" y="14206"/>
                    <a:pt x="18604" y="14206"/>
                  </a:cubicBezTo>
                  <a:cubicBezTo>
                    <a:pt x="18604" y="14206"/>
                    <a:pt x="18380" y="14372"/>
                    <a:pt x="18380" y="14455"/>
                  </a:cubicBezTo>
                  <a:cubicBezTo>
                    <a:pt x="18335" y="14455"/>
                    <a:pt x="18291" y="14538"/>
                    <a:pt x="18291" y="14538"/>
                  </a:cubicBezTo>
                  <a:cubicBezTo>
                    <a:pt x="18112" y="15452"/>
                    <a:pt x="18112" y="15452"/>
                    <a:pt x="18112" y="15452"/>
                  </a:cubicBezTo>
                  <a:cubicBezTo>
                    <a:pt x="18335" y="17446"/>
                    <a:pt x="18335" y="17446"/>
                    <a:pt x="18335" y="17446"/>
                  </a:cubicBezTo>
                  <a:cubicBezTo>
                    <a:pt x="18604" y="16782"/>
                    <a:pt x="18604" y="16782"/>
                    <a:pt x="18604" y="16782"/>
                  </a:cubicBezTo>
                  <a:cubicBezTo>
                    <a:pt x="18693" y="16698"/>
                    <a:pt x="18693" y="16698"/>
                    <a:pt x="18693" y="16698"/>
                  </a:cubicBezTo>
                  <a:cubicBezTo>
                    <a:pt x="18783" y="16283"/>
                    <a:pt x="18783" y="16283"/>
                    <a:pt x="18783" y="16283"/>
                  </a:cubicBezTo>
                  <a:cubicBezTo>
                    <a:pt x="18872" y="16034"/>
                    <a:pt x="18872" y="16034"/>
                    <a:pt x="18872" y="16034"/>
                  </a:cubicBezTo>
                  <a:cubicBezTo>
                    <a:pt x="19051" y="15868"/>
                    <a:pt x="19051" y="15868"/>
                    <a:pt x="19051" y="15868"/>
                  </a:cubicBezTo>
                  <a:cubicBezTo>
                    <a:pt x="19051" y="15452"/>
                    <a:pt x="19051" y="15452"/>
                    <a:pt x="19051" y="15452"/>
                  </a:cubicBezTo>
                  <a:cubicBezTo>
                    <a:pt x="19096" y="15286"/>
                    <a:pt x="19096" y="15286"/>
                    <a:pt x="19096" y="15286"/>
                  </a:cubicBezTo>
                  <a:cubicBezTo>
                    <a:pt x="19185" y="14705"/>
                    <a:pt x="19185" y="14705"/>
                    <a:pt x="19185" y="14705"/>
                  </a:cubicBezTo>
                  <a:cubicBezTo>
                    <a:pt x="19185" y="14538"/>
                    <a:pt x="19185" y="14538"/>
                    <a:pt x="19185" y="14538"/>
                  </a:cubicBezTo>
                  <a:cubicBezTo>
                    <a:pt x="19051" y="14455"/>
                    <a:pt x="19051" y="14455"/>
                    <a:pt x="19051" y="14455"/>
                  </a:cubicBezTo>
                  <a:cubicBezTo>
                    <a:pt x="19230" y="13708"/>
                    <a:pt x="19230" y="13708"/>
                    <a:pt x="19230" y="13708"/>
                  </a:cubicBezTo>
                  <a:cubicBezTo>
                    <a:pt x="19319" y="13458"/>
                    <a:pt x="19319" y="13458"/>
                    <a:pt x="19319" y="13458"/>
                  </a:cubicBezTo>
                  <a:cubicBezTo>
                    <a:pt x="19453" y="13375"/>
                    <a:pt x="19453" y="13375"/>
                    <a:pt x="19453" y="13375"/>
                  </a:cubicBezTo>
                  <a:cubicBezTo>
                    <a:pt x="19588" y="13292"/>
                    <a:pt x="19588" y="13292"/>
                    <a:pt x="19588" y="13292"/>
                  </a:cubicBezTo>
                  <a:cubicBezTo>
                    <a:pt x="19632" y="13458"/>
                    <a:pt x="19632" y="13458"/>
                    <a:pt x="19632" y="13458"/>
                  </a:cubicBezTo>
                  <a:cubicBezTo>
                    <a:pt x="19945" y="13043"/>
                    <a:pt x="19945" y="13043"/>
                    <a:pt x="19945" y="13043"/>
                  </a:cubicBezTo>
                  <a:lnTo>
                    <a:pt x="20214" y="13458"/>
                  </a:lnTo>
                  <a:cubicBezTo>
                    <a:pt x="20258" y="13458"/>
                    <a:pt x="20303" y="13043"/>
                    <a:pt x="20303" y="13043"/>
                  </a:cubicBezTo>
                  <a:cubicBezTo>
                    <a:pt x="20437" y="12960"/>
                    <a:pt x="20437" y="12960"/>
                    <a:pt x="20437" y="12960"/>
                  </a:cubicBezTo>
                  <a:cubicBezTo>
                    <a:pt x="20437" y="12960"/>
                    <a:pt x="20706" y="12462"/>
                    <a:pt x="20750" y="12378"/>
                  </a:cubicBezTo>
                  <a:lnTo>
                    <a:pt x="21108" y="12046"/>
                  </a:lnTo>
                  <a:cubicBezTo>
                    <a:pt x="21153" y="12046"/>
                    <a:pt x="21287" y="12046"/>
                    <a:pt x="21287" y="12046"/>
                  </a:cubicBezTo>
                  <a:cubicBezTo>
                    <a:pt x="21466" y="12129"/>
                    <a:pt x="21466" y="12129"/>
                    <a:pt x="21466" y="12129"/>
                  </a:cubicBezTo>
                  <a:cubicBezTo>
                    <a:pt x="21466" y="11963"/>
                    <a:pt x="21466" y="11963"/>
                    <a:pt x="21466" y="11963"/>
                  </a:cubicBezTo>
                  <a:cubicBezTo>
                    <a:pt x="21421" y="11631"/>
                    <a:pt x="21421" y="11631"/>
                    <a:pt x="21421" y="11631"/>
                  </a:cubicBezTo>
                  <a:cubicBezTo>
                    <a:pt x="21376" y="11215"/>
                    <a:pt x="21376" y="11215"/>
                    <a:pt x="21376" y="11215"/>
                  </a:cubicBezTo>
                  <a:cubicBezTo>
                    <a:pt x="21198" y="10883"/>
                    <a:pt x="21198" y="10883"/>
                    <a:pt x="21198" y="10883"/>
                  </a:cubicBezTo>
                  <a:cubicBezTo>
                    <a:pt x="21332" y="10717"/>
                    <a:pt x="21332" y="10717"/>
                    <a:pt x="21332" y="10717"/>
                  </a:cubicBezTo>
                  <a:cubicBezTo>
                    <a:pt x="21332" y="10717"/>
                    <a:pt x="21555" y="10551"/>
                    <a:pt x="21555" y="1055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0" name="Shape 1466"/>
            <p:cNvSpPr/>
            <p:nvPr/>
          </p:nvSpPr>
          <p:spPr>
            <a:xfrm>
              <a:off x="4148094" y="7670058"/>
              <a:ext cx="2611028" cy="1946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2" y="18752"/>
                  </a:moveTo>
                  <a:cubicBezTo>
                    <a:pt x="14567" y="18277"/>
                    <a:pt x="14567" y="18277"/>
                    <a:pt x="14567" y="18277"/>
                  </a:cubicBezTo>
                  <a:cubicBezTo>
                    <a:pt x="14735" y="17327"/>
                    <a:pt x="14735" y="17327"/>
                    <a:pt x="14735" y="17327"/>
                  </a:cubicBezTo>
                  <a:cubicBezTo>
                    <a:pt x="16074" y="16853"/>
                    <a:pt x="16074" y="16853"/>
                    <a:pt x="16074" y="16853"/>
                  </a:cubicBezTo>
                  <a:cubicBezTo>
                    <a:pt x="16912" y="15903"/>
                    <a:pt x="16912" y="15903"/>
                    <a:pt x="16912" y="15903"/>
                  </a:cubicBezTo>
                  <a:cubicBezTo>
                    <a:pt x="17581" y="14954"/>
                    <a:pt x="17581" y="14954"/>
                    <a:pt x="17581" y="14954"/>
                  </a:cubicBezTo>
                  <a:cubicBezTo>
                    <a:pt x="17916" y="12106"/>
                    <a:pt x="17916" y="12106"/>
                    <a:pt x="17916" y="12106"/>
                  </a:cubicBezTo>
                  <a:cubicBezTo>
                    <a:pt x="19088" y="11868"/>
                    <a:pt x="19088" y="11868"/>
                    <a:pt x="19088" y="11868"/>
                  </a:cubicBezTo>
                  <a:cubicBezTo>
                    <a:pt x="19423" y="9494"/>
                    <a:pt x="19423" y="9494"/>
                    <a:pt x="19423" y="9494"/>
                  </a:cubicBezTo>
                  <a:cubicBezTo>
                    <a:pt x="20763" y="9732"/>
                    <a:pt x="20763" y="9732"/>
                    <a:pt x="20763" y="9732"/>
                  </a:cubicBezTo>
                  <a:cubicBezTo>
                    <a:pt x="21098" y="8308"/>
                    <a:pt x="21098" y="8308"/>
                    <a:pt x="21098" y="8308"/>
                  </a:cubicBezTo>
                  <a:cubicBezTo>
                    <a:pt x="21600" y="8070"/>
                    <a:pt x="21600" y="8070"/>
                    <a:pt x="21600" y="8070"/>
                  </a:cubicBezTo>
                  <a:cubicBezTo>
                    <a:pt x="21600" y="6884"/>
                    <a:pt x="21600" y="6884"/>
                    <a:pt x="21600" y="6884"/>
                  </a:cubicBezTo>
                  <a:cubicBezTo>
                    <a:pt x="20428" y="6409"/>
                    <a:pt x="20428" y="6409"/>
                    <a:pt x="20428" y="6409"/>
                  </a:cubicBezTo>
                  <a:cubicBezTo>
                    <a:pt x="19088" y="5459"/>
                    <a:pt x="19088" y="5459"/>
                    <a:pt x="19088" y="5459"/>
                  </a:cubicBezTo>
                  <a:cubicBezTo>
                    <a:pt x="17414" y="5459"/>
                    <a:pt x="17414" y="5459"/>
                    <a:pt x="17414" y="5459"/>
                  </a:cubicBezTo>
                  <a:cubicBezTo>
                    <a:pt x="16744" y="3323"/>
                    <a:pt x="16744" y="3323"/>
                    <a:pt x="16744" y="3323"/>
                  </a:cubicBezTo>
                  <a:cubicBezTo>
                    <a:pt x="16074" y="1424"/>
                    <a:pt x="16074" y="1424"/>
                    <a:pt x="16074" y="1424"/>
                  </a:cubicBezTo>
                  <a:cubicBezTo>
                    <a:pt x="15237" y="1424"/>
                    <a:pt x="15237" y="1424"/>
                    <a:pt x="15237" y="1424"/>
                  </a:cubicBezTo>
                  <a:cubicBezTo>
                    <a:pt x="13730" y="2136"/>
                    <a:pt x="13730" y="2136"/>
                    <a:pt x="13730" y="2136"/>
                  </a:cubicBezTo>
                  <a:cubicBezTo>
                    <a:pt x="12391" y="0"/>
                    <a:pt x="12391" y="0"/>
                    <a:pt x="12391" y="0"/>
                  </a:cubicBezTo>
                  <a:cubicBezTo>
                    <a:pt x="10381" y="712"/>
                    <a:pt x="10381" y="712"/>
                    <a:pt x="10381" y="712"/>
                  </a:cubicBezTo>
                  <a:cubicBezTo>
                    <a:pt x="8205" y="1661"/>
                    <a:pt x="8205" y="1661"/>
                    <a:pt x="8205" y="1661"/>
                  </a:cubicBezTo>
                  <a:cubicBezTo>
                    <a:pt x="7535" y="3798"/>
                    <a:pt x="7535" y="3798"/>
                    <a:pt x="7535" y="3798"/>
                  </a:cubicBezTo>
                  <a:cubicBezTo>
                    <a:pt x="7870" y="5459"/>
                    <a:pt x="7870" y="5459"/>
                    <a:pt x="7870" y="5459"/>
                  </a:cubicBezTo>
                  <a:cubicBezTo>
                    <a:pt x="6698" y="5697"/>
                    <a:pt x="6698" y="5697"/>
                    <a:pt x="6698" y="5697"/>
                  </a:cubicBezTo>
                  <a:cubicBezTo>
                    <a:pt x="5526" y="5459"/>
                    <a:pt x="5526" y="5459"/>
                    <a:pt x="5526" y="5459"/>
                  </a:cubicBezTo>
                  <a:cubicBezTo>
                    <a:pt x="4521" y="5697"/>
                    <a:pt x="4521" y="5697"/>
                    <a:pt x="4521" y="5697"/>
                  </a:cubicBezTo>
                  <a:cubicBezTo>
                    <a:pt x="3684" y="4747"/>
                    <a:pt x="3684" y="4747"/>
                    <a:pt x="3684" y="4747"/>
                  </a:cubicBezTo>
                  <a:cubicBezTo>
                    <a:pt x="2177" y="4984"/>
                    <a:pt x="2177" y="4984"/>
                    <a:pt x="2177" y="4984"/>
                  </a:cubicBezTo>
                  <a:cubicBezTo>
                    <a:pt x="502" y="6171"/>
                    <a:pt x="502" y="6171"/>
                    <a:pt x="502" y="6171"/>
                  </a:cubicBezTo>
                  <a:cubicBezTo>
                    <a:pt x="0" y="7833"/>
                    <a:pt x="0" y="7833"/>
                    <a:pt x="0" y="7833"/>
                  </a:cubicBezTo>
                  <a:cubicBezTo>
                    <a:pt x="670" y="8782"/>
                    <a:pt x="670" y="8782"/>
                    <a:pt x="670" y="8782"/>
                  </a:cubicBezTo>
                  <a:cubicBezTo>
                    <a:pt x="1005" y="9969"/>
                    <a:pt x="1005" y="9969"/>
                    <a:pt x="1005" y="9969"/>
                  </a:cubicBezTo>
                  <a:cubicBezTo>
                    <a:pt x="2177" y="9732"/>
                    <a:pt x="2177" y="9732"/>
                    <a:pt x="2177" y="9732"/>
                  </a:cubicBezTo>
                  <a:cubicBezTo>
                    <a:pt x="3181" y="9732"/>
                    <a:pt x="3181" y="9732"/>
                    <a:pt x="3181" y="9732"/>
                  </a:cubicBezTo>
                  <a:cubicBezTo>
                    <a:pt x="4353" y="11631"/>
                    <a:pt x="4353" y="11631"/>
                    <a:pt x="4353" y="11631"/>
                  </a:cubicBezTo>
                  <a:cubicBezTo>
                    <a:pt x="3349" y="11868"/>
                    <a:pt x="3349" y="11868"/>
                    <a:pt x="3349" y="11868"/>
                  </a:cubicBezTo>
                  <a:cubicBezTo>
                    <a:pt x="2679" y="11868"/>
                    <a:pt x="2679" y="11868"/>
                    <a:pt x="2679" y="11868"/>
                  </a:cubicBezTo>
                  <a:cubicBezTo>
                    <a:pt x="2177" y="12343"/>
                    <a:pt x="2177" y="12343"/>
                    <a:pt x="2177" y="12343"/>
                  </a:cubicBezTo>
                  <a:cubicBezTo>
                    <a:pt x="2679" y="14005"/>
                    <a:pt x="2679" y="14005"/>
                    <a:pt x="2679" y="14005"/>
                  </a:cubicBezTo>
                  <a:cubicBezTo>
                    <a:pt x="2679" y="14005"/>
                    <a:pt x="3349" y="14717"/>
                    <a:pt x="3349" y="14954"/>
                  </a:cubicBezTo>
                  <a:cubicBezTo>
                    <a:pt x="3349" y="15191"/>
                    <a:pt x="3349" y="17090"/>
                    <a:pt x="3349" y="17090"/>
                  </a:cubicBezTo>
                  <a:cubicBezTo>
                    <a:pt x="4019" y="18040"/>
                    <a:pt x="4019" y="18040"/>
                    <a:pt x="4019" y="18040"/>
                  </a:cubicBezTo>
                  <a:cubicBezTo>
                    <a:pt x="3851" y="19939"/>
                    <a:pt x="3851" y="19939"/>
                    <a:pt x="3851" y="19939"/>
                  </a:cubicBezTo>
                  <a:cubicBezTo>
                    <a:pt x="4019" y="19464"/>
                    <a:pt x="4019" y="19464"/>
                    <a:pt x="4019" y="19464"/>
                  </a:cubicBezTo>
                  <a:cubicBezTo>
                    <a:pt x="4856" y="18989"/>
                    <a:pt x="4856" y="18989"/>
                    <a:pt x="4856" y="18989"/>
                  </a:cubicBezTo>
                  <a:cubicBezTo>
                    <a:pt x="5526" y="18752"/>
                    <a:pt x="5526" y="18752"/>
                    <a:pt x="5526" y="18752"/>
                  </a:cubicBezTo>
                  <a:cubicBezTo>
                    <a:pt x="6363" y="19464"/>
                    <a:pt x="6363" y="19464"/>
                    <a:pt x="6363" y="19464"/>
                  </a:cubicBezTo>
                  <a:cubicBezTo>
                    <a:pt x="7032" y="20176"/>
                    <a:pt x="7032" y="20176"/>
                    <a:pt x="7032" y="20176"/>
                  </a:cubicBezTo>
                  <a:cubicBezTo>
                    <a:pt x="7702" y="20413"/>
                    <a:pt x="7702" y="20413"/>
                    <a:pt x="7702" y="20413"/>
                  </a:cubicBezTo>
                  <a:cubicBezTo>
                    <a:pt x="7702" y="21125"/>
                    <a:pt x="7702" y="21125"/>
                    <a:pt x="7702" y="21125"/>
                  </a:cubicBezTo>
                  <a:cubicBezTo>
                    <a:pt x="8037" y="21363"/>
                    <a:pt x="8037" y="21363"/>
                    <a:pt x="8037" y="21363"/>
                  </a:cubicBezTo>
                  <a:cubicBezTo>
                    <a:pt x="8539" y="21600"/>
                    <a:pt x="8539" y="21600"/>
                    <a:pt x="8539" y="21600"/>
                  </a:cubicBezTo>
                  <a:cubicBezTo>
                    <a:pt x="8874" y="21125"/>
                    <a:pt x="8874" y="21125"/>
                    <a:pt x="8874" y="21125"/>
                  </a:cubicBezTo>
                  <a:cubicBezTo>
                    <a:pt x="9712" y="20651"/>
                    <a:pt x="9712" y="20651"/>
                    <a:pt x="9712" y="20651"/>
                  </a:cubicBezTo>
                  <a:cubicBezTo>
                    <a:pt x="9879" y="19464"/>
                    <a:pt x="9879" y="19464"/>
                    <a:pt x="9879" y="19464"/>
                  </a:cubicBezTo>
                  <a:cubicBezTo>
                    <a:pt x="10549" y="19701"/>
                    <a:pt x="10549" y="19701"/>
                    <a:pt x="10549" y="19701"/>
                  </a:cubicBezTo>
                  <a:cubicBezTo>
                    <a:pt x="11051" y="19701"/>
                    <a:pt x="11051" y="19701"/>
                    <a:pt x="11051" y="19701"/>
                  </a:cubicBezTo>
                  <a:cubicBezTo>
                    <a:pt x="11386" y="20176"/>
                    <a:pt x="11386" y="20176"/>
                    <a:pt x="11386" y="20176"/>
                  </a:cubicBezTo>
                  <a:cubicBezTo>
                    <a:pt x="12056" y="19939"/>
                    <a:pt x="12056" y="19939"/>
                    <a:pt x="12056" y="19939"/>
                  </a:cubicBezTo>
                  <a:cubicBezTo>
                    <a:pt x="12391" y="19464"/>
                    <a:pt x="12391" y="19464"/>
                    <a:pt x="12391" y="19464"/>
                  </a:cubicBezTo>
                  <a:cubicBezTo>
                    <a:pt x="12893" y="18752"/>
                    <a:pt x="12893" y="18752"/>
                    <a:pt x="12893" y="18752"/>
                  </a:cubicBezTo>
                  <a:cubicBezTo>
                    <a:pt x="13060" y="18989"/>
                    <a:pt x="13060" y="18989"/>
                    <a:pt x="13060" y="18989"/>
                  </a:cubicBezTo>
                  <a:cubicBezTo>
                    <a:pt x="13228" y="19701"/>
                    <a:pt x="13228" y="19701"/>
                    <a:pt x="13228" y="19701"/>
                  </a:cubicBezTo>
                  <a:cubicBezTo>
                    <a:pt x="13730" y="19701"/>
                    <a:pt x="13730" y="19701"/>
                    <a:pt x="13730" y="19701"/>
                  </a:cubicBezTo>
                  <a:cubicBezTo>
                    <a:pt x="14400" y="19464"/>
                    <a:pt x="14400" y="19464"/>
                    <a:pt x="14400" y="19464"/>
                  </a:cubicBezTo>
                  <a:cubicBezTo>
                    <a:pt x="14735" y="19464"/>
                    <a:pt x="14735" y="19464"/>
                    <a:pt x="14735" y="19464"/>
                  </a:cubicBezTo>
                  <a:cubicBezTo>
                    <a:pt x="14735" y="19701"/>
                    <a:pt x="14735" y="19701"/>
                    <a:pt x="14735" y="19701"/>
                  </a:cubicBezTo>
                  <a:cubicBezTo>
                    <a:pt x="15070" y="19464"/>
                    <a:pt x="15070" y="19464"/>
                    <a:pt x="15070" y="19464"/>
                  </a:cubicBezTo>
                  <a:cubicBezTo>
                    <a:pt x="15070" y="19464"/>
                    <a:pt x="14902" y="18752"/>
                    <a:pt x="14902" y="18752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1" name="Shape 1467"/>
            <p:cNvSpPr/>
            <p:nvPr/>
          </p:nvSpPr>
          <p:spPr>
            <a:xfrm>
              <a:off x="2832328" y="9057152"/>
              <a:ext cx="1197540" cy="493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447" y="18783"/>
                  </a:moveTo>
                  <a:cubicBezTo>
                    <a:pt x="13180" y="19722"/>
                    <a:pt x="13180" y="19722"/>
                    <a:pt x="13180" y="19722"/>
                  </a:cubicBezTo>
                  <a:cubicBezTo>
                    <a:pt x="17207" y="18783"/>
                    <a:pt x="17207" y="18783"/>
                    <a:pt x="17207" y="18783"/>
                  </a:cubicBezTo>
                  <a:cubicBezTo>
                    <a:pt x="19037" y="17843"/>
                    <a:pt x="19037" y="17843"/>
                    <a:pt x="19037" y="17843"/>
                  </a:cubicBezTo>
                  <a:cubicBezTo>
                    <a:pt x="20868" y="16904"/>
                    <a:pt x="20868" y="16904"/>
                    <a:pt x="20868" y="16904"/>
                  </a:cubicBezTo>
                  <a:cubicBezTo>
                    <a:pt x="21600" y="17843"/>
                    <a:pt x="21600" y="17843"/>
                    <a:pt x="21600" y="17843"/>
                  </a:cubicBezTo>
                  <a:lnTo>
                    <a:pt x="21234" y="15026"/>
                  </a:lnTo>
                  <a:cubicBezTo>
                    <a:pt x="21234" y="14087"/>
                    <a:pt x="21234" y="8452"/>
                    <a:pt x="21234" y="8452"/>
                  </a:cubicBezTo>
                  <a:cubicBezTo>
                    <a:pt x="21600" y="7513"/>
                    <a:pt x="21600" y="7513"/>
                    <a:pt x="21600" y="7513"/>
                  </a:cubicBezTo>
                  <a:cubicBezTo>
                    <a:pt x="20136" y="2817"/>
                    <a:pt x="20136" y="2817"/>
                    <a:pt x="20136" y="2817"/>
                  </a:cubicBezTo>
                  <a:cubicBezTo>
                    <a:pt x="19404" y="938"/>
                    <a:pt x="19404" y="938"/>
                    <a:pt x="19404" y="938"/>
                  </a:cubicBezTo>
                  <a:cubicBezTo>
                    <a:pt x="18305" y="938"/>
                    <a:pt x="18305" y="938"/>
                    <a:pt x="18305" y="938"/>
                  </a:cubicBezTo>
                  <a:cubicBezTo>
                    <a:pt x="17939" y="0"/>
                    <a:pt x="17939" y="0"/>
                    <a:pt x="17939" y="0"/>
                  </a:cubicBezTo>
                  <a:cubicBezTo>
                    <a:pt x="16475" y="2817"/>
                    <a:pt x="16475" y="2817"/>
                    <a:pt x="16475" y="2817"/>
                  </a:cubicBezTo>
                  <a:cubicBezTo>
                    <a:pt x="14644" y="2817"/>
                    <a:pt x="14644" y="2817"/>
                    <a:pt x="14644" y="2817"/>
                  </a:cubicBezTo>
                  <a:cubicBezTo>
                    <a:pt x="14278" y="2817"/>
                    <a:pt x="14278" y="2817"/>
                    <a:pt x="14278" y="2817"/>
                  </a:cubicBezTo>
                  <a:cubicBezTo>
                    <a:pt x="12813" y="938"/>
                    <a:pt x="12813" y="938"/>
                    <a:pt x="12813" y="938"/>
                  </a:cubicBezTo>
                  <a:cubicBezTo>
                    <a:pt x="11715" y="0"/>
                    <a:pt x="11715" y="0"/>
                    <a:pt x="11715" y="0"/>
                  </a:cubicBezTo>
                  <a:cubicBezTo>
                    <a:pt x="8787" y="0"/>
                    <a:pt x="8787" y="0"/>
                    <a:pt x="8787" y="0"/>
                  </a:cubicBezTo>
                  <a:cubicBezTo>
                    <a:pt x="8054" y="0"/>
                    <a:pt x="8054" y="0"/>
                    <a:pt x="8054" y="0"/>
                  </a:cubicBezTo>
                  <a:cubicBezTo>
                    <a:pt x="6956" y="938"/>
                    <a:pt x="6956" y="938"/>
                    <a:pt x="6956" y="938"/>
                  </a:cubicBezTo>
                  <a:cubicBezTo>
                    <a:pt x="6224" y="2817"/>
                    <a:pt x="6224" y="2817"/>
                    <a:pt x="6224" y="2817"/>
                  </a:cubicBezTo>
                  <a:cubicBezTo>
                    <a:pt x="4393" y="3755"/>
                    <a:pt x="4393" y="3755"/>
                    <a:pt x="4393" y="3755"/>
                  </a:cubicBezTo>
                  <a:cubicBezTo>
                    <a:pt x="4027" y="2817"/>
                    <a:pt x="4027" y="2817"/>
                    <a:pt x="4027" y="2817"/>
                  </a:cubicBezTo>
                  <a:cubicBezTo>
                    <a:pt x="3661" y="2817"/>
                    <a:pt x="3661" y="2817"/>
                    <a:pt x="3661" y="2817"/>
                  </a:cubicBezTo>
                  <a:cubicBezTo>
                    <a:pt x="2929" y="5635"/>
                    <a:pt x="2929" y="5635"/>
                    <a:pt x="2929" y="5635"/>
                  </a:cubicBezTo>
                  <a:cubicBezTo>
                    <a:pt x="1464" y="5635"/>
                    <a:pt x="1464" y="5635"/>
                    <a:pt x="1464" y="5635"/>
                  </a:cubicBezTo>
                  <a:cubicBezTo>
                    <a:pt x="0" y="8452"/>
                    <a:pt x="0" y="8452"/>
                    <a:pt x="0" y="8452"/>
                  </a:cubicBezTo>
                  <a:cubicBezTo>
                    <a:pt x="732" y="11270"/>
                    <a:pt x="732" y="11270"/>
                    <a:pt x="732" y="11270"/>
                  </a:cubicBezTo>
                  <a:cubicBezTo>
                    <a:pt x="1464" y="15965"/>
                    <a:pt x="1464" y="15965"/>
                    <a:pt x="1464" y="15965"/>
                  </a:cubicBezTo>
                  <a:cubicBezTo>
                    <a:pt x="2197" y="18783"/>
                    <a:pt x="2197" y="18783"/>
                    <a:pt x="2197" y="18783"/>
                  </a:cubicBezTo>
                  <a:cubicBezTo>
                    <a:pt x="5492" y="19722"/>
                    <a:pt x="5492" y="19722"/>
                    <a:pt x="5492" y="19722"/>
                  </a:cubicBezTo>
                  <a:cubicBezTo>
                    <a:pt x="5858" y="19722"/>
                    <a:pt x="5858" y="19722"/>
                    <a:pt x="5858" y="19722"/>
                  </a:cubicBezTo>
                  <a:cubicBezTo>
                    <a:pt x="8421" y="21600"/>
                    <a:pt x="8421" y="21600"/>
                    <a:pt x="8421" y="21600"/>
                  </a:cubicBezTo>
                  <a:cubicBezTo>
                    <a:pt x="9885" y="19722"/>
                    <a:pt x="9885" y="19722"/>
                    <a:pt x="9885" y="19722"/>
                  </a:cubicBezTo>
                  <a:cubicBezTo>
                    <a:pt x="11349" y="21600"/>
                    <a:pt x="11349" y="21600"/>
                    <a:pt x="11349" y="21600"/>
                  </a:cubicBezTo>
                  <a:cubicBezTo>
                    <a:pt x="11349" y="21600"/>
                    <a:pt x="12447" y="18783"/>
                    <a:pt x="12447" y="1878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2" name="Shape 1468"/>
            <p:cNvSpPr/>
            <p:nvPr/>
          </p:nvSpPr>
          <p:spPr>
            <a:xfrm>
              <a:off x="3390098" y="9471848"/>
              <a:ext cx="467896" cy="4024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5" y="21600"/>
                  </a:moveTo>
                  <a:lnTo>
                    <a:pt x="9479" y="18189"/>
                  </a:lnTo>
                  <a:lnTo>
                    <a:pt x="11344" y="17052"/>
                  </a:lnTo>
                  <a:lnTo>
                    <a:pt x="17870" y="12506"/>
                  </a:lnTo>
                  <a:lnTo>
                    <a:pt x="19735" y="4547"/>
                  </a:lnTo>
                  <a:lnTo>
                    <a:pt x="21600" y="1138"/>
                  </a:lnTo>
                  <a:lnTo>
                    <a:pt x="21600" y="0"/>
                  </a:lnTo>
                  <a:lnTo>
                    <a:pt x="17870" y="1138"/>
                  </a:lnTo>
                  <a:lnTo>
                    <a:pt x="7614" y="2274"/>
                  </a:lnTo>
                  <a:lnTo>
                    <a:pt x="5750" y="1138"/>
                  </a:lnTo>
                  <a:lnTo>
                    <a:pt x="2952" y="4547"/>
                  </a:lnTo>
                  <a:lnTo>
                    <a:pt x="3885" y="9095"/>
                  </a:lnTo>
                  <a:lnTo>
                    <a:pt x="0" y="19327"/>
                  </a:lnTo>
                  <a:lnTo>
                    <a:pt x="2020" y="19327"/>
                  </a:lnTo>
                  <a:cubicBezTo>
                    <a:pt x="2020" y="19327"/>
                    <a:pt x="3885" y="21600"/>
                    <a:pt x="3885" y="216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3" name="Shape 1469"/>
            <p:cNvSpPr/>
            <p:nvPr/>
          </p:nvSpPr>
          <p:spPr>
            <a:xfrm>
              <a:off x="3404400" y="9886546"/>
              <a:ext cx="1269523" cy="1158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3600"/>
                  </a:moveTo>
                  <a:cubicBezTo>
                    <a:pt x="18857" y="12800"/>
                    <a:pt x="18857" y="12800"/>
                    <a:pt x="18857" y="12800"/>
                  </a:cubicBezTo>
                  <a:cubicBezTo>
                    <a:pt x="17829" y="11200"/>
                    <a:pt x="17829" y="11200"/>
                    <a:pt x="17829" y="11200"/>
                  </a:cubicBezTo>
                  <a:cubicBezTo>
                    <a:pt x="18172" y="10000"/>
                    <a:pt x="18172" y="10000"/>
                    <a:pt x="18172" y="10000"/>
                  </a:cubicBezTo>
                  <a:cubicBezTo>
                    <a:pt x="17829" y="10000"/>
                    <a:pt x="17829" y="10000"/>
                    <a:pt x="17829" y="10000"/>
                  </a:cubicBezTo>
                  <a:cubicBezTo>
                    <a:pt x="16457" y="9200"/>
                    <a:pt x="16457" y="9200"/>
                    <a:pt x="16457" y="9200"/>
                  </a:cubicBezTo>
                  <a:cubicBezTo>
                    <a:pt x="15772" y="6800"/>
                    <a:pt x="15772" y="6800"/>
                    <a:pt x="15772" y="6800"/>
                  </a:cubicBezTo>
                  <a:cubicBezTo>
                    <a:pt x="14400" y="5200"/>
                    <a:pt x="14400" y="5200"/>
                    <a:pt x="14400" y="5200"/>
                  </a:cubicBezTo>
                  <a:cubicBezTo>
                    <a:pt x="14400" y="4800"/>
                    <a:pt x="14400" y="4800"/>
                    <a:pt x="14400" y="4800"/>
                  </a:cubicBezTo>
                  <a:cubicBezTo>
                    <a:pt x="13372" y="4800"/>
                    <a:pt x="13372" y="4800"/>
                    <a:pt x="13372" y="4800"/>
                  </a:cubicBezTo>
                  <a:cubicBezTo>
                    <a:pt x="12343" y="4000"/>
                    <a:pt x="12343" y="4000"/>
                    <a:pt x="12343" y="4000"/>
                  </a:cubicBezTo>
                  <a:cubicBezTo>
                    <a:pt x="9600" y="3600"/>
                    <a:pt x="9600" y="3600"/>
                    <a:pt x="9600" y="3600"/>
                  </a:cubicBezTo>
                  <a:cubicBezTo>
                    <a:pt x="8572" y="2400"/>
                    <a:pt x="8572" y="2400"/>
                    <a:pt x="8572" y="2400"/>
                  </a:cubicBezTo>
                  <a:cubicBezTo>
                    <a:pt x="5143" y="400"/>
                    <a:pt x="5143" y="400"/>
                    <a:pt x="5143" y="400"/>
                  </a:cubicBezTo>
                  <a:cubicBezTo>
                    <a:pt x="3772" y="0"/>
                    <a:pt x="3772" y="0"/>
                    <a:pt x="3772" y="0"/>
                  </a:cubicBezTo>
                  <a:cubicBezTo>
                    <a:pt x="4114" y="0"/>
                    <a:pt x="4114" y="0"/>
                    <a:pt x="4114" y="0"/>
                  </a:cubicBezTo>
                  <a:cubicBezTo>
                    <a:pt x="3429" y="400"/>
                    <a:pt x="3429" y="400"/>
                    <a:pt x="3429" y="400"/>
                  </a:cubicBezTo>
                  <a:cubicBezTo>
                    <a:pt x="2057" y="800"/>
                    <a:pt x="2057" y="800"/>
                    <a:pt x="2057" y="800"/>
                  </a:cubicBezTo>
                  <a:cubicBezTo>
                    <a:pt x="2743" y="2800"/>
                    <a:pt x="2743" y="2800"/>
                    <a:pt x="2743" y="2800"/>
                  </a:cubicBezTo>
                  <a:cubicBezTo>
                    <a:pt x="2400" y="3600"/>
                    <a:pt x="2400" y="3600"/>
                    <a:pt x="2400" y="3600"/>
                  </a:cubicBezTo>
                  <a:cubicBezTo>
                    <a:pt x="1372" y="3600"/>
                    <a:pt x="1372" y="3600"/>
                    <a:pt x="1372" y="3600"/>
                  </a:cubicBezTo>
                  <a:cubicBezTo>
                    <a:pt x="686" y="4400"/>
                    <a:pt x="686" y="4400"/>
                    <a:pt x="686" y="4400"/>
                  </a:cubicBezTo>
                  <a:cubicBezTo>
                    <a:pt x="0" y="4400"/>
                    <a:pt x="0" y="4400"/>
                    <a:pt x="0" y="4400"/>
                  </a:cubicBezTo>
                  <a:cubicBezTo>
                    <a:pt x="686" y="6000"/>
                    <a:pt x="686" y="6000"/>
                    <a:pt x="686" y="6000"/>
                  </a:cubicBezTo>
                  <a:cubicBezTo>
                    <a:pt x="3086" y="11600"/>
                    <a:pt x="3086" y="11600"/>
                    <a:pt x="3086" y="11600"/>
                  </a:cubicBezTo>
                  <a:cubicBezTo>
                    <a:pt x="4457" y="13201"/>
                    <a:pt x="4457" y="13201"/>
                    <a:pt x="4457" y="13201"/>
                  </a:cubicBezTo>
                  <a:cubicBezTo>
                    <a:pt x="5143" y="15600"/>
                    <a:pt x="5143" y="15600"/>
                    <a:pt x="5143" y="15600"/>
                  </a:cubicBezTo>
                  <a:cubicBezTo>
                    <a:pt x="5829" y="18400"/>
                    <a:pt x="5829" y="18400"/>
                    <a:pt x="5829" y="18400"/>
                  </a:cubicBezTo>
                  <a:cubicBezTo>
                    <a:pt x="8229" y="21200"/>
                    <a:pt x="8229" y="21200"/>
                    <a:pt x="8229" y="21200"/>
                  </a:cubicBezTo>
                  <a:cubicBezTo>
                    <a:pt x="8229" y="21600"/>
                    <a:pt x="8229" y="21600"/>
                    <a:pt x="8229" y="21600"/>
                  </a:cubicBezTo>
                  <a:cubicBezTo>
                    <a:pt x="9257" y="21200"/>
                    <a:pt x="9257" y="21200"/>
                    <a:pt x="9257" y="21200"/>
                  </a:cubicBezTo>
                  <a:cubicBezTo>
                    <a:pt x="13029" y="21200"/>
                    <a:pt x="13029" y="21200"/>
                    <a:pt x="13029" y="21200"/>
                  </a:cubicBezTo>
                  <a:cubicBezTo>
                    <a:pt x="13029" y="21200"/>
                    <a:pt x="13714" y="20400"/>
                    <a:pt x="14400" y="20000"/>
                  </a:cubicBezTo>
                  <a:cubicBezTo>
                    <a:pt x="14400" y="19600"/>
                    <a:pt x="16800" y="19200"/>
                    <a:pt x="18514" y="18400"/>
                  </a:cubicBezTo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4" name="Shape 1470"/>
            <p:cNvSpPr/>
            <p:nvPr/>
          </p:nvSpPr>
          <p:spPr>
            <a:xfrm>
              <a:off x="3647530" y="9443248"/>
              <a:ext cx="644587" cy="6903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00" y="13500"/>
                  </a:moveTo>
                  <a:lnTo>
                    <a:pt x="14850" y="10125"/>
                  </a:lnTo>
                  <a:lnTo>
                    <a:pt x="14850" y="7425"/>
                  </a:lnTo>
                  <a:lnTo>
                    <a:pt x="15525" y="4725"/>
                  </a:lnTo>
                  <a:lnTo>
                    <a:pt x="12825" y="676"/>
                  </a:lnTo>
                  <a:lnTo>
                    <a:pt x="11475" y="0"/>
                  </a:lnTo>
                  <a:lnTo>
                    <a:pt x="8100" y="676"/>
                  </a:lnTo>
                  <a:lnTo>
                    <a:pt x="7425" y="676"/>
                  </a:lnTo>
                  <a:lnTo>
                    <a:pt x="7425" y="1350"/>
                  </a:lnTo>
                  <a:lnTo>
                    <a:pt x="6075" y="3375"/>
                  </a:lnTo>
                  <a:lnTo>
                    <a:pt x="4725" y="8100"/>
                  </a:lnTo>
                  <a:lnTo>
                    <a:pt x="0" y="10800"/>
                  </a:lnTo>
                  <a:lnTo>
                    <a:pt x="0" y="13500"/>
                  </a:lnTo>
                  <a:lnTo>
                    <a:pt x="2700" y="14175"/>
                  </a:lnTo>
                  <a:lnTo>
                    <a:pt x="9450" y="17550"/>
                  </a:lnTo>
                  <a:lnTo>
                    <a:pt x="11475" y="19575"/>
                  </a:lnTo>
                  <a:lnTo>
                    <a:pt x="16875" y="20250"/>
                  </a:lnTo>
                  <a:lnTo>
                    <a:pt x="18900" y="21600"/>
                  </a:lnTo>
                  <a:lnTo>
                    <a:pt x="20925" y="21600"/>
                  </a:lnTo>
                  <a:lnTo>
                    <a:pt x="20250" y="20250"/>
                  </a:lnTo>
                  <a:lnTo>
                    <a:pt x="21600" y="19575"/>
                  </a:lnTo>
                  <a:lnTo>
                    <a:pt x="20250" y="16875"/>
                  </a:lnTo>
                  <a:cubicBezTo>
                    <a:pt x="20250" y="16875"/>
                    <a:pt x="18900" y="13500"/>
                    <a:pt x="18900" y="135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5" name="Shape 1471"/>
            <p:cNvSpPr/>
            <p:nvPr/>
          </p:nvSpPr>
          <p:spPr>
            <a:xfrm>
              <a:off x="2603500" y="8842652"/>
              <a:ext cx="451527" cy="408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55" y="1127"/>
                  </a:moveTo>
                  <a:lnTo>
                    <a:pt x="1964" y="1127"/>
                  </a:lnTo>
                  <a:lnTo>
                    <a:pt x="0" y="0"/>
                  </a:lnTo>
                  <a:lnTo>
                    <a:pt x="0" y="2253"/>
                  </a:lnTo>
                  <a:lnTo>
                    <a:pt x="981" y="5634"/>
                  </a:lnTo>
                  <a:lnTo>
                    <a:pt x="0" y="9015"/>
                  </a:lnTo>
                  <a:lnTo>
                    <a:pt x="981" y="11456"/>
                  </a:lnTo>
                  <a:lnTo>
                    <a:pt x="1964" y="13711"/>
                  </a:lnTo>
                  <a:lnTo>
                    <a:pt x="7855" y="13711"/>
                  </a:lnTo>
                  <a:lnTo>
                    <a:pt x="10800" y="13711"/>
                  </a:lnTo>
                  <a:lnTo>
                    <a:pt x="11782" y="12584"/>
                  </a:lnTo>
                  <a:lnTo>
                    <a:pt x="11782" y="13711"/>
                  </a:lnTo>
                  <a:lnTo>
                    <a:pt x="10800" y="15965"/>
                  </a:lnTo>
                  <a:lnTo>
                    <a:pt x="9818" y="17092"/>
                  </a:lnTo>
                  <a:lnTo>
                    <a:pt x="10800" y="21600"/>
                  </a:lnTo>
                  <a:lnTo>
                    <a:pt x="14727" y="18219"/>
                  </a:lnTo>
                  <a:lnTo>
                    <a:pt x="18655" y="18219"/>
                  </a:lnTo>
                  <a:lnTo>
                    <a:pt x="20618" y="14838"/>
                  </a:lnTo>
                  <a:lnTo>
                    <a:pt x="21600" y="14838"/>
                  </a:lnTo>
                  <a:lnTo>
                    <a:pt x="15709" y="12584"/>
                  </a:lnTo>
                  <a:lnTo>
                    <a:pt x="14727" y="6762"/>
                  </a:lnTo>
                  <a:lnTo>
                    <a:pt x="18655" y="2253"/>
                  </a:lnTo>
                  <a:lnTo>
                    <a:pt x="12764" y="0"/>
                  </a:lnTo>
                  <a:cubicBezTo>
                    <a:pt x="12764" y="0"/>
                    <a:pt x="7855" y="1127"/>
                    <a:pt x="7855" y="112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6" name="Shape 1472"/>
            <p:cNvSpPr/>
            <p:nvPr/>
          </p:nvSpPr>
          <p:spPr>
            <a:xfrm>
              <a:off x="7666335" y="11716935"/>
              <a:ext cx="297741" cy="363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46"/>
                  </a:moveTo>
                  <a:lnTo>
                    <a:pt x="2399" y="9473"/>
                  </a:lnTo>
                  <a:lnTo>
                    <a:pt x="8736" y="16179"/>
                  </a:lnTo>
                  <a:lnTo>
                    <a:pt x="19361" y="21489"/>
                  </a:lnTo>
                  <a:lnTo>
                    <a:pt x="21600" y="21600"/>
                  </a:lnTo>
                  <a:lnTo>
                    <a:pt x="18017" y="16292"/>
                  </a:lnTo>
                  <a:lnTo>
                    <a:pt x="15778" y="14559"/>
                  </a:lnTo>
                  <a:lnTo>
                    <a:pt x="15778" y="7516"/>
                  </a:lnTo>
                  <a:lnTo>
                    <a:pt x="10337" y="2180"/>
                  </a:lnTo>
                  <a:lnTo>
                    <a:pt x="9154" y="1620"/>
                  </a:lnTo>
                  <a:lnTo>
                    <a:pt x="8096" y="3100"/>
                  </a:lnTo>
                  <a:lnTo>
                    <a:pt x="4511" y="3577"/>
                  </a:lnTo>
                  <a:lnTo>
                    <a:pt x="4640" y="1955"/>
                  </a:lnTo>
                  <a:lnTo>
                    <a:pt x="545" y="0"/>
                  </a:lnTo>
                  <a:cubicBezTo>
                    <a:pt x="545" y="0"/>
                    <a:pt x="0" y="1146"/>
                    <a:pt x="0" y="114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7" name="Shape 1473"/>
            <p:cNvSpPr/>
            <p:nvPr/>
          </p:nvSpPr>
          <p:spPr>
            <a:xfrm>
              <a:off x="7666335" y="11716935"/>
              <a:ext cx="297741" cy="363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46"/>
                  </a:moveTo>
                  <a:lnTo>
                    <a:pt x="2399" y="9473"/>
                  </a:lnTo>
                  <a:lnTo>
                    <a:pt x="8736" y="16179"/>
                  </a:lnTo>
                  <a:lnTo>
                    <a:pt x="19361" y="21489"/>
                  </a:lnTo>
                  <a:lnTo>
                    <a:pt x="21600" y="21600"/>
                  </a:lnTo>
                  <a:lnTo>
                    <a:pt x="18017" y="16292"/>
                  </a:lnTo>
                  <a:lnTo>
                    <a:pt x="15778" y="14559"/>
                  </a:lnTo>
                  <a:lnTo>
                    <a:pt x="15778" y="7516"/>
                  </a:lnTo>
                  <a:lnTo>
                    <a:pt x="10337" y="2180"/>
                  </a:lnTo>
                  <a:lnTo>
                    <a:pt x="9154" y="1620"/>
                  </a:lnTo>
                  <a:lnTo>
                    <a:pt x="8096" y="3100"/>
                  </a:lnTo>
                  <a:lnTo>
                    <a:pt x="4511" y="3577"/>
                  </a:lnTo>
                  <a:lnTo>
                    <a:pt x="4640" y="1955"/>
                  </a:lnTo>
                  <a:lnTo>
                    <a:pt x="545" y="0"/>
                  </a:lnTo>
                  <a:cubicBezTo>
                    <a:pt x="545" y="0"/>
                    <a:pt x="0" y="1146"/>
                    <a:pt x="0" y="114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8" name="Shape 1474"/>
            <p:cNvSpPr/>
            <p:nvPr/>
          </p:nvSpPr>
          <p:spPr>
            <a:xfrm>
              <a:off x="9711494" y="12045831"/>
              <a:ext cx="556235" cy="507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02" y="3143"/>
                  </a:moveTo>
                  <a:lnTo>
                    <a:pt x="12058" y="6285"/>
                  </a:lnTo>
                  <a:lnTo>
                    <a:pt x="8753" y="6285"/>
                  </a:lnTo>
                  <a:lnTo>
                    <a:pt x="6687" y="3143"/>
                  </a:lnTo>
                  <a:lnTo>
                    <a:pt x="4019" y="0"/>
                  </a:lnTo>
                  <a:lnTo>
                    <a:pt x="1352" y="841"/>
                  </a:lnTo>
                  <a:lnTo>
                    <a:pt x="0" y="3984"/>
                  </a:lnTo>
                  <a:lnTo>
                    <a:pt x="2705" y="5488"/>
                  </a:lnTo>
                  <a:lnTo>
                    <a:pt x="3344" y="7037"/>
                  </a:lnTo>
                  <a:lnTo>
                    <a:pt x="4019" y="9428"/>
                  </a:lnTo>
                  <a:lnTo>
                    <a:pt x="6010" y="9428"/>
                  </a:lnTo>
                  <a:lnTo>
                    <a:pt x="7400" y="10180"/>
                  </a:lnTo>
                  <a:lnTo>
                    <a:pt x="12058" y="12526"/>
                  </a:lnTo>
                  <a:lnTo>
                    <a:pt x="16754" y="15624"/>
                  </a:lnTo>
                  <a:lnTo>
                    <a:pt x="17468" y="17218"/>
                  </a:lnTo>
                  <a:lnTo>
                    <a:pt x="14762" y="18767"/>
                  </a:lnTo>
                  <a:lnTo>
                    <a:pt x="17468" y="19564"/>
                  </a:lnTo>
                  <a:lnTo>
                    <a:pt x="19459" y="20316"/>
                  </a:lnTo>
                  <a:lnTo>
                    <a:pt x="21600" y="21600"/>
                  </a:lnTo>
                  <a:lnTo>
                    <a:pt x="21600" y="5400"/>
                  </a:lnTo>
                  <a:cubicBezTo>
                    <a:pt x="21600" y="5400"/>
                    <a:pt x="15402" y="3143"/>
                    <a:pt x="15402" y="31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29" name="Shape 1475"/>
            <p:cNvSpPr/>
            <p:nvPr/>
          </p:nvSpPr>
          <p:spPr>
            <a:xfrm>
              <a:off x="9711494" y="12045831"/>
              <a:ext cx="556235" cy="507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02" y="3143"/>
                  </a:moveTo>
                  <a:lnTo>
                    <a:pt x="12058" y="6285"/>
                  </a:lnTo>
                  <a:lnTo>
                    <a:pt x="8753" y="6285"/>
                  </a:lnTo>
                  <a:lnTo>
                    <a:pt x="6687" y="3143"/>
                  </a:lnTo>
                  <a:lnTo>
                    <a:pt x="4019" y="0"/>
                  </a:lnTo>
                  <a:lnTo>
                    <a:pt x="1352" y="841"/>
                  </a:lnTo>
                  <a:lnTo>
                    <a:pt x="0" y="3984"/>
                  </a:lnTo>
                  <a:lnTo>
                    <a:pt x="2705" y="5488"/>
                  </a:lnTo>
                  <a:lnTo>
                    <a:pt x="3344" y="7037"/>
                  </a:lnTo>
                  <a:lnTo>
                    <a:pt x="4019" y="9428"/>
                  </a:lnTo>
                  <a:lnTo>
                    <a:pt x="6010" y="9428"/>
                  </a:lnTo>
                  <a:lnTo>
                    <a:pt x="7400" y="10180"/>
                  </a:lnTo>
                  <a:lnTo>
                    <a:pt x="12058" y="12526"/>
                  </a:lnTo>
                  <a:lnTo>
                    <a:pt x="16754" y="15624"/>
                  </a:lnTo>
                  <a:lnTo>
                    <a:pt x="17468" y="17218"/>
                  </a:lnTo>
                  <a:lnTo>
                    <a:pt x="14762" y="18767"/>
                  </a:lnTo>
                  <a:lnTo>
                    <a:pt x="17468" y="19564"/>
                  </a:lnTo>
                  <a:lnTo>
                    <a:pt x="19459" y="20316"/>
                  </a:lnTo>
                  <a:lnTo>
                    <a:pt x="21600" y="21600"/>
                  </a:lnTo>
                  <a:lnTo>
                    <a:pt x="21600" y="5400"/>
                  </a:lnTo>
                  <a:cubicBezTo>
                    <a:pt x="21600" y="5400"/>
                    <a:pt x="15402" y="3143"/>
                    <a:pt x="15402" y="314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0" name="Shape 1476"/>
            <p:cNvSpPr/>
            <p:nvPr/>
          </p:nvSpPr>
          <p:spPr>
            <a:xfrm>
              <a:off x="10269266" y="12160235"/>
              <a:ext cx="451528" cy="464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76" y="14725"/>
                  </a:moveTo>
                  <a:lnTo>
                    <a:pt x="15777" y="12141"/>
                  </a:lnTo>
                  <a:lnTo>
                    <a:pt x="17468" y="10434"/>
                  </a:lnTo>
                  <a:lnTo>
                    <a:pt x="13288" y="7850"/>
                  </a:lnTo>
                  <a:lnTo>
                    <a:pt x="11599" y="5266"/>
                  </a:lnTo>
                  <a:lnTo>
                    <a:pt x="5729" y="1804"/>
                  </a:lnTo>
                  <a:lnTo>
                    <a:pt x="0" y="0"/>
                  </a:lnTo>
                  <a:lnTo>
                    <a:pt x="0" y="17846"/>
                  </a:lnTo>
                  <a:lnTo>
                    <a:pt x="658" y="18187"/>
                  </a:lnTo>
                  <a:lnTo>
                    <a:pt x="3146" y="18187"/>
                  </a:lnTo>
                  <a:lnTo>
                    <a:pt x="5729" y="15603"/>
                  </a:lnTo>
                  <a:lnTo>
                    <a:pt x="9907" y="13847"/>
                  </a:lnTo>
                  <a:lnTo>
                    <a:pt x="12397" y="15603"/>
                  </a:lnTo>
                  <a:lnTo>
                    <a:pt x="18267" y="19894"/>
                  </a:lnTo>
                  <a:lnTo>
                    <a:pt x="21600" y="21600"/>
                  </a:lnTo>
                  <a:lnTo>
                    <a:pt x="21600" y="16431"/>
                  </a:lnTo>
                  <a:cubicBezTo>
                    <a:pt x="21600" y="16431"/>
                    <a:pt x="16576" y="14725"/>
                    <a:pt x="16576" y="1472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1" name="Shape 1477"/>
            <p:cNvSpPr/>
            <p:nvPr/>
          </p:nvSpPr>
          <p:spPr>
            <a:xfrm>
              <a:off x="10269266" y="12160235"/>
              <a:ext cx="451528" cy="464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576" y="14725"/>
                  </a:moveTo>
                  <a:lnTo>
                    <a:pt x="15777" y="12141"/>
                  </a:lnTo>
                  <a:lnTo>
                    <a:pt x="17468" y="10434"/>
                  </a:lnTo>
                  <a:lnTo>
                    <a:pt x="13288" y="7850"/>
                  </a:lnTo>
                  <a:lnTo>
                    <a:pt x="11599" y="5266"/>
                  </a:lnTo>
                  <a:lnTo>
                    <a:pt x="5729" y="1804"/>
                  </a:lnTo>
                  <a:lnTo>
                    <a:pt x="0" y="0"/>
                  </a:lnTo>
                  <a:lnTo>
                    <a:pt x="0" y="17846"/>
                  </a:lnTo>
                  <a:lnTo>
                    <a:pt x="658" y="18187"/>
                  </a:lnTo>
                  <a:lnTo>
                    <a:pt x="3146" y="18187"/>
                  </a:lnTo>
                  <a:lnTo>
                    <a:pt x="5729" y="15603"/>
                  </a:lnTo>
                  <a:lnTo>
                    <a:pt x="9907" y="13847"/>
                  </a:lnTo>
                  <a:lnTo>
                    <a:pt x="12397" y="15603"/>
                  </a:lnTo>
                  <a:lnTo>
                    <a:pt x="18267" y="19894"/>
                  </a:lnTo>
                  <a:lnTo>
                    <a:pt x="21600" y="21600"/>
                  </a:lnTo>
                  <a:lnTo>
                    <a:pt x="21600" y="16431"/>
                  </a:lnTo>
                  <a:cubicBezTo>
                    <a:pt x="21600" y="16431"/>
                    <a:pt x="16576" y="14725"/>
                    <a:pt x="16576" y="14725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2" name="Shape 1478"/>
            <p:cNvSpPr/>
            <p:nvPr/>
          </p:nvSpPr>
          <p:spPr>
            <a:xfrm>
              <a:off x="6279061" y="11545337"/>
              <a:ext cx="147237" cy="189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88" y="0"/>
                  </a:moveTo>
                  <a:lnTo>
                    <a:pt x="0" y="9601"/>
                  </a:lnTo>
                  <a:lnTo>
                    <a:pt x="3088" y="21600"/>
                  </a:lnTo>
                  <a:lnTo>
                    <a:pt x="15431" y="21600"/>
                  </a:lnTo>
                  <a:lnTo>
                    <a:pt x="21600" y="11999"/>
                  </a:lnTo>
                  <a:cubicBezTo>
                    <a:pt x="21600" y="11999"/>
                    <a:pt x="3088" y="0"/>
                    <a:pt x="3088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3" name="Shape 1479"/>
            <p:cNvSpPr/>
            <p:nvPr/>
          </p:nvSpPr>
          <p:spPr>
            <a:xfrm>
              <a:off x="8138293" y="10773143"/>
              <a:ext cx="137405" cy="147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429"/>
                  </a:moveTo>
                  <a:lnTo>
                    <a:pt x="6170" y="6176"/>
                  </a:lnTo>
                  <a:lnTo>
                    <a:pt x="15430" y="0"/>
                  </a:lnTo>
                  <a:lnTo>
                    <a:pt x="21600" y="6176"/>
                  </a:lnTo>
                  <a:lnTo>
                    <a:pt x="15430" y="15429"/>
                  </a:lnTo>
                  <a:lnTo>
                    <a:pt x="6170" y="21600"/>
                  </a:lnTo>
                  <a:cubicBezTo>
                    <a:pt x="6170" y="21600"/>
                    <a:pt x="0" y="15429"/>
                    <a:pt x="0" y="1542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4" name="Shape 1480"/>
            <p:cNvSpPr/>
            <p:nvPr/>
          </p:nvSpPr>
          <p:spPr>
            <a:xfrm>
              <a:off x="8138293" y="10773143"/>
              <a:ext cx="137405" cy="147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429"/>
                  </a:moveTo>
                  <a:lnTo>
                    <a:pt x="6170" y="6176"/>
                  </a:lnTo>
                  <a:lnTo>
                    <a:pt x="15430" y="0"/>
                  </a:lnTo>
                  <a:lnTo>
                    <a:pt x="21600" y="6176"/>
                  </a:lnTo>
                  <a:lnTo>
                    <a:pt x="15430" y="15429"/>
                  </a:lnTo>
                  <a:lnTo>
                    <a:pt x="6170" y="21600"/>
                  </a:lnTo>
                  <a:cubicBezTo>
                    <a:pt x="6170" y="21600"/>
                    <a:pt x="0" y="15429"/>
                    <a:pt x="0" y="1542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5" name="Shape 1481"/>
            <p:cNvSpPr/>
            <p:nvPr/>
          </p:nvSpPr>
          <p:spPr>
            <a:xfrm>
              <a:off x="9496966" y="9743547"/>
              <a:ext cx="121062" cy="193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198"/>
                  </a:moveTo>
                  <a:lnTo>
                    <a:pt x="3603" y="14399"/>
                  </a:lnTo>
                  <a:lnTo>
                    <a:pt x="7197" y="21600"/>
                  </a:lnTo>
                  <a:lnTo>
                    <a:pt x="17997" y="16799"/>
                  </a:lnTo>
                  <a:lnTo>
                    <a:pt x="21600" y="7198"/>
                  </a:lnTo>
                  <a:lnTo>
                    <a:pt x="17997" y="0"/>
                  </a:lnTo>
                  <a:cubicBezTo>
                    <a:pt x="17997" y="0"/>
                    <a:pt x="0" y="7198"/>
                    <a:pt x="0" y="7198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6" name="Shape 1482"/>
            <p:cNvSpPr/>
            <p:nvPr/>
          </p:nvSpPr>
          <p:spPr>
            <a:xfrm>
              <a:off x="9639982" y="8756853"/>
              <a:ext cx="889966" cy="1027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1" y="18461"/>
                  </a:moveTo>
                  <a:lnTo>
                    <a:pt x="3436" y="17564"/>
                  </a:lnTo>
                  <a:lnTo>
                    <a:pt x="5400" y="17564"/>
                  </a:lnTo>
                  <a:lnTo>
                    <a:pt x="8836" y="14873"/>
                  </a:lnTo>
                  <a:lnTo>
                    <a:pt x="11291" y="13977"/>
                  </a:lnTo>
                  <a:lnTo>
                    <a:pt x="11782" y="11734"/>
                  </a:lnTo>
                  <a:lnTo>
                    <a:pt x="12764" y="8146"/>
                  </a:lnTo>
                  <a:lnTo>
                    <a:pt x="12764" y="5381"/>
                  </a:lnTo>
                  <a:lnTo>
                    <a:pt x="14236" y="3588"/>
                  </a:lnTo>
                  <a:lnTo>
                    <a:pt x="14236" y="1345"/>
                  </a:lnTo>
                  <a:lnTo>
                    <a:pt x="15218" y="0"/>
                  </a:lnTo>
                  <a:lnTo>
                    <a:pt x="17181" y="1345"/>
                  </a:lnTo>
                  <a:lnTo>
                    <a:pt x="20127" y="2242"/>
                  </a:lnTo>
                  <a:lnTo>
                    <a:pt x="21600" y="2242"/>
                  </a:lnTo>
                  <a:lnTo>
                    <a:pt x="19637" y="4036"/>
                  </a:lnTo>
                  <a:lnTo>
                    <a:pt x="18164" y="4933"/>
                  </a:lnTo>
                  <a:lnTo>
                    <a:pt x="17181" y="6353"/>
                  </a:lnTo>
                  <a:lnTo>
                    <a:pt x="14727" y="4484"/>
                  </a:lnTo>
                  <a:lnTo>
                    <a:pt x="13254" y="7250"/>
                  </a:lnTo>
                  <a:lnTo>
                    <a:pt x="15218" y="10389"/>
                  </a:lnTo>
                  <a:lnTo>
                    <a:pt x="13746" y="12631"/>
                  </a:lnTo>
                  <a:lnTo>
                    <a:pt x="13254" y="14425"/>
                  </a:lnTo>
                  <a:lnTo>
                    <a:pt x="13254" y="17564"/>
                  </a:lnTo>
                  <a:lnTo>
                    <a:pt x="12273" y="18461"/>
                  </a:lnTo>
                  <a:lnTo>
                    <a:pt x="11291" y="18012"/>
                  </a:lnTo>
                  <a:lnTo>
                    <a:pt x="10309" y="18461"/>
                  </a:lnTo>
                  <a:lnTo>
                    <a:pt x="8346" y="18461"/>
                  </a:lnTo>
                  <a:lnTo>
                    <a:pt x="7364" y="18461"/>
                  </a:lnTo>
                  <a:lnTo>
                    <a:pt x="5400" y="20255"/>
                  </a:lnTo>
                  <a:lnTo>
                    <a:pt x="4909" y="19358"/>
                  </a:lnTo>
                  <a:lnTo>
                    <a:pt x="3927" y="19806"/>
                  </a:lnTo>
                  <a:lnTo>
                    <a:pt x="2946" y="20255"/>
                  </a:lnTo>
                  <a:lnTo>
                    <a:pt x="981" y="21600"/>
                  </a:lnTo>
                  <a:lnTo>
                    <a:pt x="0" y="19358"/>
                  </a:lnTo>
                  <a:cubicBezTo>
                    <a:pt x="0" y="19358"/>
                    <a:pt x="491" y="18461"/>
                    <a:pt x="491" y="18461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7" name="Shape 1483"/>
            <p:cNvSpPr/>
            <p:nvPr/>
          </p:nvSpPr>
          <p:spPr>
            <a:xfrm>
              <a:off x="10269266" y="7813057"/>
              <a:ext cx="160337" cy="837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00" y="20492"/>
                  </a:moveTo>
                  <a:lnTo>
                    <a:pt x="5400" y="16615"/>
                  </a:lnTo>
                  <a:lnTo>
                    <a:pt x="2702" y="8308"/>
                  </a:lnTo>
                  <a:lnTo>
                    <a:pt x="0" y="6092"/>
                  </a:lnTo>
                  <a:lnTo>
                    <a:pt x="2702" y="2769"/>
                  </a:lnTo>
                  <a:lnTo>
                    <a:pt x="5400" y="0"/>
                  </a:lnTo>
                  <a:lnTo>
                    <a:pt x="10800" y="3323"/>
                  </a:lnTo>
                  <a:lnTo>
                    <a:pt x="10800" y="5539"/>
                  </a:lnTo>
                  <a:lnTo>
                    <a:pt x="21600" y="14400"/>
                  </a:lnTo>
                  <a:lnTo>
                    <a:pt x="13500" y="13292"/>
                  </a:lnTo>
                  <a:lnTo>
                    <a:pt x="10800" y="15508"/>
                  </a:lnTo>
                  <a:lnTo>
                    <a:pt x="10800" y="18277"/>
                  </a:lnTo>
                  <a:lnTo>
                    <a:pt x="18900" y="21600"/>
                  </a:lnTo>
                  <a:cubicBezTo>
                    <a:pt x="18900" y="21600"/>
                    <a:pt x="5400" y="20492"/>
                    <a:pt x="5400" y="20492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8" name="Shape 1484"/>
            <p:cNvSpPr/>
            <p:nvPr/>
          </p:nvSpPr>
          <p:spPr>
            <a:xfrm>
              <a:off x="8853383" y="10901839"/>
              <a:ext cx="366456" cy="5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0" y="2574"/>
                  </a:moveTo>
                  <a:lnTo>
                    <a:pt x="0" y="6007"/>
                  </a:lnTo>
                  <a:lnTo>
                    <a:pt x="1199" y="10298"/>
                  </a:lnTo>
                  <a:lnTo>
                    <a:pt x="3601" y="12159"/>
                  </a:lnTo>
                  <a:lnTo>
                    <a:pt x="7198" y="13017"/>
                  </a:lnTo>
                  <a:lnTo>
                    <a:pt x="14400" y="15592"/>
                  </a:lnTo>
                  <a:lnTo>
                    <a:pt x="15600" y="19884"/>
                  </a:lnTo>
                  <a:lnTo>
                    <a:pt x="21600" y="21600"/>
                  </a:lnTo>
                  <a:lnTo>
                    <a:pt x="20400" y="18166"/>
                  </a:lnTo>
                  <a:lnTo>
                    <a:pt x="15600" y="13017"/>
                  </a:lnTo>
                  <a:lnTo>
                    <a:pt x="8399" y="9440"/>
                  </a:lnTo>
                  <a:lnTo>
                    <a:pt x="9601" y="6866"/>
                  </a:lnTo>
                  <a:lnTo>
                    <a:pt x="10799" y="1716"/>
                  </a:lnTo>
                  <a:lnTo>
                    <a:pt x="6000" y="0"/>
                  </a:lnTo>
                  <a:cubicBezTo>
                    <a:pt x="6000" y="0"/>
                    <a:pt x="2400" y="2574"/>
                    <a:pt x="2400" y="257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39" name="Shape 1485"/>
            <p:cNvSpPr/>
            <p:nvPr/>
          </p:nvSpPr>
          <p:spPr>
            <a:xfrm>
              <a:off x="8853383" y="10901839"/>
              <a:ext cx="366456" cy="536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00" y="2574"/>
                  </a:moveTo>
                  <a:lnTo>
                    <a:pt x="0" y="6007"/>
                  </a:lnTo>
                  <a:lnTo>
                    <a:pt x="1199" y="10298"/>
                  </a:lnTo>
                  <a:lnTo>
                    <a:pt x="3601" y="12159"/>
                  </a:lnTo>
                  <a:lnTo>
                    <a:pt x="7198" y="13017"/>
                  </a:lnTo>
                  <a:lnTo>
                    <a:pt x="14400" y="15592"/>
                  </a:lnTo>
                  <a:lnTo>
                    <a:pt x="15600" y="19884"/>
                  </a:lnTo>
                  <a:lnTo>
                    <a:pt x="21600" y="21600"/>
                  </a:lnTo>
                  <a:lnTo>
                    <a:pt x="20400" y="18166"/>
                  </a:lnTo>
                  <a:lnTo>
                    <a:pt x="15600" y="13017"/>
                  </a:lnTo>
                  <a:lnTo>
                    <a:pt x="8399" y="9440"/>
                  </a:lnTo>
                  <a:lnTo>
                    <a:pt x="9601" y="6866"/>
                  </a:lnTo>
                  <a:lnTo>
                    <a:pt x="10799" y="1716"/>
                  </a:lnTo>
                  <a:lnTo>
                    <a:pt x="6000" y="0"/>
                  </a:lnTo>
                  <a:cubicBezTo>
                    <a:pt x="6000" y="0"/>
                    <a:pt x="2400" y="2574"/>
                    <a:pt x="2400" y="2574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0" name="Shape 1486"/>
            <p:cNvSpPr/>
            <p:nvPr/>
          </p:nvSpPr>
          <p:spPr>
            <a:xfrm>
              <a:off x="8996402" y="11516738"/>
              <a:ext cx="301010" cy="255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00"/>
                  </a:moveTo>
                  <a:lnTo>
                    <a:pt x="4320" y="7199"/>
                  </a:lnTo>
                  <a:lnTo>
                    <a:pt x="10080" y="7199"/>
                  </a:lnTo>
                  <a:lnTo>
                    <a:pt x="14399" y="0"/>
                  </a:lnTo>
                  <a:lnTo>
                    <a:pt x="21600" y="7199"/>
                  </a:lnTo>
                  <a:lnTo>
                    <a:pt x="21600" y="21600"/>
                  </a:lnTo>
                  <a:lnTo>
                    <a:pt x="14399" y="17999"/>
                  </a:lnTo>
                  <a:lnTo>
                    <a:pt x="10080" y="17999"/>
                  </a:lnTo>
                  <a:lnTo>
                    <a:pt x="5759" y="14401"/>
                  </a:lnTo>
                  <a:cubicBezTo>
                    <a:pt x="5759" y="14401"/>
                    <a:pt x="0" y="16200"/>
                    <a:pt x="0" y="162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1" name="Shape 1487"/>
            <p:cNvSpPr/>
            <p:nvPr/>
          </p:nvSpPr>
          <p:spPr>
            <a:xfrm>
              <a:off x="8996402" y="11516738"/>
              <a:ext cx="301010" cy="2551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200"/>
                  </a:moveTo>
                  <a:lnTo>
                    <a:pt x="4320" y="7199"/>
                  </a:lnTo>
                  <a:lnTo>
                    <a:pt x="10080" y="7199"/>
                  </a:lnTo>
                  <a:lnTo>
                    <a:pt x="14399" y="0"/>
                  </a:lnTo>
                  <a:lnTo>
                    <a:pt x="21600" y="7199"/>
                  </a:lnTo>
                  <a:lnTo>
                    <a:pt x="21600" y="21600"/>
                  </a:lnTo>
                  <a:lnTo>
                    <a:pt x="14399" y="17999"/>
                  </a:lnTo>
                  <a:lnTo>
                    <a:pt x="10080" y="17999"/>
                  </a:lnTo>
                  <a:lnTo>
                    <a:pt x="5759" y="14401"/>
                  </a:lnTo>
                  <a:cubicBezTo>
                    <a:pt x="5759" y="14401"/>
                    <a:pt x="0" y="16200"/>
                    <a:pt x="0" y="1620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2" name="Shape 1488"/>
            <p:cNvSpPr/>
            <p:nvPr/>
          </p:nvSpPr>
          <p:spPr>
            <a:xfrm>
              <a:off x="6779624" y="10358443"/>
              <a:ext cx="307559" cy="278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80" y="11630"/>
                  </a:moveTo>
                  <a:lnTo>
                    <a:pt x="18720" y="8309"/>
                  </a:lnTo>
                  <a:lnTo>
                    <a:pt x="20160" y="4985"/>
                  </a:lnTo>
                  <a:lnTo>
                    <a:pt x="11520" y="3323"/>
                  </a:lnTo>
                  <a:lnTo>
                    <a:pt x="7201" y="0"/>
                  </a:lnTo>
                  <a:lnTo>
                    <a:pt x="2881" y="0"/>
                  </a:lnTo>
                  <a:lnTo>
                    <a:pt x="1440" y="3323"/>
                  </a:lnTo>
                  <a:lnTo>
                    <a:pt x="0" y="4985"/>
                  </a:lnTo>
                  <a:lnTo>
                    <a:pt x="1440" y="8309"/>
                  </a:lnTo>
                  <a:lnTo>
                    <a:pt x="4321" y="21600"/>
                  </a:lnTo>
                  <a:lnTo>
                    <a:pt x="12960" y="19938"/>
                  </a:lnTo>
                  <a:lnTo>
                    <a:pt x="18720" y="18277"/>
                  </a:lnTo>
                  <a:lnTo>
                    <a:pt x="20160" y="19938"/>
                  </a:lnTo>
                  <a:lnTo>
                    <a:pt x="21600" y="13291"/>
                  </a:lnTo>
                  <a:cubicBezTo>
                    <a:pt x="21600" y="13291"/>
                    <a:pt x="17280" y="11630"/>
                    <a:pt x="17280" y="1163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3" name="Shape 1489"/>
            <p:cNvSpPr/>
            <p:nvPr/>
          </p:nvSpPr>
          <p:spPr>
            <a:xfrm>
              <a:off x="7594827" y="10658742"/>
              <a:ext cx="461345" cy="791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66" y="19857"/>
                  </a:moveTo>
                  <a:lnTo>
                    <a:pt x="18783" y="19275"/>
                  </a:lnTo>
                  <a:lnTo>
                    <a:pt x="21600" y="18112"/>
                  </a:lnTo>
                  <a:lnTo>
                    <a:pt x="21600" y="14626"/>
                  </a:lnTo>
                  <a:lnTo>
                    <a:pt x="21600" y="11623"/>
                  </a:lnTo>
                  <a:lnTo>
                    <a:pt x="18783" y="9880"/>
                  </a:lnTo>
                  <a:lnTo>
                    <a:pt x="15026" y="6974"/>
                  </a:lnTo>
                  <a:lnTo>
                    <a:pt x="12209" y="4649"/>
                  </a:lnTo>
                  <a:lnTo>
                    <a:pt x="13148" y="3487"/>
                  </a:lnTo>
                  <a:lnTo>
                    <a:pt x="12209" y="2325"/>
                  </a:lnTo>
                  <a:lnTo>
                    <a:pt x="9391" y="1743"/>
                  </a:lnTo>
                  <a:lnTo>
                    <a:pt x="7513" y="0"/>
                  </a:lnTo>
                  <a:lnTo>
                    <a:pt x="6574" y="0"/>
                  </a:lnTo>
                  <a:lnTo>
                    <a:pt x="1878" y="581"/>
                  </a:lnTo>
                  <a:lnTo>
                    <a:pt x="0" y="2325"/>
                  </a:lnTo>
                  <a:lnTo>
                    <a:pt x="939" y="3487"/>
                  </a:lnTo>
                  <a:lnTo>
                    <a:pt x="1878" y="6974"/>
                  </a:lnTo>
                  <a:lnTo>
                    <a:pt x="8452" y="6974"/>
                  </a:lnTo>
                  <a:lnTo>
                    <a:pt x="11270" y="7555"/>
                  </a:lnTo>
                  <a:lnTo>
                    <a:pt x="15966" y="12205"/>
                  </a:lnTo>
                  <a:lnTo>
                    <a:pt x="15026" y="14045"/>
                  </a:lnTo>
                  <a:lnTo>
                    <a:pt x="9391" y="14626"/>
                  </a:lnTo>
                  <a:lnTo>
                    <a:pt x="6574" y="15788"/>
                  </a:lnTo>
                  <a:lnTo>
                    <a:pt x="6574" y="18112"/>
                  </a:lnTo>
                  <a:lnTo>
                    <a:pt x="11270" y="21019"/>
                  </a:lnTo>
                  <a:lnTo>
                    <a:pt x="13148" y="21600"/>
                  </a:lnTo>
                  <a:lnTo>
                    <a:pt x="15026" y="21019"/>
                  </a:lnTo>
                  <a:cubicBezTo>
                    <a:pt x="15026" y="21019"/>
                    <a:pt x="15966" y="19857"/>
                    <a:pt x="15966" y="1985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4" name="Shape 1490"/>
            <p:cNvSpPr/>
            <p:nvPr/>
          </p:nvSpPr>
          <p:spPr>
            <a:xfrm>
              <a:off x="7594827" y="10658742"/>
              <a:ext cx="461345" cy="7917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66" y="19857"/>
                  </a:moveTo>
                  <a:lnTo>
                    <a:pt x="18783" y="19275"/>
                  </a:lnTo>
                  <a:lnTo>
                    <a:pt x="21600" y="18112"/>
                  </a:lnTo>
                  <a:lnTo>
                    <a:pt x="21600" y="14626"/>
                  </a:lnTo>
                  <a:lnTo>
                    <a:pt x="21600" y="11623"/>
                  </a:lnTo>
                  <a:lnTo>
                    <a:pt x="18783" y="9880"/>
                  </a:lnTo>
                  <a:lnTo>
                    <a:pt x="15026" y="6974"/>
                  </a:lnTo>
                  <a:lnTo>
                    <a:pt x="12209" y="4650"/>
                  </a:lnTo>
                  <a:lnTo>
                    <a:pt x="13148" y="3487"/>
                  </a:lnTo>
                  <a:lnTo>
                    <a:pt x="12209" y="2325"/>
                  </a:lnTo>
                  <a:lnTo>
                    <a:pt x="9391" y="1743"/>
                  </a:lnTo>
                  <a:lnTo>
                    <a:pt x="7513" y="0"/>
                  </a:lnTo>
                  <a:lnTo>
                    <a:pt x="6574" y="0"/>
                  </a:lnTo>
                  <a:lnTo>
                    <a:pt x="1878" y="581"/>
                  </a:lnTo>
                  <a:lnTo>
                    <a:pt x="0" y="2325"/>
                  </a:lnTo>
                  <a:lnTo>
                    <a:pt x="939" y="3487"/>
                  </a:lnTo>
                  <a:lnTo>
                    <a:pt x="1878" y="6974"/>
                  </a:lnTo>
                  <a:lnTo>
                    <a:pt x="8452" y="6974"/>
                  </a:lnTo>
                  <a:lnTo>
                    <a:pt x="11270" y="7555"/>
                  </a:lnTo>
                  <a:lnTo>
                    <a:pt x="15966" y="12205"/>
                  </a:lnTo>
                  <a:lnTo>
                    <a:pt x="15026" y="14045"/>
                  </a:lnTo>
                  <a:lnTo>
                    <a:pt x="9391" y="14626"/>
                  </a:lnTo>
                  <a:lnTo>
                    <a:pt x="6574" y="15788"/>
                  </a:lnTo>
                  <a:lnTo>
                    <a:pt x="6574" y="18112"/>
                  </a:lnTo>
                  <a:lnTo>
                    <a:pt x="11270" y="21019"/>
                  </a:lnTo>
                  <a:lnTo>
                    <a:pt x="13148" y="21600"/>
                  </a:lnTo>
                  <a:lnTo>
                    <a:pt x="15026" y="21019"/>
                  </a:lnTo>
                  <a:cubicBezTo>
                    <a:pt x="15026" y="21019"/>
                    <a:pt x="15966" y="19857"/>
                    <a:pt x="15966" y="19857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5" name="Shape 1491"/>
            <p:cNvSpPr/>
            <p:nvPr/>
          </p:nvSpPr>
          <p:spPr>
            <a:xfrm>
              <a:off x="7737843" y="10572943"/>
              <a:ext cx="464614" cy="97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31" y="0"/>
                  </a:moveTo>
                  <a:lnTo>
                    <a:pt x="939" y="0"/>
                  </a:lnTo>
                  <a:lnTo>
                    <a:pt x="0" y="1913"/>
                  </a:lnTo>
                  <a:lnTo>
                    <a:pt x="939" y="1913"/>
                  </a:lnTo>
                  <a:lnTo>
                    <a:pt x="2818" y="3348"/>
                  </a:lnTo>
                  <a:lnTo>
                    <a:pt x="5635" y="3826"/>
                  </a:lnTo>
                  <a:lnTo>
                    <a:pt x="6574" y="4782"/>
                  </a:lnTo>
                  <a:lnTo>
                    <a:pt x="5635" y="5739"/>
                  </a:lnTo>
                  <a:lnTo>
                    <a:pt x="8451" y="7651"/>
                  </a:lnTo>
                  <a:lnTo>
                    <a:pt x="12210" y="10043"/>
                  </a:lnTo>
                  <a:lnTo>
                    <a:pt x="15026" y="11477"/>
                  </a:lnTo>
                  <a:lnTo>
                    <a:pt x="15026" y="13949"/>
                  </a:lnTo>
                  <a:lnTo>
                    <a:pt x="15026" y="16818"/>
                  </a:lnTo>
                  <a:lnTo>
                    <a:pt x="12210" y="17774"/>
                  </a:lnTo>
                  <a:lnTo>
                    <a:pt x="9390" y="18252"/>
                  </a:lnTo>
                  <a:lnTo>
                    <a:pt x="8451" y="19208"/>
                  </a:lnTo>
                  <a:lnTo>
                    <a:pt x="6574" y="19687"/>
                  </a:lnTo>
                  <a:lnTo>
                    <a:pt x="7513" y="20165"/>
                  </a:lnTo>
                  <a:lnTo>
                    <a:pt x="10331" y="21600"/>
                  </a:lnTo>
                  <a:lnTo>
                    <a:pt x="16904" y="19208"/>
                  </a:lnTo>
                  <a:lnTo>
                    <a:pt x="21600" y="16818"/>
                  </a:lnTo>
                  <a:lnTo>
                    <a:pt x="17844" y="10521"/>
                  </a:lnTo>
                  <a:lnTo>
                    <a:pt x="15965" y="9087"/>
                  </a:lnTo>
                  <a:lnTo>
                    <a:pt x="12210" y="6695"/>
                  </a:lnTo>
                  <a:lnTo>
                    <a:pt x="10331" y="4782"/>
                  </a:lnTo>
                  <a:lnTo>
                    <a:pt x="12210" y="3826"/>
                  </a:lnTo>
                  <a:lnTo>
                    <a:pt x="15026" y="2869"/>
                  </a:lnTo>
                  <a:lnTo>
                    <a:pt x="14087" y="1435"/>
                  </a:lnTo>
                  <a:cubicBezTo>
                    <a:pt x="14087" y="1435"/>
                    <a:pt x="10331" y="0"/>
                    <a:pt x="1033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6" name="Shape 1492"/>
            <p:cNvSpPr/>
            <p:nvPr/>
          </p:nvSpPr>
          <p:spPr>
            <a:xfrm>
              <a:off x="7737843" y="10572943"/>
              <a:ext cx="464614" cy="974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31" y="0"/>
                  </a:moveTo>
                  <a:lnTo>
                    <a:pt x="939" y="0"/>
                  </a:lnTo>
                  <a:lnTo>
                    <a:pt x="0" y="1913"/>
                  </a:lnTo>
                  <a:lnTo>
                    <a:pt x="939" y="1913"/>
                  </a:lnTo>
                  <a:lnTo>
                    <a:pt x="2818" y="3348"/>
                  </a:lnTo>
                  <a:lnTo>
                    <a:pt x="5635" y="3826"/>
                  </a:lnTo>
                  <a:lnTo>
                    <a:pt x="6574" y="4782"/>
                  </a:lnTo>
                  <a:lnTo>
                    <a:pt x="5635" y="5739"/>
                  </a:lnTo>
                  <a:lnTo>
                    <a:pt x="8451" y="7651"/>
                  </a:lnTo>
                  <a:lnTo>
                    <a:pt x="12210" y="10043"/>
                  </a:lnTo>
                  <a:lnTo>
                    <a:pt x="15026" y="11477"/>
                  </a:lnTo>
                  <a:lnTo>
                    <a:pt x="15026" y="13949"/>
                  </a:lnTo>
                  <a:lnTo>
                    <a:pt x="15026" y="16818"/>
                  </a:lnTo>
                  <a:lnTo>
                    <a:pt x="12210" y="17774"/>
                  </a:lnTo>
                  <a:lnTo>
                    <a:pt x="9390" y="18252"/>
                  </a:lnTo>
                  <a:lnTo>
                    <a:pt x="8451" y="19208"/>
                  </a:lnTo>
                  <a:lnTo>
                    <a:pt x="6574" y="19687"/>
                  </a:lnTo>
                  <a:lnTo>
                    <a:pt x="7513" y="20165"/>
                  </a:lnTo>
                  <a:lnTo>
                    <a:pt x="10331" y="21600"/>
                  </a:lnTo>
                  <a:lnTo>
                    <a:pt x="16904" y="19208"/>
                  </a:lnTo>
                  <a:lnTo>
                    <a:pt x="21600" y="16818"/>
                  </a:lnTo>
                  <a:lnTo>
                    <a:pt x="17844" y="10521"/>
                  </a:lnTo>
                  <a:lnTo>
                    <a:pt x="15965" y="9087"/>
                  </a:lnTo>
                  <a:lnTo>
                    <a:pt x="12210" y="6695"/>
                  </a:lnTo>
                  <a:lnTo>
                    <a:pt x="10331" y="4782"/>
                  </a:lnTo>
                  <a:lnTo>
                    <a:pt x="12210" y="3826"/>
                  </a:lnTo>
                  <a:lnTo>
                    <a:pt x="15026" y="2869"/>
                  </a:lnTo>
                  <a:lnTo>
                    <a:pt x="14087" y="1435"/>
                  </a:lnTo>
                  <a:cubicBezTo>
                    <a:pt x="14087" y="1435"/>
                    <a:pt x="10331" y="0"/>
                    <a:pt x="10331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7" name="Shape 1493"/>
            <p:cNvSpPr/>
            <p:nvPr/>
          </p:nvSpPr>
          <p:spPr>
            <a:xfrm>
              <a:off x="6293365" y="10043846"/>
              <a:ext cx="507156" cy="255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7" y="10799"/>
                  </a:moveTo>
                  <a:lnTo>
                    <a:pt x="9504" y="5399"/>
                  </a:lnTo>
                  <a:lnTo>
                    <a:pt x="3456" y="0"/>
                  </a:lnTo>
                  <a:lnTo>
                    <a:pt x="1728" y="0"/>
                  </a:lnTo>
                  <a:lnTo>
                    <a:pt x="0" y="9000"/>
                  </a:lnTo>
                  <a:lnTo>
                    <a:pt x="8640" y="18000"/>
                  </a:lnTo>
                  <a:lnTo>
                    <a:pt x="14687" y="19799"/>
                  </a:lnTo>
                  <a:lnTo>
                    <a:pt x="18143" y="21600"/>
                  </a:lnTo>
                  <a:lnTo>
                    <a:pt x="19872" y="21600"/>
                  </a:lnTo>
                  <a:lnTo>
                    <a:pt x="21600" y="16201"/>
                  </a:lnTo>
                  <a:lnTo>
                    <a:pt x="19872" y="12600"/>
                  </a:lnTo>
                  <a:cubicBezTo>
                    <a:pt x="19872" y="12600"/>
                    <a:pt x="14687" y="10799"/>
                    <a:pt x="14687" y="1079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8" name="Shape 1494"/>
            <p:cNvSpPr/>
            <p:nvPr/>
          </p:nvSpPr>
          <p:spPr>
            <a:xfrm>
              <a:off x="6822530" y="8027558"/>
              <a:ext cx="2008985" cy="10697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5" y="9042"/>
                  </a:moveTo>
                  <a:lnTo>
                    <a:pt x="1743" y="13348"/>
                  </a:lnTo>
                  <a:lnTo>
                    <a:pt x="4610" y="15070"/>
                  </a:lnTo>
                  <a:lnTo>
                    <a:pt x="6571" y="18945"/>
                  </a:lnTo>
                  <a:lnTo>
                    <a:pt x="9185" y="19375"/>
                  </a:lnTo>
                  <a:lnTo>
                    <a:pt x="11363" y="21600"/>
                  </a:lnTo>
                  <a:lnTo>
                    <a:pt x="13759" y="18515"/>
                  </a:lnTo>
                  <a:lnTo>
                    <a:pt x="16155" y="18084"/>
                  </a:lnTo>
                  <a:lnTo>
                    <a:pt x="16590" y="15070"/>
                  </a:lnTo>
                  <a:lnTo>
                    <a:pt x="18115" y="13778"/>
                  </a:lnTo>
                  <a:lnTo>
                    <a:pt x="19640" y="12486"/>
                  </a:lnTo>
                  <a:lnTo>
                    <a:pt x="21600" y="11195"/>
                  </a:lnTo>
                  <a:lnTo>
                    <a:pt x="21164" y="9473"/>
                  </a:lnTo>
                  <a:lnTo>
                    <a:pt x="19204" y="9042"/>
                  </a:lnTo>
                  <a:lnTo>
                    <a:pt x="19204" y="6889"/>
                  </a:lnTo>
                  <a:lnTo>
                    <a:pt x="19640" y="5167"/>
                  </a:lnTo>
                  <a:lnTo>
                    <a:pt x="18115" y="4306"/>
                  </a:lnTo>
                  <a:lnTo>
                    <a:pt x="14630" y="6028"/>
                  </a:lnTo>
                  <a:lnTo>
                    <a:pt x="13323" y="3875"/>
                  </a:lnTo>
                  <a:lnTo>
                    <a:pt x="11145" y="3875"/>
                  </a:lnTo>
                  <a:lnTo>
                    <a:pt x="10492" y="2583"/>
                  </a:lnTo>
                  <a:lnTo>
                    <a:pt x="7878" y="0"/>
                  </a:lnTo>
                  <a:lnTo>
                    <a:pt x="7006" y="2153"/>
                  </a:lnTo>
                  <a:lnTo>
                    <a:pt x="6135" y="4736"/>
                  </a:lnTo>
                  <a:lnTo>
                    <a:pt x="4393" y="3445"/>
                  </a:lnTo>
                  <a:lnTo>
                    <a:pt x="1960" y="3875"/>
                  </a:lnTo>
                  <a:lnTo>
                    <a:pt x="436" y="5597"/>
                  </a:lnTo>
                  <a:lnTo>
                    <a:pt x="0" y="7320"/>
                  </a:lnTo>
                  <a:lnTo>
                    <a:pt x="218" y="7750"/>
                  </a:lnTo>
                  <a:cubicBezTo>
                    <a:pt x="218" y="7750"/>
                    <a:pt x="1525" y="9042"/>
                    <a:pt x="1525" y="9042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 defTabSz="914400">
                <a:defRPr sz="1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49" name="Shape 1495"/>
            <p:cNvSpPr/>
            <p:nvPr/>
          </p:nvSpPr>
          <p:spPr>
            <a:xfrm>
              <a:off x="7423204" y="10744540"/>
              <a:ext cx="520229" cy="994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3" y="1023"/>
                  </a:moveTo>
                  <a:lnTo>
                    <a:pt x="0" y="2614"/>
                  </a:lnTo>
                  <a:lnTo>
                    <a:pt x="3028" y="5344"/>
                  </a:lnTo>
                  <a:lnTo>
                    <a:pt x="3028" y="6821"/>
                  </a:lnTo>
                  <a:lnTo>
                    <a:pt x="4441" y="8867"/>
                  </a:lnTo>
                  <a:lnTo>
                    <a:pt x="3835" y="10572"/>
                  </a:lnTo>
                  <a:lnTo>
                    <a:pt x="4643" y="12505"/>
                  </a:lnTo>
                  <a:lnTo>
                    <a:pt x="5249" y="13414"/>
                  </a:lnTo>
                  <a:lnTo>
                    <a:pt x="3835" y="14324"/>
                  </a:lnTo>
                  <a:lnTo>
                    <a:pt x="2625" y="18076"/>
                  </a:lnTo>
                  <a:lnTo>
                    <a:pt x="6662" y="20691"/>
                  </a:lnTo>
                  <a:lnTo>
                    <a:pt x="6864" y="20235"/>
                  </a:lnTo>
                  <a:lnTo>
                    <a:pt x="9286" y="21032"/>
                  </a:lnTo>
                  <a:lnTo>
                    <a:pt x="9286" y="21600"/>
                  </a:lnTo>
                  <a:lnTo>
                    <a:pt x="11306" y="21372"/>
                  </a:lnTo>
                  <a:lnTo>
                    <a:pt x="11910" y="20918"/>
                  </a:lnTo>
                  <a:lnTo>
                    <a:pt x="8680" y="19781"/>
                  </a:lnTo>
                  <a:lnTo>
                    <a:pt x="5450" y="16938"/>
                  </a:lnTo>
                  <a:lnTo>
                    <a:pt x="3835" y="15688"/>
                  </a:lnTo>
                  <a:lnTo>
                    <a:pt x="6460" y="12846"/>
                  </a:lnTo>
                  <a:lnTo>
                    <a:pt x="11507" y="12277"/>
                  </a:lnTo>
                  <a:lnTo>
                    <a:pt x="14131" y="13528"/>
                  </a:lnTo>
                  <a:lnTo>
                    <a:pt x="12718" y="11027"/>
                  </a:lnTo>
                  <a:lnTo>
                    <a:pt x="14535" y="9891"/>
                  </a:lnTo>
                  <a:lnTo>
                    <a:pt x="20389" y="9891"/>
                  </a:lnTo>
                  <a:lnTo>
                    <a:pt x="21600" y="8299"/>
                  </a:lnTo>
                  <a:lnTo>
                    <a:pt x="19178" y="5684"/>
                  </a:lnTo>
                  <a:lnTo>
                    <a:pt x="17160" y="4207"/>
                  </a:lnTo>
                  <a:lnTo>
                    <a:pt x="9690" y="3070"/>
                  </a:lnTo>
                  <a:lnTo>
                    <a:pt x="7267" y="0"/>
                  </a:lnTo>
                  <a:cubicBezTo>
                    <a:pt x="7267" y="0"/>
                    <a:pt x="1413" y="1023"/>
                    <a:pt x="1413" y="102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0" name="Shape 1496"/>
            <p:cNvSpPr/>
            <p:nvPr/>
          </p:nvSpPr>
          <p:spPr>
            <a:xfrm>
              <a:off x="7423204" y="10744540"/>
              <a:ext cx="520229" cy="994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3" y="1023"/>
                  </a:moveTo>
                  <a:lnTo>
                    <a:pt x="0" y="2614"/>
                  </a:lnTo>
                  <a:lnTo>
                    <a:pt x="3028" y="5344"/>
                  </a:lnTo>
                  <a:lnTo>
                    <a:pt x="3028" y="6821"/>
                  </a:lnTo>
                  <a:lnTo>
                    <a:pt x="4441" y="8867"/>
                  </a:lnTo>
                  <a:lnTo>
                    <a:pt x="3835" y="10572"/>
                  </a:lnTo>
                  <a:lnTo>
                    <a:pt x="4643" y="12505"/>
                  </a:lnTo>
                  <a:lnTo>
                    <a:pt x="5249" y="13414"/>
                  </a:lnTo>
                  <a:lnTo>
                    <a:pt x="3835" y="14324"/>
                  </a:lnTo>
                  <a:lnTo>
                    <a:pt x="2625" y="18076"/>
                  </a:lnTo>
                  <a:lnTo>
                    <a:pt x="6662" y="20691"/>
                  </a:lnTo>
                  <a:lnTo>
                    <a:pt x="6864" y="20235"/>
                  </a:lnTo>
                  <a:lnTo>
                    <a:pt x="9286" y="21032"/>
                  </a:lnTo>
                  <a:lnTo>
                    <a:pt x="9286" y="21600"/>
                  </a:lnTo>
                  <a:lnTo>
                    <a:pt x="11306" y="21372"/>
                  </a:lnTo>
                  <a:lnTo>
                    <a:pt x="11910" y="20918"/>
                  </a:lnTo>
                  <a:lnTo>
                    <a:pt x="8680" y="19781"/>
                  </a:lnTo>
                  <a:lnTo>
                    <a:pt x="5450" y="16938"/>
                  </a:lnTo>
                  <a:lnTo>
                    <a:pt x="3835" y="15688"/>
                  </a:lnTo>
                  <a:lnTo>
                    <a:pt x="6460" y="12846"/>
                  </a:lnTo>
                  <a:lnTo>
                    <a:pt x="11507" y="12277"/>
                  </a:lnTo>
                  <a:lnTo>
                    <a:pt x="14131" y="13528"/>
                  </a:lnTo>
                  <a:lnTo>
                    <a:pt x="12718" y="11027"/>
                  </a:lnTo>
                  <a:lnTo>
                    <a:pt x="14535" y="9891"/>
                  </a:lnTo>
                  <a:lnTo>
                    <a:pt x="20389" y="9891"/>
                  </a:lnTo>
                  <a:lnTo>
                    <a:pt x="21600" y="8299"/>
                  </a:lnTo>
                  <a:lnTo>
                    <a:pt x="19178" y="5684"/>
                  </a:lnTo>
                  <a:lnTo>
                    <a:pt x="17160" y="4207"/>
                  </a:lnTo>
                  <a:lnTo>
                    <a:pt x="9690" y="3070"/>
                  </a:lnTo>
                  <a:lnTo>
                    <a:pt x="7267" y="0"/>
                  </a:lnTo>
                  <a:cubicBezTo>
                    <a:pt x="7267" y="0"/>
                    <a:pt x="1413" y="1023"/>
                    <a:pt x="1413" y="1023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1" name="Shape 1497"/>
            <p:cNvSpPr/>
            <p:nvPr/>
          </p:nvSpPr>
          <p:spPr>
            <a:xfrm>
              <a:off x="7079961" y="10186844"/>
              <a:ext cx="585677" cy="1217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0"/>
                  </a:moveTo>
                  <a:lnTo>
                    <a:pt x="9900" y="1576"/>
                  </a:lnTo>
                  <a:lnTo>
                    <a:pt x="7200" y="2410"/>
                  </a:lnTo>
                  <a:lnTo>
                    <a:pt x="2700" y="5562"/>
                  </a:lnTo>
                  <a:lnTo>
                    <a:pt x="1260" y="7880"/>
                  </a:lnTo>
                  <a:lnTo>
                    <a:pt x="0" y="9085"/>
                  </a:lnTo>
                  <a:lnTo>
                    <a:pt x="4140" y="11402"/>
                  </a:lnTo>
                  <a:lnTo>
                    <a:pt x="5580" y="13164"/>
                  </a:lnTo>
                  <a:lnTo>
                    <a:pt x="4679" y="14925"/>
                  </a:lnTo>
                  <a:lnTo>
                    <a:pt x="7920" y="15296"/>
                  </a:lnTo>
                  <a:lnTo>
                    <a:pt x="10440" y="14555"/>
                  </a:lnTo>
                  <a:lnTo>
                    <a:pt x="11700" y="13720"/>
                  </a:lnTo>
                  <a:lnTo>
                    <a:pt x="14400" y="17428"/>
                  </a:lnTo>
                  <a:lnTo>
                    <a:pt x="15480" y="19560"/>
                  </a:lnTo>
                  <a:lnTo>
                    <a:pt x="15300" y="21600"/>
                  </a:lnTo>
                  <a:lnTo>
                    <a:pt x="17820" y="19653"/>
                  </a:lnTo>
                  <a:lnTo>
                    <a:pt x="16560" y="17428"/>
                  </a:lnTo>
                  <a:lnTo>
                    <a:pt x="14400" y="16038"/>
                  </a:lnTo>
                  <a:lnTo>
                    <a:pt x="15480" y="14925"/>
                  </a:lnTo>
                  <a:lnTo>
                    <a:pt x="15300" y="13998"/>
                  </a:lnTo>
                  <a:lnTo>
                    <a:pt x="12420" y="12052"/>
                  </a:lnTo>
                  <a:lnTo>
                    <a:pt x="13860" y="10568"/>
                  </a:lnTo>
                  <a:lnTo>
                    <a:pt x="19080" y="9826"/>
                  </a:lnTo>
                  <a:lnTo>
                    <a:pt x="21600" y="8436"/>
                  </a:lnTo>
                  <a:lnTo>
                    <a:pt x="19980" y="8436"/>
                  </a:lnTo>
                  <a:lnTo>
                    <a:pt x="18720" y="8065"/>
                  </a:lnTo>
                  <a:lnTo>
                    <a:pt x="16740" y="7787"/>
                  </a:lnTo>
                  <a:lnTo>
                    <a:pt x="17640" y="6767"/>
                  </a:lnTo>
                  <a:lnTo>
                    <a:pt x="15840" y="5562"/>
                  </a:lnTo>
                  <a:lnTo>
                    <a:pt x="13860" y="3893"/>
                  </a:lnTo>
                  <a:lnTo>
                    <a:pt x="15480" y="3152"/>
                  </a:lnTo>
                  <a:lnTo>
                    <a:pt x="15480" y="1205"/>
                  </a:lnTo>
                  <a:cubicBezTo>
                    <a:pt x="15480" y="1205"/>
                    <a:pt x="12960" y="0"/>
                    <a:pt x="1296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2" name="Shape 1498"/>
            <p:cNvSpPr/>
            <p:nvPr/>
          </p:nvSpPr>
          <p:spPr>
            <a:xfrm>
              <a:off x="7079961" y="10186844"/>
              <a:ext cx="585677" cy="1217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0"/>
                  </a:moveTo>
                  <a:lnTo>
                    <a:pt x="9900" y="1576"/>
                  </a:lnTo>
                  <a:lnTo>
                    <a:pt x="7200" y="2410"/>
                  </a:lnTo>
                  <a:lnTo>
                    <a:pt x="2700" y="5562"/>
                  </a:lnTo>
                  <a:lnTo>
                    <a:pt x="1260" y="7880"/>
                  </a:lnTo>
                  <a:lnTo>
                    <a:pt x="0" y="9085"/>
                  </a:lnTo>
                  <a:lnTo>
                    <a:pt x="4140" y="11402"/>
                  </a:lnTo>
                  <a:lnTo>
                    <a:pt x="5580" y="13164"/>
                  </a:lnTo>
                  <a:lnTo>
                    <a:pt x="4679" y="14925"/>
                  </a:lnTo>
                  <a:lnTo>
                    <a:pt x="7920" y="15296"/>
                  </a:lnTo>
                  <a:lnTo>
                    <a:pt x="10440" y="14555"/>
                  </a:lnTo>
                  <a:lnTo>
                    <a:pt x="11700" y="13720"/>
                  </a:lnTo>
                  <a:lnTo>
                    <a:pt x="14400" y="17428"/>
                  </a:lnTo>
                  <a:lnTo>
                    <a:pt x="15480" y="19560"/>
                  </a:lnTo>
                  <a:lnTo>
                    <a:pt x="15300" y="21600"/>
                  </a:lnTo>
                  <a:lnTo>
                    <a:pt x="17820" y="19653"/>
                  </a:lnTo>
                  <a:lnTo>
                    <a:pt x="16560" y="17428"/>
                  </a:lnTo>
                  <a:lnTo>
                    <a:pt x="14400" y="16038"/>
                  </a:lnTo>
                  <a:lnTo>
                    <a:pt x="15480" y="14925"/>
                  </a:lnTo>
                  <a:lnTo>
                    <a:pt x="15300" y="13998"/>
                  </a:lnTo>
                  <a:lnTo>
                    <a:pt x="12420" y="12052"/>
                  </a:lnTo>
                  <a:lnTo>
                    <a:pt x="13860" y="10568"/>
                  </a:lnTo>
                  <a:lnTo>
                    <a:pt x="19080" y="9826"/>
                  </a:lnTo>
                  <a:lnTo>
                    <a:pt x="21600" y="8436"/>
                  </a:lnTo>
                  <a:lnTo>
                    <a:pt x="19980" y="8436"/>
                  </a:lnTo>
                  <a:lnTo>
                    <a:pt x="18720" y="8065"/>
                  </a:lnTo>
                  <a:lnTo>
                    <a:pt x="16740" y="7787"/>
                  </a:lnTo>
                  <a:lnTo>
                    <a:pt x="17640" y="6767"/>
                  </a:lnTo>
                  <a:lnTo>
                    <a:pt x="15840" y="5562"/>
                  </a:lnTo>
                  <a:lnTo>
                    <a:pt x="13860" y="3893"/>
                  </a:lnTo>
                  <a:lnTo>
                    <a:pt x="15480" y="3152"/>
                  </a:lnTo>
                  <a:lnTo>
                    <a:pt x="15480" y="1205"/>
                  </a:lnTo>
                  <a:cubicBezTo>
                    <a:pt x="15480" y="1205"/>
                    <a:pt x="12960" y="0"/>
                    <a:pt x="12960" y="0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3" name="Shape 1499"/>
            <p:cNvSpPr/>
            <p:nvPr/>
          </p:nvSpPr>
          <p:spPr>
            <a:xfrm>
              <a:off x="9139421" y="8985653"/>
              <a:ext cx="317378" cy="425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62" y="2646"/>
                  </a:moveTo>
                  <a:lnTo>
                    <a:pt x="9415" y="7053"/>
                  </a:lnTo>
                  <a:lnTo>
                    <a:pt x="5539" y="4849"/>
                  </a:lnTo>
                  <a:lnTo>
                    <a:pt x="1662" y="7494"/>
                  </a:lnTo>
                  <a:lnTo>
                    <a:pt x="0" y="12344"/>
                  </a:lnTo>
                  <a:lnTo>
                    <a:pt x="1662" y="12344"/>
                  </a:lnTo>
                  <a:lnTo>
                    <a:pt x="2770" y="12344"/>
                  </a:lnTo>
                  <a:lnTo>
                    <a:pt x="8309" y="15429"/>
                  </a:lnTo>
                  <a:lnTo>
                    <a:pt x="9415" y="18515"/>
                  </a:lnTo>
                  <a:lnTo>
                    <a:pt x="9968" y="20278"/>
                  </a:lnTo>
                  <a:lnTo>
                    <a:pt x="11077" y="21600"/>
                  </a:lnTo>
                  <a:lnTo>
                    <a:pt x="19384" y="19396"/>
                  </a:lnTo>
                  <a:lnTo>
                    <a:pt x="19384" y="18515"/>
                  </a:lnTo>
                  <a:lnTo>
                    <a:pt x="18831" y="18074"/>
                  </a:lnTo>
                  <a:lnTo>
                    <a:pt x="18278" y="17191"/>
                  </a:lnTo>
                  <a:lnTo>
                    <a:pt x="17725" y="16751"/>
                  </a:lnTo>
                  <a:lnTo>
                    <a:pt x="17725" y="13225"/>
                  </a:lnTo>
                  <a:lnTo>
                    <a:pt x="17725" y="10140"/>
                  </a:lnTo>
                  <a:lnTo>
                    <a:pt x="14955" y="5731"/>
                  </a:lnTo>
                  <a:lnTo>
                    <a:pt x="17725" y="3526"/>
                  </a:lnTo>
                  <a:lnTo>
                    <a:pt x="21600" y="881"/>
                  </a:lnTo>
                  <a:lnTo>
                    <a:pt x="14402" y="0"/>
                  </a:lnTo>
                  <a:cubicBezTo>
                    <a:pt x="14402" y="0"/>
                    <a:pt x="8862" y="2646"/>
                    <a:pt x="8862" y="2646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  <p:sp>
          <p:nvSpPr>
            <p:cNvPr id="54" name="Shape 1500"/>
            <p:cNvSpPr/>
            <p:nvPr/>
          </p:nvSpPr>
          <p:spPr>
            <a:xfrm>
              <a:off x="9253834" y="9371748"/>
              <a:ext cx="222503" cy="287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001" y="3929"/>
                  </a:moveTo>
                  <a:lnTo>
                    <a:pt x="4001" y="3929"/>
                  </a:lnTo>
                  <a:lnTo>
                    <a:pt x="4001" y="11783"/>
                  </a:lnTo>
                  <a:lnTo>
                    <a:pt x="0" y="21600"/>
                  </a:lnTo>
                  <a:lnTo>
                    <a:pt x="8001" y="21600"/>
                  </a:lnTo>
                  <a:lnTo>
                    <a:pt x="16000" y="19637"/>
                  </a:lnTo>
                  <a:lnTo>
                    <a:pt x="20000" y="17019"/>
                  </a:lnTo>
                  <a:lnTo>
                    <a:pt x="21600" y="11783"/>
                  </a:lnTo>
                  <a:lnTo>
                    <a:pt x="16000" y="0"/>
                  </a:lnTo>
                  <a:lnTo>
                    <a:pt x="4001" y="3275"/>
                  </a:lnTo>
                  <a:cubicBezTo>
                    <a:pt x="4001" y="3275"/>
                    <a:pt x="4001" y="3929"/>
                    <a:pt x="4001" y="3929"/>
                  </a:cubicBezTo>
                  <a:close/>
                </a:path>
              </a:pathLst>
            </a:custGeom>
            <a:grpFill/>
            <a:ln>
              <a:solidFill>
                <a:srgbClr val="FFFFFF"/>
              </a:solidFill>
              <a:round/>
            </a:ln>
          </p:spPr>
          <p:txBody>
            <a:bodyPr lIns="50800" tIns="50800" rIns="50800" bIns="50800" anchor="ctr"/>
            <a:lstStyle/>
            <a:p>
              <a:pPr lvl="0">
                <a:defRPr sz="2400">
                  <a:solidFill>
                    <a:srgbClr val="767982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endParaRPr>
                <a:latin typeface="Lato" panose="020F0502020204030203" pitchFamily="34" charset="77"/>
              </a:endParaRPr>
            </a:p>
          </p:txBody>
        </p:sp>
      </p:grpSp>
      <p:sp>
        <p:nvSpPr>
          <p:cNvPr id="55" name="7 CuadroTexto"/>
          <p:cNvSpPr txBox="1"/>
          <p:nvPr/>
        </p:nvSpPr>
        <p:spPr>
          <a:xfrm>
            <a:off x="1347972" y="3994580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328922" y="3718333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GRAPHIC DESIGN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328922" y="3936854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58" name="7 CuadroTexto"/>
          <p:cNvSpPr txBox="1"/>
          <p:nvPr/>
        </p:nvSpPr>
        <p:spPr>
          <a:xfrm>
            <a:off x="4204843" y="3994580"/>
            <a:ext cx="2128734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scrambled it type specimen book .</a:t>
            </a:r>
          </a:p>
          <a:p>
            <a:pPr>
              <a:lnSpc>
                <a:spcPts val="1733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185793" y="3718333"/>
            <a:ext cx="1804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WEB DESIGN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185793" y="3936854"/>
            <a:ext cx="18045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BUSINESS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328922" y="1831879"/>
            <a:ext cx="2106115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MOCKUP</a:t>
            </a:r>
          </a:p>
          <a:p>
            <a:pPr>
              <a:lnSpc>
                <a:spcPts val="2560"/>
              </a:lnSpc>
            </a:pP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LAYOUT.</a:t>
            </a:r>
          </a:p>
        </p:txBody>
      </p:sp>
      <p:sp>
        <p:nvSpPr>
          <p:cNvPr id="62" name="7 CuadroTexto"/>
          <p:cNvSpPr txBox="1"/>
          <p:nvPr/>
        </p:nvSpPr>
        <p:spPr>
          <a:xfrm>
            <a:off x="1328922" y="2409987"/>
            <a:ext cx="5016221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 printer took a galley of type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crambled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 make a type specimen book It has survived not only five centuries dummy text of the printing and typesetting industry knowledge.</a:t>
            </a: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73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068D0-C72D-3241-894B-46B33BEF55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/>
          <p:cNvSpPr/>
          <p:nvPr/>
        </p:nvSpPr>
        <p:spPr>
          <a:xfrm>
            <a:off x="1044315" y="994648"/>
            <a:ext cx="10103370" cy="486870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70121" y="2730890"/>
            <a:ext cx="446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THANKS FOR WATCHING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2668390" y="3254110"/>
            <a:ext cx="6872157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</a:t>
            </a: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and typesetting industry make type specimen an unknown printer took ..</a:t>
            </a:r>
          </a:p>
        </p:txBody>
      </p:sp>
    </p:spTree>
    <p:extLst>
      <p:ext uri="{BB962C8B-B14F-4D97-AF65-F5344CB8AC3E}">
        <p14:creationId xmlns:p14="http://schemas.microsoft.com/office/powerpoint/2010/main" val="1301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5874939" y="6113444"/>
            <a:ext cx="180975" cy="193675"/>
          </a:xfrm>
          <a:custGeom>
            <a:avLst/>
            <a:gdLst>
              <a:gd name="T0" fmla="*/ 452 w 504"/>
              <a:gd name="T1" fmla="*/ 0 h 537"/>
              <a:gd name="T2" fmla="*/ 151 w 504"/>
              <a:gd name="T3" fmla="*/ 0 h 537"/>
              <a:gd name="T4" fmla="*/ 101 w 504"/>
              <a:gd name="T5" fmla="*/ 50 h 537"/>
              <a:gd name="T6" fmla="*/ 101 w 504"/>
              <a:gd name="T7" fmla="*/ 67 h 537"/>
              <a:gd name="T8" fmla="*/ 135 w 504"/>
              <a:gd name="T9" fmla="*/ 67 h 537"/>
              <a:gd name="T10" fmla="*/ 168 w 504"/>
              <a:gd name="T11" fmla="*/ 33 h 537"/>
              <a:gd name="T12" fmla="*/ 436 w 504"/>
              <a:gd name="T13" fmla="*/ 33 h 537"/>
              <a:gd name="T14" fmla="*/ 469 w 504"/>
              <a:gd name="T15" fmla="*/ 67 h 537"/>
              <a:gd name="T16" fmla="*/ 469 w 504"/>
              <a:gd name="T17" fmla="*/ 368 h 537"/>
              <a:gd name="T18" fmla="*/ 436 w 504"/>
              <a:gd name="T19" fmla="*/ 401 h 537"/>
              <a:gd name="T20" fmla="*/ 452 w 504"/>
              <a:gd name="T21" fmla="*/ 435 h 537"/>
              <a:gd name="T22" fmla="*/ 503 w 504"/>
              <a:gd name="T23" fmla="*/ 385 h 537"/>
              <a:gd name="T24" fmla="*/ 503 w 504"/>
              <a:gd name="T25" fmla="*/ 50 h 537"/>
              <a:gd name="T26" fmla="*/ 452 w 504"/>
              <a:gd name="T27" fmla="*/ 0 h 537"/>
              <a:gd name="T28" fmla="*/ 369 w 504"/>
              <a:gd name="T29" fmla="*/ 468 h 537"/>
              <a:gd name="T30" fmla="*/ 369 w 504"/>
              <a:gd name="T31" fmla="*/ 468 h 537"/>
              <a:gd name="T32" fmla="*/ 335 w 504"/>
              <a:gd name="T33" fmla="*/ 502 h 537"/>
              <a:gd name="T34" fmla="*/ 68 w 504"/>
              <a:gd name="T35" fmla="*/ 502 h 537"/>
              <a:gd name="T36" fmla="*/ 34 w 504"/>
              <a:gd name="T37" fmla="*/ 468 h 537"/>
              <a:gd name="T38" fmla="*/ 34 w 504"/>
              <a:gd name="T39" fmla="*/ 167 h 537"/>
              <a:gd name="T40" fmla="*/ 68 w 504"/>
              <a:gd name="T41" fmla="*/ 134 h 537"/>
              <a:gd name="T42" fmla="*/ 335 w 504"/>
              <a:gd name="T43" fmla="*/ 134 h 537"/>
              <a:gd name="T44" fmla="*/ 369 w 504"/>
              <a:gd name="T45" fmla="*/ 167 h 537"/>
              <a:gd name="T46" fmla="*/ 352 w 504"/>
              <a:gd name="T47" fmla="*/ 100 h 537"/>
              <a:gd name="T48" fmla="*/ 352 w 504"/>
              <a:gd name="T49" fmla="*/ 100 h 537"/>
              <a:gd name="T50" fmla="*/ 51 w 504"/>
              <a:gd name="T51" fmla="*/ 100 h 537"/>
              <a:gd name="T52" fmla="*/ 0 w 504"/>
              <a:gd name="T53" fmla="*/ 151 h 537"/>
              <a:gd name="T54" fmla="*/ 0 w 504"/>
              <a:gd name="T55" fmla="*/ 485 h 537"/>
              <a:gd name="T56" fmla="*/ 51 w 504"/>
              <a:gd name="T57" fmla="*/ 536 h 537"/>
              <a:gd name="T58" fmla="*/ 352 w 504"/>
              <a:gd name="T59" fmla="*/ 536 h 537"/>
              <a:gd name="T60" fmla="*/ 402 w 504"/>
              <a:gd name="T61" fmla="*/ 485 h 537"/>
              <a:gd name="T62" fmla="*/ 402 w 504"/>
              <a:gd name="T63" fmla="*/ 15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04" h="537">
                <a:moveTo>
                  <a:pt x="452" y="0"/>
                </a:moveTo>
                <a:lnTo>
                  <a:pt x="452" y="0"/>
                </a:lnTo>
                <a:lnTo>
                  <a:pt x="452" y="0"/>
                </a:lnTo>
                <a:lnTo>
                  <a:pt x="151" y="0"/>
                </a:lnTo>
                <a:lnTo>
                  <a:pt x="151" y="0"/>
                </a:lnTo>
                <a:cubicBezTo>
                  <a:pt x="123" y="0"/>
                  <a:pt x="101" y="23"/>
                  <a:pt x="101" y="50"/>
                </a:cubicBezTo>
                <a:lnTo>
                  <a:pt x="101" y="50"/>
                </a:lnTo>
                <a:lnTo>
                  <a:pt x="101" y="67"/>
                </a:lnTo>
                <a:lnTo>
                  <a:pt x="135" y="67"/>
                </a:lnTo>
                <a:lnTo>
                  <a:pt x="135" y="67"/>
                </a:lnTo>
                <a:cubicBezTo>
                  <a:pt x="135" y="48"/>
                  <a:pt x="149" y="33"/>
                  <a:pt x="168" y="33"/>
                </a:cubicBezTo>
                <a:lnTo>
                  <a:pt x="168" y="33"/>
                </a:lnTo>
                <a:lnTo>
                  <a:pt x="436" y="33"/>
                </a:lnTo>
                <a:lnTo>
                  <a:pt x="436" y="33"/>
                </a:lnTo>
                <a:cubicBezTo>
                  <a:pt x="454" y="33"/>
                  <a:pt x="469" y="48"/>
                  <a:pt x="469" y="67"/>
                </a:cubicBezTo>
                <a:lnTo>
                  <a:pt x="469" y="67"/>
                </a:lnTo>
                <a:lnTo>
                  <a:pt x="469" y="368"/>
                </a:lnTo>
                <a:lnTo>
                  <a:pt x="469" y="368"/>
                </a:lnTo>
                <a:cubicBezTo>
                  <a:pt x="469" y="386"/>
                  <a:pt x="454" y="401"/>
                  <a:pt x="436" y="401"/>
                </a:cubicBezTo>
                <a:lnTo>
                  <a:pt x="436" y="401"/>
                </a:lnTo>
                <a:lnTo>
                  <a:pt x="436" y="435"/>
                </a:lnTo>
                <a:lnTo>
                  <a:pt x="452" y="435"/>
                </a:lnTo>
                <a:lnTo>
                  <a:pt x="452" y="435"/>
                </a:lnTo>
                <a:cubicBezTo>
                  <a:pt x="480" y="435"/>
                  <a:pt x="503" y="413"/>
                  <a:pt x="503" y="385"/>
                </a:cubicBezTo>
                <a:lnTo>
                  <a:pt x="503" y="385"/>
                </a:lnTo>
                <a:lnTo>
                  <a:pt x="503" y="50"/>
                </a:lnTo>
                <a:lnTo>
                  <a:pt x="503" y="50"/>
                </a:lnTo>
                <a:cubicBezTo>
                  <a:pt x="503" y="23"/>
                  <a:pt x="480" y="0"/>
                  <a:pt x="452" y="0"/>
                </a:cubicBezTo>
                <a:close/>
                <a:moveTo>
                  <a:pt x="369" y="468"/>
                </a:moveTo>
                <a:lnTo>
                  <a:pt x="369" y="468"/>
                </a:lnTo>
                <a:lnTo>
                  <a:pt x="369" y="468"/>
                </a:lnTo>
                <a:lnTo>
                  <a:pt x="369" y="468"/>
                </a:lnTo>
                <a:cubicBezTo>
                  <a:pt x="369" y="487"/>
                  <a:pt x="353" y="502"/>
                  <a:pt x="335" y="502"/>
                </a:cubicBezTo>
                <a:lnTo>
                  <a:pt x="335" y="502"/>
                </a:lnTo>
                <a:lnTo>
                  <a:pt x="68" y="502"/>
                </a:lnTo>
                <a:lnTo>
                  <a:pt x="68" y="502"/>
                </a:lnTo>
                <a:cubicBezTo>
                  <a:pt x="49" y="502"/>
                  <a:pt x="34" y="487"/>
                  <a:pt x="34" y="468"/>
                </a:cubicBezTo>
                <a:lnTo>
                  <a:pt x="34" y="468"/>
                </a:lnTo>
                <a:lnTo>
                  <a:pt x="34" y="167"/>
                </a:lnTo>
                <a:lnTo>
                  <a:pt x="34" y="167"/>
                </a:lnTo>
                <a:cubicBezTo>
                  <a:pt x="34" y="149"/>
                  <a:pt x="49" y="134"/>
                  <a:pt x="68" y="134"/>
                </a:cubicBezTo>
                <a:lnTo>
                  <a:pt x="68" y="134"/>
                </a:lnTo>
                <a:lnTo>
                  <a:pt x="335" y="134"/>
                </a:lnTo>
                <a:lnTo>
                  <a:pt x="335" y="134"/>
                </a:lnTo>
                <a:cubicBezTo>
                  <a:pt x="353" y="134"/>
                  <a:pt x="369" y="149"/>
                  <a:pt x="369" y="167"/>
                </a:cubicBezTo>
                <a:lnTo>
                  <a:pt x="369" y="167"/>
                </a:lnTo>
                <a:lnTo>
                  <a:pt x="369" y="468"/>
                </a:lnTo>
                <a:close/>
                <a:moveTo>
                  <a:pt x="352" y="100"/>
                </a:moveTo>
                <a:lnTo>
                  <a:pt x="352" y="100"/>
                </a:lnTo>
                <a:lnTo>
                  <a:pt x="352" y="100"/>
                </a:lnTo>
                <a:lnTo>
                  <a:pt x="51" y="100"/>
                </a:lnTo>
                <a:lnTo>
                  <a:pt x="51" y="100"/>
                </a:lnTo>
                <a:cubicBezTo>
                  <a:pt x="23" y="100"/>
                  <a:pt x="0" y="123"/>
                  <a:pt x="0" y="151"/>
                </a:cubicBezTo>
                <a:lnTo>
                  <a:pt x="0" y="151"/>
                </a:lnTo>
                <a:lnTo>
                  <a:pt x="0" y="485"/>
                </a:lnTo>
                <a:lnTo>
                  <a:pt x="0" y="485"/>
                </a:lnTo>
                <a:cubicBezTo>
                  <a:pt x="0" y="513"/>
                  <a:pt x="23" y="536"/>
                  <a:pt x="51" y="536"/>
                </a:cubicBezTo>
                <a:lnTo>
                  <a:pt x="51" y="536"/>
                </a:lnTo>
                <a:lnTo>
                  <a:pt x="352" y="536"/>
                </a:lnTo>
                <a:lnTo>
                  <a:pt x="352" y="536"/>
                </a:lnTo>
                <a:cubicBezTo>
                  <a:pt x="379" y="536"/>
                  <a:pt x="402" y="513"/>
                  <a:pt x="402" y="485"/>
                </a:cubicBezTo>
                <a:lnTo>
                  <a:pt x="402" y="485"/>
                </a:lnTo>
                <a:lnTo>
                  <a:pt x="402" y="151"/>
                </a:lnTo>
                <a:lnTo>
                  <a:pt x="402" y="151"/>
                </a:lnTo>
                <a:cubicBezTo>
                  <a:pt x="402" y="123"/>
                  <a:pt x="379" y="100"/>
                  <a:pt x="352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5332014" y="6113444"/>
            <a:ext cx="193675" cy="193675"/>
          </a:xfrm>
          <a:custGeom>
            <a:avLst/>
            <a:gdLst>
              <a:gd name="T0" fmla="*/ 268 w 536"/>
              <a:gd name="T1" fmla="*/ 502 h 537"/>
              <a:gd name="T2" fmla="*/ 268 w 536"/>
              <a:gd name="T3" fmla="*/ 502 h 537"/>
              <a:gd name="T4" fmla="*/ 268 w 536"/>
              <a:gd name="T5" fmla="*/ 502 h 537"/>
              <a:gd name="T6" fmla="*/ 268 w 536"/>
              <a:gd name="T7" fmla="*/ 502 h 537"/>
              <a:gd name="T8" fmla="*/ 33 w 536"/>
              <a:gd name="T9" fmla="*/ 268 h 537"/>
              <a:gd name="T10" fmla="*/ 268 w 536"/>
              <a:gd name="T11" fmla="*/ 33 h 537"/>
              <a:gd name="T12" fmla="*/ 502 w 536"/>
              <a:gd name="T13" fmla="*/ 268 h 537"/>
              <a:gd name="T14" fmla="*/ 268 w 536"/>
              <a:gd name="T15" fmla="*/ 502 h 537"/>
              <a:gd name="T16" fmla="*/ 268 w 536"/>
              <a:gd name="T17" fmla="*/ 0 h 537"/>
              <a:gd name="T18" fmla="*/ 268 w 536"/>
              <a:gd name="T19" fmla="*/ 0 h 537"/>
              <a:gd name="T20" fmla="*/ 268 w 536"/>
              <a:gd name="T21" fmla="*/ 0 h 537"/>
              <a:gd name="T22" fmla="*/ 268 w 536"/>
              <a:gd name="T23" fmla="*/ 0 h 537"/>
              <a:gd name="T24" fmla="*/ 0 w 536"/>
              <a:gd name="T25" fmla="*/ 268 h 537"/>
              <a:gd name="T26" fmla="*/ 268 w 536"/>
              <a:gd name="T27" fmla="*/ 536 h 537"/>
              <a:gd name="T28" fmla="*/ 535 w 536"/>
              <a:gd name="T29" fmla="*/ 268 h 537"/>
              <a:gd name="T30" fmla="*/ 268 w 536"/>
              <a:gd name="T31" fmla="*/ 0 h 537"/>
              <a:gd name="T32" fmla="*/ 368 w 536"/>
              <a:gd name="T33" fmla="*/ 251 h 537"/>
              <a:gd name="T34" fmla="*/ 368 w 536"/>
              <a:gd name="T35" fmla="*/ 251 h 537"/>
              <a:gd name="T36" fmla="*/ 368 w 536"/>
              <a:gd name="T37" fmla="*/ 251 h 537"/>
              <a:gd name="T38" fmla="*/ 285 w 536"/>
              <a:gd name="T39" fmla="*/ 251 h 537"/>
              <a:gd name="T40" fmla="*/ 285 w 536"/>
              <a:gd name="T41" fmla="*/ 167 h 537"/>
              <a:gd name="T42" fmla="*/ 285 w 536"/>
              <a:gd name="T43" fmla="*/ 167 h 537"/>
              <a:gd name="T44" fmla="*/ 268 w 536"/>
              <a:gd name="T45" fmla="*/ 151 h 537"/>
              <a:gd name="T46" fmla="*/ 251 w 536"/>
              <a:gd name="T47" fmla="*/ 167 h 537"/>
              <a:gd name="T48" fmla="*/ 251 w 536"/>
              <a:gd name="T49" fmla="*/ 167 h 537"/>
              <a:gd name="T50" fmla="*/ 251 w 536"/>
              <a:gd name="T51" fmla="*/ 251 h 537"/>
              <a:gd name="T52" fmla="*/ 167 w 536"/>
              <a:gd name="T53" fmla="*/ 251 h 537"/>
              <a:gd name="T54" fmla="*/ 167 w 536"/>
              <a:gd name="T55" fmla="*/ 251 h 537"/>
              <a:gd name="T56" fmla="*/ 150 w 536"/>
              <a:gd name="T57" fmla="*/ 268 h 537"/>
              <a:gd name="T58" fmla="*/ 167 w 536"/>
              <a:gd name="T59" fmla="*/ 285 h 537"/>
              <a:gd name="T60" fmla="*/ 167 w 536"/>
              <a:gd name="T61" fmla="*/ 285 h 537"/>
              <a:gd name="T62" fmla="*/ 251 w 536"/>
              <a:gd name="T63" fmla="*/ 285 h 537"/>
              <a:gd name="T64" fmla="*/ 251 w 536"/>
              <a:gd name="T65" fmla="*/ 368 h 537"/>
              <a:gd name="T66" fmla="*/ 251 w 536"/>
              <a:gd name="T67" fmla="*/ 368 h 537"/>
              <a:gd name="T68" fmla="*/ 268 w 536"/>
              <a:gd name="T69" fmla="*/ 385 h 537"/>
              <a:gd name="T70" fmla="*/ 285 w 536"/>
              <a:gd name="T71" fmla="*/ 368 h 537"/>
              <a:gd name="T72" fmla="*/ 285 w 536"/>
              <a:gd name="T73" fmla="*/ 368 h 537"/>
              <a:gd name="T74" fmla="*/ 285 w 536"/>
              <a:gd name="T75" fmla="*/ 285 h 537"/>
              <a:gd name="T76" fmla="*/ 368 w 536"/>
              <a:gd name="T77" fmla="*/ 285 h 537"/>
              <a:gd name="T78" fmla="*/ 368 w 536"/>
              <a:gd name="T79" fmla="*/ 285 h 537"/>
              <a:gd name="T80" fmla="*/ 385 w 536"/>
              <a:gd name="T81" fmla="*/ 268 h 537"/>
              <a:gd name="T82" fmla="*/ 368 w 536"/>
              <a:gd name="T83" fmla="*/ 25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6" h="537">
                <a:moveTo>
                  <a:pt x="268" y="502"/>
                </a:moveTo>
                <a:lnTo>
                  <a:pt x="268" y="502"/>
                </a:lnTo>
                <a:lnTo>
                  <a:pt x="268" y="502"/>
                </a:lnTo>
                <a:lnTo>
                  <a:pt x="268" y="502"/>
                </a:lnTo>
                <a:cubicBezTo>
                  <a:pt x="138" y="502"/>
                  <a:pt x="33" y="397"/>
                  <a:pt x="33" y="268"/>
                </a:cubicBezTo>
                <a:cubicBezTo>
                  <a:pt x="33" y="138"/>
                  <a:pt x="138" y="33"/>
                  <a:pt x="268" y="33"/>
                </a:cubicBezTo>
                <a:cubicBezTo>
                  <a:pt x="397" y="33"/>
                  <a:pt x="502" y="138"/>
                  <a:pt x="502" y="268"/>
                </a:cubicBezTo>
                <a:cubicBezTo>
                  <a:pt x="502" y="397"/>
                  <a:pt x="397" y="502"/>
                  <a:pt x="268" y="502"/>
                </a:cubicBezTo>
                <a:close/>
                <a:moveTo>
                  <a:pt x="268" y="0"/>
                </a:moveTo>
                <a:lnTo>
                  <a:pt x="268" y="0"/>
                </a:lnTo>
                <a:lnTo>
                  <a:pt x="268" y="0"/>
                </a:lnTo>
                <a:lnTo>
                  <a:pt x="268" y="0"/>
                </a:lnTo>
                <a:cubicBezTo>
                  <a:pt x="120" y="0"/>
                  <a:pt x="0" y="120"/>
                  <a:pt x="0" y="268"/>
                </a:cubicBezTo>
                <a:cubicBezTo>
                  <a:pt x="0" y="415"/>
                  <a:pt x="120" y="536"/>
                  <a:pt x="268" y="536"/>
                </a:cubicBezTo>
                <a:cubicBezTo>
                  <a:pt x="416" y="536"/>
                  <a:pt x="535" y="415"/>
                  <a:pt x="535" y="268"/>
                </a:cubicBezTo>
                <a:cubicBezTo>
                  <a:pt x="535" y="120"/>
                  <a:pt x="416" y="0"/>
                  <a:pt x="268" y="0"/>
                </a:cubicBezTo>
                <a:close/>
                <a:moveTo>
                  <a:pt x="368" y="251"/>
                </a:moveTo>
                <a:lnTo>
                  <a:pt x="368" y="251"/>
                </a:lnTo>
                <a:lnTo>
                  <a:pt x="368" y="251"/>
                </a:lnTo>
                <a:lnTo>
                  <a:pt x="285" y="251"/>
                </a:lnTo>
                <a:lnTo>
                  <a:pt x="285" y="167"/>
                </a:lnTo>
                <a:lnTo>
                  <a:pt x="285" y="167"/>
                </a:lnTo>
                <a:cubicBezTo>
                  <a:pt x="285" y="158"/>
                  <a:pt x="277" y="151"/>
                  <a:pt x="268" y="151"/>
                </a:cubicBezTo>
                <a:cubicBezTo>
                  <a:pt x="259" y="151"/>
                  <a:pt x="251" y="158"/>
                  <a:pt x="251" y="167"/>
                </a:cubicBezTo>
                <a:lnTo>
                  <a:pt x="251" y="167"/>
                </a:lnTo>
                <a:lnTo>
                  <a:pt x="251" y="251"/>
                </a:lnTo>
                <a:lnTo>
                  <a:pt x="167" y="251"/>
                </a:lnTo>
                <a:lnTo>
                  <a:pt x="167" y="251"/>
                </a:lnTo>
                <a:cubicBezTo>
                  <a:pt x="158" y="251"/>
                  <a:pt x="150" y="259"/>
                  <a:pt x="150" y="268"/>
                </a:cubicBezTo>
                <a:cubicBezTo>
                  <a:pt x="150" y="277"/>
                  <a:pt x="158" y="285"/>
                  <a:pt x="167" y="285"/>
                </a:cubicBezTo>
                <a:lnTo>
                  <a:pt x="167" y="285"/>
                </a:lnTo>
                <a:lnTo>
                  <a:pt x="251" y="285"/>
                </a:lnTo>
                <a:lnTo>
                  <a:pt x="251" y="368"/>
                </a:lnTo>
                <a:lnTo>
                  <a:pt x="251" y="368"/>
                </a:lnTo>
                <a:cubicBezTo>
                  <a:pt x="251" y="377"/>
                  <a:pt x="259" y="385"/>
                  <a:pt x="268" y="385"/>
                </a:cubicBezTo>
                <a:cubicBezTo>
                  <a:pt x="277" y="385"/>
                  <a:pt x="285" y="377"/>
                  <a:pt x="285" y="368"/>
                </a:cubicBezTo>
                <a:lnTo>
                  <a:pt x="285" y="368"/>
                </a:lnTo>
                <a:lnTo>
                  <a:pt x="285" y="285"/>
                </a:lnTo>
                <a:lnTo>
                  <a:pt x="368" y="285"/>
                </a:lnTo>
                <a:lnTo>
                  <a:pt x="368" y="285"/>
                </a:lnTo>
                <a:cubicBezTo>
                  <a:pt x="378" y="285"/>
                  <a:pt x="385" y="277"/>
                  <a:pt x="385" y="268"/>
                </a:cubicBezTo>
                <a:cubicBezTo>
                  <a:pt x="385" y="259"/>
                  <a:pt x="378" y="251"/>
                  <a:pt x="368" y="25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4795439" y="6113444"/>
            <a:ext cx="193675" cy="193675"/>
          </a:xfrm>
          <a:custGeom>
            <a:avLst/>
            <a:gdLst>
              <a:gd name="T0" fmla="*/ 368 w 537"/>
              <a:gd name="T1" fmla="*/ 251 h 537"/>
              <a:gd name="T2" fmla="*/ 368 w 537"/>
              <a:gd name="T3" fmla="*/ 251 h 537"/>
              <a:gd name="T4" fmla="*/ 368 w 537"/>
              <a:gd name="T5" fmla="*/ 251 h 537"/>
              <a:gd name="T6" fmla="*/ 168 w 537"/>
              <a:gd name="T7" fmla="*/ 251 h 537"/>
              <a:gd name="T8" fmla="*/ 168 w 537"/>
              <a:gd name="T9" fmla="*/ 251 h 537"/>
              <a:gd name="T10" fmla="*/ 151 w 537"/>
              <a:gd name="T11" fmla="*/ 268 h 537"/>
              <a:gd name="T12" fmla="*/ 168 w 537"/>
              <a:gd name="T13" fmla="*/ 285 h 537"/>
              <a:gd name="T14" fmla="*/ 168 w 537"/>
              <a:gd name="T15" fmla="*/ 285 h 537"/>
              <a:gd name="T16" fmla="*/ 368 w 537"/>
              <a:gd name="T17" fmla="*/ 285 h 537"/>
              <a:gd name="T18" fmla="*/ 368 w 537"/>
              <a:gd name="T19" fmla="*/ 285 h 537"/>
              <a:gd name="T20" fmla="*/ 385 w 537"/>
              <a:gd name="T21" fmla="*/ 268 h 537"/>
              <a:gd name="T22" fmla="*/ 368 w 537"/>
              <a:gd name="T23" fmla="*/ 251 h 537"/>
              <a:gd name="T24" fmla="*/ 268 w 537"/>
              <a:gd name="T25" fmla="*/ 502 h 537"/>
              <a:gd name="T26" fmla="*/ 268 w 537"/>
              <a:gd name="T27" fmla="*/ 502 h 537"/>
              <a:gd name="T28" fmla="*/ 268 w 537"/>
              <a:gd name="T29" fmla="*/ 502 h 537"/>
              <a:gd name="T30" fmla="*/ 268 w 537"/>
              <a:gd name="T31" fmla="*/ 502 h 537"/>
              <a:gd name="T32" fmla="*/ 34 w 537"/>
              <a:gd name="T33" fmla="*/ 268 h 537"/>
              <a:gd name="T34" fmla="*/ 268 w 537"/>
              <a:gd name="T35" fmla="*/ 33 h 537"/>
              <a:gd name="T36" fmla="*/ 502 w 537"/>
              <a:gd name="T37" fmla="*/ 268 h 537"/>
              <a:gd name="T38" fmla="*/ 268 w 537"/>
              <a:gd name="T39" fmla="*/ 502 h 537"/>
              <a:gd name="T40" fmla="*/ 268 w 537"/>
              <a:gd name="T41" fmla="*/ 0 h 537"/>
              <a:gd name="T42" fmla="*/ 268 w 537"/>
              <a:gd name="T43" fmla="*/ 0 h 537"/>
              <a:gd name="T44" fmla="*/ 268 w 537"/>
              <a:gd name="T45" fmla="*/ 0 h 537"/>
              <a:gd name="T46" fmla="*/ 268 w 537"/>
              <a:gd name="T47" fmla="*/ 0 h 537"/>
              <a:gd name="T48" fmla="*/ 0 w 537"/>
              <a:gd name="T49" fmla="*/ 268 h 537"/>
              <a:gd name="T50" fmla="*/ 268 w 537"/>
              <a:gd name="T51" fmla="*/ 536 h 537"/>
              <a:gd name="T52" fmla="*/ 536 w 537"/>
              <a:gd name="T53" fmla="*/ 268 h 537"/>
              <a:gd name="T54" fmla="*/ 268 w 537"/>
              <a:gd name="T55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37" h="537">
                <a:moveTo>
                  <a:pt x="368" y="251"/>
                </a:moveTo>
                <a:lnTo>
                  <a:pt x="368" y="251"/>
                </a:lnTo>
                <a:lnTo>
                  <a:pt x="368" y="251"/>
                </a:lnTo>
                <a:lnTo>
                  <a:pt x="168" y="251"/>
                </a:lnTo>
                <a:lnTo>
                  <a:pt x="168" y="251"/>
                </a:lnTo>
                <a:cubicBezTo>
                  <a:pt x="159" y="251"/>
                  <a:pt x="151" y="259"/>
                  <a:pt x="151" y="268"/>
                </a:cubicBezTo>
                <a:cubicBezTo>
                  <a:pt x="151" y="277"/>
                  <a:pt x="159" y="285"/>
                  <a:pt x="168" y="285"/>
                </a:cubicBezTo>
                <a:lnTo>
                  <a:pt x="168" y="285"/>
                </a:lnTo>
                <a:lnTo>
                  <a:pt x="368" y="285"/>
                </a:lnTo>
                <a:lnTo>
                  <a:pt x="368" y="285"/>
                </a:lnTo>
                <a:cubicBezTo>
                  <a:pt x="377" y="285"/>
                  <a:pt x="385" y="277"/>
                  <a:pt x="385" y="268"/>
                </a:cubicBezTo>
                <a:cubicBezTo>
                  <a:pt x="385" y="259"/>
                  <a:pt x="377" y="251"/>
                  <a:pt x="368" y="251"/>
                </a:cubicBezTo>
                <a:close/>
                <a:moveTo>
                  <a:pt x="268" y="502"/>
                </a:moveTo>
                <a:lnTo>
                  <a:pt x="268" y="502"/>
                </a:lnTo>
                <a:lnTo>
                  <a:pt x="268" y="502"/>
                </a:lnTo>
                <a:lnTo>
                  <a:pt x="268" y="502"/>
                </a:lnTo>
                <a:cubicBezTo>
                  <a:pt x="139" y="502"/>
                  <a:pt x="34" y="397"/>
                  <a:pt x="34" y="268"/>
                </a:cubicBezTo>
                <a:cubicBezTo>
                  <a:pt x="34" y="138"/>
                  <a:pt x="139" y="33"/>
                  <a:pt x="268" y="33"/>
                </a:cubicBezTo>
                <a:cubicBezTo>
                  <a:pt x="397" y="33"/>
                  <a:pt x="502" y="138"/>
                  <a:pt x="502" y="268"/>
                </a:cubicBezTo>
                <a:cubicBezTo>
                  <a:pt x="502" y="397"/>
                  <a:pt x="397" y="502"/>
                  <a:pt x="268" y="502"/>
                </a:cubicBezTo>
                <a:close/>
                <a:moveTo>
                  <a:pt x="268" y="0"/>
                </a:moveTo>
                <a:lnTo>
                  <a:pt x="268" y="0"/>
                </a:lnTo>
                <a:lnTo>
                  <a:pt x="268" y="0"/>
                </a:lnTo>
                <a:lnTo>
                  <a:pt x="268" y="0"/>
                </a:lnTo>
                <a:cubicBezTo>
                  <a:pt x="120" y="0"/>
                  <a:pt x="0" y="120"/>
                  <a:pt x="0" y="268"/>
                </a:cubicBezTo>
                <a:cubicBezTo>
                  <a:pt x="0" y="415"/>
                  <a:pt x="120" y="536"/>
                  <a:pt x="268" y="536"/>
                </a:cubicBezTo>
                <a:cubicBezTo>
                  <a:pt x="416" y="536"/>
                  <a:pt x="536" y="415"/>
                  <a:pt x="536" y="268"/>
                </a:cubicBezTo>
                <a:cubicBezTo>
                  <a:pt x="536" y="120"/>
                  <a:pt x="416" y="0"/>
                  <a:pt x="26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4260452" y="6113444"/>
            <a:ext cx="193675" cy="193675"/>
          </a:xfrm>
          <a:custGeom>
            <a:avLst/>
            <a:gdLst>
              <a:gd name="T0" fmla="*/ 200 w 536"/>
              <a:gd name="T1" fmla="*/ 235 h 537"/>
              <a:gd name="T2" fmla="*/ 200 w 536"/>
              <a:gd name="T3" fmla="*/ 235 h 537"/>
              <a:gd name="T4" fmla="*/ 200 w 536"/>
              <a:gd name="T5" fmla="*/ 268 h 537"/>
              <a:gd name="T6" fmla="*/ 200 w 536"/>
              <a:gd name="T7" fmla="*/ 235 h 537"/>
              <a:gd name="T8" fmla="*/ 133 w 536"/>
              <a:gd name="T9" fmla="*/ 235 h 537"/>
              <a:gd name="T10" fmla="*/ 133 w 536"/>
              <a:gd name="T11" fmla="*/ 235 h 537"/>
              <a:gd name="T12" fmla="*/ 133 w 536"/>
              <a:gd name="T13" fmla="*/ 268 h 537"/>
              <a:gd name="T14" fmla="*/ 133 w 536"/>
              <a:gd name="T15" fmla="*/ 235 h 537"/>
              <a:gd name="T16" fmla="*/ 501 w 536"/>
              <a:gd name="T17" fmla="*/ 368 h 537"/>
              <a:gd name="T18" fmla="*/ 501 w 536"/>
              <a:gd name="T19" fmla="*/ 368 h 537"/>
              <a:gd name="T20" fmla="*/ 468 w 536"/>
              <a:gd name="T21" fmla="*/ 401 h 537"/>
              <a:gd name="T22" fmla="*/ 418 w 536"/>
              <a:gd name="T23" fmla="*/ 368 h 537"/>
              <a:gd name="T24" fmla="*/ 385 w 536"/>
              <a:gd name="T25" fmla="*/ 334 h 537"/>
              <a:gd name="T26" fmla="*/ 150 w 536"/>
              <a:gd name="T27" fmla="*/ 334 h 537"/>
              <a:gd name="T28" fmla="*/ 116 w 536"/>
              <a:gd name="T29" fmla="*/ 368 h 537"/>
              <a:gd name="T30" fmla="*/ 116 w 536"/>
              <a:gd name="T31" fmla="*/ 401 h 537"/>
              <a:gd name="T32" fmla="*/ 66 w 536"/>
              <a:gd name="T33" fmla="*/ 401 h 537"/>
              <a:gd name="T34" fmla="*/ 33 w 536"/>
              <a:gd name="T35" fmla="*/ 368 h 537"/>
              <a:gd name="T36" fmla="*/ 33 w 536"/>
              <a:gd name="T37" fmla="*/ 201 h 537"/>
              <a:gd name="T38" fmla="*/ 66 w 536"/>
              <a:gd name="T39" fmla="*/ 167 h 537"/>
              <a:gd name="T40" fmla="*/ 468 w 536"/>
              <a:gd name="T41" fmla="*/ 167 h 537"/>
              <a:gd name="T42" fmla="*/ 501 w 536"/>
              <a:gd name="T43" fmla="*/ 201 h 537"/>
              <a:gd name="T44" fmla="*/ 385 w 536"/>
              <a:gd name="T45" fmla="*/ 485 h 537"/>
              <a:gd name="T46" fmla="*/ 385 w 536"/>
              <a:gd name="T47" fmla="*/ 485 h 537"/>
              <a:gd name="T48" fmla="*/ 368 w 536"/>
              <a:gd name="T49" fmla="*/ 502 h 537"/>
              <a:gd name="T50" fmla="*/ 167 w 536"/>
              <a:gd name="T51" fmla="*/ 502 h 537"/>
              <a:gd name="T52" fmla="*/ 150 w 536"/>
              <a:gd name="T53" fmla="*/ 485 h 537"/>
              <a:gd name="T54" fmla="*/ 150 w 536"/>
              <a:gd name="T55" fmla="*/ 385 h 537"/>
              <a:gd name="T56" fmla="*/ 167 w 536"/>
              <a:gd name="T57" fmla="*/ 368 h 537"/>
              <a:gd name="T58" fmla="*/ 368 w 536"/>
              <a:gd name="T59" fmla="*/ 368 h 537"/>
              <a:gd name="T60" fmla="*/ 385 w 536"/>
              <a:gd name="T61" fmla="*/ 385 h 537"/>
              <a:gd name="T62" fmla="*/ 385 w 536"/>
              <a:gd name="T63" fmla="*/ 485 h 537"/>
              <a:gd name="T64" fmla="*/ 150 w 536"/>
              <a:gd name="T65" fmla="*/ 50 h 537"/>
              <a:gd name="T66" fmla="*/ 150 w 536"/>
              <a:gd name="T67" fmla="*/ 50 h 537"/>
              <a:gd name="T68" fmla="*/ 167 w 536"/>
              <a:gd name="T69" fmla="*/ 33 h 537"/>
              <a:gd name="T70" fmla="*/ 368 w 536"/>
              <a:gd name="T71" fmla="*/ 33 h 537"/>
              <a:gd name="T72" fmla="*/ 385 w 536"/>
              <a:gd name="T73" fmla="*/ 50 h 537"/>
              <a:gd name="T74" fmla="*/ 150 w 536"/>
              <a:gd name="T75" fmla="*/ 134 h 537"/>
              <a:gd name="T76" fmla="*/ 485 w 536"/>
              <a:gd name="T77" fmla="*/ 134 h 537"/>
              <a:gd name="T78" fmla="*/ 485 w 536"/>
              <a:gd name="T79" fmla="*/ 134 h 537"/>
              <a:gd name="T80" fmla="*/ 418 w 536"/>
              <a:gd name="T81" fmla="*/ 33 h 537"/>
              <a:gd name="T82" fmla="*/ 385 w 536"/>
              <a:gd name="T83" fmla="*/ 0 h 537"/>
              <a:gd name="T84" fmla="*/ 150 w 536"/>
              <a:gd name="T85" fmla="*/ 0 h 537"/>
              <a:gd name="T86" fmla="*/ 116 w 536"/>
              <a:gd name="T87" fmla="*/ 33 h 537"/>
              <a:gd name="T88" fmla="*/ 116 w 536"/>
              <a:gd name="T89" fmla="*/ 134 h 537"/>
              <a:gd name="T90" fmla="*/ 50 w 536"/>
              <a:gd name="T91" fmla="*/ 134 h 537"/>
              <a:gd name="T92" fmla="*/ 0 w 536"/>
              <a:gd name="T93" fmla="*/ 184 h 537"/>
              <a:gd name="T94" fmla="*/ 0 w 536"/>
              <a:gd name="T95" fmla="*/ 385 h 537"/>
              <a:gd name="T96" fmla="*/ 50 w 536"/>
              <a:gd name="T97" fmla="*/ 435 h 537"/>
              <a:gd name="T98" fmla="*/ 116 w 536"/>
              <a:gd name="T99" fmla="*/ 502 h 537"/>
              <a:gd name="T100" fmla="*/ 150 w 536"/>
              <a:gd name="T101" fmla="*/ 536 h 537"/>
              <a:gd name="T102" fmla="*/ 385 w 536"/>
              <a:gd name="T103" fmla="*/ 536 h 537"/>
              <a:gd name="T104" fmla="*/ 418 w 536"/>
              <a:gd name="T105" fmla="*/ 502 h 537"/>
              <a:gd name="T106" fmla="*/ 418 w 536"/>
              <a:gd name="T107" fmla="*/ 435 h 537"/>
              <a:gd name="T108" fmla="*/ 485 w 536"/>
              <a:gd name="T109" fmla="*/ 435 h 537"/>
              <a:gd name="T110" fmla="*/ 535 w 536"/>
              <a:gd name="T111" fmla="*/ 385 h 537"/>
              <a:gd name="T112" fmla="*/ 535 w 536"/>
              <a:gd name="T113" fmla="*/ 18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6" h="537">
                <a:moveTo>
                  <a:pt x="200" y="235"/>
                </a:moveTo>
                <a:lnTo>
                  <a:pt x="200" y="235"/>
                </a:lnTo>
                <a:lnTo>
                  <a:pt x="200" y="235"/>
                </a:lnTo>
                <a:lnTo>
                  <a:pt x="200" y="235"/>
                </a:lnTo>
                <a:cubicBezTo>
                  <a:pt x="191" y="235"/>
                  <a:pt x="183" y="241"/>
                  <a:pt x="183" y="251"/>
                </a:cubicBezTo>
                <a:cubicBezTo>
                  <a:pt x="183" y="260"/>
                  <a:pt x="191" y="268"/>
                  <a:pt x="200" y="268"/>
                </a:cubicBezTo>
                <a:cubicBezTo>
                  <a:pt x="209" y="268"/>
                  <a:pt x="217" y="260"/>
                  <a:pt x="217" y="251"/>
                </a:cubicBezTo>
                <a:cubicBezTo>
                  <a:pt x="217" y="241"/>
                  <a:pt x="209" y="235"/>
                  <a:pt x="200" y="235"/>
                </a:cubicBezTo>
                <a:close/>
                <a:moveTo>
                  <a:pt x="133" y="235"/>
                </a:moveTo>
                <a:lnTo>
                  <a:pt x="133" y="235"/>
                </a:lnTo>
                <a:lnTo>
                  <a:pt x="133" y="235"/>
                </a:lnTo>
                <a:lnTo>
                  <a:pt x="133" y="235"/>
                </a:lnTo>
                <a:cubicBezTo>
                  <a:pt x="124" y="235"/>
                  <a:pt x="116" y="241"/>
                  <a:pt x="116" y="251"/>
                </a:cubicBezTo>
                <a:cubicBezTo>
                  <a:pt x="116" y="260"/>
                  <a:pt x="124" y="268"/>
                  <a:pt x="133" y="268"/>
                </a:cubicBezTo>
                <a:cubicBezTo>
                  <a:pt x="142" y="268"/>
                  <a:pt x="150" y="260"/>
                  <a:pt x="150" y="251"/>
                </a:cubicBezTo>
                <a:cubicBezTo>
                  <a:pt x="150" y="241"/>
                  <a:pt x="142" y="235"/>
                  <a:pt x="133" y="235"/>
                </a:cubicBezTo>
                <a:close/>
                <a:moveTo>
                  <a:pt x="501" y="368"/>
                </a:moveTo>
                <a:lnTo>
                  <a:pt x="501" y="368"/>
                </a:lnTo>
                <a:lnTo>
                  <a:pt x="501" y="368"/>
                </a:lnTo>
                <a:lnTo>
                  <a:pt x="501" y="368"/>
                </a:lnTo>
                <a:cubicBezTo>
                  <a:pt x="501" y="386"/>
                  <a:pt x="487" y="401"/>
                  <a:pt x="468" y="401"/>
                </a:cubicBezTo>
                <a:lnTo>
                  <a:pt x="468" y="401"/>
                </a:lnTo>
                <a:lnTo>
                  <a:pt x="418" y="401"/>
                </a:lnTo>
                <a:lnTo>
                  <a:pt x="418" y="368"/>
                </a:lnTo>
                <a:lnTo>
                  <a:pt x="418" y="368"/>
                </a:lnTo>
                <a:cubicBezTo>
                  <a:pt x="418" y="349"/>
                  <a:pt x="403" y="334"/>
                  <a:pt x="385" y="334"/>
                </a:cubicBezTo>
                <a:lnTo>
                  <a:pt x="385" y="334"/>
                </a:lnTo>
                <a:lnTo>
                  <a:pt x="150" y="334"/>
                </a:lnTo>
                <a:lnTo>
                  <a:pt x="150" y="334"/>
                </a:lnTo>
                <a:cubicBezTo>
                  <a:pt x="132" y="334"/>
                  <a:pt x="116" y="349"/>
                  <a:pt x="116" y="368"/>
                </a:cubicBezTo>
                <a:lnTo>
                  <a:pt x="116" y="368"/>
                </a:lnTo>
                <a:lnTo>
                  <a:pt x="116" y="401"/>
                </a:lnTo>
                <a:lnTo>
                  <a:pt x="66" y="401"/>
                </a:lnTo>
                <a:lnTo>
                  <a:pt x="66" y="401"/>
                </a:lnTo>
                <a:cubicBezTo>
                  <a:pt x="48" y="401"/>
                  <a:pt x="33" y="386"/>
                  <a:pt x="33" y="368"/>
                </a:cubicBezTo>
                <a:lnTo>
                  <a:pt x="33" y="368"/>
                </a:lnTo>
                <a:lnTo>
                  <a:pt x="33" y="201"/>
                </a:lnTo>
                <a:lnTo>
                  <a:pt x="33" y="201"/>
                </a:lnTo>
                <a:cubicBezTo>
                  <a:pt x="33" y="182"/>
                  <a:pt x="48" y="167"/>
                  <a:pt x="66" y="167"/>
                </a:cubicBezTo>
                <a:lnTo>
                  <a:pt x="66" y="167"/>
                </a:lnTo>
                <a:lnTo>
                  <a:pt x="468" y="167"/>
                </a:lnTo>
                <a:lnTo>
                  <a:pt x="468" y="167"/>
                </a:lnTo>
                <a:cubicBezTo>
                  <a:pt x="487" y="167"/>
                  <a:pt x="501" y="182"/>
                  <a:pt x="501" y="201"/>
                </a:cubicBezTo>
                <a:lnTo>
                  <a:pt x="501" y="201"/>
                </a:lnTo>
                <a:lnTo>
                  <a:pt x="501" y="368"/>
                </a:lnTo>
                <a:close/>
                <a:moveTo>
                  <a:pt x="385" y="485"/>
                </a:moveTo>
                <a:lnTo>
                  <a:pt x="385" y="485"/>
                </a:lnTo>
                <a:lnTo>
                  <a:pt x="385" y="485"/>
                </a:lnTo>
                <a:lnTo>
                  <a:pt x="385" y="485"/>
                </a:lnTo>
                <a:cubicBezTo>
                  <a:pt x="385" y="494"/>
                  <a:pt x="377" y="502"/>
                  <a:pt x="368" y="502"/>
                </a:cubicBezTo>
                <a:lnTo>
                  <a:pt x="368" y="502"/>
                </a:lnTo>
                <a:lnTo>
                  <a:pt x="167" y="502"/>
                </a:lnTo>
                <a:lnTo>
                  <a:pt x="167" y="502"/>
                </a:lnTo>
                <a:cubicBezTo>
                  <a:pt x="158" y="502"/>
                  <a:pt x="150" y="494"/>
                  <a:pt x="150" y="485"/>
                </a:cubicBezTo>
                <a:lnTo>
                  <a:pt x="150" y="485"/>
                </a:lnTo>
                <a:lnTo>
                  <a:pt x="150" y="385"/>
                </a:lnTo>
                <a:lnTo>
                  <a:pt x="150" y="385"/>
                </a:lnTo>
                <a:cubicBezTo>
                  <a:pt x="150" y="375"/>
                  <a:pt x="158" y="368"/>
                  <a:pt x="167" y="368"/>
                </a:cubicBezTo>
                <a:lnTo>
                  <a:pt x="167" y="368"/>
                </a:lnTo>
                <a:lnTo>
                  <a:pt x="368" y="368"/>
                </a:lnTo>
                <a:lnTo>
                  <a:pt x="368" y="368"/>
                </a:lnTo>
                <a:cubicBezTo>
                  <a:pt x="377" y="368"/>
                  <a:pt x="385" y="375"/>
                  <a:pt x="385" y="385"/>
                </a:cubicBezTo>
                <a:lnTo>
                  <a:pt x="385" y="385"/>
                </a:lnTo>
                <a:lnTo>
                  <a:pt x="385" y="485"/>
                </a:lnTo>
                <a:close/>
                <a:moveTo>
                  <a:pt x="150" y="50"/>
                </a:moveTo>
                <a:lnTo>
                  <a:pt x="150" y="50"/>
                </a:lnTo>
                <a:lnTo>
                  <a:pt x="150" y="50"/>
                </a:lnTo>
                <a:lnTo>
                  <a:pt x="150" y="50"/>
                </a:lnTo>
                <a:cubicBezTo>
                  <a:pt x="150" y="41"/>
                  <a:pt x="158" y="33"/>
                  <a:pt x="167" y="33"/>
                </a:cubicBezTo>
                <a:lnTo>
                  <a:pt x="167" y="33"/>
                </a:lnTo>
                <a:lnTo>
                  <a:pt x="368" y="33"/>
                </a:lnTo>
                <a:lnTo>
                  <a:pt x="368" y="33"/>
                </a:lnTo>
                <a:cubicBezTo>
                  <a:pt x="377" y="33"/>
                  <a:pt x="385" y="41"/>
                  <a:pt x="385" y="50"/>
                </a:cubicBezTo>
                <a:lnTo>
                  <a:pt x="385" y="50"/>
                </a:lnTo>
                <a:lnTo>
                  <a:pt x="385" y="134"/>
                </a:lnTo>
                <a:lnTo>
                  <a:pt x="150" y="134"/>
                </a:lnTo>
                <a:lnTo>
                  <a:pt x="150" y="50"/>
                </a:lnTo>
                <a:close/>
                <a:moveTo>
                  <a:pt x="485" y="134"/>
                </a:moveTo>
                <a:lnTo>
                  <a:pt x="485" y="134"/>
                </a:lnTo>
                <a:lnTo>
                  <a:pt x="485" y="134"/>
                </a:lnTo>
                <a:lnTo>
                  <a:pt x="418" y="134"/>
                </a:lnTo>
                <a:lnTo>
                  <a:pt x="418" y="33"/>
                </a:lnTo>
                <a:lnTo>
                  <a:pt x="418" y="33"/>
                </a:lnTo>
                <a:cubicBezTo>
                  <a:pt x="418" y="15"/>
                  <a:pt x="403" y="0"/>
                  <a:pt x="385" y="0"/>
                </a:cubicBezTo>
                <a:lnTo>
                  <a:pt x="385" y="0"/>
                </a:lnTo>
                <a:lnTo>
                  <a:pt x="150" y="0"/>
                </a:lnTo>
                <a:lnTo>
                  <a:pt x="150" y="0"/>
                </a:lnTo>
                <a:cubicBezTo>
                  <a:pt x="132" y="0"/>
                  <a:pt x="116" y="15"/>
                  <a:pt x="116" y="33"/>
                </a:cubicBezTo>
                <a:lnTo>
                  <a:pt x="116" y="33"/>
                </a:lnTo>
                <a:lnTo>
                  <a:pt x="116" y="134"/>
                </a:lnTo>
                <a:lnTo>
                  <a:pt x="50" y="134"/>
                </a:lnTo>
                <a:lnTo>
                  <a:pt x="50" y="134"/>
                </a:lnTo>
                <a:cubicBezTo>
                  <a:pt x="22" y="134"/>
                  <a:pt x="0" y="156"/>
                  <a:pt x="0" y="184"/>
                </a:cubicBezTo>
                <a:lnTo>
                  <a:pt x="0" y="184"/>
                </a:lnTo>
                <a:lnTo>
                  <a:pt x="0" y="385"/>
                </a:lnTo>
                <a:lnTo>
                  <a:pt x="0" y="385"/>
                </a:lnTo>
                <a:cubicBezTo>
                  <a:pt x="0" y="413"/>
                  <a:pt x="22" y="435"/>
                  <a:pt x="50" y="435"/>
                </a:cubicBezTo>
                <a:lnTo>
                  <a:pt x="50" y="435"/>
                </a:lnTo>
                <a:lnTo>
                  <a:pt x="116" y="435"/>
                </a:lnTo>
                <a:lnTo>
                  <a:pt x="116" y="502"/>
                </a:lnTo>
                <a:lnTo>
                  <a:pt x="116" y="502"/>
                </a:lnTo>
                <a:cubicBezTo>
                  <a:pt x="116" y="520"/>
                  <a:pt x="132" y="536"/>
                  <a:pt x="150" y="536"/>
                </a:cubicBezTo>
                <a:lnTo>
                  <a:pt x="150" y="536"/>
                </a:lnTo>
                <a:lnTo>
                  <a:pt x="385" y="536"/>
                </a:lnTo>
                <a:lnTo>
                  <a:pt x="385" y="536"/>
                </a:lnTo>
                <a:cubicBezTo>
                  <a:pt x="403" y="536"/>
                  <a:pt x="418" y="520"/>
                  <a:pt x="418" y="502"/>
                </a:cubicBezTo>
                <a:lnTo>
                  <a:pt x="418" y="502"/>
                </a:lnTo>
                <a:lnTo>
                  <a:pt x="418" y="435"/>
                </a:lnTo>
                <a:lnTo>
                  <a:pt x="485" y="435"/>
                </a:lnTo>
                <a:lnTo>
                  <a:pt x="485" y="435"/>
                </a:lnTo>
                <a:cubicBezTo>
                  <a:pt x="513" y="435"/>
                  <a:pt x="535" y="413"/>
                  <a:pt x="535" y="385"/>
                </a:cubicBezTo>
                <a:lnTo>
                  <a:pt x="535" y="385"/>
                </a:lnTo>
                <a:lnTo>
                  <a:pt x="535" y="184"/>
                </a:lnTo>
                <a:lnTo>
                  <a:pt x="535" y="184"/>
                </a:lnTo>
                <a:cubicBezTo>
                  <a:pt x="535" y="156"/>
                  <a:pt x="513" y="134"/>
                  <a:pt x="485" y="13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3734989" y="6113444"/>
            <a:ext cx="169863" cy="193675"/>
          </a:xfrm>
          <a:custGeom>
            <a:avLst/>
            <a:gdLst>
              <a:gd name="T0" fmla="*/ 67 w 470"/>
              <a:gd name="T1" fmla="*/ 235 h 537"/>
              <a:gd name="T2" fmla="*/ 402 w 470"/>
              <a:gd name="T3" fmla="*/ 235 h 537"/>
              <a:gd name="T4" fmla="*/ 402 w 470"/>
              <a:gd name="T5" fmla="*/ 468 h 537"/>
              <a:gd name="T6" fmla="*/ 368 w 470"/>
              <a:gd name="T7" fmla="*/ 502 h 537"/>
              <a:gd name="T8" fmla="*/ 101 w 470"/>
              <a:gd name="T9" fmla="*/ 502 h 537"/>
              <a:gd name="T10" fmla="*/ 67 w 470"/>
              <a:gd name="T11" fmla="*/ 468 h 537"/>
              <a:gd name="T12" fmla="*/ 34 w 470"/>
              <a:gd name="T13" fmla="*/ 485 h 537"/>
              <a:gd name="T14" fmla="*/ 34 w 470"/>
              <a:gd name="T15" fmla="*/ 485 h 537"/>
              <a:gd name="T16" fmla="*/ 84 w 470"/>
              <a:gd name="T17" fmla="*/ 536 h 537"/>
              <a:gd name="T18" fmla="*/ 385 w 470"/>
              <a:gd name="T19" fmla="*/ 536 h 537"/>
              <a:gd name="T20" fmla="*/ 435 w 470"/>
              <a:gd name="T21" fmla="*/ 485 h 537"/>
              <a:gd name="T22" fmla="*/ 435 w 470"/>
              <a:gd name="T23" fmla="*/ 201 h 537"/>
              <a:gd name="T24" fmla="*/ 34 w 470"/>
              <a:gd name="T25" fmla="*/ 485 h 537"/>
              <a:gd name="T26" fmla="*/ 419 w 470"/>
              <a:gd name="T27" fmla="*/ 134 h 537"/>
              <a:gd name="T28" fmla="*/ 50 w 470"/>
              <a:gd name="T29" fmla="*/ 134 h 537"/>
              <a:gd name="T30" fmla="*/ 34 w 470"/>
              <a:gd name="T31" fmla="*/ 117 h 537"/>
              <a:gd name="T32" fmla="*/ 50 w 470"/>
              <a:gd name="T33" fmla="*/ 100 h 537"/>
              <a:gd name="T34" fmla="*/ 419 w 470"/>
              <a:gd name="T35" fmla="*/ 100 h 537"/>
              <a:gd name="T36" fmla="*/ 419 w 470"/>
              <a:gd name="T37" fmla="*/ 134 h 537"/>
              <a:gd name="T38" fmla="*/ 185 w 470"/>
              <a:gd name="T39" fmla="*/ 33 h 537"/>
              <a:gd name="T40" fmla="*/ 284 w 470"/>
              <a:gd name="T41" fmla="*/ 33 h 537"/>
              <a:gd name="T42" fmla="*/ 301 w 470"/>
              <a:gd name="T43" fmla="*/ 50 h 537"/>
              <a:gd name="T44" fmla="*/ 284 w 470"/>
              <a:gd name="T45" fmla="*/ 67 h 537"/>
              <a:gd name="T46" fmla="*/ 185 w 470"/>
              <a:gd name="T47" fmla="*/ 67 h 537"/>
              <a:gd name="T48" fmla="*/ 185 w 470"/>
              <a:gd name="T49" fmla="*/ 33 h 537"/>
              <a:gd name="T50" fmla="*/ 435 w 470"/>
              <a:gd name="T51" fmla="*/ 67 h 537"/>
              <a:gd name="T52" fmla="*/ 335 w 470"/>
              <a:gd name="T53" fmla="*/ 67 h 537"/>
              <a:gd name="T54" fmla="*/ 335 w 470"/>
              <a:gd name="T55" fmla="*/ 33 h 537"/>
              <a:gd name="T56" fmla="*/ 301 w 470"/>
              <a:gd name="T57" fmla="*/ 0 h 537"/>
              <a:gd name="T58" fmla="*/ 168 w 470"/>
              <a:gd name="T59" fmla="*/ 0 h 537"/>
              <a:gd name="T60" fmla="*/ 134 w 470"/>
              <a:gd name="T61" fmla="*/ 33 h 537"/>
              <a:gd name="T62" fmla="*/ 34 w 470"/>
              <a:gd name="T63" fmla="*/ 67 h 537"/>
              <a:gd name="T64" fmla="*/ 0 w 470"/>
              <a:gd name="T65" fmla="*/ 100 h 537"/>
              <a:gd name="T66" fmla="*/ 0 w 470"/>
              <a:gd name="T67" fmla="*/ 134 h 537"/>
              <a:gd name="T68" fmla="*/ 34 w 470"/>
              <a:gd name="T69" fmla="*/ 167 h 537"/>
              <a:gd name="T70" fmla="*/ 435 w 470"/>
              <a:gd name="T71" fmla="*/ 167 h 537"/>
              <a:gd name="T72" fmla="*/ 469 w 470"/>
              <a:gd name="T73" fmla="*/ 134 h 537"/>
              <a:gd name="T74" fmla="*/ 469 w 470"/>
              <a:gd name="T75" fmla="*/ 100 h 537"/>
              <a:gd name="T76" fmla="*/ 435 w 470"/>
              <a:gd name="T77" fmla="*/ 67 h 537"/>
              <a:gd name="T78" fmla="*/ 318 w 470"/>
              <a:gd name="T79" fmla="*/ 452 h 537"/>
              <a:gd name="T80" fmla="*/ 318 w 470"/>
              <a:gd name="T81" fmla="*/ 452 h 537"/>
              <a:gd name="T82" fmla="*/ 335 w 470"/>
              <a:gd name="T83" fmla="*/ 435 h 537"/>
              <a:gd name="T84" fmla="*/ 335 w 470"/>
              <a:gd name="T85" fmla="*/ 301 h 537"/>
              <a:gd name="T86" fmla="*/ 301 w 470"/>
              <a:gd name="T87" fmla="*/ 301 h 537"/>
              <a:gd name="T88" fmla="*/ 301 w 470"/>
              <a:gd name="T89" fmla="*/ 435 h 537"/>
              <a:gd name="T90" fmla="*/ 318 w 470"/>
              <a:gd name="T91" fmla="*/ 452 h 537"/>
              <a:gd name="T92" fmla="*/ 151 w 470"/>
              <a:gd name="T93" fmla="*/ 452 h 537"/>
              <a:gd name="T94" fmla="*/ 151 w 470"/>
              <a:gd name="T95" fmla="*/ 452 h 537"/>
              <a:gd name="T96" fmla="*/ 168 w 470"/>
              <a:gd name="T97" fmla="*/ 435 h 537"/>
              <a:gd name="T98" fmla="*/ 168 w 470"/>
              <a:gd name="T99" fmla="*/ 301 h 537"/>
              <a:gd name="T100" fmla="*/ 134 w 470"/>
              <a:gd name="T101" fmla="*/ 301 h 537"/>
              <a:gd name="T102" fmla="*/ 134 w 470"/>
              <a:gd name="T103" fmla="*/ 435 h 537"/>
              <a:gd name="T104" fmla="*/ 151 w 470"/>
              <a:gd name="T105" fmla="*/ 452 h 537"/>
              <a:gd name="T106" fmla="*/ 234 w 470"/>
              <a:gd name="T107" fmla="*/ 452 h 537"/>
              <a:gd name="T108" fmla="*/ 234 w 470"/>
              <a:gd name="T109" fmla="*/ 452 h 537"/>
              <a:gd name="T110" fmla="*/ 251 w 470"/>
              <a:gd name="T111" fmla="*/ 435 h 537"/>
              <a:gd name="T112" fmla="*/ 251 w 470"/>
              <a:gd name="T113" fmla="*/ 301 h 537"/>
              <a:gd name="T114" fmla="*/ 218 w 470"/>
              <a:gd name="T115" fmla="*/ 301 h 537"/>
              <a:gd name="T116" fmla="*/ 218 w 470"/>
              <a:gd name="T117" fmla="*/ 435 h 537"/>
              <a:gd name="T118" fmla="*/ 234 w 470"/>
              <a:gd name="T119" fmla="*/ 452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0" h="537">
                <a:moveTo>
                  <a:pt x="67" y="235"/>
                </a:moveTo>
                <a:lnTo>
                  <a:pt x="67" y="235"/>
                </a:lnTo>
                <a:lnTo>
                  <a:pt x="67" y="235"/>
                </a:lnTo>
                <a:lnTo>
                  <a:pt x="402" y="235"/>
                </a:lnTo>
                <a:lnTo>
                  <a:pt x="402" y="468"/>
                </a:lnTo>
                <a:lnTo>
                  <a:pt x="402" y="468"/>
                </a:lnTo>
                <a:cubicBezTo>
                  <a:pt x="402" y="487"/>
                  <a:pt x="387" y="502"/>
                  <a:pt x="368" y="502"/>
                </a:cubicBezTo>
                <a:lnTo>
                  <a:pt x="368" y="502"/>
                </a:lnTo>
                <a:lnTo>
                  <a:pt x="101" y="502"/>
                </a:lnTo>
                <a:lnTo>
                  <a:pt x="101" y="502"/>
                </a:lnTo>
                <a:cubicBezTo>
                  <a:pt x="82" y="502"/>
                  <a:pt x="67" y="487"/>
                  <a:pt x="67" y="468"/>
                </a:cubicBezTo>
                <a:lnTo>
                  <a:pt x="67" y="468"/>
                </a:lnTo>
                <a:lnTo>
                  <a:pt x="67" y="235"/>
                </a:lnTo>
                <a:close/>
                <a:moveTo>
                  <a:pt x="34" y="485"/>
                </a:moveTo>
                <a:lnTo>
                  <a:pt x="34" y="485"/>
                </a:lnTo>
                <a:lnTo>
                  <a:pt x="34" y="485"/>
                </a:lnTo>
                <a:lnTo>
                  <a:pt x="34" y="485"/>
                </a:lnTo>
                <a:cubicBezTo>
                  <a:pt x="34" y="513"/>
                  <a:pt x="56" y="536"/>
                  <a:pt x="84" y="536"/>
                </a:cubicBezTo>
                <a:lnTo>
                  <a:pt x="84" y="536"/>
                </a:lnTo>
                <a:lnTo>
                  <a:pt x="385" y="536"/>
                </a:lnTo>
                <a:lnTo>
                  <a:pt x="385" y="536"/>
                </a:lnTo>
                <a:cubicBezTo>
                  <a:pt x="413" y="536"/>
                  <a:pt x="435" y="513"/>
                  <a:pt x="435" y="485"/>
                </a:cubicBezTo>
                <a:lnTo>
                  <a:pt x="435" y="485"/>
                </a:lnTo>
                <a:lnTo>
                  <a:pt x="435" y="201"/>
                </a:lnTo>
                <a:lnTo>
                  <a:pt x="34" y="201"/>
                </a:lnTo>
                <a:lnTo>
                  <a:pt x="34" y="485"/>
                </a:lnTo>
                <a:close/>
                <a:moveTo>
                  <a:pt x="419" y="134"/>
                </a:moveTo>
                <a:lnTo>
                  <a:pt x="419" y="134"/>
                </a:lnTo>
                <a:lnTo>
                  <a:pt x="419" y="134"/>
                </a:lnTo>
                <a:lnTo>
                  <a:pt x="50" y="134"/>
                </a:lnTo>
                <a:lnTo>
                  <a:pt x="50" y="134"/>
                </a:lnTo>
                <a:cubicBezTo>
                  <a:pt x="41" y="134"/>
                  <a:pt x="34" y="126"/>
                  <a:pt x="34" y="117"/>
                </a:cubicBezTo>
                <a:cubicBezTo>
                  <a:pt x="34" y="108"/>
                  <a:pt x="41" y="100"/>
                  <a:pt x="50" y="100"/>
                </a:cubicBezTo>
                <a:lnTo>
                  <a:pt x="50" y="100"/>
                </a:lnTo>
                <a:lnTo>
                  <a:pt x="419" y="100"/>
                </a:lnTo>
                <a:lnTo>
                  <a:pt x="419" y="100"/>
                </a:lnTo>
                <a:cubicBezTo>
                  <a:pt x="428" y="100"/>
                  <a:pt x="435" y="108"/>
                  <a:pt x="435" y="117"/>
                </a:cubicBezTo>
                <a:cubicBezTo>
                  <a:pt x="435" y="126"/>
                  <a:pt x="428" y="134"/>
                  <a:pt x="419" y="134"/>
                </a:cubicBezTo>
                <a:close/>
                <a:moveTo>
                  <a:pt x="185" y="33"/>
                </a:moveTo>
                <a:lnTo>
                  <a:pt x="185" y="33"/>
                </a:lnTo>
                <a:lnTo>
                  <a:pt x="185" y="33"/>
                </a:lnTo>
                <a:lnTo>
                  <a:pt x="284" y="33"/>
                </a:lnTo>
                <a:lnTo>
                  <a:pt x="284" y="33"/>
                </a:lnTo>
                <a:cubicBezTo>
                  <a:pt x="294" y="33"/>
                  <a:pt x="301" y="41"/>
                  <a:pt x="301" y="50"/>
                </a:cubicBezTo>
                <a:cubicBezTo>
                  <a:pt x="301" y="59"/>
                  <a:pt x="294" y="67"/>
                  <a:pt x="284" y="67"/>
                </a:cubicBezTo>
                <a:lnTo>
                  <a:pt x="284" y="67"/>
                </a:lnTo>
                <a:lnTo>
                  <a:pt x="185" y="67"/>
                </a:lnTo>
                <a:lnTo>
                  <a:pt x="185" y="67"/>
                </a:lnTo>
                <a:cubicBezTo>
                  <a:pt x="175" y="67"/>
                  <a:pt x="168" y="59"/>
                  <a:pt x="168" y="50"/>
                </a:cubicBezTo>
                <a:cubicBezTo>
                  <a:pt x="168" y="41"/>
                  <a:pt x="175" y="33"/>
                  <a:pt x="185" y="33"/>
                </a:cubicBezTo>
                <a:close/>
                <a:moveTo>
                  <a:pt x="435" y="67"/>
                </a:moveTo>
                <a:lnTo>
                  <a:pt x="435" y="67"/>
                </a:lnTo>
                <a:lnTo>
                  <a:pt x="435" y="67"/>
                </a:lnTo>
                <a:lnTo>
                  <a:pt x="335" y="67"/>
                </a:lnTo>
                <a:lnTo>
                  <a:pt x="335" y="33"/>
                </a:lnTo>
                <a:lnTo>
                  <a:pt x="335" y="33"/>
                </a:lnTo>
                <a:cubicBezTo>
                  <a:pt x="335" y="15"/>
                  <a:pt x="320" y="0"/>
                  <a:pt x="301" y="0"/>
                </a:cubicBezTo>
                <a:lnTo>
                  <a:pt x="301" y="0"/>
                </a:lnTo>
                <a:lnTo>
                  <a:pt x="168" y="0"/>
                </a:lnTo>
                <a:lnTo>
                  <a:pt x="168" y="0"/>
                </a:lnTo>
                <a:cubicBezTo>
                  <a:pt x="149" y="0"/>
                  <a:pt x="134" y="15"/>
                  <a:pt x="134" y="33"/>
                </a:cubicBezTo>
                <a:lnTo>
                  <a:pt x="134" y="33"/>
                </a:lnTo>
                <a:lnTo>
                  <a:pt x="134" y="67"/>
                </a:lnTo>
                <a:lnTo>
                  <a:pt x="34" y="67"/>
                </a:lnTo>
                <a:lnTo>
                  <a:pt x="34" y="67"/>
                </a:lnTo>
                <a:cubicBezTo>
                  <a:pt x="15" y="67"/>
                  <a:pt x="0" y="82"/>
                  <a:pt x="0" y="100"/>
                </a:cubicBezTo>
                <a:lnTo>
                  <a:pt x="0" y="100"/>
                </a:lnTo>
                <a:lnTo>
                  <a:pt x="0" y="134"/>
                </a:lnTo>
                <a:lnTo>
                  <a:pt x="0" y="134"/>
                </a:lnTo>
                <a:cubicBezTo>
                  <a:pt x="0" y="152"/>
                  <a:pt x="15" y="167"/>
                  <a:pt x="34" y="167"/>
                </a:cubicBezTo>
                <a:lnTo>
                  <a:pt x="34" y="167"/>
                </a:lnTo>
                <a:lnTo>
                  <a:pt x="435" y="167"/>
                </a:lnTo>
                <a:lnTo>
                  <a:pt x="435" y="167"/>
                </a:lnTo>
                <a:cubicBezTo>
                  <a:pt x="454" y="167"/>
                  <a:pt x="469" y="152"/>
                  <a:pt x="469" y="134"/>
                </a:cubicBezTo>
                <a:lnTo>
                  <a:pt x="469" y="134"/>
                </a:lnTo>
                <a:lnTo>
                  <a:pt x="469" y="100"/>
                </a:lnTo>
                <a:lnTo>
                  <a:pt x="469" y="100"/>
                </a:lnTo>
                <a:cubicBezTo>
                  <a:pt x="469" y="82"/>
                  <a:pt x="454" y="67"/>
                  <a:pt x="435" y="67"/>
                </a:cubicBezTo>
                <a:close/>
                <a:moveTo>
                  <a:pt x="318" y="452"/>
                </a:moveTo>
                <a:lnTo>
                  <a:pt x="318" y="452"/>
                </a:lnTo>
                <a:lnTo>
                  <a:pt x="318" y="452"/>
                </a:lnTo>
                <a:lnTo>
                  <a:pt x="318" y="452"/>
                </a:lnTo>
                <a:cubicBezTo>
                  <a:pt x="327" y="452"/>
                  <a:pt x="335" y="444"/>
                  <a:pt x="335" y="435"/>
                </a:cubicBezTo>
                <a:lnTo>
                  <a:pt x="335" y="435"/>
                </a:lnTo>
                <a:lnTo>
                  <a:pt x="335" y="301"/>
                </a:lnTo>
                <a:lnTo>
                  <a:pt x="335" y="301"/>
                </a:lnTo>
                <a:cubicBezTo>
                  <a:pt x="335" y="292"/>
                  <a:pt x="327" y="285"/>
                  <a:pt x="318" y="285"/>
                </a:cubicBezTo>
                <a:cubicBezTo>
                  <a:pt x="309" y="285"/>
                  <a:pt x="301" y="292"/>
                  <a:pt x="301" y="301"/>
                </a:cubicBezTo>
                <a:lnTo>
                  <a:pt x="301" y="301"/>
                </a:lnTo>
                <a:lnTo>
                  <a:pt x="301" y="435"/>
                </a:lnTo>
                <a:lnTo>
                  <a:pt x="301" y="435"/>
                </a:lnTo>
                <a:cubicBezTo>
                  <a:pt x="301" y="444"/>
                  <a:pt x="309" y="452"/>
                  <a:pt x="318" y="452"/>
                </a:cubicBezTo>
                <a:close/>
                <a:moveTo>
                  <a:pt x="151" y="452"/>
                </a:moveTo>
                <a:lnTo>
                  <a:pt x="151" y="452"/>
                </a:lnTo>
                <a:lnTo>
                  <a:pt x="151" y="452"/>
                </a:lnTo>
                <a:lnTo>
                  <a:pt x="151" y="452"/>
                </a:lnTo>
                <a:cubicBezTo>
                  <a:pt x="160" y="452"/>
                  <a:pt x="168" y="444"/>
                  <a:pt x="168" y="435"/>
                </a:cubicBezTo>
                <a:lnTo>
                  <a:pt x="168" y="435"/>
                </a:lnTo>
                <a:lnTo>
                  <a:pt x="168" y="301"/>
                </a:lnTo>
                <a:lnTo>
                  <a:pt x="168" y="301"/>
                </a:lnTo>
                <a:cubicBezTo>
                  <a:pt x="168" y="292"/>
                  <a:pt x="160" y="285"/>
                  <a:pt x="151" y="285"/>
                </a:cubicBezTo>
                <a:cubicBezTo>
                  <a:pt x="142" y="285"/>
                  <a:pt x="134" y="292"/>
                  <a:pt x="134" y="301"/>
                </a:cubicBezTo>
                <a:lnTo>
                  <a:pt x="134" y="301"/>
                </a:lnTo>
                <a:lnTo>
                  <a:pt x="134" y="435"/>
                </a:lnTo>
                <a:lnTo>
                  <a:pt x="134" y="435"/>
                </a:lnTo>
                <a:cubicBezTo>
                  <a:pt x="134" y="444"/>
                  <a:pt x="142" y="452"/>
                  <a:pt x="151" y="452"/>
                </a:cubicBezTo>
                <a:close/>
                <a:moveTo>
                  <a:pt x="234" y="452"/>
                </a:moveTo>
                <a:lnTo>
                  <a:pt x="234" y="452"/>
                </a:lnTo>
                <a:lnTo>
                  <a:pt x="234" y="452"/>
                </a:lnTo>
                <a:lnTo>
                  <a:pt x="234" y="452"/>
                </a:lnTo>
                <a:cubicBezTo>
                  <a:pt x="244" y="452"/>
                  <a:pt x="251" y="444"/>
                  <a:pt x="251" y="435"/>
                </a:cubicBezTo>
                <a:lnTo>
                  <a:pt x="251" y="435"/>
                </a:lnTo>
                <a:lnTo>
                  <a:pt x="251" y="301"/>
                </a:lnTo>
                <a:lnTo>
                  <a:pt x="251" y="301"/>
                </a:lnTo>
                <a:cubicBezTo>
                  <a:pt x="251" y="292"/>
                  <a:pt x="244" y="285"/>
                  <a:pt x="234" y="285"/>
                </a:cubicBezTo>
                <a:cubicBezTo>
                  <a:pt x="225" y="285"/>
                  <a:pt x="218" y="292"/>
                  <a:pt x="218" y="301"/>
                </a:cubicBezTo>
                <a:lnTo>
                  <a:pt x="218" y="301"/>
                </a:lnTo>
                <a:lnTo>
                  <a:pt x="218" y="435"/>
                </a:lnTo>
                <a:lnTo>
                  <a:pt x="218" y="435"/>
                </a:lnTo>
                <a:cubicBezTo>
                  <a:pt x="218" y="444"/>
                  <a:pt x="225" y="452"/>
                  <a:pt x="234" y="4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5355827" y="5576869"/>
            <a:ext cx="144462" cy="193675"/>
          </a:xfrm>
          <a:custGeom>
            <a:avLst/>
            <a:gdLst>
              <a:gd name="T0" fmla="*/ 202 w 403"/>
              <a:gd name="T1" fmla="*/ 502 h 537"/>
              <a:gd name="T2" fmla="*/ 202 w 403"/>
              <a:gd name="T3" fmla="*/ 502 h 537"/>
              <a:gd name="T4" fmla="*/ 202 w 403"/>
              <a:gd name="T5" fmla="*/ 502 h 537"/>
              <a:gd name="T6" fmla="*/ 202 w 403"/>
              <a:gd name="T7" fmla="*/ 502 h 537"/>
              <a:gd name="T8" fmla="*/ 34 w 403"/>
              <a:gd name="T9" fmla="*/ 333 h 537"/>
              <a:gd name="T10" fmla="*/ 202 w 403"/>
              <a:gd name="T11" fmla="*/ 51 h 537"/>
              <a:gd name="T12" fmla="*/ 369 w 403"/>
              <a:gd name="T13" fmla="*/ 333 h 537"/>
              <a:gd name="T14" fmla="*/ 202 w 403"/>
              <a:gd name="T15" fmla="*/ 502 h 537"/>
              <a:gd name="T16" fmla="*/ 202 w 403"/>
              <a:gd name="T17" fmla="*/ 0 h 537"/>
              <a:gd name="T18" fmla="*/ 202 w 403"/>
              <a:gd name="T19" fmla="*/ 0 h 537"/>
              <a:gd name="T20" fmla="*/ 202 w 403"/>
              <a:gd name="T21" fmla="*/ 0 h 537"/>
              <a:gd name="T22" fmla="*/ 202 w 403"/>
              <a:gd name="T23" fmla="*/ 0 h 537"/>
              <a:gd name="T24" fmla="*/ 0 w 403"/>
              <a:gd name="T25" fmla="*/ 335 h 537"/>
              <a:gd name="T26" fmla="*/ 202 w 403"/>
              <a:gd name="T27" fmla="*/ 536 h 537"/>
              <a:gd name="T28" fmla="*/ 402 w 403"/>
              <a:gd name="T29" fmla="*/ 335 h 537"/>
              <a:gd name="T30" fmla="*/ 202 w 403"/>
              <a:gd name="T31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3" h="537">
                <a:moveTo>
                  <a:pt x="202" y="502"/>
                </a:moveTo>
                <a:lnTo>
                  <a:pt x="202" y="502"/>
                </a:lnTo>
                <a:lnTo>
                  <a:pt x="202" y="502"/>
                </a:lnTo>
                <a:lnTo>
                  <a:pt x="202" y="502"/>
                </a:lnTo>
                <a:cubicBezTo>
                  <a:pt x="109" y="502"/>
                  <a:pt x="34" y="427"/>
                  <a:pt x="34" y="333"/>
                </a:cubicBezTo>
                <a:cubicBezTo>
                  <a:pt x="34" y="222"/>
                  <a:pt x="202" y="51"/>
                  <a:pt x="202" y="51"/>
                </a:cubicBezTo>
                <a:cubicBezTo>
                  <a:pt x="202" y="51"/>
                  <a:pt x="369" y="223"/>
                  <a:pt x="369" y="333"/>
                </a:cubicBezTo>
                <a:cubicBezTo>
                  <a:pt x="369" y="427"/>
                  <a:pt x="294" y="502"/>
                  <a:pt x="202" y="502"/>
                </a:cubicBezTo>
                <a:close/>
                <a:moveTo>
                  <a:pt x="202" y="0"/>
                </a:moveTo>
                <a:lnTo>
                  <a:pt x="202" y="0"/>
                </a:lnTo>
                <a:lnTo>
                  <a:pt x="202" y="0"/>
                </a:lnTo>
                <a:lnTo>
                  <a:pt x="202" y="0"/>
                </a:lnTo>
                <a:cubicBezTo>
                  <a:pt x="202" y="0"/>
                  <a:pt x="0" y="203"/>
                  <a:pt x="0" y="335"/>
                </a:cubicBezTo>
                <a:cubicBezTo>
                  <a:pt x="0" y="446"/>
                  <a:pt x="91" y="536"/>
                  <a:pt x="202" y="536"/>
                </a:cubicBezTo>
                <a:cubicBezTo>
                  <a:pt x="312" y="536"/>
                  <a:pt x="402" y="446"/>
                  <a:pt x="402" y="335"/>
                </a:cubicBezTo>
                <a:cubicBezTo>
                  <a:pt x="402" y="205"/>
                  <a:pt x="202" y="0"/>
                  <a:pt x="202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5868589" y="5576869"/>
            <a:ext cx="193675" cy="193675"/>
          </a:xfrm>
          <a:custGeom>
            <a:avLst/>
            <a:gdLst>
              <a:gd name="T0" fmla="*/ 217 w 537"/>
              <a:gd name="T1" fmla="*/ 67 h 537"/>
              <a:gd name="T2" fmla="*/ 217 w 537"/>
              <a:gd name="T3" fmla="*/ 67 h 537"/>
              <a:gd name="T4" fmla="*/ 217 w 537"/>
              <a:gd name="T5" fmla="*/ 100 h 537"/>
              <a:gd name="T6" fmla="*/ 217 w 537"/>
              <a:gd name="T7" fmla="*/ 67 h 537"/>
              <a:gd name="T8" fmla="*/ 151 w 537"/>
              <a:gd name="T9" fmla="*/ 67 h 537"/>
              <a:gd name="T10" fmla="*/ 151 w 537"/>
              <a:gd name="T11" fmla="*/ 67 h 537"/>
              <a:gd name="T12" fmla="*/ 151 w 537"/>
              <a:gd name="T13" fmla="*/ 100 h 537"/>
              <a:gd name="T14" fmla="*/ 151 w 537"/>
              <a:gd name="T15" fmla="*/ 67 h 537"/>
              <a:gd name="T16" fmla="*/ 84 w 537"/>
              <a:gd name="T17" fmla="*/ 67 h 537"/>
              <a:gd name="T18" fmla="*/ 84 w 537"/>
              <a:gd name="T19" fmla="*/ 67 h 537"/>
              <a:gd name="T20" fmla="*/ 84 w 537"/>
              <a:gd name="T21" fmla="*/ 100 h 537"/>
              <a:gd name="T22" fmla="*/ 84 w 537"/>
              <a:gd name="T23" fmla="*/ 67 h 537"/>
              <a:gd name="T24" fmla="*/ 502 w 537"/>
              <a:gd name="T25" fmla="*/ 134 h 537"/>
              <a:gd name="T26" fmla="*/ 33 w 537"/>
              <a:gd name="T27" fmla="*/ 134 h 537"/>
              <a:gd name="T28" fmla="*/ 33 w 537"/>
              <a:gd name="T29" fmla="*/ 67 h 537"/>
              <a:gd name="T30" fmla="*/ 67 w 537"/>
              <a:gd name="T31" fmla="*/ 34 h 537"/>
              <a:gd name="T32" fmla="*/ 468 w 537"/>
              <a:gd name="T33" fmla="*/ 34 h 537"/>
              <a:gd name="T34" fmla="*/ 502 w 537"/>
              <a:gd name="T35" fmla="*/ 67 h 537"/>
              <a:gd name="T36" fmla="*/ 502 w 537"/>
              <a:gd name="T37" fmla="*/ 469 h 537"/>
              <a:gd name="T38" fmla="*/ 502 w 537"/>
              <a:gd name="T39" fmla="*/ 469 h 537"/>
              <a:gd name="T40" fmla="*/ 468 w 537"/>
              <a:gd name="T41" fmla="*/ 502 h 537"/>
              <a:gd name="T42" fmla="*/ 67 w 537"/>
              <a:gd name="T43" fmla="*/ 502 h 537"/>
              <a:gd name="T44" fmla="*/ 33 w 537"/>
              <a:gd name="T45" fmla="*/ 469 h 537"/>
              <a:gd name="T46" fmla="*/ 33 w 537"/>
              <a:gd name="T47" fmla="*/ 167 h 537"/>
              <a:gd name="T48" fmla="*/ 502 w 537"/>
              <a:gd name="T49" fmla="*/ 469 h 537"/>
              <a:gd name="T50" fmla="*/ 485 w 537"/>
              <a:gd name="T51" fmla="*/ 0 h 537"/>
              <a:gd name="T52" fmla="*/ 50 w 537"/>
              <a:gd name="T53" fmla="*/ 0 h 537"/>
              <a:gd name="T54" fmla="*/ 0 w 537"/>
              <a:gd name="T55" fmla="*/ 51 h 537"/>
              <a:gd name="T56" fmla="*/ 0 w 537"/>
              <a:gd name="T57" fmla="*/ 486 h 537"/>
              <a:gd name="T58" fmla="*/ 50 w 537"/>
              <a:gd name="T59" fmla="*/ 536 h 537"/>
              <a:gd name="T60" fmla="*/ 485 w 537"/>
              <a:gd name="T61" fmla="*/ 536 h 537"/>
              <a:gd name="T62" fmla="*/ 536 w 537"/>
              <a:gd name="T63" fmla="*/ 486 h 537"/>
              <a:gd name="T64" fmla="*/ 536 w 537"/>
              <a:gd name="T65" fmla="*/ 51 h 537"/>
              <a:gd name="T66" fmla="*/ 485 w 537"/>
              <a:gd name="T67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7" h="537">
                <a:moveTo>
                  <a:pt x="217" y="67"/>
                </a:moveTo>
                <a:lnTo>
                  <a:pt x="217" y="67"/>
                </a:lnTo>
                <a:lnTo>
                  <a:pt x="217" y="67"/>
                </a:lnTo>
                <a:lnTo>
                  <a:pt x="217" y="67"/>
                </a:lnTo>
                <a:cubicBezTo>
                  <a:pt x="208" y="67"/>
                  <a:pt x="200" y="75"/>
                  <a:pt x="200" y="84"/>
                </a:cubicBezTo>
                <a:cubicBezTo>
                  <a:pt x="200" y="93"/>
                  <a:pt x="208" y="100"/>
                  <a:pt x="217" y="100"/>
                </a:cubicBezTo>
                <a:cubicBezTo>
                  <a:pt x="226" y="100"/>
                  <a:pt x="234" y="93"/>
                  <a:pt x="234" y="84"/>
                </a:cubicBezTo>
                <a:cubicBezTo>
                  <a:pt x="234" y="75"/>
                  <a:pt x="226" y="67"/>
                  <a:pt x="217" y="67"/>
                </a:cubicBezTo>
                <a:close/>
                <a:moveTo>
                  <a:pt x="151" y="67"/>
                </a:moveTo>
                <a:lnTo>
                  <a:pt x="151" y="67"/>
                </a:lnTo>
                <a:lnTo>
                  <a:pt x="151" y="67"/>
                </a:lnTo>
                <a:lnTo>
                  <a:pt x="151" y="67"/>
                </a:lnTo>
                <a:cubicBezTo>
                  <a:pt x="141" y="67"/>
                  <a:pt x="134" y="75"/>
                  <a:pt x="134" y="84"/>
                </a:cubicBezTo>
                <a:cubicBezTo>
                  <a:pt x="134" y="93"/>
                  <a:pt x="141" y="100"/>
                  <a:pt x="151" y="100"/>
                </a:cubicBezTo>
                <a:cubicBezTo>
                  <a:pt x="160" y="100"/>
                  <a:pt x="167" y="93"/>
                  <a:pt x="167" y="84"/>
                </a:cubicBezTo>
                <a:cubicBezTo>
                  <a:pt x="167" y="75"/>
                  <a:pt x="160" y="67"/>
                  <a:pt x="151" y="67"/>
                </a:cubicBezTo>
                <a:close/>
                <a:moveTo>
                  <a:pt x="84" y="67"/>
                </a:moveTo>
                <a:lnTo>
                  <a:pt x="84" y="67"/>
                </a:lnTo>
                <a:lnTo>
                  <a:pt x="84" y="67"/>
                </a:lnTo>
                <a:lnTo>
                  <a:pt x="84" y="67"/>
                </a:lnTo>
                <a:cubicBezTo>
                  <a:pt x="74" y="67"/>
                  <a:pt x="67" y="75"/>
                  <a:pt x="67" y="84"/>
                </a:cubicBezTo>
                <a:cubicBezTo>
                  <a:pt x="67" y="93"/>
                  <a:pt x="74" y="100"/>
                  <a:pt x="84" y="100"/>
                </a:cubicBezTo>
                <a:cubicBezTo>
                  <a:pt x="93" y="100"/>
                  <a:pt x="100" y="93"/>
                  <a:pt x="100" y="84"/>
                </a:cubicBezTo>
                <a:cubicBezTo>
                  <a:pt x="100" y="75"/>
                  <a:pt x="93" y="67"/>
                  <a:pt x="84" y="67"/>
                </a:cubicBezTo>
                <a:close/>
                <a:moveTo>
                  <a:pt x="502" y="134"/>
                </a:moveTo>
                <a:lnTo>
                  <a:pt x="502" y="134"/>
                </a:lnTo>
                <a:lnTo>
                  <a:pt x="502" y="134"/>
                </a:lnTo>
                <a:lnTo>
                  <a:pt x="33" y="134"/>
                </a:lnTo>
                <a:lnTo>
                  <a:pt x="33" y="67"/>
                </a:lnTo>
                <a:lnTo>
                  <a:pt x="33" y="67"/>
                </a:lnTo>
                <a:cubicBezTo>
                  <a:pt x="33" y="48"/>
                  <a:pt x="48" y="34"/>
                  <a:pt x="67" y="34"/>
                </a:cubicBezTo>
                <a:lnTo>
                  <a:pt x="67" y="34"/>
                </a:lnTo>
                <a:lnTo>
                  <a:pt x="468" y="34"/>
                </a:lnTo>
                <a:lnTo>
                  <a:pt x="468" y="34"/>
                </a:lnTo>
                <a:cubicBezTo>
                  <a:pt x="487" y="34"/>
                  <a:pt x="502" y="48"/>
                  <a:pt x="502" y="67"/>
                </a:cubicBezTo>
                <a:lnTo>
                  <a:pt x="502" y="67"/>
                </a:lnTo>
                <a:lnTo>
                  <a:pt x="502" y="134"/>
                </a:lnTo>
                <a:close/>
                <a:moveTo>
                  <a:pt x="502" y="469"/>
                </a:moveTo>
                <a:lnTo>
                  <a:pt x="502" y="469"/>
                </a:lnTo>
                <a:lnTo>
                  <a:pt x="502" y="469"/>
                </a:lnTo>
                <a:lnTo>
                  <a:pt x="502" y="469"/>
                </a:lnTo>
                <a:cubicBezTo>
                  <a:pt x="502" y="487"/>
                  <a:pt x="487" y="502"/>
                  <a:pt x="468" y="502"/>
                </a:cubicBezTo>
                <a:lnTo>
                  <a:pt x="468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3" y="487"/>
                  <a:pt x="33" y="469"/>
                </a:cubicBezTo>
                <a:lnTo>
                  <a:pt x="33" y="469"/>
                </a:lnTo>
                <a:lnTo>
                  <a:pt x="33" y="167"/>
                </a:lnTo>
                <a:lnTo>
                  <a:pt x="502" y="167"/>
                </a:lnTo>
                <a:lnTo>
                  <a:pt x="502" y="469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2"/>
                  <a:pt x="0" y="51"/>
                </a:cubicBezTo>
                <a:lnTo>
                  <a:pt x="0" y="51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6" y="513"/>
                  <a:pt x="536" y="486"/>
                </a:cubicBezTo>
                <a:lnTo>
                  <a:pt x="536" y="486"/>
                </a:lnTo>
                <a:lnTo>
                  <a:pt x="536" y="51"/>
                </a:lnTo>
                <a:lnTo>
                  <a:pt x="536" y="51"/>
                </a:lnTo>
                <a:cubicBezTo>
                  <a:pt x="536" y="22"/>
                  <a:pt x="513" y="0"/>
                  <a:pt x="48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4801789" y="5576869"/>
            <a:ext cx="180975" cy="193675"/>
          </a:xfrm>
          <a:custGeom>
            <a:avLst/>
            <a:gdLst>
              <a:gd name="T0" fmla="*/ 469 w 503"/>
              <a:gd name="T1" fmla="*/ 442 h 537"/>
              <a:gd name="T2" fmla="*/ 469 w 503"/>
              <a:gd name="T3" fmla="*/ 442 h 537"/>
              <a:gd name="T4" fmla="*/ 469 w 503"/>
              <a:gd name="T5" fmla="*/ 442 h 537"/>
              <a:gd name="T6" fmla="*/ 351 w 503"/>
              <a:gd name="T7" fmla="*/ 487 h 537"/>
              <a:gd name="T8" fmla="*/ 351 w 503"/>
              <a:gd name="T9" fmla="*/ 102 h 537"/>
              <a:gd name="T10" fmla="*/ 469 w 503"/>
              <a:gd name="T11" fmla="*/ 57 h 537"/>
              <a:gd name="T12" fmla="*/ 469 w 503"/>
              <a:gd name="T13" fmla="*/ 442 h 537"/>
              <a:gd name="T14" fmla="*/ 318 w 503"/>
              <a:gd name="T15" fmla="*/ 486 h 537"/>
              <a:gd name="T16" fmla="*/ 318 w 503"/>
              <a:gd name="T17" fmla="*/ 486 h 537"/>
              <a:gd name="T18" fmla="*/ 318 w 503"/>
              <a:gd name="T19" fmla="*/ 486 h 537"/>
              <a:gd name="T20" fmla="*/ 184 w 503"/>
              <a:gd name="T21" fmla="*/ 436 h 537"/>
              <a:gd name="T22" fmla="*/ 184 w 503"/>
              <a:gd name="T23" fmla="*/ 51 h 537"/>
              <a:gd name="T24" fmla="*/ 318 w 503"/>
              <a:gd name="T25" fmla="*/ 100 h 537"/>
              <a:gd name="T26" fmla="*/ 318 w 503"/>
              <a:gd name="T27" fmla="*/ 486 h 537"/>
              <a:gd name="T28" fmla="*/ 151 w 503"/>
              <a:gd name="T29" fmla="*/ 436 h 537"/>
              <a:gd name="T30" fmla="*/ 151 w 503"/>
              <a:gd name="T31" fmla="*/ 436 h 537"/>
              <a:gd name="T32" fmla="*/ 151 w 503"/>
              <a:gd name="T33" fmla="*/ 436 h 537"/>
              <a:gd name="T34" fmla="*/ 33 w 503"/>
              <a:gd name="T35" fmla="*/ 481 h 537"/>
              <a:gd name="T36" fmla="*/ 33 w 503"/>
              <a:gd name="T37" fmla="*/ 96 h 537"/>
              <a:gd name="T38" fmla="*/ 151 w 503"/>
              <a:gd name="T39" fmla="*/ 51 h 537"/>
              <a:gd name="T40" fmla="*/ 151 w 503"/>
              <a:gd name="T41" fmla="*/ 436 h 537"/>
              <a:gd name="T42" fmla="*/ 334 w 503"/>
              <a:gd name="T43" fmla="*/ 67 h 537"/>
              <a:gd name="T44" fmla="*/ 334 w 503"/>
              <a:gd name="T45" fmla="*/ 67 h 537"/>
              <a:gd name="T46" fmla="*/ 334 w 503"/>
              <a:gd name="T47" fmla="*/ 67 h 537"/>
              <a:gd name="T48" fmla="*/ 168 w 503"/>
              <a:gd name="T49" fmla="*/ 0 h 537"/>
              <a:gd name="T50" fmla="*/ 0 w 503"/>
              <a:gd name="T51" fmla="*/ 67 h 537"/>
              <a:gd name="T52" fmla="*/ 0 w 503"/>
              <a:gd name="T53" fmla="*/ 536 h 537"/>
              <a:gd name="T54" fmla="*/ 168 w 503"/>
              <a:gd name="T55" fmla="*/ 469 h 537"/>
              <a:gd name="T56" fmla="*/ 334 w 503"/>
              <a:gd name="T57" fmla="*/ 536 h 537"/>
              <a:gd name="T58" fmla="*/ 502 w 503"/>
              <a:gd name="T59" fmla="*/ 469 h 537"/>
              <a:gd name="T60" fmla="*/ 502 w 503"/>
              <a:gd name="T61" fmla="*/ 0 h 537"/>
              <a:gd name="T62" fmla="*/ 334 w 503"/>
              <a:gd name="T63" fmla="*/ 6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03" h="537">
                <a:moveTo>
                  <a:pt x="469" y="442"/>
                </a:moveTo>
                <a:lnTo>
                  <a:pt x="469" y="442"/>
                </a:lnTo>
                <a:lnTo>
                  <a:pt x="469" y="442"/>
                </a:lnTo>
                <a:lnTo>
                  <a:pt x="351" y="487"/>
                </a:lnTo>
                <a:lnTo>
                  <a:pt x="351" y="102"/>
                </a:lnTo>
                <a:lnTo>
                  <a:pt x="469" y="57"/>
                </a:lnTo>
                <a:lnTo>
                  <a:pt x="469" y="442"/>
                </a:lnTo>
                <a:close/>
                <a:moveTo>
                  <a:pt x="318" y="486"/>
                </a:moveTo>
                <a:lnTo>
                  <a:pt x="318" y="486"/>
                </a:lnTo>
                <a:lnTo>
                  <a:pt x="318" y="486"/>
                </a:lnTo>
                <a:lnTo>
                  <a:pt x="184" y="436"/>
                </a:lnTo>
                <a:lnTo>
                  <a:pt x="184" y="51"/>
                </a:lnTo>
                <a:lnTo>
                  <a:pt x="318" y="100"/>
                </a:lnTo>
                <a:lnTo>
                  <a:pt x="318" y="486"/>
                </a:lnTo>
                <a:close/>
                <a:moveTo>
                  <a:pt x="151" y="436"/>
                </a:moveTo>
                <a:lnTo>
                  <a:pt x="151" y="436"/>
                </a:lnTo>
                <a:lnTo>
                  <a:pt x="151" y="436"/>
                </a:lnTo>
                <a:lnTo>
                  <a:pt x="33" y="481"/>
                </a:lnTo>
                <a:lnTo>
                  <a:pt x="33" y="96"/>
                </a:lnTo>
                <a:lnTo>
                  <a:pt x="151" y="51"/>
                </a:lnTo>
                <a:lnTo>
                  <a:pt x="151" y="436"/>
                </a:lnTo>
                <a:close/>
                <a:moveTo>
                  <a:pt x="334" y="67"/>
                </a:moveTo>
                <a:lnTo>
                  <a:pt x="334" y="67"/>
                </a:lnTo>
                <a:lnTo>
                  <a:pt x="334" y="67"/>
                </a:lnTo>
                <a:lnTo>
                  <a:pt x="168" y="0"/>
                </a:lnTo>
                <a:lnTo>
                  <a:pt x="0" y="67"/>
                </a:lnTo>
                <a:lnTo>
                  <a:pt x="0" y="536"/>
                </a:lnTo>
                <a:lnTo>
                  <a:pt x="168" y="469"/>
                </a:lnTo>
                <a:lnTo>
                  <a:pt x="334" y="536"/>
                </a:lnTo>
                <a:lnTo>
                  <a:pt x="502" y="469"/>
                </a:lnTo>
                <a:lnTo>
                  <a:pt x="502" y="0"/>
                </a:lnTo>
                <a:lnTo>
                  <a:pt x="334" y="67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4271564" y="5575282"/>
            <a:ext cx="168275" cy="193675"/>
          </a:xfrm>
          <a:custGeom>
            <a:avLst/>
            <a:gdLst>
              <a:gd name="T0" fmla="*/ 435 w 469"/>
              <a:gd name="T1" fmla="*/ 470 h 538"/>
              <a:gd name="T2" fmla="*/ 435 w 469"/>
              <a:gd name="T3" fmla="*/ 470 h 538"/>
              <a:gd name="T4" fmla="*/ 402 w 469"/>
              <a:gd name="T5" fmla="*/ 503 h 538"/>
              <a:gd name="T6" fmla="*/ 67 w 469"/>
              <a:gd name="T7" fmla="*/ 503 h 538"/>
              <a:gd name="T8" fmla="*/ 33 w 469"/>
              <a:gd name="T9" fmla="*/ 470 h 538"/>
              <a:gd name="T10" fmla="*/ 33 w 469"/>
              <a:gd name="T11" fmla="*/ 202 h 538"/>
              <a:gd name="T12" fmla="*/ 67 w 469"/>
              <a:gd name="T13" fmla="*/ 168 h 538"/>
              <a:gd name="T14" fmla="*/ 117 w 469"/>
              <a:gd name="T15" fmla="*/ 223 h 538"/>
              <a:gd name="T16" fmla="*/ 100 w 469"/>
              <a:gd name="T17" fmla="*/ 252 h 538"/>
              <a:gd name="T18" fmla="*/ 167 w 469"/>
              <a:gd name="T19" fmla="*/ 252 h 538"/>
              <a:gd name="T20" fmla="*/ 150 w 469"/>
              <a:gd name="T21" fmla="*/ 223 h 538"/>
              <a:gd name="T22" fmla="*/ 318 w 469"/>
              <a:gd name="T23" fmla="*/ 168 h 538"/>
              <a:gd name="T24" fmla="*/ 318 w 469"/>
              <a:gd name="T25" fmla="*/ 223 h 538"/>
              <a:gd name="T26" fmla="*/ 335 w 469"/>
              <a:gd name="T27" fmla="*/ 286 h 538"/>
              <a:gd name="T28" fmla="*/ 352 w 469"/>
              <a:gd name="T29" fmla="*/ 223 h 538"/>
              <a:gd name="T30" fmla="*/ 352 w 469"/>
              <a:gd name="T31" fmla="*/ 168 h 538"/>
              <a:gd name="T32" fmla="*/ 402 w 469"/>
              <a:gd name="T33" fmla="*/ 168 h 538"/>
              <a:gd name="T34" fmla="*/ 435 w 469"/>
              <a:gd name="T35" fmla="*/ 202 h 538"/>
              <a:gd name="T36" fmla="*/ 150 w 469"/>
              <a:gd name="T37" fmla="*/ 124 h 538"/>
              <a:gd name="T38" fmla="*/ 150 w 469"/>
              <a:gd name="T39" fmla="*/ 124 h 538"/>
              <a:gd name="T40" fmla="*/ 235 w 469"/>
              <a:gd name="T41" fmla="*/ 34 h 538"/>
              <a:gd name="T42" fmla="*/ 318 w 469"/>
              <a:gd name="T43" fmla="*/ 124 h 538"/>
              <a:gd name="T44" fmla="*/ 150 w 469"/>
              <a:gd name="T45" fmla="*/ 135 h 538"/>
              <a:gd name="T46" fmla="*/ 418 w 469"/>
              <a:gd name="T47" fmla="*/ 135 h 538"/>
              <a:gd name="T48" fmla="*/ 418 w 469"/>
              <a:gd name="T49" fmla="*/ 135 h 538"/>
              <a:gd name="T50" fmla="*/ 352 w 469"/>
              <a:gd name="T51" fmla="*/ 124 h 538"/>
              <a:gd name="T52" fmla="*/ 235 w 469"/>
              <a:gd name="T53" fmla="*/ 0 h 538"/>
              <a:gd name="T54" fmla="*/ 117 w 469"/>
              <a:gd name="T55" fmla="*/ 124 h 538"/>
              <a:gd name="T56" fmla="*/ 50 w 469"/>
              <a:gd name="T57" fmla="*/ 135 h 538"/>
              <a:gd name="T58" fmla="*/ 0 w 469"/>
              <a:gd name="T59" fmla="*/ 185 h 538"/>
              <a:gd name="T60" fmla="*/ 0 w 469"/>
              <a:gd name="T61" fmla="*/ 487 h 538"/>
              <a:gd name="T62" fmla="*/ 50 w 469"/>
              <a:gd name="T63" fmla="*/ 537 h 538"/>
              <a:gd name="T64" fmla="*/ 418 w 469"/>
              <a:gd name="T65" fmla="*/ 537 h 538"/>
              <a:gd name="T66" fmla="*/ 468 w 469"/>
              <a:gd name="T67" fmla="*/ 487 h 538"/>
              <a:gd name="T68" fmla="*/ 468 w 469"/>
              <a:gd name="T69" fmla="*/ 185 h 538"/>
              <a:gd name="T70" fmla="*/ 418 w 469"/>
              <a:gd name="T71" fmla="*/ 135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9" h="538">
                <a:moveTo>
                  <a:pt x="435" y="470"/>
                </a:moveTo>
                <a:lnTo>
                  <a:pt x="435" y="470"/>
                </a:lnTo>
                <a:lnTo>
                  <a:pt x="435" y="470"/>
                </a:lnTo>
                <a:lnTo>
                  <a:pt x="435" y="470"/>
                </a:lnTo>
                <a:cubicBezTo>
                  <a:pt x="435" y="488"/>
                  <a:pt x="420" y="503"/>
                  <a:pt x="402" y="503"/>
                </a:cubicBezTo>
                <a:lnTo>
                  <a:pt x="402" y="503"/>
                </a:lnTo>
                <a:lnTo>
                  <a:pt x="67" y="503"/>
                </a:lnTo>
                <a:lnTo>
                  <a:pt x="67" y="503"/>
                </a:lnTo>
                <a:cubicBezTo>
                  <a:pt x="48" y="503"/>
                  <a:pt x="33" y="488"/>
                  <a:pt x="33" y="470"/>
                </a:cubicBezTo>
                <a:lnTo>
                  <a:pt x="33" y="470"/>
                </a:lnTo>
                <a:lnTo>
                  <a:pt x="33" y="202"/>
                </a:lnTo>
                <a:lnTo>
                  <a:pt x="33" y="202"/>
                </a:lnTo>
                <a:cubicBezTo>
                  <a:pt x="33" y="183"/>
                  <a:pt x="48" y="168"/>
                  <a:pt x="67" y="168"/>
                </a:cubicBezTo>
                <a:lnTo>
                  <a:pt x="67" y="168"/>
                </a:lnTo>
                <a:lnTo>
                  <a:pt x="117" y="168"/>
                </a:lnTo>
                <a:lnTo>
                  <a:pt x="117" y="223"/>
                </a:lnTo>
                <a:lnTo>
                  <a:pt x="117" y="223"/>
                </a:lnTo>
                <a:cubicBezTo>
                  <a:pt x="107" y="229"/>
                  <a:pt x="100" y="239"/>
                  <a:pt x="100" y="252"/>
                </a:cubicBezTo>
                <a:cubicBezTo>
                  <a:pt x="100" y="271"/>
                  <a:pt x="115" y="286"/>
                  <a:pt x="134" y="286"/>
                </a:cubicBezTo>
                <a:cubicBezTo>
                  <a:pt x="152" y="286"/>
                  <a:pt x="167" y="271"/>
                  <a:pt x="167" y="252"/>
                </a:cubicBezTo>
                <a:cubicBezTo>
                  <a:pt x="167" y="239"/>
                  <a:pt x="161" y="229"/>
                  <a:pt x="150" y="223"/>
                </a:cubicBezTo>
                <a:lnTo>
                  <a:pt x="150" y="223"/>
                </a:lnTo>
                <a:lnTo>
                  <a:pt x="150" y="168"/>
                </a:lnTo>
                <a:lnTo>
                  <a:pt x="318" y="168"/>
                </a:lnTo>
                <a:lnTo>
                  <a:pt x="318" y="223"/>
                </a:lnTo>
                <a:lnTo>
                  <a:pt x="318" y="223"/>
                </a:lnTo>
                <a:cubicBezTo>
                  <a:pt x="308" y="229"/>
                  <a:pt x="301" y="239"/>
                  <a:pt x="301" y="252"/>
                </a:cubicBezTo>
                <a:cubicBezTo>
                  <a:pt x="301" y="271"/>
                  <a:pt x="316" y="286"/>
                  <a:pt x="335" y="286"/>
                </a:cubicBezTo>
                <a:cubicBezTo>
                  <a:pt x="353" y="286"/>
                  <a:pt x="368" y="271"/>
                  <a:pt x="368" y="252"/>
                </a:cubicBezTo>
                <a:cubicBezTo>
                  <a:pt x="368" y="239"/>
                  <a:pt x="361" y="229"/>
                  <a:pt x="352" y="223"/>
                </a:cubicBezTo>
                <a:lnTo>
                  <a:pt x="352" y="223"/>
                </a:lnTo>
                <a:lnTo>
                  <a:pt x="352" y="168"/>
                </a:lnTo>
                <a:lnTo>
                  <a:pt x="402" y="168"/>
                </a:lnTo>
                <a:lnTo>
                  <a:pt x="402" y="168"/>
                </a:lnTo>
                <a:cubicBezTo>
                  <a:pt x="420" y="168"/>
                  <a:pt x="435" y="183"/>
                  <a:pt x="435" y="202"/>
                </a:cubicBezTo>
                <a:lnTo>
                  <a:pt x="435" y="202"/>
                </a:lnTo>
                <a:lnTo>
                  <a:pt x="435" y="470"/>
                </a:lnTo>
                <a:close/>
                <a:moveTo>
                  <a:pt x="150" y="124"/>
                </a:moveTo>
                <a:lnTo>
                  <a:pt x="150" y="124"/>
                </a:lnTo>
                <a:lnTo>
                  <a:pt x="150" y="124"/>
                </a:lnTo>
                <a:lnTo>
                  <a:pt x="150" y="124"/>
                </a:lnTo>
                <a:cubicBezTo>
                  <a:pt x="150" y="74"/>
                  <a:pt x="186" y="34"/>
                  <a:pt x="235" y="34"/>
                </a:cubicBezTo>
                <a:cubicBezTo>
                  <a:pt x="284" y="34"/>
                  <a:pt x="318" y="74"/>
                  <a:pt x="318" y="124"/>
                </a:cubicBezTo>
                <a:lnTo>
                  <a:pt x="318" y="124"/>
                </a:lnTo>
                <a:lnTo>
                  <a:pt x="318" y="135"/>
                </a:lnTo>
                <a:lnTo>
                  <a:pt x="150" y="135"/>
                </a:lnTo>
                <a:lnTo>
                  <a:pt x="150" y="124"/>
                </a:lnTo>
                <a:close/>
                <a:moveTo>
                  <a:pt x="418" y="135"/>
                </a:moveTo>
                <a:lnTo>
                  <a:pt x="418" y="135"/>
                </a:lnTo>
                <a:lnTo>
                  <a:pt x="418" y="135"/>
                </a:lnTo>
                <a:lnTo>
                  <a:pt x="352" y="135"/>
                </a:lnTo>
                <a:lnTo>
                  <a:pt x="352" y="124"/>
                </a:lnTo>
                <a:lnTo>
                  <a:pt x="352" y="124"/>
                </a:lnTo>
                <a:cubicBezTo>
                  <a:pt x="352" y="56"/>
                  <a:pt x="303" y="0"/>
                  <a:pt x="235" y="0"/>
                </a:cubicBezTo>
                <a:cubicBezTo>
                  <a:pt x="166" y="0"/>
                  <a:pt x="117" y="56"/>
                  <a:pt x="117" y="124"/>
                </a:cubicBezTo>
                <a:lnTo>
                  <a:pt x="117" y="124"/>
                </a:lnTo>
                <a:lnTo>
                  <a:pt x="117" y="135"/>
                </a:lnTo>
                <a:lnTo>
                  <a:pt x="50" y="135"/>
                </a:lnTo>
                <a:lnTo>
                  <a:pt x="50" y="135"/>
                </a:lnTo>
                <a:cubicBezTo>
                  <a:pt x="22" y="135"/>
                  <a:pt x="0" y="157"/>
                  <a:pt x="0" y="185"/>
                </a:cubicBezTo>
                <a:lnTo>
                  <a:pt x="0" y="185"/>
                </a:lnTo>
                <a:lnTo>
                  <a:pt x="0" y="487"/>
                </a:lnTo>
                <a:lnTo>
                  <a:pt x="0" y="487"/>
                </a:lnTo>
                <a:cubicBezTo>
                  <a:pt x="0" y="514"/>
                  <a:pt x="22" y="537"/>
                  <a:pt x="50" y="537"/>
                </a:cubicBezTo>
                <a:lnTo>
                  <a:pt x="50" y="537"/>
                </a:lnTo>
                <a:lnTo>
                  <a:pt x="418" y="537"/>
                </a:lnTo>
                <a:lnTo>
                  <a:pt x="418" y="537"/>
                </a:lnTo>
                <a:cubicBezTo>
                  <a:pt x="446" y="537"/>
                  <a:pt x="468" y="514"/>
                  <a:pt x="468" y="487"/>
                </a:cubicBezTo>
                <a:lnTo>
                  <a:pt x="468" y="487"/>
                </a:lnTo>
                <a:lnTo>
                  <a:pt x="468" y="185"/>
                </a:lnTo>
                <a:lnTo>
                  <a:pt x="468" y="185"/>
                </a:lnTo>
                <a:cubicBezTo>
                  <a:pt x="468" y="157"/>
                  <a:pt x="446" y="135"/>
                  <a:pt x="418" y="1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3747689" y="5576869"/>
            <a:ext cx="144463" cy="193675"/>
          </a:xfrm>
          <a:custGeom>
            <a:avLst/>
            <a:gdLst>
              <a:gd name="T0" fmla="*/ 33 w 402"/>
              <a:gd name="T1" fmla="*/ 203 h 537"/>
              <a:gd name="T2" fmla="*/ 33 w 402"/>
              <a:gd name="T3" fmla="*/ 203 h 537"/>
              <a:gd name="T4" fmla="*/ 33 w 402"/>
              <a:gd name="T5" fmla="*/ 203 h 537"/>
              <a:gd name="T6" fmla="*/ 33 w 402"/>
              <a:gd name="T7" fmla="*/ 203 h 537"/>
              <a:gd name="T8" fmla="*/ 200 w 402"/>
              <a:gd name="T9" fmla="*/ 34 h 537"/>
              <a:gd name="T10" fmla="*/ 368 w 402"/>
              <a:gd name="T11" fmla="*/ 203 h 537"/>
              <a:gd name="T12" fmla="*/ 200 w 402"/>
              <a:gd name="T13" fmla="*/ 486 h 537"/>
              <a:gd name="T14" fmla="*/ 33 w 402"/>
              <a:gd name="T15" fmla="*/ 203 h 537"/>
              <a:gd name="T16" fmla="*/ 200 w 402"/>
              <a:gd name="T17" fmla="*/ 0 h 537"/>
              <a:gd name="T18" fmla="*/ 200 w 402"/>
              <a:gd name="T19" fmla="*/ 0 h 537"/>
              <a:gd name="T20" fmla="*/ 200 w 402"/>
              <a:gd name="T21" fmla="*/ 0 h 537"/>
              <a:gd name="T22" fmla="*/ 200 w 402"/>
              <a:gd name="T23" fmla="*/ 0 h 537"/>
              <a:gd name="T24" fmla="*/ 0 w 402"/>
              <a:gd name="T25" fmla="*/ 201 h 537"/>
              <a:gd name="T26" fmla="*/ 200 w 402"/>
              <a:gd name="T27" fmla="*/ 536 h 537"/>
              <a:gd name="T28" fmla="*/ 401 w 402"/>
              <a:gd name="T29" fmla="*/ 201 h 537"/>
              <a:gd name="T30" fmla="*/ 200 w 402"/>
              <a:gd name="T31" fmla="*/ 0 h 537"/>
              <a:gd name="T32" fmla="*/ 200 w 402"/>
              <a:gd name="T33" fmla="*/ 234 h 537"/>
              <a:gd name="T34" fmla="*/ 200 w 402"/>
              <a:gd name="T35" fmla="*/ 234 h 537"/>
              <a:gd name="T36" fmla="*/ 200 w 402"/>
              <a:gd name="T37" fmla="*/ 234 h 537"/>
              <a:gd name="T38" fmla="*/ 200 w 402"/>
              <a:gd name="T39" fmla="*/ 234 h 537"/>
              <a:gd name="T40" fmla="*/ 167 w 402"/>
              <a:gd name="T41" fmla="*/ 201 h 537"/>
              <a:gd name="T42" fmla="*/ 200 w 402"/>
              <a:gd name="T43" fmla="*/ 167 h 537"/>
              <a:gd name="T44" fmla="*/ 234 w 402"/>
              <a:gd name="T45" fmla="*/ 201 h 537"/>
              <a:gd name="T46" fmla="*/ 200 w 402"/>
              <a:gd name="T47" fmla="*/ 234 h 537"/>
              <a:gd name="T48" fmla="*/ 200 w 402"/>
              <a:gd name="T49" fmla="*/ 134 h 537"/>
              <a:gd name="T50" fmla="*/ 200 w 402"/>
              <a:gd name="T51" fmla="*/ 134 h 537"/>
              <a:gd name="T52" fmla="*/ 200 w 402"/>
              <a:gd name="T53" fmla="*/ 134 h 537"/>
              <a:gd name="T54" fmla="*/ 200 w 402"/>
              <a:gd name="T55" fmla="*/ 134 h 537"/>
              <a:gd name="T56" fmla="*/ 134 w 402"/>
              <a:gd name="T57" fmla="*/ 201 h 537"/>
              <a:gd name="T58" fmla="*/ 200 w 402"/>
              <a:gd name="T59" fmla="*/ 268 h 537"/>
              <a:gd name="T60" fmla="*/ 267 w 402"/>
              <a:gd name="T61" fmla="*/ 201 h 537"/>
              <a:gd name="T62" fmla="*/ 200 w 402"/>
              <a:gd name="T63" fmla="*/ 13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2" h="537">
                <a:moveTo>
                  <a:pt x="33" y="203"/>
                </a:moveTo>
                <a:lnTo>
                  <a:pt x="33" y="203"/>
                </a:lnTo>
                <a:lnTo>
                  <a:pt x="33" y="203"/>
                </a:lnTo>
                <a:lnTo>
                  <a:pt x="33" y="203"/>
                </a:lnTo>
                <a:cubicBezTo>
                  <a:pt x="33" y="110"/>
                  <a:pt x="108" y="34"/>
                  <a:pt x="200" y="34"/>
                </a:cubicBezTo>
                <a:cubicBezTo>
                  <a:pt x="293" y="34"/>
                  <a:pt x="368" y="110"/>
                  <a:pt x="368" y="203"/>
                </a:cubicBezTo>
                <a:cubicBezTo>
                  <a:pt x="368" y="312"/>
                  <a:pt x="200" y="486"/>
                  <a:pt x="200" y="486"/>
                </a:cubicBezTo>
                <a:cubicBezTo>
                  <a:pt x="200" y="486"/>
                  <a:pt x="33" y="314"/>
                  <a:pt x="33" y="203"/>
                </a:cubicBezTo>
                <a:close/>
                <a:moveTo>
                  <a:pt x="200" y="0"/>
                </a:moveTo>
                <a:lnTo>
                  <a:pt x="200" y="0"/>
                </a:lnTo>
                <a:lnTo>
                  <a:pt x="200" y="0"/>
                </a:lnTo>
                <a:lnTo>
                  <a:pt x="200" y="0"/>
                </a:lnTo>
                <a:cubicBezTo>
                  <a:pt x="89" y="0"/>
                  <a:pt x="0" y="90"/>
                  <a:pt x="0" y="201"/>
                </a:cubicBezTo>
                <a:cubicBezTo>
                  <a:pt x="0" y="333"/>
                  <a:pt x="200" y="536"/>
                  <a:pt x="200" y="536"/>
                </a:cubicBezTo>
                <a:cubicBezTo>
                  <a:pt x="200" y="536"/>
                  <a:pt x="401" y="331"/>
                  <a:pt x="401" y="201"/>
                </a:cubicBezTo>
                <a:cubicBezTo>
                  <a:pt x="401" y="90"/>
                  <a:pt x="312" y="0"/>
                  <a:pt x="200" y="0"/>
                </a:cubicBezTo>
                <a:close/>
                <a:moveTo>
                  <a:pt x="200" y="234"/>
                </a:moveTo>
                <a:lnTo>
                  <a:pt x="200" y="234"/>
                </a:lnTo>
                <a:lnTo>
                  <a:pt x="200" y="234"/>
                </a:lnTo>
                <a:lnTo>
                  <a:pt x="200" y="234"/>
                </a:lnTo>
                <a:cubicBezTo>
                  <a:pt x="182" y="234"/>
                  <a:pt x="167" y="220"/>
                  <a:pt x="167" y="201"/>
                </a:cubicBezTo>
                <a:cubicBezTo>
                  <a:pt x="167" y="182"/>
                  <a:pt x="182" y="167"/>
                  <a:pt x="200" y="167"/>
                </a:cubicBezTo>
                <a:cubicBezTo>
                  <a:pt x="219" y="167"/>
                  <a:pt x="234" y="182"/>
                  <a:pt x="234" y="201"/>
                </a:cubicBezTo>
                <a:cubicBezTo>
                  <a:pt x="234" y="220"/>
                  <a:pt x="219" y="234"/>
                  <a:pt x="200" y="234"/>
                </a:cubicBezTo>
                <a:close/>
                <a:moveTo>
                  <a:pt x="200" y="134"/>
                </a:moveTo>
                <a:lnTo>
                  <a:pt x="200" y="134"/>
                </a:lnTo>
                <a:lnTo>
                  <a:pt x="200" y="134"/>
                </a:lnTo>
                <a:lnTo>
                  <a:pt x="200" y="134"/>
                </a:lnTo>
                <a:cubicBezTo>
                  <a:pt x="164" y="134"/>
                  <a:pt x="134" y="164"/>
                  <a:pt x="134" y="201"/>
                </a:cubicBezTo>
                <a:cubicBezTo>
                  <a:pt x="134" y="238"/>
                  <a:pt x="164" y="268"/>
                  <a:pt x="200" y="268"/>
                </a:cubicBezTo>
                <a:cubicBezTo>
                  <a:pt x="238" y="268"/>
                  <a:pt x="267" y="238"/>
                  <a:pt x="267" y="201"/>
                </a:cubicBezTo>
                <a:cubicBezTo>
                  <a:pt x="267" y="164"/>
                  <a:pt x="238" y="134"/>
                  <a:pt x="200" y="13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5881289" y="5040294"/>
            <a:ext cx="169863" cy="193675"/>
          </a:xfrm>
          <a:custGeom>
            <a:avLst/>
            <a:gdLst>
              <a:gd name="T0" fmla="*/ 101 w 470"/>
              <a:gd name="T1" fmla="*/ 352 h 537"/>
              <a:gd name="T2" fmla="*/ 368 w 470"/>
              <a:gd name="T3" fmla="*/ 352 h 537"/>
              <a:gd name="T4" fmla="*/ 101 w 470"/>
              <a:gd name="T5" fmla="*/ 318 h 537"/>
              <a:gd name="T6" fmla="*/ 101 w 470"/>
              <a:gd name="T7" fmla="*/ 285 h 537"/>
              <a:gd name="T8" fmla="*/ 101 w 470"/>
              <a:gd name="T9" fmla="*/ 285 h 537"/>
              <a:gd name="T10" fmla="*/ 368 w 470"/>
              <a:gd name="T11" fmla="*/ 252 h 537"/>
              <a:gd name="T12" fmla="*/ 101 w 470"/>
              <a:gd name="T13" fmla="*/ 285 h 537"/>
              <a:gd name="T14" fmla="*/ 435 w 470"/>
              <a:gd name="T15" fmla="*/ 469 h 537"/>
              <a:gd name="T16" fmla="*/ 435 w 470"/>
              <a:gd name="T17" fmla="*/ 469 h 537"/>
              <a:gd name="T18" fmla="*/ 402 w 470"/>
              <a:gd name="T19" fmla="*/ 502 h 537"/>
              <a:gd name="T20" fmla="*/ 67 w 470"/>
              <a:gd name="T21" fmla="*/ 502 h 537"/>
              <a:gd name="T22" fmla="*/ 34 w 470"/>
              <a:gd name="T23" fmla="*/ 469 h 537"/>
              <a:gd name="T24" fmla="*/ 34 w 470"/>
              <a:gd name="T25" fmla="*/ 67 h 537"/>
              <a:gd name="T26" fmla="*/ 67 w 470"/>
              <a:gd name="T27" fmla="*/ 34 h 537"/>
              <a:gd name="T28" fmla="*/ 284 w 470"/>
              <a:gd name="T29" fmla="*/ 134 h 537"/>
              <a:gd name="T30" fmla="*/ 335 w 470"/>
              <a:gd name="T31" fmla="*/ 185 h 537"/>
              <a:gd name="T32" fmla="*/ 435 w 470"/>
              <a:gd name="T33" fmla="*/ 185 h 537"/>
              <a:gd name="T34" fmla="*/ 318 w 470"/>
              <a:gd name="T35" fmla="*/ 50 h 537"/>
              <a:gd name="T36" fmla="*/ 318 w 470"/>
              <a:gd name="T37" fmla="*/ 50 h 537"/>
              <a:gd name="T38" fmla="*/ 352 w 470"/>
              <a:gd name="T39" fmla="*/ 151 h 537"/>
              <a:gd name="T40" fmla="*/ 318 w 470"/>
              <a:gd name="T41" fmla="*/ 118 h 537"/>
              <a:gd name="T42" fmla="*/ 318 w 470"/>
              <a:gd name="T43" fmla="*/ 50 h 537"/>
              <a:gd name="T44" fmla="*/ 318 w 470"/>
              <a:gd name="T45" fmla="*/ 0 h 537"/>
              <a:gd name="T46" fmla="*/ 51 w 470"/>
              <a:gd name="T47" fmla="*/ 0 h 537"/>
              <a:gd name="T48" fmla="*/ 0 w 470"/>
              <a:gd name="T49" fmla="*/ 50 h 537"/>
              <a:gd name="T50" fmla="*/ 0 w 470"/>
              <a:gd name="T51" fmla="*/ 486 h 537"/>
              <a:gd name="T52" fmla="*/ 51 w 470"/>
              <a:gd name="T53" fmla="*/ 536 h 537"/>
              <a:gd name="T54" fmla="*/ 419 w 470"/>
              <a:gd name="T55" fmla="*/ 536 h 537"/>
              <a:gd name="T56" fmla="*/ 469 w 470"/>
              <a:gd name="T57" fmla="*/ 486 h 537"/>
              <a:gd name="T58" fmla="*/ 469 w 470"/>
              <a:gd name="T59" fmla="*/ 151 h 537"/>
              <a:gd name="T60" fmla="*/ 101 w 470"/>
              <a:gd name="T61" fmla="*/ 151 h 537"/>
              <a:gd name="T62" fmla="*/ 101 w 470"/>
              <a:gd name="T63" fmla="*/ 151 h 537"/>
              <a:gd name="T64" fmla="*/ 201 w 470"/>
              <a:gd name="T65" fmla="*/ 118 h 537"/>
              <a:gd name="T66" fmla="*/ 101 w 470"/>
              <a:gd name="T67" fmla="*/ 151 h 537"/>
              <a:gd name="T68" fmla="*/ 101 w 470"/>
              <a:gd name="T69" fmla="*/ 419 h 537"/>
              <a:gd name="T70" fmla="*/ 368 w 470"/>
              <a:gd name="T71" fmla="*/ 419 h 537"/>
              <a:gd name="T72" fmla="*/ 101 w 470"/>
              <a:gd name="T73" fmla="*/ 385 h 537"/>
              <a:gd name="T74" fmla="*/ 101 w 470"/>
              <a:gd name="T75" fmla="*/ 218 h 537"/>
              <a:gd name="T76" fmla="*/ 101 w 470"/>
              <a:gd name="T77" fmla="*/ 218 h 537"/>
              <a:gd name="T78" fmla="*/ 201 w 470"/>
              <a:gd name="T79" fmla="*/ 185 h 537"/>
              <a:gd name="T80" fmla="*/ 101 w 470"/>
              <a:gd name="T81" fmla="*/ 21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70" h="537">
                <a:moveTo>
                  <a:pt x="101" y="352"/>
                </a:moveTo>
                <a:lnTo>
                  <a:pt x="101" y="352"/>
                </a:lnTo>
                <a:lnTo>
                  <a:pt x="101" y="352"/>
                </a:lnTo>
                <a:lnTo>
                  <a:pt x="368" y="352"/>
                </a:lnTo>
                <a:lnTo>
                  <a:pt x="368" y="318"/>
                </a:lnTo>
                <a:lnTo>
                  <a:pt x="101" y="318"/>
                </a:lnTo>
                <a:lnTo>
                  <a:pt x="101" y="352"/>
                </a:lnTo>
                <a:close/>
                <a:moveTo>
                  <a:pt x="101" y="285"/>
                </a:moveTo>
                <a:lnTo>
                  <a:pt x="101" y="285"/>
                </a:lnTo>
                <a:lnTo>
                  <a:pt x="101" y="285"/>
                </a:lnTo>
                <a:lnTo>
                  <a:pt x="368" y="285"/>
                </a:lnTo>
                <a:lnTo>
                  <a:pt x="368" y="252"/>
                </a:lnTo>
                <a:lnTo>
                  <a:pt x="101" y="252"/>
                </a:lnTo>
                <a:lnTo>
                  <a:pt x="101" y="285"/>
                </a:lnTo>
                <a:close/>
                <a:moveTo>
                  <a:pt x="435" y="469"/>
                </a:moveTo>
                <a:lnTo>
                  <a:pt x="435" y="469"/>
                </a:lnTo>
                <a:lnTo>
                  <a:pt x="435" y="469"/>
                </a:lnTo>
                <a:lnTo>
                  <a:pt x="435" y="469"/>
                </a:lnTo>
                <a:cubicBezTo>
                  <a:pt x="435" y="487"/>
                  <a:pt x="420" y="502"/>
                  <a:pt x="402" y="502"/>
                </a:cubicBezTo>
                <a:lnTo>
                  <a:pt x="402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4" y="487"/>
                  <a:pt x="34" y="469"/>
                </a:cubicBezTo>
                <a:lnTo>
                  <a:pt x="34" y="469"/>
                </a:lnTo>
                <a:lnTo>
                  <a:pt x="34" y="67"/>
                </a:lnTo>
                <a:lnTo>
                  <a:pt x="34" y="67"/>
                </a:lnTo>
                <a:cubicBezTo>
                  <a:pt x="34" y="49"/>
                  <a:pt x="48" y="34"/>
                  <a:pt x="67" y="34"/>
                </a:cubicBezTo>
                <a:lnTo>
                  <a:pt x="67" y="34"/>
                </a:lnTo>
                <a:lnTo>
                  <a:pt x="284" y="34"/>
                </a:lnTo>
                <a:lnTo>
                  <a:pt x="284" y="134"/>
                </a:lnTo>
                <a:lnTo>
                  <a:pt x="284" y="134"/>
                </a:lnTo>
                <a:cubicBezTo>
                  <a:pt x="284" y="162"/>
                  <a:pt x="307" y="185"/>
                  <a:pt x="335" y="185"/>
                </a:cubicBezTo>
                <a:lnTo>
                  <a:pt x="335" y="185"/>
                </a:lnTo>
                <a:lnTo>
                  <a:pt x="435" y="185"/>
                </a:lnTo>
                <a:lnTo>
                  <a:pt x="435" y="469"/>
                </a:lnTo>
                <a:close/>
                <a:moveTo>
                  <a:pt x="318" y="50"/>
                </a:moveTo>
                <a:lnTo>
                  <a:pt x="318" y="50"/>
                </a:lnTo>
                <a:lnTo>
                  <a:pt x="318" y="50"/>
                </a:lnTo>
                <a:lnTo>
                  <a:pt x="419" y="151"/>
                </a:lnTo>
                <a:lnTo>
                  <a:pt x="352" y="151"/>
                </a:lnTo>
                <a:lnTo>
                  <a:pt x="352" y="151"/>
                </a:lnTo>
                <a:cubicBezTo>
                  <a:pt x="333" y="151"/>
                  <a:pt x="318" y="136"/>
                  <a:pt x="318" y="118"/>
                </a:cubicBezTo>
                <a:lnTo>
                  <a:pt x="318" y="118"/>
                </a:lnTo>
                <a:lnTo>
                  <a:pt x="318" y="50"/>
                </a:lnTo>
                <a:close/>
                <a:moveTo>
                  <a:pt x="318" y="0"/>
                </a:moveTo>
                <a:lnTo>
                  <a:pt x="318" y="0"/>
                </a:lnTo>
                <a:lnTo>
                  <a:pt x="318" y="0"/>
                </a:lnTo>
                <a:lnTo>
                  <a:pt x="51" y="0"/>
                </a:lnTo>
                <a:lnTo>
                  <a:pt x="51" y="0"/>
                </a:lnTo>
                <a:cubicBezTo>
                  <a:pt x="22" y="0"/>
                  <a:pt x="0" y="23"/>
                  <a:pt x="0" y="50"/>
                </a:cubicBezTo>
                <a:lnTo>
                  <a:pt x="0" y="50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1" y="536"/>
                </a:cubicBezTo>
                <a:lnTo>
                  <a:pt x="51" y="536"/>
                </a:lnTo>
                <a:lnTo>
                  <a:pt x="419" y="536"/>
                </a:lnTo>
                <a:lnTo>
                  <a:pt x="419" y="536"/>
                </a:lnTo>
                <a:cubicBezTo>
                  <a:pt x="446" y="536"/>
                  <a:pt x="469" y="513"/>
                  <a:pt x="469" y="486"/>
                </a:cubicBezTo>
                <a:lnTo>
                  <a:pt x="469" y="486"/>
                </a:lnTo>
                <a:lnTo>
                  <a:pt x="469" y="151"/>
                </a:lnTo>
                <a:lnTo>
                  <a:pt x="318" y="0"/>
                </a:lnTo>
                <a:close/>
                <a:moveTo>
                  <a:pt x="101" y="151"/>
                </a:moveTo>
                <a:lnTo>
                  <a:pt x="101" y="151"/>
                </a:lnTo>
                <a:lnTo>
                  <a:pt x="101" y="151"/>
                </a:lnTo>
                <a:lnTo>
                  <a:pt x="201" y="151"/>
                </a:lnTo>
                <a:lnTo>
                  <a:pt x="201" y="118"/>
                </a:lnTo>
                <a:lnTo>
                  <a:pt x="101" y="118"/>
                </a:lnTo>
                <a:lnTo>
                  <a:pt x="101" y="151"/>
                </a:lnTo>
                <a:close/>
                <a:moveTo>
                  <a:pt x="101" y="419"/>
                </a:moveTo>
                <a:lnTo>
                  <a:pt x="101" y="419"/>
                </a:lnTo>
                <a:lnTo>
                  <a:pt x="101" y="419"/>
                </a:lnTo>
                <a:lnTo>
                  <a:pt x="368" y="419"/>
                </a:lnTo>
                <a:lnTo>
                  <a:pt x="368" y="385"/>
                </a:lnTo>
                <a:lnTo>
                  <a:pt x="101" y="385"/>
                </a:lnTo>
                <a:lnTo>
                  <a:pt x="101" y="419"/>
                </a:lnTo>
                <a:close/>
                <a:moveTo>
                  <a:pt x="101" y="218"/>
                </a:moveTo>
                <a:lnTo>
                  <a:pt x="101" y="218"/>
                </a:lnTo>
                <a:lnTo>
                  <a:pt x="101" y="218"/>
                </a:lnTo>
                <a:lnTo>
                  <a:pt x="201" y="218"/>
                </a:lnTo>
                <a:lnTo>
                  <a:pt x="201" y="185"/>
                </a:lnTo>
                <a:lnTo>
                  <a:pt x="101" y="185"/>
                </a:lnTo>
                <a:lnTo>
                  <a:pt x="101" y="21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5332014" y="5040294"/>
            <a:ext cx="193675" cy="193675"/>
          </a:xfrm>
          <a:custGeom>
            <a:avLst/>
            <a:gdLst>
              <a:gd name="T0" fmla="*/ 435 w 536"/>
              <a:gd name="T1" fmla="*/ 285 h 537"/>
              <a:gd name="T2" fmla="*/ 468 w 536"/>
              <a:gd name="T3" fmla="*/ 285 h 537"/>
              <a:gd name="T4" fmla="*/ 435 w 536"/>
              <a:gd name="T5" fmla="*/ 0 h 537"/>
              <a:gd name="T6" fmla="*/ 268 w 536"/>
              <a:gd name="T7" fmla="*/ 218 h 537"/>
              <a:gd name="T8" fmla="*/ 268 w 536"/>
              <a:gd name="T9" fmla="*/ 218 h 537"/>
              <a:gd name="T10" fmla="*/ 218 w 536"/>
              <a:gd name="T11" fmla="*/ 168 h 537"/>
              <a:gd name="T12" fmla="*/ 318 w 536"/>
              <a:gd name="T13" fmla="*/ 168 h 537"/>
              <a:gd name="T14" fmla="*/ 285 w 536"/>
              <a:gd name="T15" fmla="*/ 85 h 537"/>
              <a:gd name="T16" fmla="*/ 285 w 536"/>
              <a:gd name="T17" fmla="*/ 85 h 537"/>
              <a:gd name="T18" fmla="*/ 251 w 536"/>
              <a:gd name="T19" fmla="*/ 0 h 537"/>
              <a:gd name="T20" fmla="*/ 251 w 536"/>
              <a:gd name="T21" fmla="*/ 85 h 537"/>
              <a:gd name="T22" fmla="*/ 251 w 536"/>
              <a:gd name="T23" fmla="*/ 249 h 537"/>
              <a:gd name="T24" fmla="*/ 251 w 536"/>
              <a:gd name="T25" fmla="*/ 536 h 537"/>
              <a:gd name="T26" fmla="*/ 285 w 536"/>
              <a:gd name="T27" fmla="*/ 249 h 537"/>
              <a:gd name="T28" fmla="*/ 352 w 536"/>
              <a:gd name="T29" fmla="*/ 168 h 537"/>
              <a:gd name="T30" fmla="*/ 83 w 536"/>
              <a:gd name="T31" fmla="*/ 418 h 537"/>
              <a:gd name="T32" fmla="*/ 83 w 536"/>
              <a:gd name="T33" fmla="*/ 418 h 537"/>
              <a:gd name="T34" fmla="*/ 33 w 536"/>
              <a:gd name="T35" fmla="*/ 368 h 537"/>
              <a:gd name="T36" fmla="*/ 133 w 536"/>
              <a:gd name="T37" fmla="*/ 368 h 537"/>
              <a:gd name="T38" fmla="*/ 83 w 536"/>
              <a:gd name="T39" fmla="*/ 285 h 537"/>
              <a:gd name="T40" fmla="*/ 83 w 536"/>
              <a:gd name="T41" fmla="*/ 285 h 537"/>
              <a:gd name="T42" fmla="*/ 0 w 536"/>
              <a:gd name="T43" fmla="*/ 368 h 537"/>
              <a:gd name="T44" fmla="*/ 66 w 536"/>
              <a:gd name="T45" fmla="*/ 451 h 537"/>
              <a:gd name="T46" fmla="*/ 100 w 536"/>
              <a:gd name="T47" fmla="*/ 536 h 537"/>
              <a:gd name="T48" fmla="*/ 100 w 536"/>
              <a:gd name="T49" fmla="*/ 451 h 537"/>
              <a:gd name="T50" fmla="*/ 83 w 536"/>
              <a:gd name="T51" fmla="*/ 285 h 537"/>
              <a:gd name="T52" fmla="*/ 66 w 536"/>
              <a:gd name="T53" fmla="*/ 285 h 537"/>
              <a:gd name="T54" fmla="*/ 100 w 536"/>
              <a:gd name="T55" fmla="*/ 285 h 537"/>
              <a:gd name="T56" fmla="*/ 66 w 536"/>
              <a:gd name="T57" fmla="*/ 0 h 537"/>
              <a:gd name="T58" fmla="*/ 452 w 536"/>
              <a:gd name="T59" fmla="*/ 418 h 537"/>
              <a:gd name="T60" fmla="*/ 452 w 536"/>
              <a:gd name="T61" fmla="*/ 418 h 537"/>
              <a:gd name="T62" fmla="*/ 402 w 536"/>
              <a:gd name="T63" fmla="*/ 368 h 537"/>
              <a:gd name="T64" fmla="*/ 502 w 536"/>
              <a:gd name="T65" fmla="*/ 368 h 537"/>
              <a:gd name="T66" fmla="*/ 452 w 536"/>
              <a:gd name="T67" fmla="*/ 285 h 537"/>
              <a:gd name="T68" fmla="*/ 452 w 536"/>
              <a:gd name="T69" fmla="*/ 285 h 537"/>
              <a:gd name="T70" fmla="*/ 368 w 536"/>
              <a:gd name="T71" fmla="*/ 368 h 537"/>
              <a:gd name="T72" fmla="*/ 435 w 536"/>
              <a:gd name="T73" fmla="*/ 451 h 537"/>
              <a:gd name="T74" fmla="*/ 468 w 536"/>
              <a:gd name="T75" fmla="*/ 536 h 537"/>
              <a:gd name="T76" fmla="*/ 468 w 536"/>
              <a:gd name="T77" fmla="*/ 451 h 537"/>
              <a:gd name="T78" fmla="*/ 452 w 536"/>
              <a:gd name="T79" fmla="*/ 28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6" h="537">
                <a:moveTo>
                  <a:pt x="435" y="285"/>
                </a:moveTo>
                <a:lnTo>
                  <a:pt x="435" y="285"/>
                </a:lnTo>
                <a:lnTo>
                  <a:pt x="435" y="285"/>
                </a:lnTo>
                <a:lnTo>
                  <a:pt x="468" y="285"/>
                </a:lnTo>
                <a:lnTo>
                  <a:pt x="468" y="0"/>
                </a:lnTo>
                <a:lnTo>
                  <a:pt x="435" y="0"/>
                </a:lnTo>
                <a:lnTo>
                  <a:pt x="435" y="285"/>
                </a:lnTo>
                <a:close/>
                <a:moveTo>
                  <a:pt x="268" y="218"/>
                </a:moveTo>
                <a:lnTo>
                  <a:pt x="268" y="218"/>
                </a:lnTo>
                <a:lnTo>
                  <a:pt x="268" y="218"/>
                </a:lnTo>
                <a:lnTo>
                  <a:pt x="268" y="218"/>
                </a:lnTo>
                <a:cubicBezTo>
                  <a:pt x="240" y="218"/>
                  <a:pt x="218" y="195"/>
                  <a:pt x="218" y="168"/>
                </a:cubicBezTo>
                <a:cubicBezTo>
                  <a:pt x="218" y="140"/>
                  <a:pt x="240" y="118"/>
                  <a:pt x="268" y="118"/>
                </a:cubicBezTo>
                <a:cubicBezTo>
                  <a:pt x="295" y="118"/>
                  <a:pt x="318" y="140"/>
                  <a:pt x="318" y="168"/>
                </a:cubicBezTo>
                <a:cubicBezTo>
                  <a:pt x="318" y="195"/>
                  <a:pt x="295" y="218"/>
                  <a:pt x="268" y="218"/>
                </a:cubicBezTo>
                <a:close/>
                <a:moveTo>
                  <a:pt x="285" y="85"/>
                </a:moveTo>
                <a:lnTo>
                  <a:pt x="285" y="85"/>
                </a:lnTo>
                <a:lnTo>
                  <a:pt x="285" y="85"/>
                </a:lnTo>
                <a:lnTo>
                  <a:pt x="285" y="0"/>
                </a:lnTo>
                <a:lnTo>
                  <a:pt x="251" y="0"/>
                </a:lnTo>
                <a:lnTo>
                  <a:pt x="251" y="85"/>
                </a:lnTo>
                <a:lnTo>
                  <a:pt x="251" y="85"/>
                </a:lnTo>
                <a:cubicBezTo>
                  <a:pt x="213" y="93"/>
                  <a:pt x="184" y="127"/>
                  <a:pt x="184" y="168"/>
                </a:cubicBezTo>
                <a:cubicBezTo>
                  <a:pt x="184" y="208"/>
                  <a:pt x="213" y="242"/>
                  <a:pt x="251" y="249"/>
                </a:cubicBezTo>
                <a:lnTo>
                  <a:pt x="251" y="249"/>
                </a:lnTo>
                <a:lnTo>
                  <a:pt x="251" y="536"/>
                </a:lnTo>
                <a:lnTo>
                  <a:pt x="285" y="536"/>
                </a:lnTo>
                <a:lnTo>
                  <a:pt x="285" y="249"/>
                </a:lnTo>
                <a:lnTo>
                  <a:pt x="285" y="249"/>
                </a:lnTo>
                <a:cubicBezTo>
                  <a:pt x="323" y="242"/>
                  <a:pt x="352" y="208"/>
                  <a:pt x="352" y="168"/>
                </a:cubicBezTo>
                <a:cubicBezTo>
                  <a:pt x="352" y="127"/>
                  <a:pt x="323" y="93"/>
                  <a:pt x="285" y="85"/>
                </a:cubicBezTo>
                <a:close/>
                <a:moveTo>
                  <a:pt x="83" y="418"/>
                </a:moveTo>
                <a:lnTo>
                  <a:pt x="83" y="418"/>
                </a:lnTo>
                <a:lnTo>
                  <a:pt x="83" y="418"/>
                </a:lnTo>
                <a:lnTo>
                  <a:pt x="83" y="418"/>
                </a:lnTo>
                <a:cubicBezTo>
                  <a:pt x="56" y="418"/>
                  <a:pt x="33" y="397"/>
                  <a:pt x="33" y="368"/>
                </a:cubicBezTo>
                <a:cubicBezTo>
                  <a:pt x="33" y="341"/>
                  <a:pt x="56" y="318"/>
                  <a:pt x="83" y="318"/>
                </a:cubicBezTo>
                <a:cubicBezTo>
                  <a:pt x="112" y="318"/>
                  <a:pt x="133" y="341"/>
                  <a:pt x="133" y="368"/>
                </a:cubicBezTo>
                <a:cubicBezTo>
                  <a:pt x="133" y="397"/>
                  <a:pt x="112" y="418"/>
                  <a:pt x="83" y="418"/>
                </a:cubicBezTo>
                <a:close/>
                <a:moveTo>
                  <a:pt x="83" y="285"/>
                </a:moveTo>
                <a:lnTo>
                  <a:pt x="83" y="285"/>
                </a:lnTo>
                <a:lnTo>
                  <a:pt x="83" y="285"/>
                </a:lnTo>
                <a:lnTo>
                  <a:pt x="83" y="285"/>
                </a:lnTo>
                <a:cubicBezTo>
                  <a:pt x="38" y="285"/>
                  <a:pt x="0" y="323"/>
                  <a:pt x="0" y="368"/>
                </a:cubicBezTo>
                <a:cubicBezTo>
                  <a:pt x="0" y="409"/>
                  <a:pt x="28" y="443"/>
                  <a:pt x="66" y="451"/>
                </a:cubicBezTo>
                <a:lnTo>
                  <a:pt x="66" y="451"/>
                </a:lnTo>
                <a:lnTo>
                  <a:pt x="66" y="536"/>
                </a:lnTo>
                <a:lnTo>
                  <a:pt x="100" y="536"/>
                </a:lnTo>
                <a:lnTo>
                  <a:pt x="100" y="451"/>
                </a:lnTo>
                <a:lnTo>
                  <a:pt x="100" y="451"/>
                </a:lnTo>
                <a:cubicBezTo>
                  <a:pt x="138" y="443"/>
                  <a:pt x="167" y="409"/>
                  <a:pt x="167" y="368"/>
                </a:cubicBezTo>
                <a:cubicBezTo>
                  <a:pt x="167" y="323"/>
                  <a:pt x="130" y="285"/>
                  <a:pt x="83" y="285"/>
                </a:cubicBezTo>
                <a:close/>
                <a:moveTo>
                  <a:pt x="66" y="285"/>
                </a:moveTo>
                <a:lnTo>
                  <a:pt x="66" y="285"/>
                </a:lnTo>
                <a:lnTo>
                  <a:pt x="66" y="285"/>
                </a:lnTo>
                <a:lnTo>
                  <a:pt x="100" y="285"/>
                </a:lnTo>
                <a:lnTo>
                  <a:pt x="100" y="0"/>
                </a:lnTo>
                <a:lnTo>
                  <a:pt x="66" y="0"/>
                </a:lnTo>
                <a:lnTo>
                  <a:pt x="66" y="285"/>
                </a:lnTo>
                <a:close/>
                <a:moveTo>
                  <a:pt x="452" y="418"/>
                </a:moveTo>
                <a:lnTo>
                  <a:pt x="452" y="418"/>
                </a:lnTo>
                <a:lnTo>
                  <a:pt x="452" y="418"/>
                </a:lnTo>
                <a:lnTo>
                  <a:pt x="452" y="418"/>
                </a:lnTo>
                <a:cubicBezTo>
                  <a:pt x="424" y="418"/>
                  <a:pt x="402" y="397"/>
                  <a:pt x="402" y="368"/>
                </a:cubicBezTo>
                <a:cubicBezTo>
                  <a:pt x="402" y="341"/>
                  <a:pt x="424" y="318"/>
                  <a:pt x="452" y="318"/>
                </a:cubicBezTo>
                <a:cubicBezTo>
                  <a:pt x="480" y="318"/>
                  <a:pt x="502" y="341"/>
                  <a:pt x="502" y="368"/>
                </a:cubicBezTo>
                <a:cubicBezTo>
                  <a:pt x="502" y="397"/>
                  <a:pt x="480" y="418"/>
                  <a:pt x="452" y="418"/>
                </a:cubicBezTo>
                <a:close/>
                <a:moveTo>
                  <a:pt x="452" y="285"/>
                </a:moveTo>
                <a:lnTo>
                  <a:pt x="452" y="285"/>
                </a:lnTo>
                <a:lnTo>
                  <a:pt x="452" y="285"/>
                </a:lnTo>
                <a:lnTo>
                  <a:pt x="452" y="285"/>
                </a:lnTo>
                <a:cubicBezTo>
                  <a:pt x="406" y="285"/>
                  <a:pt x="368" y="323"/>
                  <a:pt x="368" y="368"/>
                </a:cubicBezTo>
                <a:cubicBezTo>
                  <a:pt x="368" y="409"/>
                  <a:pt x="397" y="443"/>
                  <a:pt x="435" y="451"/>
                </a:cubicBezTo>
                <a:lnTo>
                  <a:pt x="435" y="451"/>
                </a:lnTo>
                <a:lnTo>
                  <a:pt x="435" y="536"/>
                </a:lnTo>
                <a:lnTo>
                  <a:pt x="468" y="536"/>
                </a:lnTo>
                <a:lnTo>
                  <a:pt x="468" y="451"/>
                </a:lnTo>
                <a:lnTo>
                  <a:pt x="468" y="451"/>
                </a:lnTo>
                <a:cubicBezTo>
                  <a:pt x="506" y="443"/>
                  <a:pt x="535" y="409"/>
                  <a:pt x="535" y="368"/>
                </a:cubicBezTo>
                <a:cubicBezTo>
                  <a:pt x="535" y="323"/>
                  <a:pt x="498" y="285"/>
                  <a:pt x="452" y="2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4808139" y="5040294"/>
            <a:ext cx="168275" cy="193675"/>
          </a:xfrm>
          <a:custGeom>
            <a:avLst/>
            <a:gdLst>
              <a:gd name="T0" fmla="*/ 234 w 469"/>
              <a:gd name="T1" fmla="*/ 502 h 537"/>
              <a:gd name="T2" fmla="*/ 234 w 469"/>
              <a:gd name="T3" fmla="*/ 502 h 537"/>
              <a:gd name="T4" fmla="*/ 234 w 469"/>
              <a:gd name="T5" fmla="*/ 502 h 537"/>
              <a:gd name="T6" fmla="*/ 234 w 469"/>
              <a:gd name="T7" fmla="*/ 502 h 537"/>
              <a:gd name="T8" fmla="*/ 184 w 469"/>
              <a:gd name="T9" fmla="*/ 452 h 537"/>
              <a:gd name="T10" fmla="*/ 184 w 469"/>
              <a:gd name="T11" fmla="*/ 452 h 537"/>
              <a:gd name="T12" fmla="*/ 284 w 469"/>
              <a:gd name="T13" fmla="*/ 452 h 537"/>
              <a:gd name="T14" fmla="*/ 284 w 469"/>
              <a:gd name="T15" fmla="*/ 452 h 537"/>
              <a:gd name="T16" fmla="*/ 234 w 469"/>
              <a:gd name="T17" fmla="*/ 502 h 537"/>
              <a:gd name="T18" fmla="*/ 401 w 469"/>
              <a:gd name="T19" fmla="*/ 318 h 537"/>
              <a:gd name="T20" fmla="*/ 401 w 469"/>
              <a:gd name="T21" fmla="*/ 318 h 537"/>
              <a:gd name="T22" fmla="*/ 401 w 469"/>
              <a:gd name="T23" fmla="*/ 318 h 537"/>
              <a:gd name="T24" fmla="*/ 368 w 469"/>
              <a:gd name="T25" fmla="*/ 318 h 537"/>
              <a:gd name="T26" fmla="*/ 368 w 469"/>
              <a:gd name="T27" fmla="*/ 352 h 537"/>
              <a:gd name="T28" fmla="*/ 401 w 469"/>
              <a:gd name="T29" fmla="*/ 352 h 537"/>
              <a:gd name="T30" fmla="*/ 401 w 469"/>
              <a:gd name="T31" fmla="*/ 352 h 537"/>
              <a:gd name="T32" fmla="*/ 435 w 469"/>
              <a:gd name="T33" fmla="*/ 385 h 537"/>
              <a:gd name="T34" fmla="*/ 401 w 469"/>
              <a:gd name="T35" fmla="*/ 419 h 537"/>
              <a:gd name="T36" fmla="*/ 401 w 469"/>
              <a:gd name="T37" fmla="*/ 419 h 537"/>
              <a:gd name="T38" fmla="*/ 67 w 469"/>
              <a:gd name="T39" fmla="*/ 419 h 537"/>
              <a:gd name="T40" fmla="*/ 67 w 469"/>
              <a:gd name="T41" fmla="*/ 419 h 537"/>
              <a:gd name="T42" fmla="*/ 33 w 469"/>
              <a:gd name="T43" fmla="*/ 385 h 537"/>
              <a:gd name="T44" fmla="*/ 67 w 469"/>
              <a:gd name="T45" fmla="*/ 352 h 537"/>
              <a:gd name="T46" fmla="*/ 67 w 469"/>
              <a:gd name="T47" fmla="*/ 352 h 537"/>
              <a:gd name="T48" fmla="*/ 100 w 469"/>
              <a:gd name="T49" fmla="*/ 352 h 537"/>
              <a:gd name="T50" fmla="*/ 100 w 469"/>
              <a:gd name="T51" fmla="*/ 318 h 537"/>
              <a:gd name="T52" fmla="*/ 67 w 469"/>
              <a:gd name="T53" fmla="*/ 318 h 537"/>
              <a:gd name="T54" fmla="*/ 67 w 469"/>
              <a:gd name="T55" fmla="*/ 318 h 537"/>
              <a:gd name="T56" fmla="*/ 0 w 469"/>
              <a:gd name="T57" fmla="*/ 385 h 537"/>
              <a:gd name="T58" fmla="*/ 67 w 469"/>
              <a:gd name="T59" fmla="*/ 452 h 537"/>
              <a:gd name="T60" fmla="*/ 67 w 469"/>
              <a:gd name="T61" fmla="*/ 452 h 537"/>
              <a:gd name="T62" fmla="*/ 151 w 469"/>
              <a:gd name="T63" fmla="*/ 452 h 537"/>
              <a:gd name="T64" fmla="*/ 151 w 469"/>
              <a:gd name="T65" fmla="*/ 452 h 537"/>
              <a:gd name="T66" fmla="*/ 234 w 469"/>
              <a:gd name="T67" fmla="*/ 536 h 537"/>
              <a:gd name="T68" fmla="*/ 317 w 469"/>
              <a:gd name="T69" fmla="*/ 452 h 537"/>
              <a:gd name="T70" fmla="*/ 317 w 469"/>
              <a:gd name="T71" fmla="*/ 452 h 537"/>
              <a:gd name="T72" fmla="*/ 401 w 469"/>
              <a:gd name="T73" fmla="*/ 452 h 537"/>
              <a:gd name="T74" fmla="*/ 401 w 469"/>
              <a:gd name="T75" fmla="*/ 452 h 537"/>
              <a:gd name="T76" fmla="*/ 468 w 469"/>
              <a:gd name="T77" fmla="*/ 385 h 537"/>
              <a:gd name="T78" fmla="*/ 401 w 469"/>
              <a:gd name="T79" fmla="*/ 318 h 537"/>
              <a:gd name="T80" fmla="*/ 100 w 469"/>
              <a:gd name="T81" fmla="*/ 168 h 537"/>
              <a:gd name="T82" fmla="*/ 100 w 469"/>
              <a:gd name="T83" fmla="*/ 168 h 537"/>
              <a:gd name="T84" fmla="*/ 100 w 469"/>
              <a:gd name="T85" fmla="*/ 168 h 537"/>
              <a:gd name="T86" fmla="*/ 100 w 469"/>
              <a:gd name="T87" fmla="*/ 168 h 537"/>
              <a:gd name="T88" fmla="*/ 234 w 469"/>
              <a:gd name="T89" fmla="*/ 34 h 537"/>
              <a:gd name="T90" fmla="*/ 368 w 469"/>
              <a:gd name="T91" fmla="*/ 168 h 537"/>
              <a:gd name="T92" fmla="*/ 368 w 469"/>
              <a:gd name="T93" fmla="*/ 168 h 537"/>
              <a:gd name="T94" fmla="*/ 368 w 469"/>
              <a:gd name="T95" fmla="*/ 318 h 537"/>
              <a:gd name="T96" fmla="*/ 401 w 469"/>
              <a:gd name="T97" fmla="*/ 318 h 537"/>
              <a:gd name="T98" fmla="*/ 401 w 469"/>
              <a:gd name="T99" fmla="*/ 167 h 537"/>
              <a:gd name="T100" fmla="*/ 401 w 469"/>
              <a:gd name="T101" fmla="*/ 167 h 537"/>
              <a:gd name="T102" fmla="*/ 234 w 469"/>
              <a:gd name="T103" fmla="*/ 0 h 537"/>
              <a:gd name="T104" fmla="*/ 67 w 469"/>
              <a:gd name="T105" fmla="*/ 167 h 537"/>
              <a:gd name="T106" fmla="*/ 67 w 469"/>
              <a:gd name="T107" fmla="*/ 167 h 537"/>
              <a:gd name="T108" fmla="*/ 67 w 469"/>
              <a:gd name="T109" fmla="*/ 318 h 537"/>
              <a:gd name="T110" fmla="*/ 100 w 469"/>
              <a:gd name="T111" fmla="*/ 318 h 537"/>
              <a:gd name="T112" fmla="*/ 100 w 469"/>
              <a:gd name="T113" fmla="*/ 16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69" h="537">
                <a:moveTo>
                  <a:pt x="234" y="502"/>
                </a:moveTo>
                <a:lnTo>
                  <a:pt x="234" y="502"/>
                </a:lnTo>
                <a:lnTo>
                  <a:pt x="234" y="502"/>
                </a:lnTo>
                <a:lnTo>
                  <a:pt x="234" y="502"/>
                </a:lnTo>
                <a:cubicBezTo>
                  <a:pt x="206" y="502"/>
                  <a:pt x="184" y="480"/>
                  <a:pt x="184" y="452"/>
                </a:cubicBezTo>
                <a:lnTo>
                  <a:pt x="184" y="452"/>
                </a:lnTo>
                <a:lnTo>
                  <a:pt x="284" y="452"/>
                </a:lnTo>
                <a:lnTo>
                  <a:pt x="284" y="452"/>
                </a:lnTo>
                <a:cubicBezTo>
                  <a:pt x="284" y="480"/>
                  <a:pt x="262" y="502"/>
                  <a:pt x="234" y="502"/>
                </a:cubicBezTo>
                <a:close/>
                <a:moveTo>
                  <a:pt x="401" y="318"/>
                </a:moveTo>
                <a:lnTo>
                  <a:pt x="401" y="318"/>
                </a:lnTo>
                <a:lnTo>
                  <a:pt x="401" y="318"/>
                </a:lnTo>
                <a:lnTo>
                  <a:pt x="368" y="318"/>
                </a:lnTo>
                <a:lnTo>
                  <a:pt x="368" y="352"/>
                </a:lnTo>
                <a:lnTo>
                  <a:pt x="401" y="352"/>
                </a:lnTo>
                <a:lnTo>
                  <a:pt x="401" y="352"/>
                </a:lnTo>
                <a:cubicBezTo>
                  <a:pt x="420" y="352"/>
                  <a:pt x="435" y="367"/>
                  <a:pt x="435" y="385"/>
                </a:cubicBezTo>
                <a:cubicBezTo>
                  <a:pt x="435" y="404"/>
                  <a:pt x="420" y="419"/>
                  <a:pt x="401" y="419"/>
                </a:cubicBezTo>
                <a:lnTo>
                  <a:pt x="401" y="419"/>
                </a:lnTo>
                <a:lnTo>
                  <a:pt x="67" y="419"/>
                </a:lnTo>
                <a:lnTo>
                  <a:pt x="67" y="419"/>
                </a:lnTo>
                <a:cubicBezTo>
                  <a:pt x="48" y="419"/>
                  <a:pt x="33" y="404"/>
                  <a:pt x="33" y="385"/>
                </a:cubicBezTo>
                <a:cubicBezTo>
                  <a:pt x="33" y="367"/>
                  <a:pt x="48" y="352"/>
                  <a:pt x="67" y="352"/>
                </a:cubicBezTo>
                <a:lnTo>
                  <a:pt x="67" y="352"/>
                </a:lnTo>
                <a:lnTo>
                  <a:pt x="100" y="352"/>
                </a:lnTo>
                <a:lnTo>
                  <a:pt x="100" y="318"/>
                </a:lnTo>
                <a:lnTo>
                  <a:pt x="67" y="318"/>
                </a:lnTo>
                <a:lnTo>
                  <a:pt x="67" y="318"/>
                </a:lnTo>
                <a:cubicBezTo>
                  <a:pt x="29" y="318"/>
                  <a:pt x="0" y="348"/>
                  <a:pt x="0" y="385"/>
                </a:cubicBezTo>
                <a:cubicBezTo>
                  <a:pt x="0" y="423"/>
                  <a:pt x="29" y="452"/>
                  <a:pt x="67" y="452"/>
                </a:cubicBezTo>
                <a:lnTo>
                  <a:pt x="67" y="452"/>
                </a:lnTo>
                <a:lnTo>
                  <a:pt x="151" y="452"/>
                </a:lnTo>
                <a:lnTo>
                  <a:pt x="151" y="452"/>
                </a:lnTo>
                <a:cubicBezTo>
                  <a:pt x="151" y="499"/>
                  <a:pt x="188" y="536"/>
                  <a:pt x="234" y="536"/>
                </a:cubicBezTo>
                <a:cubicBezTo>
                  <a:pt x="280" y="536"/>
                  <a:pt x="317" y="499"/>
                  <a:pt x="317" y="452"/>
                </a:cubicBezTo>
                <a:lnTo>
                  <a:pt x="317" y="452"/>
                </a:lnTo>
                <a:lnTo>
                  <a:pt x="401" y="452"/>
                </a:lnTo>
                <a:lnTo>
                  <a:pt x="401" y="452"/>
                </a:lnTo>
                <a:cubicBezTo>
                  <a:pt x="438" y="452"/>
                  <a:pt x="468" y="423"/>
                  <a:pt x="468" y="385"/>
                </a:cubicBezTo>
                <a:cubicBezTo>
                  <a:pt x="468" y="348"/>
                  <a:pt x="438" y="318"/>
                  <a:pt x="401" y="318"/>
                </a:cubicBezTo>
                <a:close/>
                <a:moveTo>
                  <a:pt x="100" y="168"/>
                </a:moveTo>
                <a:lnTo>
                  <a:pt x="100" y="168"/>
                </a:lnTo>
                <a:lnTo>
                  <a:pt x="100" y="168"/>
                </a:lnTo>
                <a:lnTo>
                  <a:pt x="100" y="168"/>
                </a:lnTo>
                <a:cubicBezTo>
                  <a:pt x="100" y="94"/>
                  <a:pt x="160" y="34"/>
                  <a:pt x="234" y="34"/>
                </a:cubicBezTo>
                <a:cubicBezTo>
                  <a:pt x="308" y="34"/>
                  <a:pt x="368" y="94"/>
                  <a:pt x="368" y="168"/>
                </a:cubicBezTo>
                <a:lnTo>
                  <a:pt x="368" y="168"/>
                </a:lnTo>
                <a:lnTo>
                  <a:pt x="368" y="318"/>
                </a:lnTo>
                <a:lnTo>
                  <a:pt x="401" y="318"/>
                </a:lnTo>
                <a:lnTo>
                  <a:pt x="401" y="167"/>
                </a:lnTo>
                <a:lnTo>
                  <a:pt x="401" y="167"/>
                </a:lnTo>
                <a:cubicBezTo>
                  <a:pt x="401" y="74"/>
                  <a:pt x="329" y="0"/>
                  <a:pt x="234" y="0"/>
                </a:cubicBezTo>
                <a:cubicBezTo>
                  <a:pt x="139" y="0"/>
                  <a:pt x="67" y="74"/>
                  <a:pt x="67" y="167"/>
                </a:cubicBezTo>
                <a:lnTo>
                  <a:pt x="67" y="167"/>
                </a:lnTo>
                <a:lnTo>
                  <a:pt x="67" y="318"/>
                </a:lnTo>
                <a:lnTo>
                  <a:pt x="100" y="318"/>
                </a:lnTo>
                <a:lnTo>
                  <a:pt x="100" y="16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4277914" y="5040294"/>
            <a:ext cx="157163" cy="192088"/>
          </a:xfrm>
          <a:custGeom>
            <a:avLst/>
            <a:gdLst>
              <a:gd name="T0" fmla="*/ 401 w 436"/>
              <a:gd name="T1" fmla="*/ 183 h 535"/>
              <a:gd name="T2" fmla="*/ 401 w 436"/>
              <a:gd name="T3" fmla="*/ 183 h 535"/>
              <a:gd name="T4" fmla="*/ 401 w 436"/>
              <a:gd name="T5" fmla="*/ 183 h 535"/>
              <a:gd name="T6" fmla="*/ 401 w 436"/>
              <a:gd name="T7" fmla="*/ 183 h 535"/>
              <a:gd name="T8" fmla="*/ 216 w 436"/>
              <a:gd name="T9" fmla="*/ 501 h 535"/>
              <a:gd name="T10" fmla="*/ 33 w 436"/>
              <a:gd name="T11" fmla="*/ 183 h 535"/>
              <a:gd name="T12" fmla="*/ 33 w 436"/>
              <a:gd name="T13" fmla="*/ 82 h 535"/>
              <a:gd name="T14" fmla="*/ 49 w 436"/>
              <a:gd name="T15" fmla="*/ 83 h 535"/>
              <a:gd name="T16" fmla="*/ 125 w 436"/>
              <a:gd name="T17" fmla="*/ 74 h 535"/>
              <a:gd name="T18" fmla="*/ 216 w 436"/>
              <a:gd name="T19" fmla="*/ 33 h 535"/>
              <a:gd name="T20" fmla="*/ 310 w 436"/>
              <a:gd name="T21" fmla="*/ 74 h 535"/>
              <a:gd name="T22" fmla="*/ 385 w 436"/>
              <a:gd name="T23" fmla="*/ 83 h 535"/>
              <a:gd name="T24" fmla="*/ 401 w 436"/>
              <a:gd name="T25" fmla="*/ 82 h 535"/>
              <a:gd name="T26" fmla="*/ 401 w 436"/>
              <a:gd name="T27" fmla="*/ 183 h 535"/>
              <a:gd name="T28" fmla="*/ 425 w 436"/>
              <a:gd name="T29" fmla="*/ 59 h 535"/>
              <a:gd name="T30" fmla="*/ 425 w 436"/>
              <a:gd name="T31" fmla="*/ 59 h 535"/>
              <a:gd name="T32" fmla="*/ 425 w 436"/>
              <a:gd name="T33" fmla="*/ 59 h 535"/>
              <a:gd name="T34" fmla="*/ 425 w 436"/>
              <a:gd name="T35" fmla="*/ 59 h 535"/>
              <a:gd name="T36" fmla="*/ 401 w 436"/>
              <a:gd name="T37" fmla="*/ 49 h 535"/>
              <a:gd name="T38" fmla="*/ 399 w 436"/>
              <a:gd name="T39" fmla="*/ 49 h 535"/>
              <a:gd name="T40" fmla="*/ 385 w 436"/>
              <a:gd name="T41" fmla="*/ 50 h 535"/>
              <a:gd name="T42" fmla="*/ 318 w 436"/>
              <a:gd name="T43" fmla="*/ 42 h 535"/>
              <a:gd name="T44" fmla="*/ 235 w 436"/>
              <a:gd name="T45" fmla="*/ 6 h 535"/>
              <a:gd name="T46" fmla="*/ 216 w 436"/>
              <a:gd name="T47" fmla="*/ 0 h 535"/>
              <a:gd name="T48" fmla="*/ 198 w 436"/>
              <a:gd name="T49" fmla="*/ 6 h 535"/>
              <a:gd name="T50" fmla="*/ 117 w 436"/>
              <a:gd name="T51" fmla="*/ 42 h 535"/>
              <a:gd name="T52" fmla="*/ 49 w 436"/>
              <a:gd name="T53" fmla="*/ 50 h 535"/>
              <a:gd name="T54" fmla="*/ 35 w 436"/>
              <a:gd name="T55" fmla="*/ 49 h 535"/>
              <a:gd name="T56" fmla="*/ 33 w 436"/>
              <a:gd name="T57" fmla="*/ 49 h 535"/>
              <a:gd name="T58" fmla="*/ 10 w 436"/>
              <a:gd name="T59" fmla="*/ 59 h 535"/>
              <a:gd name="T60" fmla="*/ 0 w 436"/>
              <a:gd name="T61" fmla="*/ 82 h 535"/>
              <a:gd name="T62" fmla="*/ 0 w 436"/>
              <a:gd name="T63" fmla="*/ 82 h 535"/>
              <a:gd name="T64" fmla="*/ 0 w 436"/>
              <a:gd name="T65" fmla="*/ 183 h 535"/>
              <a:gd name="T66" fmla="*/ 0 w 436"/>
              <a:gd name="T67" fmla="*/ 183 h 535"/>
              <a:gd name="T68" fmla="*/ 211 w 436"/>
              <a:gd name="T69" fmla="*/ 534 h 535"/>
              <a:gd name="T70" fmla="*/ 216 w 436"/>
              <a:gd name="T71" fmla="*/ 534 h 535"/>
              <a:gd name="T72" fmla="*/ 223 w 436"/>
              <a:gd name="T73" fmla="*/ 534 h 535"/>
              <a:gd name="T74" fmla="*/ 435 w 436"/>
              <a:gd name="T75" fmla="*/ 183 h 535"/>
              <a:gd name="T76" fmla="*/ 435 w 436"/>
              <a:gd name="T77" fmla="*/ 183 h 535"/>
              <a:gd name="T78" fmla="*/ 435 w 436"/>
              <a:gd name="T79" fmla="*/ 99 h 535"/>
              <a:gd name="T80" fmla="*/ 435 w 436"/>
              <a:gd name="T81" fmla="*/ 99 h 535"/>
              <a:gd name="T82" fmla="*/ 425 w 436"/>
              <a:gd name="T83" fmla="*/ 59 h 535"/>
              <a:gd name="T84" fmla="*/ 217 w 436"/>
              <a:gd name="T85" fmla="*/ 284 h 535"/>
              <a:gd name="T86" fmla="*/ 217 w 436"/>
              <a:gd name="T87" fmla="*/ 284 h 535"/>
              <a:gd name="T88" fmla="*/ 217 w 436"/>
              <a:gd name="T89" fmla="*/ 284 h 535"/>
              <a:gd name="T90" fmla="*/ 217 w 436"/>
              <a:gd name="T91" fmla="*/ 284 h 535"/>
              <a:gd name="T92" fmla="*/ 184 w 436"/>
              <a:gd name="T93" fmla="*/ 251 h 535"/>
              <a:gd name="T94" fmla="*/ 217 w 436"/>
              <a:gd name="T95" fmla="*/ 217 h 535"/>
              <a:gd name="T96" fmla="*/ 251 w 436"/>
              <a:gd name="T97" fmla="*/ 251 h 535"/>
              <a:gd name="T98" fmla="*/ 217 w 436"/>
              <a:gd name="T99" fmla="*/ 284 h 535"/>
              <a:gd name="T100" fmla="*/ 217 w 436"/>
              <a:gd name="T101" fmla="*/ 184 h 535"/>
              <a:gd name="T102" fmla="*/ 217 w 436"/>
              <a:gd name="T103" fmla="*/ 184 h 535"/>
              <a:gd name="T104" fmla="*/ 217 w 436"/>
              <a:gd name="T105" fmla="*/ 184 h 535"/>
              <a:gd name="T106" fmla="*/ 217 w 436"/>
              <a:gd name="T107" fmla="*/ 184 h 535"/>
              <a:gd name="T108" fmla="*/ 150 w 436"/>
              <a:gd name="T109" fmla="*/ 251 h 535"/>
              <a:gd name="T110" fmla="*/ 217 w 436"/>
              <a:gd name="T111" fmla="*/ 317 h 535"/>
              <a:gd name="T112" fmla="*/ 284 w 436"/>
              <a:gd name="T113" fmla="*/ 251 h 535"/>
              <a:gd name="T114" fmla="*/ 217 w 436"/>
              <a:gd name="T115" fmla="*/ 184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36" h="535">
                <a:moveTo>
                  <a:pt x="401" y="183"/>
                </a:moveTo>
                <a:lnTo>
                  <a:pt x="401" y="183"/>
                </a:lnTo>
                <a:lnTo>
                  <a:pt x="401" y="183"/>
                </a:lnTo>
                <a:lnTo>
                  <a:pt x="401" y="183"/>
                </a:lnTo>
                <a:cubicBezTo>
                  <a:pt x="401" y="468"/>
                  <a:pt x="216" y="501"/>
                  <a:pt x="216" y="501"/>
                </a:cubicBezTo>
                <a:cubicBezTo>
                  <a:pt x="216" y="501"/>
                  <a:pt x="33" y="468"/>
                  <a:pt x="33" y="183"/>
                </a:cubicBezTo>
                <a:cubicBezTo>
                  <a:pt x="33" y="110"/>
                  <a:pt x="33" y="82"/>
                  <a:pt x="33" y="82"/>
                </a:cubicBezTo>
                <a:cubicBezTo>
                  <a:pt x="33" y="82"/>
                  <a:pt x="40" y="83"/>
                  <a:pt x="49" y="83"/>
                </a:cubicBezTo>
                <a:cubicBezTo>
                  <a:pt x="67" y="83"/>
                  <a:pt x="97" y="82"/>
                  <a:pt x="125" y="74"/>
                </a:cubicBezTo>
                <a:cubicBezTo>
                  <a:pt x="171" y="63"/>
                  <a:pt x="216" y="33"/>
                  <a:pt x="216" y="33"/>
                </a:cubicBezTo>
                <a:cubicBezTo>
                  <a:pt x="216" y="33"/>
                  <a:pt x="264" y="63"/>
                  <a:pt x="310" y="74"/>
                </a:cubicBezTo>
                <a:cubicBezTo>
                  <a:pt x="338" y="82"/>
                  <a:pt x="368" y="83"/>
                  <a:pt x="385" y="83"/>
                </a:cubicBezTo>
                <a:cubicBezTo>
                  <a:pt x="395" y="83"/>
                  <a:pt x="401" y="82"/>
                  <a:pt x="401" y="82"/>
                </a:cubicBezTo>
                <a:cubicBezTo>
                  <a:pt x="401" y="82"/>
                  <a:pt x="401" y="110"/>
                  <a:pt x="401" y="183"/>
                </a:cubicBezTo>
                <a:close/>
                <a:moveTo>
                  <a:pt x="425" y="59"/>
                </a:moveTo>
                <a:lnTo>
                  <a:pt x="425" y="59"/>
                </a:lnTo>
                <a:lnTo>
                  <a:pt x="425" y="59"/>
                </a:lnTo>
                <a:lnTo>
                  <a:pt x="425" y="59"/>
                </a:lnTo>
                <a:cubicBezTo>
                  <a:pt x="418" y="52"/>
                  <a:pt x="410" y="49"/>
                  <a:pt x="401" y="49"/>
                </a:cubicBezTo>
                <a:cubicBezTo>
                  <a:pt x="401" y="49"/>
                  <a:pt x="400" y="49"/>
                  <a:pt x="399" y="49"/>
                </a:cubicBezTo>
                <a:cubicBezTo>
                  <a:pt x="399" y="49"/>
                  <a:pt x="394" y="50"/>
                  <a:pt x="385" y="50"/>
                </a:cubicBezTo>
                <a:cubicBezTo>
                  <a:pt x="371" y="50"/>
                  <a:pt x="344" y="49"/>
                  <a:pt x="318" y="42"/>
                </a:cubicBezTo>
                <a:cubicBezTo>
                  <a:pt x="285" y="35"/>
                  <a:pt x="247" y="13"/>
                  <a:pt x="235" y="6"/>
                </a:cubicBezTo>
                <a:cubicBezTo>
                  <a:pt x="230" y="1"/>
                  <a:pt x="223" y="0"/>
                  <a:pt x="216" y="0"/>
                </a:cubicBezTo>
                <a:cubicBezTo>
                  <a:pt x="210" y="0"/>
                  <a:pt x="204" y="1"/>
                  <a:pt x="198" y="6"/>
                </a:cubicBezTo>
                <a:cubicBezTo>
                  <a:pt x="197" y="6"/>
                  <a:pt x="157" y="32"/>
                  <a:pt x="117" y="42"/>
                </a:cubicBezTo>
                <a:cubicBezTo>
                  <a:pt x="91" y="49"/>
                  <a:pt x="63" y="50"/>
                  <a:pt x="49" y="50"/>
                </a:cubicBezTo>
                <a:cubicBezTo>
                  <a:pt x="41" y="50"/>
                  <a:pt x="36" y="49"/>
                  <a:pt x="35" y="49"/>
                </a:cubicBezTo>
                <a:cubicBezTo>
                  <a:pt x="35" y="49"/>
                  <a:pt x="34" y="49"/>
                  <a:pt x="33" y="49"/>
                </a:cubicBezTo>
                <a:cubicBezTo>
                  <a:pt x="25" y="49"/>
                  <a:pt x="16" y="53"/>
                  <a:pt x="10" y="59"/>
                </a:cubicBezTo>
                <a:cubicBezTo>
                  <a:pt x="4" y="65"/>
                  <a:pt x="0" y="73"/>
                  <a:pt x="0" y="82"/>
                </a:cubicBezTo>
                <a:lnTo>
                  <a:pt x="0" y="82"/>
                </a:lnTo>
                <a:lnTo>
                  <a:pt x="0" y="183"/>
                </a:lnTo>
                <a:lnTo>
                  <a:pt x="0" y="183"/>
                </a:lnTo>
                <a:cubicBezTo>
                  <a:pt x="0" y="493"/>
                  <a:pt x="202" y="532"/>
                  <a:pt x="211" y="534"/>
                </a:cubicBezTo>
                <a:cubicBezTo>
                  <a:pt x="213" y="534"/>
                  <a:pt x="215" y="534"/>
                  <a:pt x="216" y="534"/>
                </a:cubicBezTo>
                <a:cubicBezTo>
                  <a:pt x="218" y="534"/>
                  <a:pt x="220" y="534"/>
                  <a:pt x="223" y="534"/>
                </a:cubicBezTo>
                <a:cubicBezTo>
                  <a:pt x="231" y="532"/>
                  <a:pt x="435" y="493"/>
                  <a:pt x="435" y="183"/>
                </a:cubicBezTo>
                <a:lnTo>
                  <a:pt x="435" y="183"/>
                </a:lnTo>
                <a:lnTo>
                  <a:pt x="435" y="99"/>
                </a:lnTo>
                <a:lnTo>
                  <a:pt x="435" y="99"/>
                </a:lnTo>
                <a:cubicBezTo>
                  <a:pt x="435" y="90"/>
                  <a:pt x="431" y="65"/>
                  <a:pt x="425" y="59"/>
                </a:cubicBezTo>
                <a:close/>
                <a:moveTo>
                  <a:pt x="217" y="284"/>
                </a:moveTo>
                <a:lnTo>
                  <a:pt x="217" y="284"/>
                </a:lnTo>
                <a:lnTo>
                  <a:pt x="217" y="284"/>
                </a:lnTo>
                <a:lnTo>
                  <a:pt x="217" y="284"/>
                </a:lnTo>
                <a:cubicBezTo>
                  <a:pt x="199" y="284"/>
                  <a:pt x="184" y="269"/>
                  <a:pt x="184" y="251"/>
                </a:cubicBezTo>
                <a:cubicBezTo>
                  <a:pt x="184" y="231"/>
                  <a:pt x="199" y="217"/>
                  <a:pt x="217" y="217"/>
                </a:cubicBezTo>
                <a:cubicBezTo>
                  <a:pt x="236" y="217"/>
                  <a:pt x="251" y="231"/>
                  <a:pt x="251" y="251"/>
                </a:cubicBezTo>
                <a:cubicBezTo>
                  <a:pt x="251" y="269"/>
                  <a:pt x="236" y="284"/>
                  <a:pt x="217" y="284"/>
                </a:cubicBezTo>
                <a:close/>
                <a:moveTo>
                  <a:pt x="217" y="184"/>
                </a:moveTo>
                <a:lnTo>
                  <a:pt x="217" y="184"/>
                </a:lnTo>
                <a:lnTo>
                  <a:pt x="217" y="184"/>
                </a:lnTo>
                <a:lnTo>
                  <a:pt x="217" y="184"/>
                </a:lnTo>
                <a:cubicBezTo>
                  <a:pt x="181" y="184"/>
                  <a:pt x="150" y="213"/>
                  <a:pt x="150" y="251"/>
                </a:cubicBezTo>
                <a:cubicBezTo>
                  <a:pt x="150" y="287"/>
                  <a:pt x="181" y="317"/>
                  <a:pt x="217" y="317"/>
                </a:cubicBezTo>
                <a:cubicBezTo>
                  <a:pt x="254" y="317"/>
                  <a:pt x="284" y="287"/>
                  <a:pt x="284" y="251"/>
                </a:cubicBezTo>
                <a:cubicBezTo>
                  <a:pt x="284" y="213"/>
                  <a:pt x="254" y="184"/>
                  <a:pt x="217" y="1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3723877" y="5040294"/>
            <a:ext cx="193675" cy="193675"/>
          </a:xfrm>
          <a:custGeom>
            <a:avLst/>
            <a:gdLst>
              <a:gd name="T0" fmla="*/ 452 w 537"/>
              <a:gd name="T1" fmla="*/ 385 h 537"/>
              <a:gd name="T2" fmla="*/ 83 w 537"/>
              <a:gd name="T3" fmla="*/ 385 h 537"/>
              <a:gd name="T4" fmla="*/ 67 w 537"/>
              <a:gd name="T5" fmla="*/ 402 h 537"/>
              <a:gd name="T6" fmla="*/ 83 w 537"/>
              <a:gd name="T7" fmla="*/ 419 h 537"/>
              <a:gd name="T8" fmla="*/ 452 w 537"/>
              <a:gd name="T9" fmla="*/ 419 h 537"/>
              <a:gd name="T10" fmla="*/ 452 w 537"/>
              <a:gd name="T11" fmla="*/ 385 h 537"/>
              <a:gd name="T12" fmla="*/ 502 w 537"/>
              <a:gd name="T13" fmla="*/ 385 h 537"/>
              <a:gd name="T14" fmla="*/ 502 w 537"/>
              <a:gd name="T15" fmla="*/ 469 h 537"/>
              <a:gd name="T16" fmla="*/ 468 w 537"/>
              <a:gd name="T17" fmla="*/ 502 h 537"/>
              <a:gd name="T18" fmla="*/ 33 w 537"/>
              <a:gd name="T19" fmla="*/ 469 h 537"/>
              <a:gd name="T20" fmla="*/ 33 w 537"/>
              <a:gd name="T21" fmla="*/ 385 h 537"/>
              <a:gd name="T22" fmla="*/ 67 w 537"/>
              <a:gd name="T23" fmla="*/ 352 h 537"/>
              <a:gd name="T24" fmla="*/ 502 w 537"/>
              <a:gd name="T25" fmla="*/ 352 h 537"/>
              <a:gd name="T26" fmla="*/ 502 w 537"/>
              <a:gd name="T27" fmla="*/ 385 h 537"/>
              <a:gd name="T28" fmla="*/ 33 w 537"/>
              <a:gd name="T29" fmla="*/ 67 h 537"/>
              <a:gd name="T30" fmla="*/ 33 w 537"/>
              <a:gd name="T31" fmla="*/ 67 h 537"/>
              <a:gd name="T32" fmla="*/ 67 w 537"/>
              <a:gd name="T33" fmla="*/ 34 h 537"/>
              <a:gd name="T34" fmla="*/ 67 w 537"/>
              <a:gd name="T35" fmla="*/ 318 h 537"/>
              <a:gd name="T36" fmla="*/ 33 w 537"/>
              <a:gd name="T37" fmla="*/ 323 h 537"/>
              <a:gd name="T38" fmla="*/ 100 w 537"/>
              <a:gd name="T39" fmla="*/ 34 h 537"/>
              <a:gd name="T40" fmla="*/ 100 w 537"/>
              <a:gd name="T41" fmla="*/ 34 h 537"/>
              <a:gd name="T42" fmla="*/ 317 w 537"/>
              <a:gd name="T43" fmla="*/ 168 h 537"/>
              <a:gd name="T44" fmla="*/ 418 w 537"/>
              <a:gd name="T45" fmla="*/ 168 h 537"/>
              <a:gd name="T46" fmla="*/ 468 w 537"/>
              <a:gd name="T47" fmla="*/ 34 h 537"/>
              <a:gd name="T48" fmla="*/ 502 w 537"/>
              <a:gd name="T49" fmla="*/ 67 h 537"/>
              <a:gd name="T50" fmla="*/ 502 w 537"/>
              <a:gd name="T51" fmla="*/ 318 h 537"/>
              <a:gd name="T52" fmla="*/ 100 w 537"/>
              <a:gd name="T53" fmla="*/ 34 h 537"/>
              <a:gd name="T54" fmla="*/ 485 w 537"/>
              <a:gd name="T55" fmla="*/ 0 h 537"/>
              <a:gd name="T56" fmla="*/ 50 w 537"/>
              <a:gd name="T57" fmla="*/ 0 h 537"/>
              <a:gd name="T58" fmla="*/ 0 w 537"/>
              <a:gd name="T59" fmla="*/ 50 h 537"/>
              <a:gd name="T60" fmla="*/ 0 w 537"/>
              <a:gd name="T61" fmla="*/ 486 h 537"/>
              <a:gd name="T62" fmla="*/ 50 w 537"/>
              <a:gd name="T63" fmla="*/ 536 h 537"/>
              <a:gd name="T64" fmla="*/ 485 w 537"/>
              <a:gd name="T65" fmla="*/ 536 h 537"/>
              <a:gd name="T66" fmla="*/ 536 w 537"/>
              <a:gd name="T67" fmla="*/ 486 h 537"/>
              <a:gd name="T68" fmla="*/ 536 w 537"/>
              <a:gd name="T69" fmla="*/ 50 h 537"/>
              <a:gd name="T70" fmla="*/ 485 w 537"/>
              <a:gd name="T71" fmla="*/ 0 h 537"/>
              <a:gd name="T72" fmla="*/ 452 w 537"/>
              <a:gd name="T73" fmla="*/ 435 h 537"/>
              <a:gd name="T74" fmla="*/ 83 w 537"/>
              <a:gd name="T75" fmla="*/ 435 h 537"/>
              <a:gd name="T76" fmla="*/ 67 w 537"/>
              <a:gd name="T77" fmla="*/ 452 h 537"/>
              <a:gd name="T78" fmla="*/ 83 w 537"/>
              <a:gd name="T79" fmla="*/ 469 h 537"/>
              <a:gd name="T80" fmla="*/ 452 w 537"/>
              <a:gd name="T81" fmla="*/ 469 h 537"/>
              <a:gd name="T82" fmla="*/ 452 w 537"/>
              <a:gd name="T83" fmla="*/ 43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7" h="537">
                <a:moveTo>
                  <a:pt x="452" y="385"/>
                </a:moveTo>
                <a:lnTo>
                  <a:pt x="452" y="385"/>
                </a:lnTo>
                <a:lnTo>
                  <a:pt x="452" y="385"/>
                </a:lnTo>
                <a:lnTo>
                  <a:pt x="83" y="385"/>
                </a:lnTo>
                <a:lnTo>
                  <a:pt x="83" y="385"/>
                </a:lnTo>
                <a:cubicBezTo>
                  <a:pt x="74" y="385"/>
                  <a:pt x="67" y="393"/>
                  <a:pt x="67" y="402"/>
                </a:cubicBezTo>
                <a:cubicBezTo>
                  <a:pt x="67" y="411"/>
                  <a:pt x="74" y="419"/>
                  <a:pt x="83" y="419"/>
                </a:cubicBezTo>
                <a:lnTo>
                  <a:pt x="83" y="419"/>
                </a:lnTo>
                <a:lnTo>
                  <a:pt x="452" y="419"/>
                </a:lnTo>
                <a:lnTo>
                  <a:pt x="452" y="419"/>
                </a:lnTo>
                <a:cubicBezTo>
                  <a:pt x="461" y="419"/>
                  <a:pt x="468" y="411"/>
                  <a:pt x="468" y="402"/>
                </a:cubicBezTo>
                <a:cubicBezTo>
                  <a:pt x="468" y="393"/>
                  <a:pt x="461" y="385"/>
                  <a:pt x="452" y="385"/>
                </a:cubicBezTo>
                <a:close/>
                <a:moveTo>
                  <a:pt x="502" y="385"/>
                </a:moveTo>
                <a:lnTo>
                  <a:pt x="502" y="385"/>
                </a:lnTo>
                <a:lnTo>
                  <a:pt x="502" y="385"/>
                </a:lnTo>
                <a:lnTo>
                  <a:pt x="502" y="469"/>
                </a:lnTo>
                <a:lnTo>
                  <a:pt x="502" y="469"/>
                </a:lnTo>
                <a:cubicBezTo>
                  <a:pt x="502" y="485"/>
                  <a:pt x="485" y="502"/>
                  <a:pt x="468" y="502"/>
                </a:cubicBezTo>
                <a:cubicBezTo>
                  <a:pt x="366" y="502"/>
                  <a:pt x="67" y="502"/>
                  <a:pt x="67" y="502"/>
                </a:cubicBezTo>
                <a:cubicBezTo>
                  <a:pt x="48" y="502"/>
                  <a:pt x="33" y="487"/>
                  <a:pt x="33" y="469"/>
                </a:cubicBezTo>
                <a:lnTo>
                  <a:pt x="33" y="469"/>
                </a:lnTo>
                <a:lnTo>
                  <a:pt x="33" y="385"/>
                </a:lnTo>
                <a:lnTo>
                  <a:pt x="33" y="385"/>
                </a:lnTo>
                <a:cubicBezTo>
                  <a:pt x="33" y="367"/>
                  <a:pt x="48" y="352"/>
                  <a:pt x="67" y="352"/>
                </a:cubicBezTo>
                <a:lnTo>
                  <a:pt x="67" y="352"/>
                </a:lnTo>
                <a:lnTo>
                  <a:pt x="502" y="352"/>
                </a:lnTo>
                <a:lnTo>
                  <a:pt x="502" y="352"/>
                </a:lnTo>
                <a:cubicBezTo>
                  <a:pt x="502" y="352"/>
                  <a:pt x="502" y="367"/>
                  <a:pt x="502" y="385"/>
                </a:cubicBezTo>
                <a:close/>
                <a:moveTo>
                  <a:pt x="33" y="67"/>
                </a:moveTo>
                <a:lnTo>
                  <a:pt x="33" y="67"/>
                </a:lnTo>
                <a:lnTo>
                  <a:pt x="33" y="67"/>
                </a:lnTo>
                <a:lnTo>
                  <a:pt x="33" y="67"/>
                </a:lnTo>
                <a:cubicBezTo>
                  <a:pt x="33" y="49"/>
                  <a:pt x="48" y="34"/>
                  <a:pt x="67" y="34"/>
                </a:cubicBezTo>
                <a:lnTo>
                  <a:pt x="67" y="34"/>
                </a:lnTo>
                <a:lnTo>
                  <a:pt x="67" y="318"/>
                </a:lnTo>
                <a:lnTo>
                  <a:pt x="67" y="318"/>
                </a:lnTo>
                <a:cubicBezTo>
                  <a:pt x="54" y="318"/>
                  <a:pt x="43" y="320"/>
                  <a:pt x="33" y="323"/>
                </a:cubicBezTo>
                <a:lnTo>
                  <a:pt x="33" y="323"/>
                </a:lnTo>
                <a:lnTo>
                  <a:pt x="33" y="67"/>
                </a:lnTo>
                <a:close/>
                <a:moveTo>
                  <a:pt x="100" y="34"/>
                </a:moveTo>
                <a:lnTo>
                  <a:pt x="100" y="34"/>
                </a:lnTo>
                <a:lnTo>
                  <a:pt x="100" y="34"/>
                </a:lnTo>
                <a:lnTo>
                  <a:pt x="317" y="34"/>
                </a:lnTo>
                <a:lnTo>
                  <a:pt x="317" y="168"/>
                </a:lnTo>
                <a:lnTo>
                  <a:pt x="367" y="134"/>
                </a:lnTo>
                <a:lnTo>
                  <a:pt x="418" y="168"/>
                </a:lnTo>
                <a:lnTo>
                  <a:pt x="418" y="34"/>
                </a:lnTo>
                <a:lnTo>
                  <a:pt x="468" y="34"/>
                </a:lnTo>
                <a:lnTo>
                  <a:pt x="468" y="34"/>
                </a:lnTo>
                <a:cubicBezTo>
                  <a:pt x="487" y="34"/>
                  <a:pt x="502" y="49"/>
                  <a:pt x="502" y="67"/>
                </a:cubicBezTo>
                <a:lnTo>
                  <a:pt x="502" y="67"/>
                </a:lnTo>
                <a:lnTo>
                  <a:pt x="502" y="318"/>
                </a:lnTo>
                <a:lnTo>
                  <a:pt x="100" y="318"/>
                </a:lnTo>
                <a:lnTo>
                  <a:pt x="100" y="34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3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6" y="513"/>
                  <a:pt x="536" y="486"/>
                </a:cubicBezTo>
                <a:lnTo>
                  <a:pt x="536" y="486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3"/>
                  <a:pt x="513" y="0"/>
                  <a:pt x="485" y="0"/>
                </a:cubicBezTo>
                <a:close/>
                <a:moveTo>
                  <a:pt x="452" y="435"/>
                </a:moveTo>
                <a:lnTo>
                  <a:pt x="452" y="435"/>
                </a:lnTo>
                <a:lnTo>
                  <a:pt x="452" y="435"/>
                </a:lnTo>
                <a:lnTo>
                  <a:pt x="83" y="435"/>
                </a:lnTo>
                <a:lnTo>
                  <a:pt x="83" y="435"/>
                </a:lnTo>
                <a:cubicBezTo>
                  <a:pt x="74" y="435"/>
                  <a:pt x="67" y="443"/>
                  <a:pt x="67" y="452"/>
                </a:cubicBezTo>
                <a:cubicBezTo>
                  <a:pt x="67" y="461"/>
                  <a:pt x="74" y="469"/>
                  <a:pt x="83" y="469"/>
                </a:cubicBezTo>
                <a:lnTo>
                  <a:pt x="83" y="469"/>
                </a:lnTo>
                <a:lnTo>
                  <a:pt x="452" y="469"/>
                </a:lnTo>
                <a:lnTo>
                  <a:pt x="452" y="469"/>
                </a:lnTo>
                <a:cubicBezTo>
                  <a:pt x="461" y="469"/>
                  <a:pt x="468" y="461"/>
                  <a:pt x="468" y="452"/>
                </a:cubicBezTo>
                <a:cubicBezTo>
                  <a:pt x="468" y="443"/>
                  <a:pt x="461" y="435"/>
                  <a:pt x="452" y="4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5868589" y="4486257"/>
            <a:ext cx="193675" cy="193675"/>
          </a:xfrm>
          <a:custGeom>
            <a:avLst/>
            <a:gdLst>
              <a:gd name="T0" fmla="*/ 267 w 537"/>
              <a:gd name="T1" fmla="*/ 503 h 537"/>
              <a:gd name="T2" fmla="*/ 267 w 537"/>
              <a:gd name="T3" fmla="*/ 503 h 537"/>
              <a:gd name="T4" fmla="*/ 267 w 537"/>
              <a:gd name="T5" fmla="*/ 503 h 537"/>
              <a:gd name="T6" fmla="*/ 267 w 537"/>
              <a:gd name="T7" fmla="*/ 503 h 537"/>
              <a:gd name="T8" fmla="*/ 114 w 537"/>
              <a:gd name="T9" fmla="*/ 445 h 537"/>
              <a:gd name="T10" fmla="*/ 114 w 537"/>
              <a:gd name="T11" fmla="*/ 445 h 537"/>
              <a:gd name="T12" fmla="*/ 445 w 537"/>
              <a:gd name="T13" fmla="*/ 115 h 537"/>
              <a:gd name="T14" fmla="*/ 445 w 537"/>
              <a:gd name="T15" fmla="*/ 115 h 537"/>
              <a:gd name="T16" fmla="*/ 502 w 537"/>
              <a:gd name="T17" fmla="*/ 268 h 537"/>
              <a:gd name="T18" fmla="*/ 267 w 537"/>
              <a:gd name="T19" fmla="*/ 503 h 537"/>
              <a:gd name="T20" fmla="*/ 267 w 537"/>
              <a:gd name="T21" fmla="*/ 34 h 537"/>
              <a:gd name="T22" fmla="*/ 267 w 537"/>
              <a:gd name="T23" fmla="*/ 34 h 537"/>
              <a:gd name="T24" fmla="*/ 267 w 537"/>
              <a:gd name="T25" fmla="*/ 34 h 537"/>
              <a:gd name="T26" fmla="*/ 267 w 537"/>
              <a:gd name="T27" fmla="*/ 34 h 537"/>
              <a:gd name="T28" fmla="*/ 421 w 537"/>
              <a:gd name="T29" fmla="*/ 91 h 537"/>
              <a:gd name="T30" fmla="*/ 421 w 537"/>
              <a:gd name="T31" fmla="*/ 91 h 537"/>
              <a:gd name="T32" fmla="*/ 91 w 537"/>
              <a:gd name="T33" fmla="*/ 422 h 537"/>
              <a:gd name="T34" fmla="*/ 91 w 537"/>
              <a:gd name="T35" fmla="*/ 422 h 537"/>
              <a:gd name="T36" fmla="*/ 33 w 537"/>
              <a:gd name="T37" fmla="*/ 268 h 537"/>
              <a:gd name="T38" fmla="*/ 267 w 537"/>
              <a:gd name="T39" fmla="*/ 34 h 537"/>
              <a:gd name="T40" fmla="*/ 267 w 537"/>
              <a:gd name="T41" fmla="*/ 0 h 537"/>
              <a:gd name="T42" fmla="*/ 267 w 537"/>
              <a:gd name="T43" fmla="*/ 0 h 537"/>
              <a:gd name="T44" fmla="*/ 267 w 537"/>
              <a:gd name="T45" fmla="*/ 0 h 537"/>
              <a:gd name="T46" fmla="*/ 267 w 537"/>
              <a:gd name="T47" fmla="*/ 0 h 537"/>
              <a:gd name="T48" fmla="*/ 0 w 537"/>
              <a:gd name="T49" fmla="*/ 268 h 537"/>
              <a:gd name="T50" fmla="*/ 267 w 537"/>
              <a:gd name="T51" fmla="*/ 536 h 537"/>
              <a:gd name="T52" fmla="*/ 536 w 537"/>
              <a:gd name="T53" fmla="*/ 268 h 537"/>
              <a:gd name="T54" fmla="*/ 267 w 537"/>
              <a:gd name="T55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37" h="537">
                <a:moveTo>
                  <a:pt x="267" y="503"/>
                </a:moveTo>
                <a:lnTo>
                  <a:pt x="267" y="503"/>
                </a:lnTo>
                <a:lnTo>
                  <a:pt x="267" y="503"/>
                </a:lnTo>
                <a:lnTo>
                  <a:pt x="267" y="503"/>
                </a:lnTo>
                <a:cubicBezTo>
                  <a:pt x="209" y="503"/>
                  <a:pt x="155" y="481"/>
                  <a:pt x="114" y="445"/>
                </a:cubicBezTo>
                <a:lnTo>
                  <a:pt x="114" y="445"/>
                </a:lnTo>
                <a:lnTo>
                  <a:pt x="445" y="115"/>
                </a:lnTo>
                <a:lnTo>
                  <a:pt x="445" y="115"/>
                </a:lnTo>
                <a:cubicBezTo>
                  <a:pt x="480" y="156"/>
                  <a:pt x="502" y="210"/>
                  <a:pt x="502" y="268"/>
                </a:cubicBezTo>
                <a:cubicBezTo>
                  <a:pt x="502" y="398"/>
                  <a:pt x="397" y="503"/>
                  <a:pt x="267" y="503"/>
                </a:cubicBezTo>
                <a:close/>
                <a:moveTo>
                  <a:pt x="267" y="34"/>
                </a:moveTo>
                <a:lnTo>
                  <a:pt x="267" y="34"/>
                </a:lnTo>
                <a:lnTo>
                  <a:pt x="267" y="34"/>
                </a:lnTo>
                <a:lnTo>
                  <a:pt x="267" y="34"/>
                </a:lnTo>
                <a:cubicBezTo>
                  <a:pt x="326" y="34"/>
                  <a:pt x="380" y="56"/>
                  <a:pt x="421" y="91"/>
                </a:cubicBezTo>
                <a:lnTo>
                  <a:pt x="421" y="91"/>
                </a:lnTo>
                <a:lnTo>
                  <a:pt x="91" y="422"/>
                </a:lnTo>
                <a:lnTo>
                  <a:pt x="91" y="422"/>
                </a:lnTo>
                <a:cubicBezTo>
                  <a:pt x="55" y="380"/>
                  <a:pt x="33" y="327"/>
                  <a:pt x="33" y="268"/>
                </a:cubicBezTo>
                <a:cubicBezTo>
                  <a:pt x="33" y="139"/>
                  <a:pt x="138" y="34"/>
                  <a:pt x="267" y="34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19" y="0"/>
                  <a:pt x="0" y="120"/>
                  <a:pt x="0" y="268"/>
                </a:cubicBezTo>
                <a:cubicBezTo>
                  <a:pt x="0" y="416"/>
                  <a:pt x="119" y="536"/>
                  <a:pt x="267" y="536"/>
                </a:cubicBezTo>
                <a:cubicBezTo>
                  <a:pt x="415" y="536"/>
                  <a:pt x="536" y="416"/>
                  <a:pt x="536" y="268"/>
                </a:cubicBezTo>
                <a:cubicBezTo>
                  <a:pt x="536" y="120"/>
                  <a:pt x="415" y="0"/>
                  <a:pt x="2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5332014" y="4486257"/>
            <a:ext cx="193675" cy="193675"/>
          </a:xfrm>
          <a:custGeom>
            <a:avLst/>
            <a:gdLst>
              <a:gd name="T0" fmla="*/ 268 w 536"/>
              <a:gd name="T1" fmla="*/ 503 h 537"/>
              <a:gd name="T2" fmla="*/ 268 w 536"/>
              <a:gd name="T3" fmla="*/ 503 h 537"/>
              <a:gd name="T4" fmla="*/ 268 w 536"/>
              <a:gd name="T5" fmla="*/ 503 h 537"/>
              <a:gd name="T6" fmla="*/ 268 w 536"/>
              <a:gd name="T7" fmla="*/ 503 h 537"/>
              <a:gd name="T8" fmla="*/ 33 w 536"/>
              <a:gd name="T9" fmla="*/ 268 h 537"/>
              <a:gd name="T10" fmla="*/ 268 w 536"/>
              <a:gd name="T11" fmla="*/ 34 h 537"/>
              <a:gd name="T12" fmla="*/ 502 w 536"/>
              <a:gd name="T13" fmla="*/ 268 h 537"/>
              <a:gd name="T14" fmla="*/ 268 w 536"/>
              <a:gd name="T15" fmla="*/ 503 h 537"/>
              <a:gd name="T16" fmla="*/ 268 w 536"/>
              <a:gd name="T17" fmla="*/ 0 h 537"/>
              <a:gd name="T18" fmla="*/ 268 w 536"/>
              <a:gd name="T19" fmla="*/ 0 h 537"/>
              <a:gd name="T20" fmla="*/ 268 w 536"/>
              <a:gd name="T21" fmla="*/ 0 h 537"/>
              <a:gd name="T22" fmla="*/ 268 w 536"/>
              <a:gd name="T23" fmla="*/ 0 h 537"/>
              <a:gd name="T24" fmla="*/ 0 w 536"/>
              <a:gd name="T25" fmla="*/ 268 h 537"/>
              <a:gd name="T26" fmla="*/ 268 w 536"/>
              <a:gd name="T27" fmla="*/ 536 h 537"/>
              <a:gd name="T28" fmla="*/ 535 w 536"/>
              <a:gd name="T29" fmla="*/ 268 h 537"/>
              <a:gd name="T30" fmla="*/ 268 w 536"/>
              <a:gd name="T31" fmla="*/ 0 h 537"/>
              <a:gd name="T32" fmla="*/ 335 w 536"/>
              <a:gd name="T33" fmla="*/ 318 h 537"/>
              <a:gd name="T34" fmla="*/ 335 w 536"/>
              <a:gd name="T35" fmla="*/ 318 h 537"/>
              <a:gd name="T36" fmla="*/ 335 w 536"/>
              <a:gd name="T37" fmla="*/ 318 h 537"/>
              <a:gd name="T38" fmla="*/ 335 w 536"/>
              <a:gd name="T39" fmla="*/ 318 h 537"/>
              <a:gd name="T40" fmla="*/ 318 w 536"/>
              <a:gd name="T41" fmla="*/ 335 h 537"/>
              <a:gd name="T42" fmla="*/ 318 w 536"/>
              <a:gd name="T43" fmla="*/ 335 h 537"/>
              <a:gd name="T44" fmla="*/ 217 w 536"/>
              <a:gd name="T45" fmla="*/ 335 h 537"/>
              <a:gd name="T46" fmla="*/ 217 w 536"/>
              <a:gd name="T47" fmla="*/ 335 h 537"/>
              <a:gd name="T48" fmla="*/ 201 w 536"/>
              <a:gd name="T49" fmla="*/ 318 h 537"/>
              <a:gd name="T50" fmla="*/ 201 w 536"/>
              <a:gd name="T51" fmla="*/ 318 h 537"/>
              <a:gd name="T52" fmla="*/ 201 w 536"/>
              <a:gd name="T53" fmla="*/ 218 h 537"/>
              <a:gd name="T54" fmla="*/ 201 w 536"/>
              <a:gd name="T55" fmla="*/ 218 h 537"/>
              <a:gd name="T56" fmla="*/ 217 w 536"/>
              <a:gd name="T57" fmla="*/ 201 h 537"/>
              <a:gd name="T58" fmla="*/ 217 w 536"/>
              <a:gd name="T59" fmla="*/ 201 h 537"/>
              <a:gd name="T60" fmla="*/ 318 w 536"/>
              <a:gd name="T61" fmla="*/ 201 h 537"/>
              <a:gd name="T62" fmla="*/ 318 w 536"/>
              <a:gd name="T63" fmla="*/ 201 h 537"/>
              <a:gd name="T64" fmla="*/ 335 w 536"/>
              <a:gd name="T65" fmla="*/ 218 h 537"/>
              <a:gd name="T66" fmla="*/ 335 w 536"/>
              <a:gd name="T67" fmla="*/ 218 h 537"/>
              <a:gd name="T68" fmla="*/ 335 w 536"/>
              <a:gd name="T69" fmla="*/ 318 h 537"/>
              <a:gd name="T70" fmla="*/ 335 w 536"/>
              <a:gd name="T71" fmla="*/ 168 h 537"/>
              <a:gd name="T72" fmla="*/ 335 w 536"/>
              <a:gd name="T73" fmla="*/ 168 h 537"/>
              <a:gd name="T74" fmla="*/ 335 w 536"/>
              <a:gd name="T75" fmla="*/ 168 h 537"/>
              <a:gd name="T76" fmla="*/ 201 w 536"/>
              <a:gd name="T77" fmla="*/ 168 h 537"/>
              <a:gd name="T78" fmla="*/ 201 w 536"/>
              <a:gd name="T79" fmla="*/ 168 h 537"/>
              <a:gd name="T80" fmla="*/ 167 w 536"/>
              <a:gd name="T81" fmla="*/ 201 h 537"/>
              <a:gd name="T82" fmla="*/ 167 w 536"/>
              <a:gd name="T83" fmla="*/ 201 h 537"/>
              <a:gd name="T84" fmla="*/ 167 w 536"/>
              <a:gd name="T85" fmla="*/ 335 h 537"/>
              <a:gd name="T86" fmla="*/ 167 w 536"/>
              <a:gd name="T87" fmla="*/ 335 h 537"/>
              <a:gd name="T88" fmla="*/ 201 w 536"/>
              <a:gd name="T89" fmla="*/ 369 h 537"/>
              <a:gd name="T90" fmla="*/ 201 w 536"/>
              <a:gd name="T91" fmla="*/ 369 h 537"/>
              <a:gd name="T92" fmla="*/ 335 w 536"/>
              <a:gd name="T93" fmla="*/ 369 h 537"/>
              <a:gd name="T94" fmla="*/ 335 w 536"/>
              <a:gd name="T95" fmla="*/ 369 h 537"/>
              <a:gd name="T96" fmla="*/ 368 w 536"/>
              <a:gd name="T97" fmla="*/ 335 h 537"/>
              <a:gd name="T98" fmla="*/ 368 w 536"/>
              <a:gd name="T99" fmla="*/ 335 h 537"/>
              <a:gd name="T100" fmla="*/ 368 w 536"/>
              <a:gd name="T101" fmla="*/ 201 h 537"/>
              <a:gd name="T102" fmla="*/ 368 w 536"/>
              <a:gd name="T103" fmla="*/ 201 h 537"/>
              <a:gd name="T104" fmla="*/ 335 w 536"/>
              <a:gd name="T105" fmla="*/ 16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36" h="537">
                <a:moveTo>
                  <a:pt x="268" y="503"/>
                </a:moveTo>
                <a:lnTo>
                  <a:pt x="268" y="503"/>
                </a:lnTo>
                <a:lnTo>
                  <a:pt x="268" y="503"/>
                </a:lnTo>
                <a:lnTo>
                  <a:pt x="268" y="503"/>
                </a:lnTo>
                <a:cubicBezTo>
                  <a:pt x="138" y="503"/>
                  <a:pt x="33" y="398"/>
                  <a:pt x="33" y="268"/>
                </a:cubicBezTo>
                <a:cubicBezTo>
                  <a:pt x="33" y="139"/>
                  <a:pt x="138" y="34"/>
                  <a:pt x="268" y="34"/>
                </a:cubicBezTo>
                <a:cubicBezTo>
                  <a:pt x="397" y="34"/>
                  <a:pt x="502" y="139"/>
                  <a:pt x="502" y="268"/>
                </a:cubicBezTo>
                <a:cubicBezTo>
                  <a:pt x="502" y="398"/>
                  <a:pt x="397" y="503"/>
                  <a:pt x="268" y="503"/>
                </a:cubicBezTo>
                <a:close/>
                <a:moveTo>
                  <a:pt x="268" y="0"/>
                </a:moveTo>
                <a:lnTo>
                  <a:pt x="268" y="0"/>
                </a:lnTo>
                <a:lnTo>
                  <a:pt x="268" y="0"/>
                </a:lnTo>
                <a:lnTo>
                  <a:pt x="268" y="0"/>
                </a:lnTo>
                <a:cubicBezTo>
                  <a:pt x="120" y="0"/>
                  <a:pt x="0" y="120"/>
                  <a:pt x="0" y="268"/>
                </a:cubicBezTo>
                <a:cubicBezTo>
                  <a:pt x="0" y="416"/>
                  <a:pt x="120" y="536"/>
                  <a:pt x="268" y="536"/>
                </a:cubicBezTo>
                <a:cubicBezTo>
                  <a:pt x="416" y="536"/>
                  <a:pt x="535" y="416"/>
                  <a:pt x="535" y="268"/>
                </a:cubicBezTo>
                <a:cubicBezTo>
                  <a:pt x="535" y="120"/>
                  <a:pt x="416" y="0"/>
                  <a:pt x="268" y="0"/>
                </a:cubicBezTo>
                <a:close/>
                <a:moveTo>
                  <a:pt x="335" y="318"/>
                </a:moveTo>
                <a:lnTo>
                  <a:pt x="335" y="318"/>
                </a:lnTo>
                <a:lnTo>
                  <a:pt x="335" y="318"/>
                </a:lnTo>
                <a:lnTo>
                  <a:pt x="335" y="318"/>
                </a:lnTo>
                <a:cubicBezTo>
                  <a:pt x="335" y="327"/>
                  <a:pt x="327" y="335"/>
                  <a:pt x="318" y="335"/>
                </a:cubicBezTo>
                <a:lnTo>
                  <a:pt x="318" y="335"/>
                </a:lnTo>
                <a:lnTo>
                  <a:pt x="217" y="335"/>
                </a:lnTo>
                <a:lnTo>
                  <a:pt x="217" y="335"/>
                </a:lnTo>
                <a:cubicBezTo>
                  <a:pt x="208" y="335"/>
                  <a:pt x="201" y="327"/>
                  <a:pt x="201" y="318"/>
                </a:cubicBezTo>
                <a:lnTo>
                  <a:pt x="201" y="318"/>
                </a:lnTo>
                <a:lnTo>
                  <a:pt x="201" y="218"/>
                </a:lnTo>
                <a:lnTo>
                  <a:pt x="201" y="218"/>
                </a:lnTo>
                <a:cubicBezTo>
                  <a:pt x="201" y="208"/>
                  <a:pt x="208" y="201"/>
                  <a:pt x="217" y="201"/>
                </a:cubicBezTo>
                <a:lnTo>
                  <a:pt x="217" y="201"/>
                </a:lnTo>
                <a:lnTo>
                  <a:pt x="318" y="201"/>
                </a:lnTo>
                <a:lnTo>
                  <a:pt x="318" y="201"/>
                </a:lnTo>
                <a:cubicBezTo>
                  <a:pt x="327" y="201"/>
                  <a:pt x="335" y="208"/>
                  <a:pt x="335" y="218"/>
                </a:cubicBezTo>
                <a:lnTo>
                  <a:pt x="335" y="218"/>
                </a:lnTo>
                <a:lnTo>
                  <a:pt x="335" y="318"/>
                </a:lnTo>
                <a:close/>
                <a:moveTo>
                  <a:pt x="335" y="168"/>
                </a:moveTo>
                <a:lnTo>
                  <a:pt x="335" y="168"/>
                </a:lnTo>
                <a:lnTo>
                  <a:pt x="335" y="168"/>
                </a:lnTo>
                <a:lnTo>
                  <a:pt x="201" y="168"/>
                </a:lnTo>
                <a:lnTo>
                  <a:pt x="201" y="168"/>
                </a:lnTo>
                <a:cubicBezTo>
                  <a:pt x="182" y="168"/>
                  <a:pt x="167" y="183"/>
                  <a:pt x="167" y="201"/>
                </a:cubicBezTo>
                <a:lnTo>
                  <a:pt x="167" y="201"/>
                </a:lnTo>
                <a:lnTo>
                  <a:pt x="167" y="335"/>
                </a:lnTo>
                <a:lnTo>
                  <a:pt x="167" y="335"/>
                </a:lnTo>
                <a:cubicBezTo>
                  <a:pt x="167" y="353"/>
                  <a:pt x="182" y="369"/>
                  <a:pt x="201" y="369"/>
                </a:cubicBezTo>
                <a:lnTo>
                  <a:pt x="201" y="369"/>
                </a:lnTo>
                <a:lnTo>
                  <a:pt x="335" y="369"/>
                </a:lnTo>
                <a:lnTo>
                  <a:pt x="335" y="369"/>
                </a:lnTo>
                <a:cubicBezTo>
                  <a:pt x="353" y="369"/>
                  <a:pt x="368" y="353"/>
                  <a:pt x="368" y="335"/>
                </a:cubicBezTo>
                <a:lnTo>
                  <a:pt x="368" y="335"/>
                </a:lnTo>
                <a:lnTo>
                  <a:pt x="368" y="201"/>
                </a:lnTo>
                <a:lnTo>
                  <a:pt x="368" y="201"/>
                </a:lnTo>
                <a:cubicBezTo>
                  <a:pt x="368" y="183"/>
                  <a:pt x="353" y="168"/>
                  <a:pt x="335" y="1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4795439" y="4486257"/>
            <a:ext cx="193675" cy="193675"/>
          </a:xfrm>
          <a:custGeom>
            <a:avLst/>
            <a:gdLst>
              <a:gd name="T0" fmla="*/ 318 w 537"/>
              <a:gd name="T1" fmla="*/ 168 h 537"/>
              <a:gd name="T2" fmla="*/ 318 w 537"/>
              <a:gd name="T3" fmla="*/ 168 h 537"/>
              <a:gd name="T4" fmla="*/ 318 w 537"/>
              <a:gd name="T5" fmla="*/ 168 h 537"/>
              <a:gd name="T6" fmla="*/ 318 w 537"/>
              <a:gd name="T7" fmla="*/ 168 h 537"/>
              <a:gd name="T8" fmla="*/ 301 w 537"/>
              <a:gd name="T9" fmla="*/ 184 h 537"/>
              <a:gd name="T10" fmla="*/ 301 w 537"/>
              <a:gd name="T11" fmla="*/ 184 h 537"/>
              <a:gd name="T12" fmla="*/ 301 w 537"/>
              <a:gd name="T13" fmla="*/ 352 h 537"/>
              <a:gd name="T14" fmla="*/ 301 w 537"/>
              <a:gd name="T15" fmla="*/ 352 h 537"/>
              <a:gd name="T16" fmla="*/ 318 w 537"/>
              <a:gd name="T17" fmla="*/ 369 h 537"/>
              <a:gd name="T18" fmla="*/ 335 w 537"/>
              <a:gd name="T19" fmla="*/ 352 h 537"/>
              <a:gd name="T20" fmla="*/ 335 w 537"/>
              <a:gd name="T21" fmla="*/ 352 h 537"/>
              <a:gd name="T22" fmla="*/ 335 w 537"/>
              <a:gd name="T23" fmla="*/ 184 h 537"/>
              <a:gd name="T24" fmla="*/ 335 w 537"/>
              <a:gd name="T25" fmla="*/ 184 h 537"/>
              <a:gd name="T26" fmla="*/ 318 w 537"/>
              <a:gd name="T27" fmla="*/ 168 h 537"/>
              <a:gd name="T28" fmla="*/ 268 w 537"/>
              <a:gd name="T29" fmla="*/ 503 h 537"/>
              <a:gd name="T30" fmla="*/ 268 w 537"/>
              <a:gd name="T31" fmla="*/ 503 h 537"/>
              <a:gd name="T32" fmla="*/ 268 w 537"/>
              <a:gd name="T33" fmla="*/ 503 h 537"/>
              <a:gd name="T34" fmla="*/ 268 w 537"/>
              <a:gd name="T35" fmla="*/ 503 h 537"/>
              <a:gd name="T36" fmla="*/ 34 w 537"/>
              <a:gd name="T37" fmla="*/ 268 h 537"/>
              <a:gd name="T38" fmla="*/ 268 w 537"/>
              <a:gd name="T39" fmla="*/ 34 h 537"/>
              <a:gd name="T40" fmla="*/ 502 w 537"/>
              <a:gd name="T41" fmla="*/ 268 h 537"/>
              <a:gd name="T42" fmla="*/ 268 w 537"/>
              <a:gd name="T43" fmla="*/ 503 h 537"/>
              <a:gd name="T44" fmla="*/ 268 w 537"/>
              <a:gd name="T45" fmla="*/ 0 h 537"/>
              <a:gd name="T46" fmla="*/ 268 w 537"/>
              <a:gd name="T47" fmla="*/ 0 h 537"/>
              <a:gd name="T48" fmla="*/ 268 w 537"/>
              <a:gd name="T49" fmla="*/ 0 h 537"/>
              <a:gd name="T50" fmla="*/ 268 w 537"/>
              <a:gd name="T51" fmla="*/ 0 h 537"/>
              <a:gd name="T52" fmla="*/ 0 w 537"/>
              <a:gd name="T53" fmla="*/ 268 h 537"/>
              <a:gd name="T54" fmla="*/ 268 w 537"/>
              <a:gd name="T55" fmla="*/ 536 h 537"/>
              <a:gd name="T56" fmla="*/ 536 w 537"/>
              <a:gd name="T57" fmla="*/ 268 h 537"/>
              <a:gd name="T58" fmla="*/ 268 w 537"/>
              <a:gd name="T59" fmla="*/ 0 h 537"/>
              <a:gd name="T60" fmla="*/ 218 w 537"/>
              <a:gd name="T61" fmla="*/ 168 h 537"/>
              <a:gd name="T62" fmla="*/ 218 w 537"/>
              <a:gd name="T63" fmla="*/ 168 h 537"/>
              <a:gd name="T64" fmla="*/ 218 w 537"/>
              <a:gd name="T65" fmla="*/ 168 h 537"/>
              <a:gd name="T66" fmla="*/ 218 w 537"/>
              <a:gd name="T67" fmla="*/ 168 h 537"/>
              <a:gd name="T68" fmla="*/ 201 w 537"/>
              <a:gd name="T69" fmla="*/ 184 h 537"/>
              <a:gd name="T70" fmla="*/ 201 w 537"/>
              <a:gd name="T71" fmla="*/ 184 h 537"/>
              <a:gd name="T72" fmla="*/ 201 w 537"/>
              <a:gd name="T73" fmla="*/ 352 h 537"/>
              <a:gd name="T74" fmla="*/ 201 w 537"/>
              <a:gd name="T75" fmla="*/ 352 h 537"/>
              <a:gd name="T76" fmla="*/ 218 w 537"/>
              <a:gd name="T77" fmla="*/ 369 h 537"/>
              <a:gd name="T78" fmla="*/ 234 w 537"/>
              <a:gd name="T79" fmla="*/ 352 h 537"/>
              <a:gd name="T80" fmla="*/ 234 w 537"/>
              <a:gd name="T81" fmla="*/ 352 h 537"/>
              <a:gd name="T82" fmla="*/ 234 w 537"/>
              <a:gd name="T83" fmla="*/ 184 h 537"/>
              <a:gd name="T84" fmla="*/ 234 w 537"/>
              <a:gd name="T85" fmla="*/ 184 h 537"/>
              <a:gd name="T86" fmla="*/ 218 w 537"/>
              <a:gd name="T87" fmla="*/ 16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7" h="537">
                <a:moveTo>
                  <a:pt x="318" y="168"/>
                </a:moveTo>
                <a:lnTo>
                  <a:pt x="318" y="168"/>
                </a:lnTo>
                <a:lnTo>
                  <a:pt x="318" y="168"/>
                </a:lnTo>
                <a:lnTo>
                  <a:pt x="318" y="168"/>
                </a:lnTo>
                <a:cubicBezTo>
                  <a:pt x="309" y="168"/>
                  <a:pt x="301" y="175"/>
                  <a:pt x="301" y="184"/>
                </a:cubicBezTo>
                <a:lnTo>
                  <a:pt x="301" y="184"/>
                </a:lnTo>
                <a:lnTo>
                  <a:pt x="301" y="352"/>
                </a:lnTo>
                <a:lnTo>
                  <a:pt x="301" y="352"/>
                </a:lnTo>
                <a:cubicBezTo>
                  <a:pt x="301" y="361"/>
                  <a:pt x="309" y="369"/>
                  <a:pt x="318" y="369"/>
                </a:cubicBezTo>
                <a:cubicBezTo>
                  <a:pt x="327" y="369"/>
                  <a:pt x="335" y="361"/>
                  <a:pt x="335" y="352"/>
                </a:cubicBezTo>
                <a:lnTo>
                  <a:pt x="335" y="352"/>
                </a:lnTo>
                <a:lnTo>
                  <a:pt x="335" y="184"/>
                </a:lnTo>
                <a:lnTo>
                  <a:pt x="335" y="184"/>
                </a:lnTo>
                <a:cubicBezTo>
                  <a:pt x="335" y="175"/>
                  <a:pt x="327" y="168"/>
                  <a:pt x="318" y="168"/>
                </a:cubicBezTo>
                <a:close/>
                <a:moveTo>
                  <a:pt x="268" y="503"/>
                </a:moveTo>
                <a:lnTo>
                  <a:pt x="268" y="503"/>
                </a:lnTo>
                <a:lnTo>
                  <a:pt x="268" y="503"/>
                </a:lnTo>
                <a:lnTo>
                  <a:pt x="268" y="503"/>
                </a:lnTo>
                <a:cubicBezTo>
                  <a:pt x="139" y="503"/>
                  <a:pt x="34" y="398"/>
                  <a:pt x="34" y="268"/>
                </a:cubicBezTo>
                <a:cubicBezTo>
                  <a:pt x="34" y="139"/>
                  <a:pt x="139" y="34"/>
                  <a:pt x="268" y="34"/>
                </a:cubicBezTo>
                <a:cubicBezTo>
                  <a:pt x="397" y="34"/>
                  <a:pt x="502" y="139"/>
                  <a:pt x="502" y="268"/>
                </a:cubicBezTo>
                <a:cubicBezTo>
                  <a:pt x="502" y="398"/>
                  <a:pt x="397" y="503"/>
                  <a:pt x="268" y="503"/>
                </a:cubicBezTo>
                <a:close/>
                <a:moveTo>
                  <a:pt x="268" y="0"/>
                </a:moveTo>
                <a:lnTo>
                  <a:pt x="268" y="0"/>
                </a:lnTo>
                <a:lnTo>
                  <a:pt x="268" y="0"/>
                </a:lnTo>
                <a:lnTo>
                  <a:pt x="268" y="0"/>
                </a:lnTo>
                <a:cubicBezTo>
                  <a:pt x="120" y="0"/>
                  <a:pt x="0" y="120"/>
                  <a:pt x="0" y="268"/>
                </a:cubicBezTo>
                <a:cubicBezTo>
                  <a:pt x="0" y="416"/>
                  <a:pt x="120" y="536"/>
                  <a:pt x="268" y="536"/>
                </a:cubicBezTo>
                <a:cubicBezTo>
                  <a:pt x="416" y="536"/>
                  <a:pt x="536" y="416"/>
                  <a:pt x="536" y="268"/>
                </a:cubicBezTo>
                <a:cubicBezTo>
                  <a:pt x="536" y="120"/>
                  <a:pt x="416" y="0"/>
                  <a:pt x="268" y="0"/>
                </a:cubicBezTo>
                <a:close/>
                <a:moveTo>
                  <a:pt x="218" y="168"/>
                </a:moveTo>
                <a:lnTo>
                  <a:pt x="218" y="168"/>
                </a:lnTo>
                <a:lnTo>
                  <a:pt x="218" y="168"/>
                </a:lnTo>
                <a:lnTo>
                  <a:pt x="218" y="168"/>
                </a:lnTo>
                <a:cubicBezTo>
                  <a:pt x="209" y="168"/>
                  <a:pt x="201" y="175"/>
                  <a:pt x="201" y="184"/>
                </a:cubicBezTo>
                <a:lnTo>
                  <a:pt x="201" y="184"/>
                </a:lnTo>
                <a:lnTo>
                  <a:pt x="201" y="352"/>
                </a:lnTo>
                <a:lnTo>
                  <a:pt x="201" y="352"/>
                </a:lnTo>
                <a:cubicBezTo>
                  <a:pt x="201" y="361"/>
                  <a:pt x="209" y="369"/>
                  <a:pt x="218" y="369"/>
                </a:cubicBezTo>
                <a:cubicBezTo>
                  <a:pt x="227" y="369"/>
                  <a:pt x="234" y="361"/>
                  <a:pt x="234" y="352"/>
                </a:cubicBezTo>
                <a:lnTo>
                  <a:pt x="234" y="352"/>
                </a:lnTo>
                <a:lnTo>
                  <a:pt x="234" y="184"/>
                </a:lnTo>
                <a:lnTo>
                  <a:pt x="234" y="184"/>
                </a:lnTo>
                <a:cubicBezTo>
                  <a:pt x="234" y="175"/>
                  <a:pt x="227" y="168"/>
                  <a:pt x="218" y="1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4260452" y="4486257"/>
            <a:ext cx="193675" cy="193675"/>
          </a:xfrm>
          <a:custGeom>
            <a:avLst/>
            <a:gdLst>
              <a:gd name="T0" fmla="*/ 234 w 536"/>
              <a:gd name="T1" fmla="*/ 321 h 537"/>
              <a:gd name="T2" fmla="*/ 234 w 536"/>
              <a:gd name="T3" fmla="*/ 321 h 537"/>
              <a:gd name="T4" fmla="*/ 234 w 536"/>
              <a:gd name="T5" fmla="*/ 321 h 537"/>
              <a:gd name="T6" fmla="*/ 234 w 536"/>
              <a:gd name="T7" fmla="*/ 216 h 537"/>
              <a:gd name="T8" fmla="*/ 330 w 536"/>
              <a:gd name="T9" fmla="*/ 269 h 537"/>
              <a:gd name="T10" fmla="*/ 234 w 536"/>
              <a:gd name="T11" fmla="*/ 321 h 537"/>
              <a:gd name="T12" fmla="*/ 376 w 536"/>
              <a:gd name="T13" fmla="*/ 255 h 537"/>
              <a:gd name="T14" fmla="*/ 376 w 536"/>
              <a:gd name="T15" fmla="*/ 255 h 537"/>
              <a:gd name="T16" fmla="*/ 376 w 536"/>
              <a:gd name="T17" fmla="*/ 255 h 537"/>
              <a:gd name="T18" fmla="*/ 223 w 536"/>
              <a:gd name="T19" fmla="*/ 170 h 537"/>
              <a:gd name="T20" fmla="*/ 223 w 536"/>
              <a:gd name="T21" fmla="*/ 170 h 537"/>
              <a:gd name="T22" fmla="*/ 213 w 536"/>
              <a:gd name="T23" fmla="*/ 168 h 537"/>
              <a:gd name="T24" fmla="*/ 200 w 536"/>
              <a:gd name="T25" fmla="*/ 183 h 537"/>
              <a:gd name="T26" fmla="*/ 200 w 536"/>
              <a:gd name="T27" fmla="*/ 183 h 537"/>
              <a:gd name="T28" fmla="*/ 200 w 536"/>
              <a:gd name="T29" fmla="*/ 353 h 537"/>
              <a:gd name="T30" fmla="*/ 200 w 536"/>
              <a:gd name="T31" fmla="*/ 353 h 537"/>
              <a:gd name="T32" fmla="*/ 213 w 536"/>
              <a:gd name="T33" fmla="*/ 369 h 537"/>
              <a:gd name="T34" fmla="*/ 223 w 536"/>
              <a:gd name="T35" fmla="*/ 365 h 537"/>
              <a:gd name="T36" fmla="*/ 223 w 536"/>
              <a:gd name="T37" fmla="*/ 365 h 537"/>
              <a:gd name="T38" fmla="*/ 376 w 536"/>
              <a:gd name="T39" fmla="*/ 282 h 537"/>
              <a:gd name="T40" fmla="*/ 376 w 536"/>
              <a:gd name="T41" fmla="*/ 282 h 537"/>
              <a:gd name="T42" fmla="*/ 376 w 536"/>
              <a:gd name="T43" fmla="*/ 255 h 537"/>
              <a:gd name="T44" fmla="*/ 267 w 536"/>
              <a:gd name="T45" fmla="*/ 503 h 537"/>
              <a:gd name="T46" fmla="*/ 267 w 536"/>
              <a:gd name="T47" fmla="*/ 503 h 537"/>
              <a:gd name="T48" fmla="*/ 267 w 536"/>
              <a:gd name="T49" fmla="*/ 503 h 537"/>
              <a:gd name="T50" fmla="*/ 267 w 536"/>
              <a:gd name="T51" fmla="*/ 503 h 537"/>
              <a:gd name="T52" fmla="*/ 33 w 536"/>
              <a:gd name="T53" fmla="*/ 268 h 537"/>
              <a:gd name="T54" fmla="*/ 267 w 536"/>
              <a:gd name="T55" fmla="*/ 34 h 537"/>
              <a:gd name="T56" fmla="*/ 501 w 536"/>
              <a:gd name="T57" fmla="*/ 268 h 537"/>
              <a:gd name="T58" fmla="*/ 267 w 536"/>
              <a:gd name="T59" fmla="*/ 503 h 537"/>
              <a:gd name="T60" fmla="*/ 267 w 536"/>
              <a:gd name="T61" fmla="*/ 0 h 537"/>
              <a:gd name="T62" fmla="*/ 267 w 536"/>
              <a:gd name="T63" fmla="*/ 0 h 537"/>
              <a:gd name="T64" fmla="*/ 267 w 536"/>
              <a:gd name="T65" fmla="*/ 0 h 537"/>
              <a:gd name="T66" fmla="*/ 267 w 536"/>
              <a:gd name="T67" fmla="*/ 0 h 537"/>
              <a:gd name="T68" fmla="*/ 0 w 536"/>
              <a:gd name="T69" fmla="*/ 268 h 537"/>
              <a:gd name="T70" fmla="*/ 267 w 536"/>
              <a:gd name="T71" fmla="*/ 536 h 537"/>
              <a:gd name="T72" fmla="*/ 535 w 536"/>
              <a:gd name="T73" fmla="*/ 268 h 537"/>
              <a:gd name="T74" fmla="*/ 267 w 536"/>
              <a:gd name="T75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6" h="537">
                <a:moveTo>
                  <a:pt x="234" y="321"/>
                </a:moveTo>
                <a:lnTo>
                  <a:pt x="234" y="321"/>
                </a:lnTo>
                <a:lnTo>
                  <a:pt x="234" y="321"/>
                </a:lnTo>
                <a:lnTo>
                  <a:pt x="234" y="216"/>
                </a:lnTo>
                <a:lnTo>
                  <a:pt x="330" y="269"/>
                </a:lnTo>
                <a:lnTo>
                  <a:pt x="234" y="321"/>
                </a:lnTo>
                <a:close/>
                <a:moveTo>
                  <a:pt x="376" y="255"/>
                </a:moveTo>
                <a:lnTo>
                  <a:pt x="376" y="255"/>
                </a:lnTo>
                <a:lnTo>
                  <a:pt x="376" y="255"/>
                </a:lnTo>
                <a:lnTo>
                  <a:pt x="223" y="170"/>
                </a:lnTo>
                <a:lnTo>
                  <a:pt x="223" y="170"/>
                </a:lnTo>
                <a:cubicBezTo>
                  <a:pt x="219" y="168"/>
                  <a:pt x="216" y="168"/>
                  <a:pt x="213" y="168"/>
                </a:cubicBezTo>
                <a:cubicBezTo>
                  <a:pt x="206" y="168"/>
                  <a:pt x="200" y="173"/>
                  <a:pt x="200" y="183"/>
                </a:cubicBezTo>
                <a:lnTo>
                  <a:pt x="200" y="183"/>
                </a:lnTo>
                <a:lnTo>
                  <a:pt x="200" y="353"/>
                </a:lnTo>
                <a:lnTo>
                  <a:pt x="200" y="353"/>
                </a:lnTo>
                <a:cubicBezTo>
                  <a:pt x="200" y="363"/>
                  <a:pt x="206" y="369"/>
                  <a:pt x="213" y="369"/>
                </a:cubicBezTo>
                <a:cubicBezTo>
                  <a:pt x="216" y="369"/>
                  <a:pt x="219" y="367"/>
                  <a:pt x="223" y="365"/>
                </a:cubicBezTo>
                <a:lnTo>
                  <a:pt x="223" y="365"/>
                </a:lnTo>
                <a:lnTo>
                  <a:pt x="376" y="282"/>
                </a:lnTo>
                <a:lnTo>
                  <a:pt x="376" y="282"/>
                </a:lnTo>
                <a:cubicBezTo>
                  <a:pt x="389" y="274"/>
                  <a:pt x="385" y="260"/>
                  <a:pt x="376" y="255"/>
                </a:cubicBezTo>
                <a:close/>
                <a:moveTo>
                  <a:pt x="267" y="503"/>
                </a:moveTo>
                <a:lnTo>
                  <a:pt x="267" y="503"/>
                </a:lnTo>
                <a:lnTo>
                  <a:pt x="267" y="503"/>
                </a:lnTo>
                <a:lnTo>
                  <a:pt x="267" y="503"/>
                </a:lnTo>
                <a:cubicBezTo>
                  <a:pt x="137" y="503"/>
                  <a:pt x="33" y="398"/>
                  <a:pt x="33" y="268"/>
                </a:cubicBezTo>
                <a:cubicBezTo>
                  <a:pt x="33" y="139"/>
                  <a:pt x="137" y="34"/>
                  <a:pt x="267" y="34"/>
                </a:cubicBezTo>
                <a:cubicBezTo>
                  <a:pt x="397" y="34"/>
                  <a:pt x="501" y="139"/>
                  <a:pt x="501" y="268"/>
                </a:cubicBezTo>
                <a:cubicBezTo>
                  <a:pt x="501" y="398"/>
                  <a:pt x="397" y="503"/>
                  <a:pt x="267" y="503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19" y="0"/>
                  <a:pt x="0" y="120"/>
                  <a:pt x="0" y="268"/>
                </a:cubicBezTo>
                <a:cubicBezTo>
                  <a:pt x="0" y="416"/>
                  <a:pt x="119" y="536"/>
                  <a:pt x="267" y="536"/>
                </a:cubicBezTo>
                <a:cubicBezTo>
                  <a:pt x="415" y="536"/>
                  <a:pt x="535" y="416"/>
                  <a:pt x="535" y="268"/>
                </a:cubicBezTo>
                <a:cubicBezTo>
                  <a:pt x="535" y="120"/>
                  <a:pt x="415" y="0"/>
                  <a:pt x="2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3723877" y="4486257"/>
            <a:ext cx="193675" cy="193675"/>
          </a:xfrm>
          <a:custGeom>
            <a:avLst/>
            <a:gdLst>
              <a:gd name="T0" fmla="*/ 422 w 537"/>
              <a:gd name="T1" fmla="*/ 268 h 537"/>
              <a:gd name="T2" fmla="*/ 422 w 537"/>
              <a:gd name="T3" fmla="*/ 268 h 537"/>
              <a:gd name="T4" fmla="*/ 422 w 537"/>
              <a:gd name="T5" fmla="*/ 268 h 537"/>
              <a:gd name="T6" fmla="*/ 422 w 537"/>
              <a:gd name="T7" fmla="*/ 268 h 537"/>
              <a:gd name="T8" fmla="*/ 409 w 537"/>
              <a:gd name="T9" fmla="*/ 281 h 537"/>
              <a:gd name="T10" fmla="*/ 280 w 537"/>
              <a:gd name="T11" fmla="*/ 410 h 537"/>
              <a:gd name="T12" fmla="*/ 267 w 537"/>
              <a:gd name="T13" fmla="*/ 423 h 537"/>
              <a:gd name="T14" fmla="*/ 280 w 537"/>
              <a:gd name="T15" fmla="*/ 436 h 537"/>
              <a:gd name="T16" fmla="*/ 435 w 537"/>
              <a:gd name="T17" fmla="*/ 281 h 537"/>
              <a:gd name="T18" fmla="*/ 422 w 537"/>
              <a:gd name="T19" fmla="*/ 268 h 537"/>
              <a:gd name="T20" fmla="*/ 251 w 537"/>
              <a:gd name="T21" fmla="*/ 268 h 537"/>
              <a:gd name="T22" fmla="*/ 251 w 537"/>
              <a:gd name="T23" fmla="*/ 268 h 537"/>
              <a:gd name="T24" fmla="*/ 251 w 537"/>
              <a:gd name="T25" fmla="*/ 268 h 537"/>
              <a:gd name="T26" fmla="*/ 251 w 537"/>
              <a:gd name="T27" fmla="*/ 268 h 537"/>
              <a:gd name="T28" fmla="*/ 267 w 537"/>
              <a:gd name="T29" fmla="*/ 251 h 537"/>
              <a:gd name="T30" fmla="*/ 284 w 537"/>
              <a:gd name="T31" fmla="*/ 268 h 537"/>
              <a:gd name="T32" fmla="*/ 267 w 537"/>
              <a:gd name="T33" fmla="*/ 285 h 537"/>
              <a:gd name="T34" fmla="*/ 251 w 537"/>
              <a:gd name="T35" fmla="*/ 268 h 537"/>
              <a:gd name="T36" fmla="*/ 334 w 537"/>
              <a:gd name="T37" fmla="*/ 268 h 537"/>
              <a:gd name="T38" fmla="*/ 334 w 537"/>
              <a:gd name="T39" fmla="*/ 268 h 537"/>
              <a:gd name="T40" fmla="*/ 334 w 537"/>
              <a:gd name="T41" fmla="*/ 268 h 537"/>
              <a:gd name="T42" fmla="*/ 334 w 537"/>
              <a:gd name="T43" fmla="*/ 268 h 537"/>
              <a:gd name="T44" fmla="*/ 267 w 537"/>
              <a:gd name="T45" fmla="*/ 201 h 537"/>
              <a:gd name="T46" fmla="*/ 201 w 537"/>
              <a:gd name="T47" fmla="*/ 268 h 537"/>
              <a:gd name="T48" fmla="*/ 267 w 537"/>
              <a:gd name="T49" fmla="*/ 335 h 537"/>
              <a:gd name="T50" fmla="*/ 334 w 537"/>
              <a:gd name="T51" fmla="*/ 268 h 537"/>
              <a:gd name="T52" fmla="*/ 267 w 537"/>
              <a:gd name="T53" fmla="*/ 114 h 537"/>
              <a:gd name="T54" fmla="*/ 267 w 537"/>
              <a:gd name="T55" fmla="*/ 114 h 537"/>
              <a:gd name="T56" fmla="*/ 267 w 537"/>
              <a:gd name="T57" fmla="*/ 114 h 537"/>
              <a:gd name="T58" fmla="*/ 267 w 537"/>
              <a:gd name="T59" fmla="*/ 114 h 537"/>
              <a:gd name="T60" fmla="*/ 255 w 537"/>
              <a:gd name="T61" fmla="*/ 101 h 537"/>
              <a:gd name="T62" fmla="*/ 100 w 537"/>
              <a:gd name="T63" fmla="*/ 255 h 537"/>
              <a:gd name="T64" fmla="*/ 113 w 537"/>
              <a:gd name="T65" fmla="*/ 268 h 537"/>
              <a:gd name="T66" fmla="*/ 126 w 537"/>
              <a:gd name="T67" fmla="*/ 255 h 537"/>
              <a:gd name="T68" fmla="*/ 255 w 537"/>
              <a:gd name="T69" fmla="*/ 127 h 537"/>
              <a:gd name="T70" fmla="*/ 267 w 537"/>
              <a:gd name="T71" fmla="*/ 114 h 537"/>
              <a:gd name="T72" fmla="*/ 267 w 537"/>
              <a:gd name="T73" fmla="*/ 503 h 537"/>
              <a:gd name="T74" fmla="*/ 267 w 537"/>
              <a:gd name="T75" fmla="*/ 503 h 537"/>
              <a:gd name="T76" fmla="*/ 267 w 537"/>
              <a:gd name="T77" fmla="*/ 503 h 537"/>
              <a:gd name="T78" fmla="*/ 267 w 537"/>
              <a:gd name="T79" fmla="*/ 503 h 537"/>
              <a:gd name="T80" fmla="*/ 33 w 537"/>
              <a:gd name="T81" fmla="*/ 268 h 537"/>
              <a:gd name="T82" fmla="*/ 267 w 537"/>
              <a:gd name="T83" fmla="*/ 34 h 537"/>
              <a:gd name="T84" fmla="*/ 502 w 537"/>
              <a:gd name="T85" fmla="*/ 268 h 537"/>
              <a:gd name="T86" fmla="*/ 267 w 537"/>
              <a:gd name="T87" fmla="*/ 503 h 537"/>
              <a:gd name="T88" fmla="*/ 267 w 537"/>
              <a:gd name="T89" fmla="*/ 0 h 537"/>
              <a:gd name="T90" fmla="*/ 267 w 537"/>
              <a:gd name="T91" fmla="*/ 0 h 537"/>
              <a:gd name="T92" fmla="*/ 267 w 537"/>
              <a:gd name="T93" fmla="*/ 0 h 537"/>
              <a:gd name="T94" fmla="*/ 267 w 537"/>
              <a:gd name="T95" fmla="*/ 0 h 537"/>
              <a:gd name="T96" fmla="*/ 0 w 537"/>
              <a:gd name="T97" fmla="*/ 268 h 537"/>
              <a:gd name="T98" fmla="*/ 267 w 537"/>
              <a:gd name="T99" fmla="*/ 536 h 537"/>
              <a:gd name="T100" fmla="*/ 536 w 537"/>
              <a:gd name="T101" fmla="*/ 268 h 537"/>
              <a:gd name="T102" fmla="*/ 267 w 537"/>
              <a:gd name="T103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37" h="537">
                <a:moveTo>
                  <a:pt x="422" y="268"/>
                </a:moveTo>
                <a:lnTo>
                  <a:pt x="422" y="268"/>
                </a:lnTo>
                <a:lnTo>
                  <a:pt x="422" y="268"/>
                </a:lnTo>
                <a:lnTo>
                  <a:pt x="422" y="268"/>
                </a:lnTo>
                <a:cubicBezTo>
                  <a:pt x="415" y="268"/>
                  <a:pt x="409" y="274"/>
                  <a:pt x="409" y="281"/>
                </a:cubicBezTo>
                <a:cubicBezTo>
                  <a:pt x="409" y="352"/>
                  <a:pt x="351" y="410"/>
                  <a:pt x="280" y="410"/>
                </a:cubicBezTo>
                <a:cubicBezTo>
                  <a:pt x="273" y="410"/>
                  <a:pt x="267" y="415"/>
                  <a:pt x="267" y="423"/>
                </a:cubicBezTo>
                <a:cubicBezTo>
                  <a:pt x="267" y="430"/>
                  <a:pt x="273" y="436"/>
                  <a:pt x="280" y="436"/>
                </a:cubicBezTo>
                <a:cubicBezTo>
                  <a:pt x="365" y="436"/>
                  <a:pt x="435" y="366"/>
                  <a:pt x="435" y="281"/>
                </a:cubicBezTo>
                <a:cubicBezTo>
                  <a:pt x="435" y="274"/>
                  <a:pt x="429" y="268"/>
                  <a:pt x="422" y="268"/>
                </a:cubicBezTo>
                <a:close/>
                <a:moveTo>
                  <a:pt x="251" y="268"/>
                </a:moveTo>
                <a:lnTo>
                  <a:pt x="251" y="268"/>
                </a:lnTo>
                <a:lnTo>
                  <a:pt x="251" y="268"/>
                </a:lnTo>
                <a:lnTo>
                  <a:pt x="251" y="268"/>
                </a:lnTo>
                <a:cubicBezTo>
                  <a:pt x="251" y="259"/>
                  <a:pt x="258" y="251"/>
                  <a:pt x="267" y="251"/>
                </a:cubicBezTo>
                <a:cubicBezTo>
                  <a:pt x="277" y="251"/>
                  <a:pt x="284" y="259"/>
                  <a:pt x="284" y="268"/>
                </a:cubicBezTo>
                <a:cubicBezTo>
                  <a:pt x="284" y="278"/>
                  <a:pt x="277" y="285"/>
                  <a:pt x="267" y="285"/>
                </a:cubicBezTo>
                <a:cubicBezTo>
                  <a:pt x="258" y="285"/>
                  <a:pt x="251" y="278"/>
                  <a:pt x="251" y="268"/>
                </a:cubicBezTo>
                <a:close/>
                <a:moveTo>
                  <a:pt x="334" y="268"/>
                </a:moveTo>
                <a:lnTo>
                  <a:pt x="334" y="268"/>
                </a:lnTo>
                <a:lnTo>
                  <a:pt x="334" y="268"/>
                </a:lnTo>
                <a:lnTo>
                  <a:pt x="334" y="268"/>
                </a:lnTo>
                <a:cubicBezTo>
                  <a:pt x="334" y="231"/>
                  <a:pt x="305" y="201"/>
                  <a:pt x="267" y="201"/>
                </a:cubicBezTo>
                <a:cubicBezTo>
                  <a:pt x="231" y="201"/>
                  <a:pt x="201" y="231"/>
                  <a:pt x="201" y="268"/>
                </a:cubicBezTo>
                <a:cubicBezTo>
                  <a:pt x="201" y="305"/>
                  <a:pt x="231" y="335"/>
                  <a:pt x="267" y="335"/>
                </a:cubicBezTo>
                <a:cubicBezTo>
                  <a:pt x="305" y="335"/>
                  <a:pt x="334" y="305"/>
                  <a:pt x="334" y="268"/>
                </a:cubicBezTo>
                <a:close/>
                <a:moveTo>
                  <a:pt x="267" y="114"/>
                </a:moveTo>
                <a:lnTo>
                  <a:pt x="267" y="114"/>
                </a:lnTo>
                <a:lnTo>
                  <a:pt x="267" y="114"/>
                </a:lnTo>
                <a:lnTo>
                  <a:pt x="267" y="114"/>
                </a:lnTo>
                <a:cubicBezTo>
                  <a:pt x="267" y="106"/>
                  <a:pt x="262" y="101"/>
                  <a:pt x="255" y="101"/>
                </a:cubicBezTo>
                <a:cubicBezTo>
                  <a:pt x="170" y="101"/>
                  <a:pt x="100" y="170"/>
                  <a:pt x="100" y="255"/>
                </a:cubicBezTo>
                <a:cubicBezTo>
                  <a:pt x="100" y="263"/>
                  <a:pt x="106" y="268"/>
                  <a:pt x="113" y="268"/>
                </a:cubicBezTo>
                <a:cubicBezTo>
                  <a:pt x="120" y="268"/>
                  <a:pt x="126" y="263"/>
                  <a:pt x="126" y="255"/>
                </a:cubicBezTo>
                <a:cubicBezTo>
                  <a:pt x="126" y="184"/>
                  <a:pt x="184" y="127"/>
                  <a:pt x="255" y="127"/>
                </a:cubicBezTo>
                <a:cubicBezTo>
                  <a:pt x="262" y="127"/>
                  <a:pt x="267" y="121"/>
                  <a:pt x="267" y="114"/>
                </a:cubicBezTo>
                <a:close/>
                <a:moveTo>
                  <a:pt x="267" y="503"/>
                </a:moveTo>
                <a:lnTo>
                  <a:pt x="267" y="503"/>
                </a:lnTo>
                <a:lnTo>
                  <a:pt x="267" y="503"/>
                </a:lnTo>
                <a:lnTo>
                  <a:pt x="267" y="503"/>
                </a:lnTo>
                <a:cubicBezTo>
                  <a:pt x="138" y="503"/>
                  <a:pt x="33" y="398"/>
                  <a:pt x="33" y="268"/>
                </a:cubicBezTo>
                <a:cubicBezTo>
                  <a:pt x="33" y="139"/>
                  <a:pt x="138" y="34"/>
                  <a:pt x="267" y="34"/>
                </a:cubicBezTo>
                <a:cubicBezTo>
                  <a:pt x="397" y="34"/>
                  <a:pt x="502" y="139"/>
                  <a:pt x="502" y="268"/>
                </a:cubicBezTo>
                <a:cubicBezTo>
                  <a:pt x="502" y="398"/>
                  <a:pt x="397" y="503"/>
                  <a:pt x="267" y="503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20" y="0"/>
                  <a:pt x="0" y="120"/>
                  <a:pt x="0" y="268"/>
                </a:cubicBezTo>
                <a:cubicBezTo>
                  <a:pt x="0" y="416"/>
                  <a:pt x="120" y="536"/>
                  <a:pt x="267" y="536"/>
                </a:cubicBezTo>
                <a:cubicBezTo>
                  <a:pt x="415" y="536"/>
                  <a:pt x="536" y="416"/>
                  <a:pt x="536" y="268"/>
                </a:cubicBezTo>
                <a:cubicBezTo>
                  <a:pt x="536" y="120"/>
                  <a:pt x="415" y="0"/>
                  <a:pt x="2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5868589" y="3949682"/>
            <a:ext cx="193675" cy="193675"/>
          </a:xfrm>
          <a:custGeom>
            <a:avLst/>
            <a:gdLst>
              <a:gd name="T0" fmla="*/ 385 w 537"/>
              <a:gd name="T1" fmla="*/ 285 h 537"/>
              <a:gd name="T2" fmla="*/ 385 w 537"/>
              <a:gd name="T3" fmla="*/ 285 h 537"/>
              <a:gd name="T4" fmla="*/ 385 w 537"/>
              <a:gd name="T5" fmla="*/ 285 h 537"/>
              <a:gd name="T6" fmla="*/ 385 w 537"/>
              <a:gd name="T7" fmla="*/ 285 h 537"/>
              <a:gd name="T8" fmla="*/ 217 w 537"/>
              <a:gd name="T9" fmla="*/ 336 h 537"/>
              <a:gd name="T10" fmla="*/ 101 w 537"/>
              <a:gd name="T11" fmla="*/ 305 h 537"/>
              <a:gd name="T12" fmla="*/ 100 w 537"/>
              <a:gd name="T13" fmla="*/ 88 h 537"/>
              <a:gd name="T14" fmla="*/ 217 w 537"/>
              <a:gd name="T15" fmla="*/ 118 h 537"/>
              <a:gd name="T16" fmla="*/ 385 w 537"/>
              <a:gd name="T17" fmla="*/ 67 h 537"/>
              <a:gd name="T18" fmla="*/ 501 w 537"/>
              <a:gd name="T19" fmla="*/ 98 h 537"/>
              <a:gd name="T20" fmla="*/ 502 w 537"/>
              <a:gd name="T21" fmla="*/ 315 h 537"/>
              <a:gd name="T22" fmla="*/ 385 w 537"/>
              <a:gd name="T23" fmla="*/ 285 h 537"/>
              <a:gd name="T24" fmla="*/ 385 w 537"/>
              <a:gd name="T25" fmla="*/ 34 h 537"/>
              <a:gd name="T26" fmla="*/ 385 w 537"/>
              <a:gd name="T27" fmla="*/ 34 h 537"/>
              <a:gd name="T28" fmla="*/ 385 w 537"/>
              <a:gd name="T29" fmla="*/ 34 h 537"/>
              <a:gd name="T30" fmla="*/ 385 w 537"/>
              <a:gd name="T31" fmla="*/ 34 h 537"/>
              <a:gd name="T32" fmla="*/ 217 w 537"/>
              <a:gd name="T33" fmla="*/ 84 h 537"/>
              <a:gd name="T34" fmla="*/ 67 w 537"/>
              <a:gd name="T35" fmla="*/ 34 h 537"/>
              <a:gd name="T36" fmla="*/ 67 w 537"/>
              <a:gd name="T37" fmla="*/ 34 h 537"/>
              <a:gd name="T38" fmla="*/ 67 w 537"/>
              <a:gd name="T39" fmla="*/ 319 h 537"/>
              <a:gd name="T40" fmla="*/ 67 w 537"/>
              <a:gd name="T41" fmla="*/ 319 h 537"/>
              <a:gd name="T42" fmla="*/ 217 w 537"/>
              <a:gd name="T43" fmla="*/ 369 h 537"/>
              <a:gd name="T44" fmla="*/ 385 w 537"/>
              <a:gd name="T45" fmla="*/ 319 h 537"/>
              <a:gd name="T46" fmla="*/ 536 w 537"/>
              <a:gd name="T47" fmla="*/ 369 h 537"/>
              <a:gd name="T48" fmla="*/ 536 w 537"/>
              <a:gd name="T49" fmla="*/ 369 h 537"/>
              <a:gd name="T50" fmla="*/ 536 w 537"/>
              <a:gd name="T51" fmla="*/ 84 h 537"/>
              <a:gd name="T52" fmla="*/ 536 w 537"/>
              <a:gd name="T53" fmla="*/ 84 h 537"/>
              <a:gd name="T54" fmla="*/ 385 w 537"/>
              <a:gd name="T55" fmla="*/ 34 h 537"/>
              <a:gd name="T56" fmla="*/ 16 w 537"/>
              <a:gd name="T57" fmla="*/ 0 h 537"/>
              <a:gd name="T58" fmla="*/ 16 w 537"/>
              <a:gd name="T59" fmla="*/ 0 h 537"/>
              <a:gd name="T60" fmla="*/ 16 w 537"/>
              <a:gd name="T61" fmla="*/ 0 h 537"/>
              <a:gd name="T62" fmla="*/ 16 w 537"/>
              <a:gd name="T63" fmla="*/ 0 h 537"/>
              <a:gd name="T64" fmla="*/ 0 w 537"/>
              <a:gd name="T65" fmla="*/ 17 h 537"/>
              <a:gd name="T66" fmla="*/ 0 w 537"/>
              <a:gd name="T67" fmla="*/ 17 h 537"/>
              <a:gd name="T68" fmla="*/ 0 w 537"/>
              <a:gd name="T69" fmla="*/ 519 h 537"/>
              <a:gd name="T70" fmla="*/ 0 w 537"/>
              <a:gd name="T71" fmla="*/ 519 h 537"/>
              <a:gd name="T72" fmla="*/ 16 w 537"/>
              <a:gd name="T73" fmla="*/ 536 h 537"/>
              <a:gd name="T74" fmla="*/ 33 w 537"/>
              <a:gd name="T75" fmla="*/ 519 h 537"/>
              <a:gd name="T76" fmla="*/ 33 w 537"/>
              <a:gd name="T77" fmla="*/ 519 h 537"/>
              <a:gd name="T78" fmla="*/ 33 w 537"/>
              <a:gd name="T79" fmla="*/ 17 h 537"/>
              <a:gd name="T80" fmla="*/ 33 w 537"/>
              <a:gd name="T81" fmla="*/ 17 h 537"/>
              <a:gd name="T82" fmla="*/ 16 w 537"/>
              <a:gd name="T83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7" h="537">
                <a:moveTo>
                  <a:pt x="385" y="285"/>
                </a:moveTo>
                <a:lnTo>
                  <a:pt x="385" y="285"/>
                </a:lnTo>
                <a:lnTo>
                  <a:pt x="385" y="285"/>
                </a:lnTo>
                <a:lnTo>
                  <a:pt x="385" y="285"/>
                </a:lnTo>
                <a:cubicBezTo>
                  <a:pt x="326" y="285"/>
                  <a:pt x="285" y="336"/>
                  <a:pt x="217" y="336"/>
                </a:cubicBezTo>
                <a:cubicBezTo>
                  <a:pt x="169" y="336"/>
                  <a:pt x="128" y="319"/>
                  <a:pt x="101" y="305"/>
                </a:cubicBezTo>
                <a:cubicBezTo>
                  <a:pt x="101" y="260"/>
                  <a:pt x="100" y="159"/>
                  <a:pt x="100" y="88"/>
                </a:cubicBezTo>
                <a:cubicBezTo>
                  <a:pt x="127" y="103"/>
                  <a:pt x="167" y="118"/>
                  <a:pt x="217" y="118"/>
                </a:cubicBezTo>
                <a:cubicBezTo>
                  <a:pt x="286" y="118"/>
                  <a:pt x="318" y="67"/>
                  <a:pt x="385" y="67"/>
                </a:cubicBezTo>
                <a:cubicBezTo>
                  <a:pt x="432" y="67"/>
                  <a:pt x="474" y="83"/>
                  <a:pt x="501" y="98"/>
                </a:cubicBezTo>
                <a:cubicBezTo>
                  <a:pt x="501" y="206"/>
                  <a:pt x="502" y="255"/>
                  <a:pt x="502" y="315"/>
                </a:cubicBezTo>
                <a:cubicBezTo>
                  <a:pt x="475" y="301"/>
                  <a:pt x="433" y="285"/>
                  <a:pt x="385" y="285"/>
                </a:cubicBezTo>
                <a:close/>
                <a:moveTo>
                  <a:pt x="385" y="34"/>
                </a:moveTo>
                <a:lnTo>
                  <a:pt x="385" y="34"/>
                </a:lnTo>
                <a:lnTo>
                  <a:pt x="385" y="34"/>
                </a:lnTo>
                <a:lnTo>
                  <a:pt x="385" y="34"/>
                </a:lnTo>
                <a:cubicBezTo>
                  <a:pt x="318" y="34"/>
                  <a:pt x="286" y="84"/>
                  <a:pt x="217" y="84"/>
                </a:cubicBezTo>
                <a:cubicBezTo>
                  <a:pt x="127" y="84"/>
                  <a:pt x="67" y="34"/>
                  <a:pt x="67" y="34"/>
                </a:cubicBezTo>
                <a:lnTo>
                  <a:pt x="67" y="34"/>
                </a:lnTo>
                <a:lnTo>
                  <a:pt x="67" y="319"/>
                </a:lnTo>
                <a:lnTo>
                  <a:pt x="67" y="319"/>
                </a:lnTo>
                <a:cubicBezTo>
                  <a:pt x="67" y="319"/>
                  <a:pt x="133" y="369"/>
                  <a:pt x="217" y="369"/>
                </a:cubicBezTo>
                <a:cubicBezTo>
                  <a:pt x="285" y="369"/>
                  <a:pt x="326" y="319"/>
                  <a:pt x="385" y="319"/>
                </a:cubicBezTo>
                <a:cubicBezTo>
                  <a:pt x="469" y="319"/>
                  <a:pt x="536" y="369"/>
                  <a:pt x="536" y="369"/>
                </a:cubicBezTo>
                <a:lnTo>
                  <a:pt x="536" y="369"/>
                </a:lnTo>
                <a:lnTo>
                  <a:pt x="536" y="84"/>
                </a:lnTo>
                <a:lnTo>
                  <a:pt x="536" y="84"/>
                </a:lnTo>
                <a:cubicBezTo>
                  <a:pt x="536" y="84"/>
                  <a:pt x="469" y="34"/>
                  <a:pt x="385" y="34"/>
                </a:cubicBezTo>
                <a:close/>
                <a:moveTo>
                  <a:pt x="16" y="0"/>
                </a:moveTo>
                <a:lnTo>
                  <a:pt x="16" y="0"/>
                </a:lnTo>
                <a:lnTo>
                  <a:pt x="16" y="0"/>
                </a:lnTo>
                <a:lnTo>
                  <a:pt x="16" y="0"/>
                </a:lnTo>
                <a:cubicBezTo>
                  <a:pt x="7" y="0"/>
                  <a:pt x="0" y="8"/>
                  <a:pt x="0" y="17"/>
                </a:cubicBezTo>
                <a:lnTo>
                  <a:pt x="0" y="17"/>
                </a:lnTo>
                <a:lnTo>
                  <a:pt x="0" y="519"/>
                </a:lnTo>
                <a:lnTo>
                  <a:pt x="0" y="519"/>
                </a:lnTo>
                <a:cubicBezTo>
                  <a:pt x="0" y="529"/>
                  <a:pt x="7" y="536"/>
                  <a:pt x="16" y="536"/>
                </a:cubicBezTo>
                <a:cubicBezTo>
                  <a:pt x="26" y="536"/>
                  <a:pt x="33" y="529"/>
                  <a:pt x="33" y="519"/>
                </a:cubicBezTo>
                <a:lnTo>
                  <a:pt x="33" y="519"/>
                </a:lnTo>
                <a:lnTo>
                  <a:pt x="33" y="17"/>
                </a:lnTo>
                <a:lnTo>
                  <a:pt x="33" y="17"/>
                </a:lnTo>
                <a:cubicBezTo>
                  <a:pt x="33" y="8"/>
                  <a:pt x="26" y="0"/>
                  <a:pt x="1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5332014" y="3949682"/>
            <a:ext cx="193675" cy="193675"/>
          </a:xfrm>
          <a:custGeom>
            <a:avLst/>
            <a:gdLst>
              <a:gd name="T0" fmla="*/ 318 w 536"/>
              <a:gd name="T1" fmla="*/ 36 h 537"/>
              <a:gd name="T2" fmla="*/ 318 w 536"/>
              <a:gd name="T3" fmla="*/ 36 h 537"/>
              <a:gd name="T4" fmla="*/ 318 w 536"/>
              <a:gd name="T5" fmla="*/ 36 h 537"/>
              <a:gd name="T6" fmla="*/ 318 w 536"/>
              <a:gd name="T7" fmla="*/ 36 h 537"/>
              <a:gd name="T8" fmla="*/ 499 w 536"/>
              <a:gd name="T9" fmla="*/ 217 h 537"/>
              <a:gd name="T10" fmla="*/ 318 w 536"/>
              <a:gd name="T11" fmla="*/ 218 h 537"/>
              <a:gd name="T12" fmla="*/ 318 w 536"/>
              <a:gd name="T13" fmla="*/ 36 h 537"/>
              <a:gd name="T14" fmla="*/ 285 w 536"/>
              <a:gd name="T15" fmla="*/ 0 h 537"/>
              <a:gd name="T16" fmla="*/ 285 w 536"/>
              <a:gd name="T17" fmla="*/ 0 h 537"/>
              <a:gd name="T18" fmla="*/ 285 w 536"/>
              <a:gd name="T19" fmla="*/ 0 h 537"/>
              <a:gd name="T20" fmla="*/ 285 w 536"/>
              <a:gd name="T21" fmla="*/ 0 h 537"/>
              <a:gd name="T22" fmla="*/ 285 w 536"/>
              <a:gd name="T23" fmla="*/ 252 h 537"/>
              <a:gd name="T24" fmla="*/ 535 w 536"/>
              <a:gd name="T25" fmla="*/ 252 h 537"/>
              <a:gd name="T26" fmla="*/ 285 w 536"/>
              <a:gd name="T27" fmla="*/ 0 h 537"/>
              <a:gd name="T28" fmla="*/ 466 w 536"/>
              <a:gd name="T29" fmla="*/ 319 h 537"/>
              <a:gd name="T30" fmla="*/ 466 w 536"/>
              <a:gd name="T31" fmla="*/ 319 h 537"/>
              <a:gd name="T32" fmla="*/ 466 w 536"/>
              <a:gd name="T33" fmla="*/ 319 h 537"/>
              <a:gd name="T34" fmla="*/ 466 w 536"/>
              <a:gd name="T35" fmla="*/ 319 h 537"/>
              <a:gd name="T36" fmla="*/ 251 w 536"/>
              <a:gd name="T37" fmla="*/ 503 h 537"/>
              <a:gd name="T38" fmla="*/ 33 w 536"/>
              <a:gd name="T39" fmla="*/ 285 h 537"/>
              <a:gd name="T40" fmla="*/ 217 w 536"/>
              <a:gd name="T41" fmla="*/ 70 h 537"/>
              <a:gd name="T42" fmla="*/ 217 w 536"/>
              <a:gd name="T43" fmla="*/ 319 h 537"/>
              <a:gd name="T44" fmla="*/ 466 w 536"/>
              <a:gd name="T45" fmla="*/ 319 h 537"/>
              <a:gd name="T46" fmla="*/ 251 w 536"/>
              <a:gd name="T47" fmla="*/ 34 h 537"/>
              <a:gd name="T48" fmla="*/ 251 w 536"/>
              <a:gd name="T49" fmla="*/ 34 h 537"/>
              <a:gd name="T50" fmla="*/ 251 w 536"/>
              <a:gd name="T51" fmla="*/ 34 h 537"/>
              <a:gd name="T52" fmla="*/ 251 w 536"/>
              <a:gd name="T53" fmla="*/ 34 h 537"/>
              <a:gd name="T54" fmla="*/ 0 w 536"/>
              <a:gd name="T55" fmla="*/ 285 h 537"/>
              <a:gd name="T56" fmla="*/ 251 w 536"/>
              <a:gd name="T57" fmla="*/ 536 h 537"/>
              <a:gd name="T58" fmla="*/ 502 w 536"/>
              <a:gd name="T59" fmla="*/ 285 h 537"/>
              <a:gd name="T60" fmla="*/ 251 w 536"/>
              <a:gd name="T61" fmla="*/ 285 h 537"/>
              <a:gd name="T62" fmla="*/ 251 w 536"/>
              <a:gd name="T63" fmla="*/ 3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6" h="537">
                <a:moveTo>
                  <a:pt x="318" y="36"/>
                </a:moveTo>
                <a:lnTo>
                  <a:pt x="318" y="36"/>
                </a:lnTo>
                <a:lnTo>
                  <a:pt x="318" y="36"/>
                </a:lnTo>
                <a:lnTo>
                  <a:pt x="318" y="36"/>
                </a:lnTo>
                <a:cubicBezTo>
                  <a:pt x="411" y="51"/>
                  <a:pt x="485" y="124"/>
                  <a:pt x="499" y="217"/>
                </a:cubicBezTo>
                <a:cubicBezTo>
                  <a:pt x="426" y="217"/>
                  <a:pt x="318" y="218"/>
                  <a:pt x="318" y="218"/>
                </a:cubicBezTo>
                <a:cubicBezTo>
                  <a:pt x="318" y="218"/>
                  <a:pt x="318" y="122"/>
                  <a:pt x="318" y="36"/>
                </a:cubicBezTo>
                <a:close/>
                <a:moveTo>
                  <a:pt x="285" y="0"/>
                </a:moveTo>
                <a:lnTo>
                  <a:pt x="285" y="0"/>
                </a:lnTo>
                <a:lnTo>
                  <a:pt x="285" y="0"/>
                </a:lnTo>
                <a:lnTo>
                  <a:pt x="285" y="0"/>
                </a:lnTo>
                <a:cubicBezTo>
                  <a:pt x="285" y="126"/>
                  <a:pt x="285" y="252"/>
                  <a:pt x="285" y="252"/>
                </a:cubicBezTo>
                <a:cubicBezTo>
                  <a:pt x="285" y="252"/>
                  <a:pt x="344" y="252"/>
                  <a:pt x="535" y="252"/>
                </a:cubicBezTo>
                <a:cubicBezTo>
                  <a:pt x="535" y="113"/>
                  <a:pt x="423" y="0"/>
                  <a:pt x="285" y="0"/>
                </a:cubicBezTo>
                <a:close/>
                <a:moveTo>
                  <a:pt x="466" y="319"/>
                </a:moveTo>
                <a:lnTo>
                  <a:pt x="466" y="319"/>
                </a:lnTo>
                <a:lnTo>
                  <a:pt x="466" y="319"/>
                </a:lnTo>
                <a:lnTo>
                  <a:pt x="466" y="319"/>
                </a:lnTo>
                <a:cubicBezTo>
                  <a:pt x="450" y="423"/>
                  <a:pt x="360" y="503"/>
                  <a:pt x="251" y="503"/>
                </a:cubicBezTo>
                <a:cubicBezTo>
                  <a:pt x="130" y="503"/>
                  <a:pt x="33" y="405"/>
                  <a:pt x="33" y="285"/>
                </a:cubicBezTo>
                <a:cubicBezTo>
                  <a:pt x="33" y="177"/>
                  <a:pt x="113" y="86"/>
                  <a:pt x="217" y="70"/>
                </a:cubicBezTo>
                <a:cubicBezTo>
                  <a:pt x="217" y="181"/>
                  <a:pt x="217" y="319"/>
                  <a:pt x="217" y="319"/>
                </a:cubicBezTo>
                <a:cubicBezTo>
                  <a:pt x="217" y="319"/>
                  <a:pt x="353" y="319"/>
                  <a:pt x="466" y="319"/>
                </a:cubicBezTo>
                <a:close/>
                <a:moveTo>
                  <a:pt x="251" y="34"/>
                </a:moveTo>
                <a:lnTo>
                  <a:pt x="251" y="34"/>
                </a:lnTo>
                <a:lnTo>
                  <a:pt x="251" y="34"/>
                </a:lnTo>
                <a:lnTo>
                  <a:pt x="251" y="34"/>
                </a:lnTo>
                <a:cubicBezTo>
                  <a:pt x="112" y="34"/>
                  <a:pt x="0" y="146"/>
                  <a:pt x="0" y="285"/>
                </a:cubicBezTo>
                <a:cubicBezTo>
                  <a:pt x="0" y="423"/>
                  <a:pt x="112" y="536"/>
                  <a:pt x="251" y="536"/>
                </a:cubicBezTo>
                <a:cubicBezTo>
                  <a:pt x="390" y="536"/>
                  <a:pt x="502" y="423"/>
                  <a:pt x="502" y="285"/>
                </a:cubicBezTo>
                <a:cubicBezTo>
                  <a:pt x="435" y="285"/>
                  <a:pt x="251" y="285"/>
                  <a:pt x="251" y="285"/>
                </a:cubicBezTo>
                <a:cubicBezTo>
                  <a:pt x="251" y="285"/>
                  <a:pt x="251" y="101"/>
                  <a:pt x="251" y="3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4795439" y="3949682"/>
            <a:ext cx="193675" cy="193675"/>
          </a:xfrm>
          <a:custGeom>
            <a:avLst/>
            <a:gdLst>
              <a:gd name="T0" fmla="*/ 301 w 537"/>
              <a:gd name="T1" fmla="*/ 469 h 537"/>
              <a:gd name="T2" fmla="*/ 301 w 537"/>
              <a:gd name="T3" fmla="*/ 469 h 537"/>
              <a:gd name="T4" fmla="*/ 234 w 537"/>
              <a:gd name="T5" fmla="*/ 469 h 537"/>
              <a:gd name="T6" fmla="*/ 234 w 537"/>
              <a:gd name="T7" fmla="*/ 269 h 537"/>
              <a:gd name="T8" fmla="*/ 268 w 537"/>
              <a:gd name="T9" fmla="*/ 235 h 537"/>
              <a:gd name="T10" fmla="*/ 301 w 537"/>
              <a:gd name="T11" fmla="*/ 269 h 537"/>
              <a:gd name="T12" fmla="*/ 284 w 537"/>
              <a:gd name="T13" fmla="*/ 202 h 537"/>
              <a:gd name="T14" fmla="*/ 284 w 537"/>
              <a:gd name="T15" fmla="*/ 202 h 537"/>
              <a:gd name="T16" fmla="*/ 251 w 537"/>
              <a:gd name="T17" fmla="*/ 202 h 537"/>
              <a:gd name="T18" fmla="*/ 201 w 537"/>
              <a:gd name="T19" fmla="*/ 252 h 537"/>
              <a:gd name="T20" fmla="*/ 201 w 537"/>
              <a:gd name="T21" fmla="*/ 486 h 537"/>
              <a:gd name="T22" fmla="*/ 251 w 537"/>
              <a:gd name="T23" fmla="*/ 536 h 537"/>
              <a:gd name="T24" fmla="*/ 284 w 537"/>
              <a:gd name="T25" fmla="*/ 536 h 537"/>
              <a:gd name="T26" fmla="*/ 335 w 537"/>
              <a:gd name="T27" fmla="*/ 486 h 537"/>
              <a:gd name="T28" fmla="*/ 335 w 537"/>
              <a:gd name="T29" fmla="*/ 252 h 537"/>
              <a:gd name="T30" fmla="*/ 101 w 537"/>
              <a:gd name="T31" fmla="*/ 469 h 537"/>
              <a:gd name="T32" fmla="*/ 101 w 537"/>
              <a:gd name="T33" fmla="*/ 469 h 537"/>
              <a:gd name="T34" fmla="*/ 67 w 537"/>
              <a:gd name="T35" fmla="*/ 503 h 537"/>
              <a:gd name="T36" fmla="*/ 34 w 537"/>
              <a:gd name="T37" fmla="*/ 469 h 537"/>
              <a:gd name="T38" fmla="*/ 34 w 537"/>
              <a:gd name="T39" fmla="*/ 67 h 537"/>
              <a:gd name="T40" fmla="*/ 101 w 537"/>
              <a:gd name="T41" fmla="*/ 67 h 537"/>
              <a:gd name="T42" fmla="*/ 101 w 537"/>
              <a:gd name="T43" fmla="*/ 469 h 537"/>
              <a:gd name="T44" fmla="*/ 84 w 537"/>
              <a:gd name="T45" fmla="*/ 0 h 537"/>
              <a:gd name="T46" fmla="*/ 50 w 537"/>
              <a:gd name="T47" fmla="*/ 0 h 537"/>
              <a:gd name="T48" fmla="*/ 0 w 537"/>
              <a:gd name="T49" fmla="*/ 51 h 537"/>
              <a:gd name="T50" fmla="*/ 0 w 537"/>
              <a:gd name="T51" fmla="*/ 486 h 537"/>
              <a:gd name="T52" fmla="*/ 50 w 537"/>
              <a:gd name="T53" fmla="*/ 536 h 537"/>
              <a:gd name="T54" fmla="*/ 84 w 537"/>
              <a:gd name="T55" fmla="*/ 536 h 537"/>
              <a:gd name="T56" fmla="*/ 134 w 537"/>
              <a:gd name="T57" fmla="*/ 486 h 537"/>
              <a:gd name="T58" fmla="*/ 134 w 537"/>
              <a:gd name="T59" fmla="*/ 51 h 537"/>
              <a:gd name="T60" fmla="*/ 84 w 537"/>
              <a:gd name="T61" fmla="*/ 0 h 537"/>
              <a:gd name="T62" fmla="*/ 502 w 537"/>
              <a:gd name="T63" fmla="*/ 469 h 537"/>
              <a:gd name="T64" fmla="*/ 502 w 537"/>
              <a:gd name="T65" fmla="*/ 469 h 537"/>
              <a:gd name="T66" fmla="*/ 435 w 537"/>
              <a:gd name="T67" fmla="*/ 469 h 537"/>
              <a:gd name="T68" fmla="*/ 435 w 537"/>
              <a:gd name="T69" fmla="*/ 168 h 537"/>
              <a:gd name="T70" fmla="*/ 469 w 537"/>
              <a:gd name="T71" fmla="*/ 134 h 537"/>
              <a:gd name="T72" fmla="*/ 502 w 537"/>
              <a:gd name="T73" fmla="*/ 168 h 537"/>
              <a:gd name="T74" fmla="*/ 486 w 537"/>
              <a:gd name="T75" fmla="*/ 101 h 537"/>
              <a:gd name="T76" fmla="*/ 486 w 537"/>
              <a:gd name="T77" fmla="*/ 101 h 537"/>
              <a:gd name="T78" fmla="*/ 452 w 537"/>
              <a:gd name="T79" fmla="*/ 101 h 537"/>
              <a:gd name="T80" fmla="*/ 402 w 537"/>
              <a:gd name="T81" fmla="*/ 151 h 537"/>
              <a:gd name="T82" fmla="*/ 402 w 537"/>
              <a:gd name="T83" fmla="*/ 486 h 537"/>
              <a:gd name="T84" fmla="*/ 452 w 537"/>
              <a:gd name="T85" fmla="*/ 536 h 537"/>
              <a:gd name="T86" fmla="*/ 486 w 537"/>
              <a:gd name="T87" fmla="*/ 536 h 537"/>
              <a:gd name="T88" fmla="*/ 536 w 537"/>
              <a:gd name="T89" fmla="*/ 486 h 537"/>
              <a:gd name="T90" fmla="*/ 536 w 537"/>
              <a:gd name="T91" fmla="*/ 15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37" h="537">
                <a:moveTo>
                  <a:pt x="301" y="469"/>
                </a:moveTo>
                <a:lnTo>
                  <a:pt x="301" y="469"/>
                </a:lnTo>
                <a:lnTo>
                  <a:pt x="301" y="469"/>
                </a:lnTo>
                <a:lnTo>
                  <a:pt x="301" y="469"/>
                </a:lnTo>
                <a:cubicBezTo>
                  <a:pt x="301" y="488"/>
                  <a:pt x="286" y="503"/>
                  <a:pt x="268" y="503"/>
                </a:cubicBezTo>
                <a:cubicBezTo>
                  <a:pt x="249" y="503"/>
                  <a:pt x="234" y="488"/>
                  <a:pt x="234" y="469"/>
                </a:cubicBezTo>
                <a:lnTo>
                  <a:pt x="234" y="469"/>
                </a:lnTo>
                <a:lnTo>
                  <a:pt x="234" y="269"/>
                </a:lnTo>
                <a:lnTo>
                  <a:pt x="234" y="269"/>
                </a:lnTo>
                <a:cubicBezTo>
                  <a:pt x="234" y="250"/>
                  <a:pt x="249" y="235"/>
                  <a:pt x="268" y="235"/>
                </a:cubicBezTo>
                <a:cubicBezTo>
                  <a:pt x="286" y="235"/>
                  <a:pt x="301" y="250"/>
                  <a:pt x="301" y="269"/>
                </a:cubicBezTo>
                <a:lnTo>
                  <a:pt x="301" y="269"/>
                </a:lnTo>
                <a:lnTo>
                  <a:pt x="301" y="469"/>
                </a:lnTo>
                <a:close/>
                <a:moveTo>
                  <a:pt x="284" y="202"/>
                </a:moveTo>
                <a:lnTo>
                  <a:pt x="284" y="202"/>
                </a:lnTo>
                <a:lnTo>
                  <a:pt x="284" y="202"/>
                </a:lnTo>
                <a:lnTo>
                  <a:pt x="251" y="202"/>
                </a:lnTo>
                <a:lnTo>
                  <a:pt x="251" y="202"/>
                </a:lnTo>
                <a:cubicBezTo>
                  <a:pt x="223" y="202"/>
                  <a:pt x="201" y="224"/>
                  <a:pt x="201" y="252"/>
                </a:cubicBezTo>
                <a:lnTo>
                  <a:pt x="201" y="252"/>
                </a:lnTo>
                <a:lnTo>
                  <a:pt x="201" y="486"/>
                </a:lnTo>
                <a:lnTo>
                  <a:pt x="201" y="486"/>
                </a:lnTo>
                <a:cubicBezTo>
                  <a:pt x="201" y="514"/>
                  <a:pt x="223" y="536"/>
                  <a:pt x="251" y="536"/>
                </a:cubicBezTo>
                <a:lnTo>
                  <a:pt x="251" y="536"/>
                </a:lnTo>
                <a:lnTo>
                  <a:pt x="284" y="536"/>
                </a:lnTo>
                <a:lnTo>
                  <a:pt x="284" y="536"/>
                </a:lnTo>
                <a:cubicBezTo>
                  <a:pt x="313" y="536"/>
                  <a:pt x="335" y="514"/>
                  <a:pt x="335" y="486"/>
                </a:cubicBezTo>
                <a:lnTo>
                  <a:pt x="335" y="486"/>
                </a:lnTo>
                <a:lnTo>
                  <a:pt x="335" y="252"/>
                </a:lnTo>
                <a:lnTo>
                  <a:pt x="335" y="252"/>
                </a:lnTo>
                <a:cubicBezTo>
                  <a:pt x="335" y="224"/>
                  <a:pt x="313" y="202"/>
                  <a:pt x="284" y="202"/>
                </a:cubicBezTo>
                <a:close/>
                <a:moveTo>
                  <a:pt x="101" y="469"/>
                </a:moveTo>
                <a:lnTo>
                  <a:pt x="101" y="469"/>
                </a:lnTo>
                <a:lnTo>
                  <a:pt x="101" y="469"/>
                </a:lnTo>
                <a:lnTo>
                  <a:pt x="101" y="469"/>
                </a:lnTo>
                <a:cubicBezTo>
                  <a:pt x="101" y="488"/>
                  <a:pt x="85" y="503"/>
                  <a:pt x="67" y="503"/>
                </a:cubicBezTo>
                <a:cubicBezTo>
                  <a:pt x="49" y="503"/>
                  <a:pt x="34" y="488"/>
                  <a:pt x="34" y="469"/>
                </a:cubicBezTo>
                <a:lnTo>
                  <a:pt x="34" y="469"/>
                </a:lnTo>
                <a:lnTo>
                  <a:pt x="34" y="67"/>
                </a:lnTo>
                <a:lnTo>
                  <a:pt x="34" y="67"/>
                </a:lnTo>
                <a:cubicBezTo>
                  <a:pt x="34" y="49"/>
                  <a:pt x="49" y="34"/>
                  <a:pt x="67" y="34"/>
                </a:cubicBezTo>
                <a:cubicBezTo>
                  <a:pt x="85" y="34"/>
                  <a:pt x="101" y="49"/>
                  <a:pt x="101" y="67"/>
                </a:cubicBezTo>
                <a:lnTo>
                  <a:pt x="101" y="67"/>
                </a:lnTo>
                <a:lnTo>
                  <a:pt x="101" y="469"/>
                </a:lnTo>
                <a:close/>
                <a:moveTo>
                  <a:pt x="84" y="0"/>
                </a:moveTo>
                <a:lnTo>
                  <a:pt x="84" y="0"/>
                </a:lnTo>
                <a:lnTo>
                  <a:pt x="84" y="0"/>
                </a:lnTo>
                <a:lnTo>
                  <a:pt x="50" y="0"/>
                </a:lnTo>
                <a:lnTo>
                  <a:pt x="50" y="0"/>
                </a:lnTo>
                <a:cubicBezTo>
                  <a:pt x="23" y="0"/>
                  <a:pt x="0" y="23"/>
                  <a:pt x="0" y="51"/>
                </a:cubicBezTo>
                <a:lnTo>
                  <a:pt x="0" y="51"/>
                </a:lnTo>
                <a:lnTo>
                  <a:pt x="0" y="486"/>
                </a:lnTo>
                <a:lnTo>
                  <a:pt x="0" y="486"/>
                </a:lnTo>
                <a:cubicBezTo>
                  <a:pt x="0" y="514"/>
                  <a:pt x="23" y="536"/>
                  <a:pt x="50" y="536"/>
                </a:cubicBezTo>
                <a:lnTo>
                  <a:pt x="50" y="536"/>
                </a:lnTo>
                <a:lnTo>
                  <a:pt x="84" y="536"/>
                </a:lnTo>
                <a:lnTo>
                  <a:pt x="84" y="536"/>
                </a:lnTo>
                <a:cubicBezTo>
                  <a:pt x="111" y="536"/>
                  <a:pt x="134" y="514"/>
                  <a:pt x="134" y="486"/>
                </a:cubicBezTo>
                <a:lnTo>
                  <a:pt x="134" y="486"/>
                </a:lnTo>
                <a:lnTo>
                  <a:pt x="134" y="51"/>
                </a:lnTo>
                <a:lnTo>
                  <a:pt x="134" y="51"/>
                </a:lnTo>
                <a:cubicBezTo>
                  <a:pt x="134" y="23"/>
                  <a:pt x="111" y="0"/>
                  <a:pt x="84" y="0"/>
                </a:cubicBezTo>
                <a:close/>
                <a:moveTo>
                  <a:pt x="502" y="469"/>
                </a:moveTo>
                <a:lnTo>
                  <a:pt x="502" y="469"/>
                </a:lnTo>
                <a:lnTo>
                  <a:pt x="502" y="469"/>
                </a:lnTo>
                <a:lnTo>
                  <a:pt x="502" y="469"/>
                </a:lnTo>
                <a:cubicBezTo>
                  <a:pt x="502" y="488"/>
                  <a:pt x="487" y="503"/>
                  <a:pt x="469" y="503"/>
                </a:cubicBezTo>
                <a:cubicBezTo>
                  <a:pt x="451" y="503"/>
                  <a:pt x="435" y="488"/>
                  <a:pt x="435" y="469"/>
                </a:cubicBezTo>
                <a:lnTo>
                  <a:pt x="435" y="469"/>
                </a:lnTo>
                <a:lnTo>
                  <a:pt x="435" y="168"/>
                </a:lnTo>
                <a:lnTo>
                  <a:pt x="435" y="168"/>
                </a:lnTo>
                <a:cubicBezTo>
                  <a:pt x="435" y="150"/>
                  <a:pt x="451" y="134"/>
                  <a:pt x="469" y="134"/>
                </a:cubicBezTo>
                <a:cubicBezTo>
                  <a:pt x="487" y="134"/>
                  <a:pt x="502" y="150"/>
                  <a:pt x="502" y="168"/>
                </a:cubicBezTo>
                <a:lnTo>
                  <a:pt x="502" y="168"/>
                </a:lnTo>
                <a:lnTo>
                  <a:pt x="502" y="469"/>
                </a:lnTo>
                <a:close/>
                <a:moveTo>
                  <a:pt x="486" y="101"/>
                </a:moveTo>
                <a:lnTo>
                  <a:pt x="486" y="101"/>
                </a:lnTo>
                <a:lnTo>
                  <a:pt x="486" y="101"/>
                </a:lnTo>
                <a:lnTo>
                  <a:pt x="452" y="101"/>
                </a:lnTo>
                <a:lnTo>
                  <a:pt x="452" y="101"/>
                </a:lnTo>
                <a:cubicBezTo>
                  <a:pt x="425" y="101"/>
                  <a:pt x="402" y="124"/>
                  <a:pt x="402" y="151"/>
                </a:cubicBezTo>
                <a:lnTo>
                  <a:pt x="402" y="151"/>
                </a:lnTo>
                <a:lnTo>
                  <a:pt x="402" y="486"/>
                </a:lnTo>
                <a:lnTo>
                  <a:pt x="402" y="486"/>
                </a:lnTo>
                <a:cubicBezTo>
                  <a:pt x="402" y="514"/>
                  <a:pt x="425" y="536"/>
                  <a:pt x="452" y="536"/>
                </a:cubicBezTo>
                <a:lnTo>
                  <a:pt x="452" y="536"/>
                </a:lnTo>
                <a:lnTo>
                  <a:pt x="486" y="536"/>
                </a:lnTo>
                <a:lnTo>
                  <a:pt x="486" y="536"/>
                </a:lnTo>
                <a:cubicBezTo>
                  <a:pt x="513" y="536"/>
                  <a:pt x="536" y="514"/>
                  <a:pt x="536" y="486"/>
                </a:cubicBezTo>
                <a:lnTo>
                  <a:pt x="536" y="486"/>
                </a:lnTo>
                <a:lnTo>
                  <a:pt x="536" y="151"/>
                </a:lnTo>
                <a:lnTo>
                  <a:pt x="536" y="151"/>
                </a:lnTo>
                <a:cubicBezTo>
                  <a:pt x="536" y="124"/>
                  <a:pt x="513" y="101"/>
                  <a:pt x="486" y="1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4260452" y="3949682"/>
            <a:ext cx="193675" cy="193675"/>
          </a:xfrm>
          <a:custGeom>
            <a:avLst/>
            <a:gdLst>
              <a:gd name="T0" fmla="*/ 167 w 536"/>
              <a:gd name="T1" fmla="*/ 118 h 537"/>
              <a:gd name="T2" fmla="*/ 368 w 536"/>
              <a:gd name="T3" fmla="*/ 118 h 537"/>
              <a:gd name="T4" fmla="*/ 385 w 536"/>
              <a:gd name="T5" fmla="*/ 101 h 537"/>
              <a:gd name="T6" fmla="*/ 368 w 536"/>
              <a:gd name="T7" fmla="*/ 84 h 537"/>
              <a:gd name="T8" fmla="*/ 167 w 536"/>
              <a:gd name="T9" fmla="*/ 84 h 537"/>
              <a:gd name="T10" fmla="*/ 167 w 536"/>
              <a:gd name="T11" fmla="*/ 118 h 537"/>
              <a:gd name="T12" fmla="*/ 418 w 536"/>
              <a:gd name="T13" fmla="*/ 235 h 537"/>
              <a:gd name="T14" fmla="*/ 418 w 536"/>
              <a:gd name="T15" fmla="*/ 235 h 537"/>
              <a:gd name="T16" fmla="*/ 401 w 536"/>
              <a:gd name="T17" fmla="*/ 218 h 537"/>
              <a:gd name="T18" fmla="*/ 133 w 536"/>
              <a:gd name="T19" fmla="*/ 218 h 537"/>
              <a:gd name="T20" fmla="*/ 133 w 536"/>
              <a:gd name="T21" fmla="*/ 252 h 537"/>
              <a:gd name="T22" fmla="*/ 401 w 536"/>
              <a:gd name="T23" fmla="*/ 252 h 537"/>
              <a:gd name="T24" fmla="*/ 418 w 536"/>
              <a:gd name="T25" fmla="*/ 235 h 537"/>
              <a:gd name="T26" fmla="*/ 150 w 536"/>
              <a:gd name="T27" fmla="*/ 185 h 537"/>
              <a:gd name="T28" fmla="*/ 385 w 536"/>
              <a:gd name="T29" fmla="*/ 185 h 537"/>
              <a:gd name="T30" fmla="*/ 401 w 536"/>
              <a:gd name="T31" fmla="*/ 168 h 537"/>
              <a:gd name="T32" fmla="*/ 385 w 536"/>
              <a:gd name="T33" fmla="*/ 151 h 537"/>
              <a:gd name="T34" fmla="*/ 150 w 536"/>
              <a:gd name="T35" fmla="*/ 151 h 537"/>
              <a:gd name="T36" fmla="*/ 150 w 536"/>
              <a:gd name="T37" fmla="*/ 185 h 537"/>
              <a:gd name="T38" fmla="*/ 501 w 536"/>
              <a:gd name="T39" fmla="*/ 469 h 537"/>
              <a:gd name="T40" fmla="*/ 501 w 536"/>
              <a:gd name="T41" fmla="*/ 469 h 537"/>
              <a:gd name="T42" fmla="*/ 468 w 536"/>
              <a:gd name="T43" fmla="*/ 503 h 537"/>
              <a:gd name="T44" fmla="*/ 66 w 536"/>
              <a:gd name="T45" fmla="*/ 503 h 537"/>
              <a:gd name="T46" fmla="*/ 33 w 536"/>
              <a:gd name="T47" fmla="*/ 469 h 537"/>
              <a:gd name="T48" fmla="*/ 150 w 536"/>
              <a:gd name="T49" fmla="*/ 336 h 537"/>
              <a:gd name="T50" fmla="*/ 150 w 536"/>
              <a:gd name="T51" fmla="*/ 386 h 537"/>
              <a:gd name="T52" fmla="*/ 183 w 536"/>
              <a:gd name="T53" fmla="*/ 419 h 537"/>
              <a:gd name="T54" fmla="*/ 351 w 536"/>
              <a:gd name="T55" fmla="*/ 419 h 537"/>
              <a:gd name="T56" fmla="*/ 385 w 536"/>
              <a:gd name="T57" fmla="*/ 386 h 537"/>
              <a:gd name="T58" fmla="*/ 501 w 536"/>
              <a:gd name="T59" fmla="*/ 336 h 537"/>
              <a:gd name="T60" fmla="*/ 100 w 536"/>
              <a:gd name="T61" fmla="*/ 51 h 537"/>
              <a:gd name="T62" fmla="*/ 100 w 536"/>
              <a:gd name="T63" fmla="*/ 51 h 537"/>
              <a:gd name="T64" fmla="*/ 116 w 536"/>
              <a:gd name="T65" fmla="*/ 34 h 537"/>
              <a:gd name="T66" fmla="*/ 401 w 536"/>
              <a:gd name="T67" fmla="*/ 34 h 537"/>
              <a:gd name="T68" fmla="*/ 418 w 536"/>
              <a:gd name="T69" fmla="*/ 51 h 537"/>
              <a:gd name="T70" fmla="*/ 497 w 536"/>
              <a:gd name="T71" fmla="*/ 302 h 537"/>
              <a:gd name="T72" fmla="*/ 368 w 536"/>
              <a:gd name="T73" fmla="*/ 302 h 537"/>
              <a:gd name="T74" fmla="*/ 351 w 536"/>
              <a:gd name="T75" fmla="*/ 319 h 537"/>
              <a:gd name="T76" fmla="*/ 351 w 536"/>
              <a:gd name="T77" fmla="*/ 369 h 537"/>
              <a:gd name="T78" fmla="*/ 334 w 536"/>
              <a:gd name="T79" fmla="*/ 386 h 537"/>
              <a:gd name="T80" fmla="*/ 200 w 536"/>
              <a:gd name="T81" fmla="*/ 386 h 537"/>
              <a:gd name="T82" fmla="*/ 183 w 536"/>
              <a:gd name="T83" fmla="*/ 369 h 537"/>
              <a:gd name="T84" fmla="*/ 183 w 536"/>
              <a:gd name="T85" fmla="*/ 319 h 537"/>
              <a:gd name="T86" fmla="*/ 167 w 536"/>
              <a:gd name="T87" fmla="*/ 302 h 537"/>
              <a:gd name="T88" fmla="*/ 100 w 536"/>
              <a:gd name="T89" fmla="*/ 51 h 537"/>
              <a:gd name="T90" fmla="*/ 451 w 536"/>
              <a:gd name="T91" fmla="*/ 34 h 537"/>
              <a:gd name="T92" fmla="*/ 451 w 536"/>
              <a:gd name="T93" fmla="*/ 34 h 537"/>
              <a:gd name="T94" fmla="*/ 418 w 536"/>
              <a:gd name="T95" fmla="*/ 0 h 537"/>
              <a:gd name="T96" fmla="*/ 100 w 536"/>
              <a:gd name="T97" fmla="*/ 0 h 537"/>
              <a:gd name="T98" fmla="*/ 66 w 536"/>
              <a:gd name="T99" fmla="*/ 34 h 537"/>
              <a:gd name="T100" fmla="*/ 0 w 536"/>
              <a:gd name="T101" fmla="*/ 486 h 537"/>
              <a:gd name="T102" fmla="*/ 50 w 536"/>
              <a:gd name="T103" fmla="*/ 536 h 537"/>
              <a:gd name="T104" fmla="*/ 485 w 536"/>
              <a:gd name="T105" fmla="*/ 536 h 537"/>
              <a:gd name="T106" fmla="*/ 535 w 536"/>
              <a:gd name="T107" fmla="*/ 486 h 537"/>
              <a:gd name="T108" fmla="*/ 535 w 536"/>
              <a:gd name="T109" fmla="*/ 31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6" h="537">
                <a:moveTo>
                  <a:pt x="167" y="118"/>
                </a:moveTo>
                <a:lnTo>
                  <a:pt x="167" y="118"/>
                </a:lnTo>
                <a:lnTo>
                  <a:pt x="167" y="118"/>
                </a:lnTo>
                <a:lnTo>
                  <a:pt x="368" y="118"/>
                </a:lnTo>
                <a:lnTo>
                  <a:pt x="368" y="118"/>
                </a:lnTo>
                <a:cubicBezTo>
                  <a:pt x="377" y="118"/>
                  <a:pt x="385" y="110"/>
                  <a:pt x="385" y="101"/>
                </a:cubicBezTo>
                <a:cubicBezTo>
                  <a:pt x="385" y="92"/>
                  <a:pt x="377" y="84"/>
                  <a:pt x="368" y="84"/>
                </a:cubicBezTo>
                <a:lnTo>
                  <a:pt x="368" y="84"/>
                </a:lnTo>
                <a:lnTo>
                  <a:pt x="167" y="84"/>
                </a:lnTo>
                <a:lnTo>
                  <a:pt x="167" y="84"/>
                </a:lnTo>
                <a:cubicBezTo>
                  <a:pt x="158" y="84"/>
                  <a:pt x="150" y="92"/>
                  <a:pt x="150" y="101"/>
                </a:cubicBezTo>
                <a:cubicBezTo>
                  <a:pt x="150" y="110"/>
                  <a:pt x="158" y="118"/>
                  <a:pt x="167" y="118"/>
                </a:cubicBezTo>
                <a:close/>
                <a:moveTo>
                  <a:pt x="418" y="235"/>
                </a:moveTo>
                <a:lnTo>
                  <a:pt x="418" y="235"/>
                </a:lnTo>
                <a:lnTo>
                  <a:pt x="418" y="235"/>
                </a:lnTo>
                <a:lnTo>
                  <a:pt x="418" y="235"/>
                </a:lnTo>
                <a:cubicBezTo>
                  <a:pt x="418" y="226"/>
                  <a:pt x="411" y="218"/>
                  <a:pt x="401" y="218"/>
                </a:cubicBezTo>
                <a:lnTo>
                  <a:pt x="401" y="218"/>
                </a:lnTo>
                <a:lnTo>
                  <a:pt x="133" y="218"/>
                </a:lnTo>
                <a:lnTo>
                  <a:pt x="133" y="218"/>
                </a:lnTo>
                <a:cubicBezTo>
                  <a:pt x="124" y="218"/>
                  <a:pt x="116" y="226"/>
                  <a:pt x="116" y="235"/>
                </a:cubicBezTo>
                <a:cubicBezTo>
                  <a:pt x="116" y="244"/>
                  <a:pt x="124" y="252"/>
                  <a:pt x="133" y="252"/>
                </a:cubicBezTo>
                <a:lnTo>
                  <a:pt x="133" y="252"/>
                </a:lnTo>
                <a:lnTo>
                  <a:pt x="401" y="252"/>
                </a:lnTo>
                <a:lnTo>
                  <a:pt x="401" y="252"/>
                </a:lnTo>
                <a:cubicBezTo>
                  <a:pt x="411" y="252"/>
                  <a:pt x="418" y="244"/>
                  <a:pt x="418" y="235"/>
                </a:cubicBezTo>
                <a:close/>
                <a:moveTo>
                  <a:pt x="150" y="185"/>
                </a:moveTo>
                <a:lnTo>
                  <a:pt x="150" y="185"/>
                </a:lnTo>
                <a:lnTo>
                  <a:pt x="150" y="185"/>
                </a:lnTo>
                <a:lnTo>
                  <a:pt x="385" y="185"/>
                </a:lnTo>
                <a:lnTo>
                  <a:pt x="385" y="185"/>
                </a:lnTo>
                <a:cubicBezTo>
                  <a:pt x="394" y="185"/>
                  <a:pt x="401" y="177"/>
                  <a:pt x="401" y="168"/>
                </a:cubicBezTo>
                <a:cubicBezTo>
                  <a:pt x="401" y="159"/>
                  <a:pt x="394" y="151"/>
                  <a:pt x="385" y="151"/>
                </a:cubicBezTo>
                <a:lnTo>
                  <a:pt x="385" y="151"/>
                </a:lnTo>
                <a:lnTo>
                  <a:pt x="150" y="151"/>
                </a:lnTo>
                <a:lnTo>
                  <a:pt x="150" y="151"/>
                </a:lnTo>
                <a:cubicBezTo>
                  <a:pt x="141" y="151"/>
                  <a:pt x="133" y="159"/>
                  <a:pt x="133" y="168"/>
                </a:cubicBezTo>
                <a:cubicBezTo>
                  <a:pt x="133" y="177"/>
                  <a:pt x="141" y="185"/>
                  <a:pt x="150" y="185"/>
                </a:cubicBezTo>
                <a:close/>
                <a:moveTo>
                  <a:pt x="501" y="469"/>
                </a:moveTo>
                <a:lnTo>
                  <a:pt x="501" y="469"/>
                </a:lnTo>
                <a:lnTo>
                  <a:pt x="501" y="469"/>
                </a:lnTo>
                <a:lnTo>
                  <a:pt x="501" y="469"/>
                </a:lnTo>
                <a:cubicBezTo>
                  <a:pt x="501" y="488"/>
                  <a:pt x="487" y="503"/>
                  <a:pt x="468" y="503"/>
                </a:cubicBezTo>
                <a:lnTo>
                  <a:pt x="468" y="503"/>
                </a:lnTo>
                <a:lnTo>
                  <a:pt x="66" y="503"/>
                </a:lnTo>
                <a:lnTo>
                  <a:pt x="66" y="503"/>
                </a:lnTo>
                <a:cubicBezTo>
                  <a:pt x="48" y="503"/>
                  <a:pt x="33" y="488"/>
                  <a:pt x="33" y="469"/>
                </a:cubicBezTo>
                <a:lnTo>
                  <a:pt x="33" y="469"/>
                </a:lnTo>
                <a:lnTo>
                  <a:pt x="33" y="336"/>
                </a:lnTo>
                <a:lnTo>
                  <a:pt x="150" y="336"/>
                </a:lnTo>
                <a:lnTo>
                  <a:pt x="150" y="386"/>
                </a:lnTo>
                <a:lnTo>
                  <a:pt x="150" y="386"/>
                </a:lnTo>
                <a:cubicBezTo>
                  <a:pt x="150" y="404"/>
                  <a:pt x="165" y="419"/>
                  <a:pt x="183" y="419"/>
                </a:cubicBezTo>
                <a:lnTo>
                  <a:pt x="183" y="419"/>
                </a:lnTo>
                <a:lnTo>
                  <a:pt x="351" y="419"/>
                </a:lnTo>
                <a:lnTo>
                  <a:pt x="351" y="419"/>
                </a:lnTo>
                <a:cubicBezTo>
                  <a:pt x="369" y="419"/>
                  <a:pt x="385" y="404"/>
                  <a:pt x="385" y="386"/>
                </a:cubicBezTo>
                <a:lnTo>
                  <a:pt x="385" y="386"/>
                </a:lnTo>
                <a:lnTo>
                  <a:pt x="385" y="336"/>
                </a:lnTo>
                <a:lnTo>
                  <a:pt x="501" y="336"/>
                </a:lnTo>
                <a:lnTo>
                  <a:pt x="501" y="469"/>
                </a:lnTo>
                <a:close/>
                <a:moveTo>
                  <a:pt x="100" y="51"/>
                </a:moveTo>
                <a:lnTo>
                  <a:pt x="100" y="51"/>
                </a:lnTo>
                <a:lnTo>
                  <a:pt x="100" y="51"/>
                </a:lnTo>
                <a:lnTo>
                  <a:pt x="100" y="51"/>
                </a:lnTo>
                <a:cubicBezTo>
                  <a:pt x="100" y="41"/>
                  <a:pt x="107" y="34"/>
                  <a:pt x="116" y="34"/>
                </a:cubicBezTo>
                <a:lnTo>
                  <a:pt x="116" y="34"/>
                </a:lnTo>
                <a:lnTo>
                  <a:pt x="401" y="34"/>
                </a:lnTo>
                <a:lnTo>
                  <a:pt x="401" y="34"/>
                </a:lnTo>
                <a:cubicBezTo>
                  <a:pt x="411" y="34"/>
                  <a:pt x="418" y="41"/>
                  <a:pt x="418" y="51"/>
                </a:cubicBezTo>
                <a:lnTo>
                  <a:pt x="418" y="51"/>
                </a:lnTo>
                <a:lnTo>
                  <a:pt x="497" y="302"/>
                </a:lnTo>
                <a:lnTo>
                  <a:pt x="368" y="302"/>
                </a:lnTo>
                <a:lnTo>
                  <a:pt x="368" y="302"/>
                </a:lnTo>
                <a:cubicBezTo>
                  <a:pt x="350" y="302"/>
                  <a:pt x="351" y="319"/>
                  <a:pt x="351" y="319"/>
                </a:cubicBezTo>
                <a:lnTo>
                  <a:pt x="351" y="319"/>
                </a:lnTo>
                <a:lnTo>
                  <a:pt x="351" y="369"/>
                </a:lnTo>
                <a:lnTo>
                  <a:pt x="351" y="369"/>
                </a:lnTo>
                <a:cubicBezTo>
                  <a:pt x="351" y="378"/>
                  <a:pt x="344" y="386"/>
                  <a:pt x="334" y="386"/>
                </a:cubicBezTo>
                <a:lnTo>
                  <a:pt x="334" y="386"/>
                </a:lnTo>
                <a:lnTo>
                  <a:pt x="200" y="386"/>
                </a:lnTo>
                <a:lnTo>
                  <a:pt x="200" y="386"/>
                </a:lnTo>
                <a:cubicBezTo>
                  <a:pt x="191" y="386"/>
                  <a:pt x="183" y="378"/>
                  <a:pt x="183" y="369"/>
                </a:cubicBezTo>
                <a:lnTo>
                  <a:pt x="183" y="369"/>
                </a:lnTo>
                <a:lnTo>
                  <a:pt x="183" y="319"/>
                </a:lnTo>
                <a:lnTo>
                  <a:pt x="183" y="319"/>
                </a:lnTo>
                <a:cubicBezTo>
                  <a:pt x="183" y="319"/>
                  <a:pt x="183" y="302"/>
                  <a:pt x="167" y="302"/>
                </a:cubicBezTo>
                <a:lnTo>
                  <a:pt x="167" y="302"/>
                </a:lnTo>
                <a:lnTo>
                  <a:pt x="37" y="302"/>
                </a:lnTo>
                <a:lnTo>
                  <a:pt x="100" y="51"/>
                </a:lnTo>
                <a:close/>
                <a:moveTo>
                  <a:pt x="451" y="34"/>
                </a:moveTo>
                <a:lnTo>
                  <a:pt x="451" y="34"/>
                </a:lnTo>
                <a:lnTo>
                  <a:pt x="451" y="34"/>
                </a:lnTo>
                <a:lnTo>
                  <a:pt x="451" y="34"/>
                </a:lnTo>
                <a:cubicBezTo>
                  <a:pt x="449" y="22"/>
                  <a:pt x="437" y="0"/>
                  <a:pt x="418" y="0"/>
                </a:cubicBezTo>
                <a:lnTo>
                  <a:pt x="418" y="0"/>
                </a:lnTo>
                <a:lnTo>
                  <a:pt x="100" y="0"/>
                </a:lnTo>
                <a:lnTo>
                  <a:pt x="100" y="0"/>
                </a:lnTo>
                <a:cubicBezTo>
                  <a:pt x="81" y="0"/>
                  <a:pt x="69" y="22"/>
                  <a:pt x="66" y="34"/>
                </a:cubicBezTo>
                <a:lnTo>
                  <a:pt x="66" y="34"/>
                </a:lnTo>
                <a:lnTo>
                  <a:pt x="0" y="319"/>
                </a:lnTo>
                <a:lnTo>
                  <a:pt x="0" y="486"/>
                </a:lnTo>
                <a:lnTo>
                  <a:pt x="0" y="486"/>
                </a:lnTo>
                <a:cubicBezTo>
                  <a:pt x="0" y="514"/>
                  <a:pt x="22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5" y="514"/>
                  <a:pt x="535" y="486"/>
                </a:cubicBezTo>
                <a:lnTo>
                  <a:pt x="535" y="486"/>
                </a:lnTo>
                <a:lnTo>
                  <a:pt x="535" y="319"/>
                </a:lnTo>
                <a:lnTo>
                  <a:pt x="451" y="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3723877" y="3949682"/>
            <a:ext cx="193675" cy="193675"/>
          </a:xfrm>
          <a:custGeom>
            <a:avLst/>
            <a:gdLst>
              <a:gd name="T0" fmla="*/ 502 w 537"/>
              <a:gd name="T1" fmla="*/ 469 h 537"/>
              <a:gd name="T2" fmla="*/ 502 w 537"/>
              <a:gd name="T3" fmla="*/ 469 h 537"/>
              <a:gd name="T4" fmla="*/ 468 w 537"/>
              <a:gd name="T5" fmla="*/ 503 h 537"/>
              <a:gd name="T6" fmla="*/ 67 w 537"/>
              <a:gd name="T7" fmla="*/ 503 h 537"/>
              <a:gd name="T8" fmla="*/ 33 w 537"/>
              <a:gd name="T9" fmla="*/ 469 h 537"/>
              <a:gd name="T10" fmla="*/ 151 w 537"/>
              <a:gd name="T11" fmla="*/ 336 h 537"/>
              <a:gd name="T12" fmla="*/ 151 w 537"/>
              <a:gd name="T13" fmla="*/ 386 h 537"/>
              <a:gd name="T14" fmla="*/ 184 w 537"/>
              <a:gd name="T15" fmla="*/ 419 h 537"/>
              <a:gd name="T16" fmla="*/ 351 w 537"/>
              <a:gd name="T17" fmla="*/ 419 h 537"/>
              <a:gd name="T18" fmla="*/ 384 w 537"/>
              <a:gd name="T19" fmla="*/ 386 h 537"/>
              <a:gd name="T20" fmla="*/ 502 w 537"/>
              <a:gd name="T21" fmla="*/ 336 h 537"/>
              <a:gd name="T22" fmla="*/ 100 w 537"/>
              <a:gd name="T23" fmla="*/ 51 h 537"/>
              <a:gd name="T24" fmla="*/ 100 w 537"/>
              <a:gd name="T25" fmla="*/ 51 h 537"/>
              <a:gd name="T26" fmla="*/ 117 w 537"/>
              <a:gd name="T27" fmla="*/ 34 h 537"/>
              <a:gd name="T28" fmla="*/ 401 w 537"/>
              <a:gd name="T29" fmla="*/ 34 h 537"/>
              <a:gd name="T30" fmla="*/ 418 w 537"/>
              <a:gd name="T31" fmla="*/ 51 h 537"/>
              <a:gd name="T32" fmla="*/ 496 w 537"/>
              <a:gd name="T33" fmla="*/ 302 h 537"/>
              <a:gd name="T34" fmla="*/ 368 w 537"/>
              <a:gd name="T35" fmla="*/ 302 h 537"/>
              <a:gd name="T36" fmla="*/ 351 w 537"/>
              <a:gd name="T37" fmla="*/ 319 h 537"/>
              <a:gd name="T38" fmla="*/ 351 w 537"/>
              <a:gd name="T39" fmla="*/ 369 h 537"/>
              <a:gd name="T40" fmla="*/ 334 w 537"/>
              <a:gd name="T41" fmla="*/ 386 h 537"/>
              <a:gd name="T42" fmla="*/ 201 w 537"/>
              <a:gd name="T43" fmla="*/ 386 h 537"/>
              <a:gd name="T44" fmla="*/ 184 w 537"/>
              <a:gd name="T45" fmla="*/ 369 h 537"/>
              <a:gd name="T46" fmla="*/ 184 w 537"/>
              <a:gd name="T47" fmla="*/ 319 h 537"/>
              <a:gd name="T48" fmla="*/ 167 w 537"/>
              <a:gd name="T49" fmla="*/ 302 h 537"/>
              <a:gd name="T50" fmla="*/ 100 w 537"/>
              <a:gd name="T51" fmla="*/ 51 h 537"/>
              <a:gd name="T52" fmla="*/ 452 w 537"/>
              <a:gd name="T53" fmla="*/ 34 h 537"/>
              <a:gd name="T54" fmla="*/ 452 w 537"/>
              <a:gd name="T55" fmla="*/ 34 h 537"/>
              <a:gd name="T56" fmla="*/ 418 w 537"/>
              <a:gd name="T57" fmla="*/ 0 h 537"/>
              <a:gd name="T58" fmla="*/ 100 w 537"/>
              <a:gd name="T59" fmla="*/ 0 h 537"/>
              <a:gd name="T60" fmla="*/ 67 w 537"/>
              <a:gd name="T61" fmla="*/ 34 h 537"/>
              <a:gd name="T62" fmla="*/ 0 w 537"/>
              <a:gd name="T63" fmla="*/ 486 h 537"/>
              <a:gd name="T64" fmla="*/ 50 w 537"/>
              <a:gd name="T65" fmla="*/ 536 h 537"/>
              <a:gd name="T66" fmla="*/ 485 w 537"/>
              <a:gd name="T67" fmla="*/ 536 h 537"/>
              <a:gd name="T68" fmla="*/ 536 w 537"/>
              <a:gd name="T69" fmla="*/ 486 h 537"/>
              <a:gd name="T70" fmla="*/ 536 w 537"/>
              <a:gd name="T71" fmla="*/ 31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7" h="537">
                <a:moveTo>
                  <a:pt x="502" y="469"/>
                </a:moveTo>
                <a:lnTo>
                  <a:pt x="502" y="469"/>
                </a:lnTo>
                <a:lnTo>
                  <a:pt x="502" y="469"/>
                </a:lnTo>
                <a:lnTo>
                  <a:pt x="502" y="469"/>
                </a:lnTo>
                <a:cubicBezTo>
                  <a:pt x="502" y="488"/>
                  <a:pt x="487" y="503"/>
                  <a:pt x="468" y="503"/>
                </a:cubicBezTo>
                <a:lnTo>
                  <a:pt x="468" y="503"/>
                </a:lnTo>
                <a:lnTo>
                  <a:pt x="67" y="503"/>
                </a:lnTo>
                <a:lnTo>
                  <a:pt x="67" y="503"/>
                </a:lnTo>
                <a:cubicBezTo>
                  <a:pt x="48" y="503"/>
                  <a:pt x="33" y="488"/>
                  <a:pt x="33" y="469"/>
                </a:cubicBezTo>
                <a:lnTo>
                  <a:pt x="33" y="469"/>
                </a:lnTo>
                <a:lnTo>
                  <a:pt x="33" y="336"/>
                </a:lnTo>
                <a:lnTo>
                  <a:pt x="151" y="336"/>
                </a:lnTo>
                <a:lnTo>
                  <a:pt x="151" y="386"/>
                </a:lnTo>
                <a:lnTo>
                  <a:pt x="151" y="386"/>
                </a:lnTo>
                <a:cubicBezTo>
                  <a:pt x="151" y="404"/>
                  <a:pt x="165" y="419"/>
                  <a:pt x="184" y="419"/>
                </a:cubicBezTo>
                <a:lnTo>
                  <a:pt x="184" y="419"/>
                </a:lnTo>
                <a:lnTo>
                  <a:pt x="351" y="419"/>
                </a:lnTo>
                <a:lnTo>
                  <a:pt x="351" y="419"/>
                </a:lnTo>
                <a:cubicBezTo>
                  <a:pt x="370" y="419"/>
                  <a:pt x="384" y="404"/>
                  <a:pt x="384" y="386"/>
                </a:cubicBezTo>
                <a:lnTo>
                  <a:pt x="384" y="386"/>
                </a:lnTo>
                <a:lnTo>
                  <a:pt x="384" y="336"/>
                </a:lnTo>
                <a:lnTo>
                  <a:pt x="502" y="336"/>
                </a:lnTo>
                <a:lnTo>
                  <a:pt x="502" y="469"/>
                </a:lnTo>
                <a:close/>
                <a:moveTo>
                  <a:pt x="100" y="51"/>
                </a:moveTo>
                <a:lnTo>
                  <a:pt x="100" y="51"/>
                </a:lnTo>
                <a:lnTo>
                  <a:pt x="100" y="51"/>
                </a:lnTo>
                <a:lnTo>
                  <a:pt x="100" y="51"/>
                </a:lnTo>
                <a:cubicBezTo>
                  <a:pt x="100" y="41"/>
                  <a:pt x="108" y="34"/>
                  <a:pt x="117" y="34"/>
                </a:cubicBezTo>
                <a:lnTo>
                  <a:pt x="117" y="34"/>
                </a:lnTo>
                <a:lnTo>
                  <a:pt x="401" y="34"/>
                </a:lnTo>
                <a:lnTo>
                  <a:pt x="401" y="34"/>
                </a:lnTo>
                <a:cubicBezTo>
                  <a:pt x="411" y="34"/>
                  <a:pt x="418" y="41"/>
                  <a:pt x="418" y="51"/>
                </a:cubicBezTo>
                <a:lnTo>
                  <a:pt x="418" y="51"/>
                </a:lnTo>
                <a:lnTo>
                  <a:pt x="496" y="302"/>
                </a:lnTo>
                <a:lnTo>
                  <a:pt x="368" y="302"/>
                </a:lnTo>
                <a:lnTo>
                  <a:pt x="368" y="302"/>
                </a:lnTo>
                <a:cubicBezTo>
                  <a:pt x="351" y="302"/>
                  <a:pt x="351" y="319"/>
                  <a:pt x="351" y="319"/>
                </a:cubicBezTo>
                <a:lnTo>
                  <a:pt x="351" y="319"/>
                </a:lnTo>
                <a:lnTo>
                  <a:pt x="351" y="369"/>
                </a:lnTo>
                <a:lnTo>
                  <a:pt x="351" y="369"/>
                </a:lnTo>
                <a:cubicBezTo>
                  <a:pt x="351" y="378"/>
                  <a:pt x="343" y="386"/>
                  <a:pt x="334" y="386"/>
                </a:cubicBezTo>
                <a:lnTo>
                  <a:pt x="334" y="386"/>
                </a:lnTo>
                <a:lnTo>
                  <a:pt x="201" y="386"/>
                </a:lnTo>
                <a:lnTo>
                  <a:pt x="201" y="386"/>
                </a:lnTo>
                <a:cubicBezTo>
                  <a:pt x="192" y="386"/>
                  <a:pt x="184" y="378"/>
                  <a:pt x="184" y="369"/>
                </a:cubicBezTo>
                <a:lnTo>
                  <a:pt x="184" y="369"/>
                </a:lnTo>
                <a:lnTo>
                  <a:pt x="184" y="319"/>
                </a:lnTo>
                <a:lnTo>
                  <a:pt x="184" y="319"/>
                </a:lnTo>
                <a:cubicBezTo>
                  <a:pt x="184" y="319"/>
                  <a:pt x="184" y="302"/>
                  <a:pt x="167" y="302"/>
                </a:cubicBezTo>
                <a:lnTo>
                  <a:pt x="167" y="302"/>
                </a:lnTo>
                <a:lnTo>
                  <a:pt x="37" y="302"/>
                </a:lnTo>
                <a:lnTo>
                  <a:pt x="100" y="51"/>
                </a:lnTo>
                <a:close/>
                <a:moveTo>
                  <a:pt x="452" y="34"/>
                </a:moveTo>
                <a:lnTo>
                  <a:pt x="452" y="34"/>
                </a:lnTo>
                <a:lnTo>
                  <a:pt x="452" y="34"/>
                </a:lnTo>
                <a:lnTo>
                  <a:pt x="452" y="34"/>
                </a:lnTo>
                <a:cubicBezTo>
                  <a:pt x="449" y="22"/>
                  <a:pt x="436" y="0"/>
                  <a:pt x="418" y="0"/>
                </a:cubicBezTo>
                <a:lnTo>
                  <a:pt x="418" y="0"/>
                </a:lnTo>
                <a:lnTo>
                  <a:pt x="100" y="0"/>
                </a:lnTo>
                <a:lnTo>
                  <a:pt x="100" y="0"/>
                </a:lnTo>
                <a:cubicBezTo>
                  <a:pt x="82" y="0"/>
                  <a:pt x="70" y="22"/>
                  <a:pt x="67" y="34"/>
                </a:cubicBezTo>
                <a:lnTo>
                  <a:pt x="67" y="34"/>
                </a:lnTo>
                <a:lnTo>
                  <a:pt x="0" y="319"/>
                </a:lnTo>
                <a:lnTo>
                  <a:pt x="0" y="486"/>
                </a:lnTo>
                <a:lnTo>
                  <a:pt x="0" y="486"/>
                </a:lnTo>
                <a:cubicBezTo>
                  <a:pt x="0" y="514"/>
                  <a:pt x="23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6" y="514"/>
                  <a:pt x="536" y="486"/>
                </a:cubicBezTo>
                <a:lnTo>
                  <a:pt x="536" y="486"/>
                </a:lnTo>
                <a:lnTo>
                  <a:pt x="536" y="319"/>
                </a:lnTo>
                <a:lnTo>
                  <a:pt x="452" y="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5892402" y="3413107"/>
            <a:ext cx="166687" cy="193675"/>
          </a:xfrm>
          <a:custGeom>
            <a:avLst/>
            <a:gdLst>
              <a:gd name="T0" fmla="*/ 363 w 462"/>
              <a:gd name="T1" fmla="*/ 362 h 538"/>
              <a:gd name="T2" fmla="*/ 363 w 462"/>
              <a:gd name="T3" fmla="*/ 362 h 538"/>
              <a:gd name="T4" fmla="*/ 363 w 462"/>
              <a:gd name="T5" fmla="*/ 362 h 538"/>
              <a:gd name="T6" fmla="*/ 363 w 462"/>
              <a:gd name="T7" fmla="*/ 362 h 538"/>
              <a:gd name="T8" fmla="*/ 363 w 462"/>
              <a:gd name="T9" fmla="*/ 7 h 538"/>
              <a:gd name="T10" fmla="*/ 339 w 462"/>
              <a:gd name="T11" fmla="*/ 7 h 538"/>
              <a:gd name="T12" fmla="*/ 339 w 462"/>
              <a:gd name="T13" fmla="*/ 31 h 538"/>
              <a:gd name="T14" fmla="*/ 340 w 462"/>
              <a:gd name="T15" fmla="*/ 339 h 538"/>
              <a:gd name="T16" fmla="*/ 30 w 462"/>
              <a:gd name="T17" fmla="*/ 339 h 538"/>
              <a:gd name="T18" fmla="*/ 7 w 462"/>
              <a:gd name="T19" fmla="*/ 339 h 538"/>
              <a:gd name="T20" fmla="*/ 7 w 462"/>
              <a:gd name="T21" fmla="*/ 362 h 538"/>
              <a:gd name="T22" fmla="*/ 169 w 462"/>
              <a:gd name="T23" fmla="*/ 435 h 538"/>
              <a:gd name="T24" fmla="*/ 169 w 462"/>
              <a:gd name="T25" fmla="*/ 435 h 538"/>
              <a:gd name="T26" fmla="*/ 169 w 462"/>
              <a:gd name="T27" fmla="*/ 503 h 538"/>
              <a:gd name="T28" fmla="*/ 135 w 462"/>
              <a:gd name="T29" fmla="*/ 503 h 538"/>
              <a:gd name="T30" fmla="*/ 135 w 462"/>
              <a:gd name="T31" fmla="*/ 503 h 538"/>
              <a:gd name="T32" fmla="*/ 119 w 462"/>
              <a:gd name="T33" fmla="*/ 520 h 538"/>
              <a:gd name="T34" fmla="*/ 135 w 462"/>
              <a:gd name="T35" fmla="*/ 537 h 538"/>
              <a:gd name="T36" fmla="*/ 135 w 462"/>
              <a:gd name="T37" fmla="*/ 537 h 538"/>
              <a:gd name="T38" fmla="*/ 236 w 462"/>
              <a:gd name="T39" fmla="*/ 537 h 538"/>
              <a:gd name="T40" fmla="*/ 236 w 462"/>
              <a:gd name="T41" fmla="*/ 537 h 538"/>
              <a:gd name="T42" fmla="*/ 252 w 462"/>
              <a:gd name="T43" fmla="*/ 520 h 538"/>
              <a:gd name="T44" fmla="*/ 236 w 462"/>
              <a:gd name="T45" fmla="*/ 503 h 538"/>
              <a:gd name="T46" fmla="*/ 236 w 462"/>
              <a:gd name="T47" fmla="*/ 503 h 538"/>
              <a:gd name="T48" fmla="*/ 202 w 462"/>
              <a:gd name="T49" fmla="*/ 503 h 538"/>
              <a:gd name="T50" fmla="*/ 202 w 462"/>
              <a:gd name="T51" fmla="*/ 435 h 538"/>
              <a:gd name="T52" fmla="*/ 202 w 462"/>
              <a:gd name="T53" fmla="*/ 435 h 538"/>
              <a:gd name="T54" fmla="*/ 363 w 462"/>
              <a:gd name="T55" fmla="*/ 362 h 538"/>
              <a:gd name="T56" fmla="*/ 90 w 462"/>
              <a:gd name="T57" fmla="*/ 91 h 538"/>
              <a:gd name="T58" fmla="*/ 90 w 462"/>
              <a:gd name="T59" fmla="*/ 91 h 538"/>
              <a:gd name="T60" fmla="*/ 90 w 462"/>
              <a:gd name="T61" fmla="*/ 91 h 538"/>
              <a:gd name="T62" fmla="*/ 90 w 462"/>
              <a:gd name="T63" fmla="*/ 91 h 538"/>
              <a:gd name="T64" fmla="*/ 280 w 462"/>
              <a:gd name="T65" fmla="*/ 91 h 538"/>
              <a:gd name="T66" fmla="*/ 280 w 462"/>
              <a:gd name="T67" fmla="*/ 280 h 538"/>
              <a:gd name="T68" fmla="*/ 90 w 462"/>
              <a:gd name="T69" fmla="*/ 280 h 538"/>
              <a:gd name="T70" fmla="*/ 90 w 462"/>
              <a:gd name="T71" fmla="*/ 91 h 538"/>
              <a:gd name="T72" fmla="*/ 304 w 462"/>
              <a:gd name="T73" fmla="*/ 303 h 538"/>
              <a:gd name="T74" fmla="*/ 304 w 462"/>
              <a:gd name="T75" fmla="*/ 303 h 538"/>
              <a:gd name="T76" fmla="*/ 304 w 462"/>
              <a:gd name="T77" fmla="*/ 303 h 538"/>
              <a:gd name="T78" fmla="*/ 304 w 462"/>
              <a:gd name="T79" fmla="*/ 303 h 538"/>
              <a:gd name="T80" fmla="*/ 304 w 462"/>
              <a:gd name="T81" fmla="*/ 67 h 538"/>
              <a:gd name="T82" fmla="*/ 67 w 462"/>
              <a:gd name="T83" fmla="*/ 67 h 538"/>
              <a:gd name="T84" fmla="*/ 67 w 462"/>
              <a:gd name="T85" fmla="*/ 303 h 538"/>
              <a:gd name="T86" fmla="*/ 304 w 462"/>
              <a:gd name="T87" fmla="*/ 303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2" h="538">
                <a:moveTo>
                  <a:pt x="363" y="362"/>
                </a:moveTo>
                <a:lnTo>
                  <a:pt x="363" y="362"/>
                </a:lnTo>
                <a:lnTo>
                  <a:pt x="363" y="362"/>
                </a:lnTo>
                <a:lnTo>
                  <a:pt x="363" y="362"/>
                </a:lnTo>
                <a:cubicBezTo>
                  <a:pt x="461" y="265"/>
                  <a:pt x="461" y="105"/>
                  <a:pt x="363" y="7"/>
                </a:cubicBezTo>
                <a:cubicBezTo>
                  <a:pt x="356" y="0"/>
                  <a:pt x="346" y="0"/>
                  <a:pt x="339" y="7"/>
                </a:cubicBezTo>
                <a:cubicBezTo>
                  <a:pt x="332" y="13"/>
                  <a:pt x="332" y="24"/>
                  <a:pt x="339" y="31"/>
                </a:cubicBezTo>
                <a:cubicBezTo>
                  <a:pt x="424" y="116"/>
                  <a:pt x="423" y="256"/>
                  <a:pt x="340" y="339"/>
                </a:cubicBezTo>
                <a:cubicBezTo>
                  <a:pt x="256" y="422"/>
                  <a:pt x="116" y="423"/>
                  <a:pt x="30" y="339"/>
                </a:cubicBezTo>
                <a:cubicBezTo>
                  <a:pt x="24" y="332"/>
                  <a:pt x="13" y="332"/>
                  <a:pt x="7" y="339"/>
                </a:cubicBezTo>
                <a:cubicBezTo>
                  <a:pt x="0" y="345"/>
                  <a:pt x="0" y="356"/>
                  <a:pt x="7" y="362"/>
                </a:cubicBezTo>
                <a:cubicBezTo>
                  <a:pt x="52" y="408"/>
                  <a:pt x="110" y="432"/>
                  <a:pt x="169" y="435"/>
                </a:cubicBezTo>
                <a:lnTo>
                  <a:pt x="169" y="435"/>
                </a:lnTo>
                <a:lnTo>
                  <a:pt x="169" y="503"/>
                </a:lnTo>
                <a:lnTo>
                  <a:pt x="135" y="503"/>
                </a:lnTo>
                <a:lnTo>
                  <a:pt x="135" y="503"/>
                </a:lnTo>
                <a:cubicBezTo>
                  <a:pt x="126" y="503"/>
                  <a:pt x="119" y="511"/>
                  <a:pt x="119" y="520"/>
                </a:cubicBezTo>
                <a:cubicBezTo>
                  <a:pt x="119" y="529"/>
                  <a:pt x="126" y="537"/>
                  <a:pt x="135" y="537"/>
                </a:cubicBezTo>
                <a:lnTo>
                  <a:pt x="135" y="537"/>
                </a:lnTo>
                <a:lnTo>
                  <a:pt x="236" y="537"/>
                </a:lnTo>
                <a:lnTo>
                  <a:pt x="236" y="537"/>
                </a:lnTo>
                <a:cubicBezTo>
                  <a:pt x="245" y="537"/>
                  <a:pt x="252" y="529"/>
                  <a:pt x="252" y="520"/>
                </a:cubicBezTo>
                <a:cubicBezTo>
                  <a:pt x="252" y="511"/>
                  <a:pt x="245" y="503"/>
                  <a:pt x="236" y="503"/>
                </a:cubicBezTo>
                <a:lnTo>
                  <a:pt x="236" y="503"/>
                </a:lnTo>
                <a:lnTo>
                  <a:pt x="202" y="503"/>
                </a:lnTo>
                <a:lnTo>
                  <a:pt x="202" y="435"/>
                </a:lnTo>
                <a:lnTo>
                  <a:pt x="202" y="435"/>
                </a:lnTo>
                <a:cubicBezTo>
                  <a:pt x="261" y="431"/>
                  <a:pt x="318" y="407"/>
                  <a:pt x="363" y="362"/>
                </a:cubicBezTo>
                <a:close/>
                <a:moveTo>
                  <a:pt x="90" y="91"/>
                </a:moveTo>
                <a:lnTo>
                  <a:pt x="90" y="91"/>
                </a:lnTo>
                <a:lnTo>
                  <a:pt x="90" y="91"/>
                </a:lnTo>
                <a:lnTo>
                  <a:pt x="90" y="91"/>
                </a:lnTo>
                <a:cubicBezTo>
                  <a:pt x="143" y="39"/>
                  <a:pt x="228" y="39"/>
                  <a:pt x="280" y="91"/>
                </a:cubicBezTo>
                <a:cubicBezTo>
                  <a:pt x="332" y="143"/>
                  <a:pt x="332" y="228"/>
                  <a:pt x="280" y="280"/>
                </a:cubicBezTo>
                <a:cubicBezTo>
                  <a:pt x="228" y="332"/>
                  <a:pt x="143" y="332"/>
                  <a:pt x="90" y="280"/>
                </a:cubicBezTo>
                <a:cubicBezTo>
                  <a:pt x="38" y="228"/>
                  <a:pt x="38" y="143"/>
                  <a:pt x="90" y="91"/>
                </a:cubicBezTo>
                <a:close/>
                <a:moveTo>
                  <a:pt x="304" y="303"/>
                </a:moveTo>
                <a:lnTo>
                  <a:pt x="304" y="303"/>
                </a:lnTo>
                <a:lnTo>
                  <a:pt x="304" y="303"/>
                </a:lnTo>
                <a:lnTo>
                  <a:pt x="304" y="303"/>
                </a:lnTo>
                <a:cubicBezTo>
                  <a:pt x="369" y="238"/>
                  <a:pt x="369" y="133"/>
                  <a:pt x="304" y="67"/>
                </a:cubicBezTo>
                <a:cubicBezTo>
                  <a:pt x="238" y="3"/>
                  <a:pt x="133" y="3"/>
                  <a:pt x="67" y="67"/>
                </a:cubicBezTo>
                <a:cubicBezTo>
                  <a:pt x="2" y="133"/>
                  <a:pt x="2" y="238"/>
                  <a:pt x="67" y="303"/>
                </a:cubicBezTo>
                <a:cubicBezTo>
                  <a:pt x="133" y="368"/>
                  <a:pt x="238" y="368"/>
                  <a:pt x="304" y="30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5332014" y="3413107"/>
            <a:ext cx="193675" cy="193675"/>
          </a:xfrm>
          <a:custGeom>
            <a:avLst/>
            <a:gdLst>
              <a:gd name="T0" fmla="*/ 485 w 536"/>
              <a:gd name="T1" fmla="*/ 0 h 536"/>
              <a:gd name="T2" fmla="*/ 234 w 536"/>
              <a:gd name="T3" fmla="*/ 0 h 536"/>
              <a:gd name="T4" fmla="*/ 184 w 536"/>
              <a:gd name="T5" fmla="*/ 50 h 536"/>
              <a:gd name="T6" fmla="*/ 184 w 536"/>
              <a:gd name="T7" fmla="*/ 184 h 536"/>
              <a:gd name="T8" fmla="*/ 184 w 536"/>
              <a:gd name="T9" fmla="*/ 184 h 536"/>
              <a:gd name="T10" fmla="*/ 217 w 536"/>
              <a:gd name="T11" fmla="*/ 184 h 536"/>
              <a:gd name="T12" fmla="*/ 217 w 536"/>
              <a:gd name="T13" fmla="*/ 183 h 536"/>
              <a:gd name="T14" fmla="*/ 217 w 536"/>
              <a:gd name="T15" fmla="*/ 67 h 536"/>
              <a:gd name="T16" fmla="*/ 251 w 536"/>
              <a:gd name="T17" fmla="*/ 34 h 536"/>
              <a:gd name="T18" fmla="*/ 468 w 536"/>
              <a:gd name="T19" fmla="*/ 34 h 536"/>
              <a:gd name="T20" fmla="*/ 502 w 536"/>
              <a:gd name="T21" fmla="*/ 67 h 536"/>
              <a:gd name="T22" fmla="*/ 502 w 536"/>
              <a:gd name="T23" fmla="*/ 468 h 536"/>
              <a:gd name="T24" fmla="*/ 468 w 536"/>
              <a:gd name="T25" fmla="*/ 501 h 536"/>
              <a:gd name="T26" fmla="*/ 251 w 536"/>
              <a:gd name="T27" fmla="*/ 501 h 536"/>
              <a:gd name="T28" fmla="*/ 217 w 536"/>
              <a:gd name="T29" fmla="*/ 468 h 536"/>
              <a:gd name="T30" fmla="*/ 217 w 536"/>
              <a:gd name="T31" fmla="*/ 352 h 536"/>
              <a:gd name="T32" fmla="*/ 201 w 536"/>
              <a:gd name="T33" fmla="*/ 334 h 536"/>
              <a:gd name="T34" fmla="*/ 184 w 536"/>
              <a:gd name="T35" fmla="*/ 350 h 536"/>
              <a:gd name="T36" fmla="*/ 184 w 536"/>
              <a:gd name="T37" fmla="*/ 485 h 536"/>
              <a:gd name="T38" fmla="*/ 234 w 536"/>
              <a:gd name="T39" fmla="*/ 535 h 536"/>
              <a:gd name="T40" fmla="*/ 485 w 536"/>
              <a:gd name="T41" fmla="*/ 535 h 536"/>
              <a:gd name="T42" fmla="*/ 535 w 536"/>
              <a:gd name="T43" fmla="*/ 485 h 536"/>
              <a:gd name="T44" fmla="*/ 535 w 536"/>
              <a:gd name="T45" fmla="*/ 50 h 536"/>
              <a:gd name="T46" fmla="*/ 485 w 536"/>
              <a:gd name="T47" fmla="*/ 0 h 536"/>
              <a:gd name="T48" fmla="*/ 59 w 536"/>
              <a:gd name="T49" fmla="*/ 284 h 536"/>
              <a:gd name="T50" fmla="*/ 368 w 536"/>
              <a:gd name="T51" fmla="*/ 284 h 536"/>
              <a:gd name="T52" fmla="*/ 385 w 536"/>
              <a:gd name="T53" fmla="*/ 267 h 536"/>
              <a:gd name="T54" fmla="*/ 368 w 536"/>
              <a:gd name="T55" fmla="*/ 251 h 536"/>
              <a:gd name="T56" fmla="*/ 112 w 536"/>
              <a:gd name="T57" fmla="*/ 199 h 536"/>
              <a:gd name="T58" fmla="*/ 112 w 536"/>
              <a:gd name="T59" fmla="*/ 173 h 536"/>
              <a:gd name="T60" fmla="*/ 86 w 536"/>
              <a:gd name="T61" fmla="*/ 173 h 536"/>
              <a:gd name="T62" fmla="*/ 5 w 536"/>
              <a:gd name="T63" fmla="*/ 254 h 536"/>
              <a:gd name="T64" fmla="*/ 5 w 536"/>
              <a:gd name="T65" fmla="*/ 282 h 536"/>
              <a:gd name="T66" fmla="*/ 86 w 536"/>
              <a:gd name="T67" fmla="*/ 361 h 536"/>
              <a:gd name="T68" fmla="*/ 112 w 536"/>
              <a:gd name="T69" fmla="*/ 361 h 536"/>
              <a:gd name="T70" fmla="*/ 112 w 536"/>
              <a:gd name="T71" fmla="*/ 336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6" h="536"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234" y="0"/>
                </a:lnTo>
                <a:lnTo>
                  <a:pt x="234" y="0"/>
                </a:lnTo>
                <a:cubicBezTo>
                  <a:pt x="207" y="0"/>
                  <a:pt x="184" y="22"/>
                  <a:pt x="184" y="50"/>
                </a:cubicBezTo>
                <a:lnTo>
                  <a:pt x="184" y="50"/>
                </a:lnTo>
                <a:lnTo>
                  <a:pt x="184" y="184"/>
                </a:lnTo>
                <a:lnTo>
                  <a:pt x="184" y="184"/>
                </a:lnTo>
                <a:lnTo>
                  <a:pt x="184" y="184"/>
                </a:lnTo>
                <a:cubicBezTo>
                  <a:pt x="184" y="194"/>
                  <a:pt x="192" y="201"/>
                  <a:pt x="201" y="201"/>
                </a:cubicBezTo>
                <a:cubicBezTo>
                  <a:pt x="210" y="201"/>
                  <a:pt x="217" y="194"/>
                  <a:pt x="217" y="184"/>
                </a:cubicBezTo>
                <a:cubicBezTo>
                  <a:pt x="217" y="184"/>
                  <a:pt x="217" y="184"/>
                  <a:pt x="217" y="183"/>
                </a:cubicBezTo>
                <a:lnTo>
                  <a:pt x="217" y="183"/>
                </a:lnTo>
                <a:lnTo>
                  <a:pt x="217" y="67"/>
                </a:lnTo>
                <a:lnTo>
                  <a:pt x="217" y="67"/>
                </a:lnTo>
                <a:cubicBezTo>
                  <a:pt x="217" y="49"/>
                  <a:pt x="233" y="34"/>
                  <a:pt x="251" y="34"/>
                </a:cubicBezTo>
                <a:lnTo>
                  <a:pt x="251" y="34"/>
                </a:lnTo>
                <a:lnTo>
                  <a:pt x="468" y="34"/>
                </a:lnTo>
                <a:lnTo>
                  <a:pt x="468" y="34"/>
                </a:lnTo>
                <a:cubicBezTo>
                  <a:pt x="487" y="34"/>
                  <a:pt x="502" y="49"/>
                  <a:pt x="502" y="67"/>
                </a:cubicBezTo>
                <a:lnTo>
                  <a:pt x="502" y="67"/>
                </a:lnTo>
                <a:lnTo>
                  <a:pt x="502" y="468"/>
                </a:lnTo>
                <a:lnTo>
                  <a:pt x="502" y="468"/>
                </a:lnTo>
                <a:cubicBezTo>
                  <a:pt x="502" y="486"/>
                  <a:pt x="487" y="501"/>
                  <a:pt x="468" y="501"/>
                </a:cubicBezTo>
                <a:lnTo>
                  <a:pt x="468" y="501"/>
                </a:lnTo>
                <a:lnTo>
                  <a:pt x="251" y="501"/>
                </a:lnTo>
                <a:lnTo>
                  <a:pt x="251" y="501"/>
                </a:lnTo>
                <a:cubicBezTo>
                  <a:pt x="233" y="501"/>
                  <a:pt x="217" y="486"/>
                  <a:pt x="217" y="468"/>
                </a:cubicBezTo>
                <a:lnTo>
                  <a:pt x="217" y="468"/>
                </a:lnTo>
                <a:lnTo>
                  <a:pt x="217" y="352"/>
                </a:lnTo>
                <a:lnTo>
                  <a:pt x="217" y="352"/>
                </a:lnTo>
                <a:cubicBezTo>
                  <a:pt x="217" y="351"/>
                  <a:pt x="217" y="351"/>
                  <a:pt x="217" y="350"/>
                </a:cubicBezTo>
                <a:cubicBezTo>
                  <a:pt x="217" y="341"/>
                  <a:pt x="210" y="334"/>
                  <a:pt x="201" y="334"/>
                </a:cubicBezTo>
                <a:cubicBezTo>
                  <a:pt x="192" y="334"/>
                  <a:pt x="184" y="341"/>
                  <a:pt x="184" y="350"/>
                </a:cubicBezTo>
                <a:lnTo>
                  <a:pt x="184" y="350"/>
                </a:lnTo>
                <a:lnTo>
                  <a:pt x="184" y="350"/>
                </a:lnTo>
                <a:lnTo>
                  <a:pt x="184" y="485"/>
                </a:lnTo>
                <a:lnTo>
                  <a:pt x="184" y="485"/>
                </a:lnTo>
                <a:cubicBezTo>
                  <a:pt x="184" y="512"/>
                  <a:pt x="207" y="535"/>
                  <a:pt x="234" y="535"/>
                </a:cubicBezTo>
                <a:lnTo>
                  <a:pt x="234" y="535"/>
                </a:lnTo>
                <a:lnTo>
                  <a:pt x="485" y="535"/>
                </a:lnTo>
                <a:lnTo>
                  <a:pt x="485" y="535"/>
                </a:lnTo>
                <a:cubicBezTo>
                  <a:pt x="513" y="535"/>
                  <a:pt x="535" y="512"/>
                  <a:pt x="535" y="485"/>
                </a:cubicBezTo>
                <a:lnTo>
                  <a:pt x="535" y="485"/>
                </a:lnTo>
                <a:lnTo>
                  <a:pt x="535" y="50"/>
                </a:lnTo>
                <a:lnTo>
                  <a:pt x="535" y="50"/>
                </a:lnTo>
                <a:cubicBezTo>
                  <a:pt x="535" y="22"/>
                  <a:pt x="513" y="0"/>
                  <a:pt x="485" y="0"/>
                </a:cubicBezTo>
                <a:close/>
                <a:moveTo>
                  <a:pt x="59" y="284"/>
                </a:moveTo>
                <a:lnTo>
                  <a:pt x="59" y="284"/>
                </a:lnTo>
                <a:lnTo>
                  <a:pt x="59" y="284"/>
                </a:lnTo>
                <a:lnTo>
                  <a:pt x="368" y="284"/>
                </a:lnTo>
                <a:lnTo>
                  <a:pt x="368" y="284"/>
                </a:lnTo>
                <a:cubicBezTo>
                  <a:pt x="378" y="284"/>
                  <a:pt x="385" y="277"/>
                  <a:pt x="385" y="267"/>
                </a:cubicBezTo>
                <a:cubicBezTo>
                  <a:pt x="385" y="258"/>
                  <a:pt x="378" y="251"/>
                  <a:pt x="368" y="251"/>
                </a:cubicBezTo>
                <a:lnTo>
                  <a:pt x="368" y="251"/>
                </a:lnTo>
                <a:lnTo>
                  <a:pt x="59" y="251"/>
                </a:lnTo>
                <a:lnTo>
                  <a:pt x="112" y="199"/>
                </a:lnTo>
                <a:lnTo>
                  <a:pt x="112" y="199"/>
                </a:lnTo>
                <a:cubicBezTo>
                  <a:pt x="119" y="191"/>
                  <a:pt x="119" y="180"/>
                  <a:pt x="112" y="173"/>
                </a:cubicBezTo>
                <a:cubicBezTo>
                  <a:pt x="104" y="166"/>
                  <a:pt x="93" y="166"/>
                  <a:pt x="86" y="173"/>
                </a:cubicBezTo>
                <a:lnTo>
                  <a:pt x="86" y="173"/>
                </a:lnTo>
                <a:lnTo>
                  <a:pt x="5" y="254"/>
                </a:lnTo>
                <a:lnTo>
                  <a:pt x="5" y="254"/>
                </a:lnTo>
                <a:cubicBezTo>
                  <a:pt x="2" y="258"/>
                  <a:pt x="0" y="262"/>
                  <a:pt x="0" y="267"/>
                </a:cubicBezTo>
                <a:cubicBezTo>
                  <a:pt x="0" y="273"/>
                  <a:pt x="2" y="278"/>
                  <a:pt x="5" y="282"/>
                </a:cubicBezTo>
                <a:lnTo>
                  <a:pt x="5" y="282"/>
                </a:lnTo>
                <a:lnTo>
                  <a:pt x="86" y="361"/>
                </a:lnTo>
                <a:lnTo>
                  <a:pt x="86" y="361"/>
                </a:lnTo>
                <a:cubicBezTo>
                  <a:pt x="93" y="369"/>
                  <a:pt x="104" y="369"/>
                  <a:pt x="112" y="361"/>
                </a:cubicBezTo>
                <a:cubicBezTo>
                  <a:pt x="119" y="355"/>
                  <a:pt x="119" y="343"/>
                  <a:pt x="112" y="336"/>
                </a:cubicBezTo>
                <a:lnTo>
                  <a:pt x="112" y="336"/>
                </a:lnTo>
                <a:lnTo>
                  <a:pt x="59" y="28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4795439" y="3413107"/>
            <a:ext cx="193675" cy="193675"/>
          </a:xfrm>
          <a:custGeom>
            <a:avLst/>
            <a:gdLst>
              <a:gd name="T0" fmla="*/ 486 w 537"/>
              <a:gd name="T1" fmla="*/ 0 h 536"/>
              <a:gd name="T2" fmla="*/ 234 w 537"/>
              <a:gd name="T3" fmla="*/ 0 h 536"/>
              <a:gd name="T4" fmla="*/ 185 w 537"/>
              <a:gd name="T5" fmla="*/ 50 h 536"/>
              <a:gd name="T6" fmla="*/ 185 w 537"/>
              <a:gd name="T7" fmla="*/ 184 h 536"/>
              <a:gd name="T8" fmla="*/ 201 w 537"/>
              <a:gd name="T9" fmla="*/ 201 h 536"/>
              <a:gd name="T10" fmla="*/ 218 w 537"/>
              <a:gd name="T11" fmla="*/ 184 h 536"/>
              <a:gd name="T12" fmla="*/ 218 w 537"/>
              <a:gd name="T13" fmla="*/ 67 h 536"/>
              <a:gd name="T14" fmla="*/ 251 w 537"/>
              <a:gd name="T15" fmla="*/ 34 h 536"/>
              <a:gd name="T16" fmla="*/ 469 w 537"/>
              <a:gd name="T17" fmla="*/ 34 h 536"/>
              <a:gd name="T18" fmla="*/ 502 w 537"/>
              <a:gd name="T19" fmla="*/ 67 h 536"/>
              <a:gd name="T20" fmla="*/ 502 w 537"/>
              <a:gd name="T21" fmla="*/ 468 h 536"/>
              <a:gd name="T22" fmla="*/ 469 w 537"/>
              <a:gd name="T23" fmla="*/ 501 h 536"/>
              <a:gd name="T24" fmla="*/ 251 w 537"/>
              <a:gd name="T25" fmla="*/ 501 h 536"/>
              <a:gd name="T26" fmla="*/ 218 w 537"/>
              <a:gd name="T27" fmla="*/ 468 h 536"/>
              <a:gd name="T28" fmla="*/ 218 w 537"/>
              <a:gd name="T29" fmla="*/ 350 h 536"/>
              <a:gd name="T30" fmla="*/ 185 w 537"/>
              <a:gd name="T31" fmla="*/ 350 h 536"/>
              <a:gd name="T32" fmla="*/ 185 w 537"/>
              <a:gd name="T33" fmla="*/ 485 h 536"/>
              <a:gd name="T34" fmla="*/ 234 w 537"/>
              <a:gd name="T35" fmla="*/ 535 h 536"/>
              <a:gd name="T36" fmla="*/ 486 w 537"/>
              <a:gd name="T37" fmla="*/ 535 h 536"/>
              <a:gd name="T38" fmla="*/ 536 w 537"/>
              <a:gd name="T39" fmla="*/ 485 h 536"/>
              <a:gd name="T40" fmla="*/ 536 w 537"/>
              <a:gd name="T41" fmla="*/ 50 h 536"/>
              <a:gd name="T42" fmla="*/ 486 w 537"/>
              <a:gd name="T43" fmla="*/ 0 h 536"/>
              <a:gd name="T44" fmla="*/ 290 w 537"/>
              <a:gd name="T45" fmla="*/ 336 h 536"/>
              <a:gd name="T46" fmla="*/ 290 w 537"/>
              <a:gd name="T47" fmla="*/ 336 h 536"/>
              <a:gd name="T48" fmla="*/ 315 w 537"/>
              <a:gd name="T49" fmla="*/ 361 h 536"/>
              <a:gd name="T50" fmla="*/ 397 w 537"/>
              <a:gd name="T51" fmla="*/ 282 h 536"/>
              <a:gd name="T52" fmla="*/ 402 w 537"/>
              <a:gd name="T53" fmla="*/ 267 h 536"/>
              <a:gd name="T54" fmla="*/ 397 w 537"/>
              <a:gd name="T55" fmla="*/ 253 h 536"/>
              <a:gd name="T56" fmla="*/ 315 w 537"/>
              <a:gd name="T57" fmla="*/ 172 h 536"/>
              <a:gd name="T58" fmla="*/ 290 w 537"/>
              <a:gd name="T59" fmla="*/ 199 h 536"/>
              <a:gd name="T60" fmla="*/ 342 w 537"/>
              <a:gd name="T61" fmla="*/ 250 h 536"/>
              <a:gd name="T62" fmla="*/ 17 w 537"/>
              <a:gd name="T63" fmla="*/ 250 h 536"/>
              <a:gd name="T64" fmla="*/ 0 w 537"/>
              <a:gd name="T65" fmla="*/ 267 h 536"/>
              <a:gd name="T66" fmla="*/ 0 w 537"/>
              <a:gd name="T67" fmla="*/ 267 h 536"/>
              <a:gd name="T68" fmla="*/ 17 w 537"/>
              <a:gd name="T69" fmla="*/ 284 h 536"/>
              <a:gd name="T70" fmla="*/ 290 w 537"/>
              <a:gd name="T71" fmla="*/ 336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7" h="536"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234" y="0"/>
                </a:lnTo>
                <a:lnTo>
                  <a:pt x="234" y="0"/>
                </a:lnTo>
                <a:cubicBezTo>
                  <a:pt x="207" y="0"/>
                  <a:pt x="185" y="22"/>
                  <a:pt x="185" y="50"/>
                </a:cubicBezTo>
                <a:lnTo>
                  <a:pt x="185" y="50"/>
                </a:lnTo>
                <a:lnTo>
                  <a:pt x="185" y="184"/>
                </a:lnTo>
                <a:lnTo>
                  <a:pt x="185" y="184"/>
                </a:lnTo>
                <a:cubicBezTo>
                  <a:pt x="185" y="194"/>
                  <a:pt x="192" y="201"/>
                  <a:pt x="201" y="201"/>
                </a:cubicBezTo>
                <a:cubicBezTo>
                  <a:pt x="210" y="201"/>
                  <a:pt x="218" y="194"/>
                  <a:pt x="218" y="184"/>
                </a:cubicBezTo>
                <a:lnTo>
                  <a:pt x="218" y="184"/>
                </a:lnTo>
                <a:lnTo>
                  <a:pt x="218" y="67"/>
                </a:lnTo>
                <a:lnTo>
                  <a:pt x="218" y="67"/>
                </a:lnTo>
                <a:cubicBezTo>
                  <a:pt x="218" y="49"/>
                  <a:pt x="233" y="34"/>
                  <a:pt x="251" y="34"/>
                </a:cubicBezTo>
                <a:lnTo>
                  <a:pt x="251" y="34"/>
                </a:lnTo>
                <a:lnTo>
                  <a:pt x="469" y="34"/>
                </a:lnTo>
                <a:lnTo>
                  <a:pt x="469" y="34"/>
                </a:lnTo>
                <a:cubicBezTo>
                  <a:pt x="487" y="34"/>
                  <a:pt x="502" y="49"/>
                  <a:pt x="502" y="67"/>
                </a:cubicBezTo>
                <a:lnTo>
                  <a:pt x="502" y="67"/>
                </a:lnTo>
                <a:lnTo>
                  <a:pt x="502" y="468"/>
                </a:lnTo>
                <a:lnTo>
                  <a:pt x="502" y="468"/>
                </a:lnTo>
                <a:cubicBezTo>
                  <a:pt x="502" y="486"/>
                  <a:pt x="487" y="501"/>
                  <a:pt x="469" y="501"/>
                </a:cubicBezTo>
                <a:lnTo>
                  <a:pt x="469" y="501"/>
                </a:lnTo>
                <a:lnTo>
                  <a:pt x="251" y="501"/>
                </a:lnTo>
                <a:lnTo>
                  <a:pt x="251" y="501"/>
                </a:lnTo>
                <a:cubicBezTo>
                  <a:pt x="233" y="501"/>
                  <a:pt x="218" y="486"/>
                  <a:pt x="218" y="468"/>
                </a:cubicBezTo>
                <a:lnTo>
                  <a:pt x="218" y="468"/>
                </a:lnTo>
                <a:lnTo>
                  <a:pt x="218" y="350"/>
                </a:lnTo>
                <a:lnTo>
                  <a:pt x="218" y="350"/>
                </a:lnTo>
                <a:cubicBezTo>
                  <a:pt x="218" y="341"/>
                  <a:pt x="210" y="334"/>
                  <a:pt x="201" y="334"/>
                </a:cubicBezTo>
                <a:cubicBezTo>
                  <a:pt x="192" y="334"/>
                  <a:pt x="185" y="341"/>
                  <a:pt x="185" y="350"/>
                </a:cubicBezTo>
                <a:lnTo>
                  <a:pt x="185" y="350"/>
                </a:lnTo>
                <a:lnTo>
                  <a:pt x="185" y="485"/>
                </a:lnTo>
                <a:lnTo>
                  <a:pt x="185" y="485"/>
                </a:lnTo>
                <a:cubicBezTo>
                  <a:pt x="185" y="512"/>
                  <a:pt x="207" y="535"/>
                  <a:pt x="234" y="535"/>
                </a:cubicBezTo>
                <a:lnTo>
                  <a:pt x="234" y="535"/>
                </a:lnTo>
                <a:lnTo>
                  <a:pt x="486" y="535"/>
                </a:lnTo>
                <a:lnTo>
                  <a:pt x="486" y="535"/>
                </a:lnTo>
                <a:cubicBezTo>
                  <a:pt x="513" y="535"/>
                  <a:pt x="536" y="512"/>
                  <a:pt x="536" y="485"/>
                </a:cubicBezTo>
                <a:lnTo>
                  <a:pt x="536" y="485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2"/>
                  <a:pt x="513" y="0"/>
                  <a:pt x="486" y="0"/>
                </a:cubicBezTo>
                <a:close/>
                <a:moveTo>
                  <a:pt x="290" y="336"/>
                </a:moveTo>
                <a:lnTo>
                  <a:pt x="290" y="336"/>
                </a:lnTo>
                <a:lnTo>
                  <a:pt x="290" y="336"/>
                </a:lnTo>
                <a:lnTo>
                  <a:pt x="290" y="336"/>
                </a:lnTo>
                <a:cubicBezTo>
                  <a:pt x="283" y="343"/>
                  <a:pt x="283" y="355"/>
                  <a:pt x="290" y="361"/>
                </a:cubicBezTo>
                <a:cubicBezTo>
                  <a:pt x="297" y="369"/>
                  <a:pt x="308" y="369"/>
                  <a:pt x="315" y="361"/>
                </a:cubicBezTo>
                <a:lnTo>
                  <a:pt x="315" y="361"/>
                </a:lnTo>
                <a:lnTo>
                  <a:pt x="397" y="282"/>
                </a:lnTo>
                <a:lnTo>
                  <a:pt x="397" y="282"/>
                </a:lnTo>
                <a:cubicBezTo>
                  <a:pt x="401" y="277"/>
                  <a:pt x="402" y="272"/>
                  <a:pt x="402" y="267"/>
                </a:cubicBezTo>
                <a:cubicBezTo>
                  <a:pt x="402" y="262"/>
                  <a:pt x="401" y="258"/>
                  <a:pt x="397" y="253"/>
                </a:cubicBezTo>
                <a:lnTo>
                  <a:pt x="397" y="253"/>
                </a:lnTo>
                <a:lnTo>
                  <a:pt x="315" y="172"/>
                </a:lnTo>
                <a:lnTo>
                  <a:pt x="315" y="172"/>
                </a:lnTo>
                <a:cubicBezTo>
                  <a:pt x="308" y="165"/>
                  <a:pt x="297" y="165"/>
                  <a:pt x="290" y="172"/>
                </a:cubicBezTo>
                <a:cubicBezTo>
                  <a:pt x="283" y="179"/>
                  <a:pt x="283" y="191"/>
                  <a:pt x="290" y="199"/>
                </a:cubicBezTo>
                <a:lnTo>
                  <a:pt x="290" y="199"/>
                </a:lnTo>
                <a:lnTo>
                  <a:pt x="342" y="250"/>
                </a:lnTo>
                <a:lnTo>
                  <a:pt x="17" y="250"/>
                </a:lnTo>
                <a:lnTo>
                  <a:pt x="17" y="250"/>
                </a:lnTo>
                <a:cubicBezTo>
                  <a:pt x="8" y="250"/>
                  <a:pt x="0" y="258"/>
                  <a:pt x="0" y="267"/>
                </a:cubicBezTo>
                <a:lnTo>
                  <a:pt x="0" y="267"/>
                </a:lnTo>
                <a:lnTo>
                  <a:pt x="0" y="267"/>
                </a:lnTo>
                <a:lnTo>
                  <a:pt x="0" y="267"/>
                </a:lnTo>
                <a:cubicBezTo>
                  <a:pt x="0" y="277"/>
                  <a:pt x="8" y="284"/>
                  <a:pt x="17" y="284"/>
                </a:cubicBezTo>
                <a:lnTo>
                  <a:pt x="17" y="284"/>
                </a:lnTo>
                <a:lnTo>
                  <a:pt x="342" y="284"/>
                </a:lnTo>
                <a:lnTo>
                  <a:pt x="290" y="33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4260452" y="3411519"/>
            <a:ext cx="193675" cy="195263"/>
          </a:xfrm>
          <a:custGeom>
            <a:avLst/>
            <a:gdLst>
              <a:gd name="T0" fmla="*/ 501 w 536"/>
              <a:gd name="T1" fmla="*/ 272 h 541"/>
              <a:gd name="T2" fmla="*/ 501 w 536"/>
              <a:gd name="T3" fmla="*/ 272 h 541"/>
              <a:gd name="T4" fmla="*/ 485 w 536"/>
              <a:gd name="T5" fmla="*/ 289 h 541"/>
              <a:gd name="T6" fmla="*/ 50 w 536"/>
              <a:gd name="T7" fmla="*/ 289 h 541"/>
              <a:gd name="T8" fmla="*/ 33 w 536"/>
              <a:gd name="T9" fmla="*/ 272 h 541"/>
              <a:gd name="T10" fmla="*/ 33 w 536"/>
              <a:gd name="T11" fmla="*/ 206 h 541"/>
              <a:gd name="T12" fmla="*/ 50 w 536"/>
              <a:gd name="T13" fmla="*/ 189 h 541"/>
              <a:gd name="T14" fmla="*/ 217 w 536"/>
              <a:gd name="T15" fmla="*/ 189 h 541"/>
              <a:gd name="T16" fmla="*/ 302 w 536"/>
              <a:gd name="T17" fmla="*/ 224 h 541"/>
              <a:gd name="T18" fmla="*/ 337 w 536"/>
              <a:gd name="T19" fmla="*/ 189 h 541"/>
              <a:gd name="T20" fmla="*/ 485 w 536"/>
              <a:gd name="T21" fmla="*/ 189 h 541"/>
              <a:gd name="T22" fmla="*/ 501 w 536"/>
              <a:gd name="T23" fmla="*/ 206 h 541"/>
              <a:gd name="T24" fmla="*/ 451 w 536"/>
              <a:gd name="T25" fmla="*/ 490 h 541"/>
              <a:gd name="T26" fmla="*/ 451 w 536"/>
              <a:gd name="T27" fmla="*/ 490 h 541"/>
              <a:gd name="T28" fmla="*/ 435 w 536"/>
              <a:gd name="T29" fmla="*/ 506 h 541"/>
              <a:gd name="T30" fmla="*/ 385 w 536"/>
              <a:gd name="T31" fmla="*/ 506 h 541"/>
              <a:gd name="T32" fmla="*/ 385 w 536"/>
              <a:gd name="T33" fmla="*/ 406 h 541"/>
              <a:gd name="T34" fmla="*/ 351 w 536"/>
              <a:gd name="T35" fmla="*/ 406 h 541"/>
              <a:gd name="T36" fmla="*/ 351 w 536"/>
              <a:gd name="T37" fmla="*/ 506 h 541"/>
              <a:gd name="T38" fmla="*/ 284 w 536"/>
              <a:gd name="T39" fmla="*/ 406 h 541"/>
              <a:gd name="T40" fmla="*/ 267 w 536"/>
              <a:gd name="T41" fmla="*/ 389 h 541"/>
              <a:gd name="T42" fmla="*/ 251 w 536"/>
              <a:gd name="T43" fmla="*/ 406 h 541"/>
              <a:gd name="T44" fmla="*/ 183 w 536"/>
              <a:gd name="T45" fmla="*/ 506 h 541"/>
              <a:gd name="T46" fmla="*/ 183 w 536"/>
              <a:gd name="T47" fmla="*/ 406 h 541"/>
              <a:gd name="T48" fmla="*/ 150 w 536"/>
              <a:gd name="T49" fmla="*/ 406 h 541"/>
              <a:gd name="T50" fmla="*/ 150 w 536"/>
              <a:gd name="T51" fmla="*/ 506 h 541"/>
              <a:gd name="T52" fmla="*/ 100 w 536"/>
              <a:gd name="T53" fmla="*/ 506 h 541"/>
              <a:gd name="T54" fmla="*/ 83 w 536"/>
              <a:gd name="T55" fmla="*/ 490 h 541"/>
              <a:gd name="T56" fmla="*/ 451 w 536"/>
              <a:gd name="T57" fmla="*/ 322 h 541"/>
              <a:gd name="T58" fmla="*/ 256 w 536"/>
              <a:gd name="T59" fmla="*/ 169 h 541"/>
              <a:gd name="T60" fmla="*/ 256 w 536"/>
              <a:gd name="T61" fmla="*/ 169 h 541"/>
              <a:gd name="T62" fmla="*/ 381 w 536"/>
              <a:gd name="T63" fmla="*/ 44 h 541"/>
              <a:gd name="T64" fmla="*/ 411 w 536"/>
              <a:gd name="T65" fmla="*/ 75 h 541"/>
              <a:gd name="T66" fmla="*/ 287 w 536"/>
              <a:gd name="T67" fmla="*/ 199 h 541"/>
              <a:gd name="T68" fmla="*/ 256 w 536"/>
              <a:gd name="T69" fmla="*/ 199 h 541"/>
              <a:gd name="T70" fmla="*/ 485 w 536"/>
              <a:gd name="T71" fmla="*/ 156 h 541"/>
              <a:gd name="T72" fmla="*/ 485 w 536"/>
              <a:gd name="T73" fmla="*/ 156 h 541"/>
              <a:gd name="T74" fmla="*/ 436 w 536"/>
              <a:gd name="T75" fmla="*/ 90 h 541"/>
              <a:gd name="T76" fmla="*/ 436 w 536"/>
              <a:gd name="T77" fmla="*/ 20 h 541"/>
              <a:gd name="T78" fmla="*/ 366 w 536"/>
              <a:gd name="T79" fmla="*/ 20 h 541"/>
              <a:gd name="T80" fmla="*/ 232 w 536"/>
              <a:gd name="T81" fmla="*/ 154 h 541"/>
              <a:gd name="T82" fmla="*/ 230 w 536"/>
              <a:gd name="T83" fmla="*/ 156 h 541"/>
              <a:gd name="T84" fmla="*/ 50 w 536"/>
              <a:gd name="T85" fmla="*/ 156 h 541"/>
              <a:gd name="T86" fmla="*/ 0 w 536"/>
              <a:gd name="T87" fmla="*/ 206 h 541"/>
              <a:gd name="T88" fmla="*/ 0 w 536"/>
              <a:gd name="T89" fmla="*/ 272 h 541"/>
              <a:gd name="T90" fmla="*/ 50 w 536"/>
              <a:gd name="T91" fmla="*/ 322 h 541"/>
              <a:gd name="T92" fmla="*/ 50 w 536"/>
              <a:gd name="T93" fmla="*/ 490 h 541"/>
              <a:gd name="T94" fmla="*/ 100 w 536"/>
              <a:gd name="T95" fmla="*/ 540 h 541"/>
              <a:gd name="T96" fmla="*/ 435 w 536"/>
              <a:gd name="T97" fmla="*/ 540 h 541"/>
              <a:gd name="T98" fmla="*/ 485 w 536"/>
              <a:gd name="T99" fmla="*/ 490 h 541"/>
              <a:gd name="T100" fmla="*/ 485 w 536"/>
              <a:gd name="T101" fmla="*/ 322 h 541"/>
              <a:gd name="T102" fmla="*/ 535 w 536"/>
              <a:gd name="T103" fmla="*/ 272 h 541"/>
              <a:gd name="T104" fmla="*/ 535 w 536"/>
              <a:gd name="T105" fmla="*/ 206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36" h="541">
                <a:moveTo>
                  <a:pt x="501" y="272"/>
                </a:moveTo>
                <a:lnTo>
                  <a:pt x="501" y="272"/>
                </a:lnTo>
                <a:lnTo>
                  <a:pt x="501" y="272"/>
                </a:lnTo>
                <a:lnTo>
                  <a:pt x="501" y="272"/>
                </a:lnTo>
                <a:cubicBezTo>
                  <a:pt x="501" y="282"/>
                  <a:pt x="494" y="289"/>
                  <a:pt x="485" y="289"/>
                </a:cubicBezTo>
                <a:lnTo>
                  <a:pt x="485" y="289"/>
                </a:lnTo>
                <a:lnTo>
                  <a:pt x="50" y="289"/>
                </a:lnTo>
                <a:lnTo>
                  <a:pt x="50" y="289"/>
                </a:lnTo>
                <a:cubicBezTo>
                  <a:pt x="40" y="289"/>
                  <a:pt x="33" y="282"/>
                  <a:pt x="33" y="272"/>
                </a:cubicBezTo>
                <a:lnTo>
                  <a:pt x="33" y="272"/>
                </a:lnTo>
                <a:lnTo>
                  <a:pt x="33" y="206"/>
                </a:lnTo>
                <a:lnTo>
                  <a:pt x="33" y="206"/>
                </a:lnTo>
                <a:cubicBezTo>
                  <a:pt x="33" y="196"/>
                  <a:pt x="40" y="189"/>
                  <a:pt x="50" y="189"/>
                </a:cubicBezTo>
                <a:lnTo>
                  <a:pt x="50" y="189"/>
                </a:lnTo>
                <a:lnTo>
                  <a:pt x="217" y="189"/>
                </a:lnTo>
                <a:lnTo>
                  <a:pt x="217" y="189"/>
                </a:lnTo>
                <a:cubicBezTo>
                  <a:pt x="217" y="202"/>
                  <a:pt x="222" y="215"/>
                  <a:pt x="232" y="224"/>
                </a:cubicBezTo>
                <a:cubicBezTo>
                  <a:pt x="251" y="243"/>
                  <a:pt x="282" y="243"/>
                  <a:pt x="302" y="224"/>
                </a:cubicBezTo>
                <a:lnTo>
                  <a:pt x="302" y="224"/>
                </a:lnTo>
                <a:lnTo>
                  <a:pt x="337" y="189"/>
                </a:lnTo>
                <a:lnTo>
                  <a:pt x="485" y="189"/>
                </a:lnTo>
                <a:lnTo>
                  <a:pt x="485" y="189"/>
                </a:lnTo>
                <a:cubicBezTo>
                  <a:pt x="494" y="189"/>
                  <a:pt x="501" y="196"/>
                  <a:pt x="501" y="206"/>
                </a:cubicBezTo>
                <a:lnTo>
                  <a:pt x="501" y="206"/>
                </a:lnTo>
                <a:lnTo>
                  <a:pt x="501" y="272"/>
                </a:lnTo>
                <a:close/>
                <a:moveTo>
                  <a:pt x="451" y="490"/>
                </a:moveTo>
                <a:lnTo>
                  <a:pt x="451" y="490"/>
                </a:lnTo>
                <a:lnTo>
                  <a:pt x="451" y="490"/>
                </a:lnTo>
                <a:lnTo>
                  <a:pt x="451" y="490"/>
                </a:lnTo>
                <a:cubicBezTo>
                  <a:pt x="451" y="499"/>
                  <a:pt x="444" y="506"/>
                  <a:pt x="435" y="506"/>
                </a:cubicBezTo>
                <a:lnTo>
                  <a:pt x="435" y="506"/>
                </a:lnTo>
                <a:lnTo>
                  <a:pt x="385" y="506"/>
                </a:lnTo>
                <a:lnTo>
                  <a:pt x="385" y="406"/>
                </a:lnTo>
                <a:lnTo>
                  <a:pt x="385" y="406"/>
                </a:lnTo>
                <a:cubicBezTo>
                  <a:pt x="385" y="397"/>
                  <a:pt x="377" y="389"/>
                  <a:pt x="368" y="389"/>
                </a:cubicBezTo>
                <a:cubicBezTo>
                  <a:pt x="359" y="389"/>
                  <a:pt x="351" y="397"/>
                  <a:pt x="351" y="406"/>
                </a:cubicBezTo>
                <a:lnTo>
                  <a:pt x="351" y="406"/>
                </a:lnTo>
                <a:lnTo>
                  <a:pt x="351" y="506"/>
                </a:lnTo>
                <a:lnTo>
                  <a:pt x="284" y="506"/>
                </a:lnTo>
                <a:lnTo>
                  <a:pt x="284" y="406"/>
                </a:lnTo>
                <a:lnTo>
                  <a:pt x="284" y="406"/>
                </a:lnTo>
                <a:cubicBezTo>
                  <a:pt x="284" y="397"/>
                  <a:pt x="276" y="389"/>
                  <a:pt x="267" y="389"/>
                </a:cubicBezTo>
                <a:cubicBezTo>
                  <a:pt x="258" y="389"/>
                  <a:pt x="251" y="397"/>
                  <a:pt x="251" y="406"/>
                </a:cubicBezTo>
                <a:lnTo>
                  <a:pt x="251" y="406"/>
                </a:lnTo>
                <a:lnTo>
                  <a:pt x="251" y="506"/>
                </a:lnTo>
                <a:lnTo>
                  <a:pt x="183" y="506"/>
                </a:lnTo>
                <a:lnTo>
                  <a:pt x="183" y="406"/>
                </a:lnTo>
                <a:lnTo>
                  <a:pt x="183" y="406"/>
                </a:lnTo>
                <a:cubicBezTo>
                  <a:pt x="183" y="397"/>
                  <a:pt x="176" y="389"/>
                  <a:pt x="167" y="389"/>
                </a:cubicBezTo>
                <a:cubicBezTo>
                  <a:pt x="158" y="389"/>
                  <a:pt x="150" y="397"/>
                  <a:pt x="150" y="406"/>
                </a:cubicBezTo>
                <a:lnTo>
                  <a:pt x="150" y="406"/>
                </a:lnTo>
                <a:lnTo>
                  <a:pt x="150" y="506"/>
                </a:lnTo>
                <a:lnTo>
                  <a:pt x="100" y="506"/>
                </a:lnTo>
                <a:lnTo>
                  <a:pt x="100" y="506"/>
                </a:lnTo>
                <a:cubicBezTo>
                  <a:pt x="90" y="506"/>
                  <a:pt x="83" y="499"/>
                  <a:pt x="83" y="490"/>
                </a:cubicBezTo>
                <a:lnTo>
                  <a:pt x="83" y="490"/>
                </a:lnTo>
                <a:lnTo>
                  <a:pt x="83" y="322"/>
                </a:lnTo>
                <a:lnTo>
                  <a:pt x="451" y="322"/>
                </a:lnTo>
                <a:lnTo>
                  <a:pt x="451" y="490"/>
                </a:lnTo>
                <a:close/>
                <a:moveTo>
                  <a:pt x="256" y="169"/>
                </a:moveTo>
                <a:lnTo>
                  <a:pt x="256" y="169"/>
                </a:lnTo>
                <a:lnTo>
                  <a:pt x="256" y="169"/>
                </a:lnTo>
                <a:lnTo>
                  <a:pt x="381" y="44"/>
                </a:lnTo>
                <a:lnTo>
                  <a:pt x="381" y="44"/>
                </a:lnTo>
                <a:cubicBezTo>
                  <a:pt x="389" y="36"/>
                  <a:pt x="403" y="36"/>
                  <a:pt x="411" y="44"/>
                </a:cubicBezTo>
                <a:cubicBezTo>
                  <a:pt x="420" y="53"/>
                  <a:pt x="420" y="66"/>
                  <a:pt x="411" y="75"/>
                </a:cubicBezTo>
                <a:lnTo>
                  <a:pt x="411" y="75"/>
                </a:lnTo>
                <a:lnTo>
                  <a:pt x="287" y="199"/>
                </a:lnTo>
                <a:lnTo>
                  <a:pt x="287" y="199"/>
                </a:lnTo>
                <a:cubicBezTo>
                  <a:pt x="278" y="208"/>
                  <a:pt x="265" y="208"/>
                  <a:pt x="256" y="199"/>
                </a:cubicBezTo>
                <a:cubicBezTo>
                  <a:pt x="248" y="192"/>
                  <a:pt x="248" y="177"/>
                  <a:pt x="256" y="169"/>
                </a:cubicBezTo>
                <a:close/>
                <a:moveTo>
                  <a:pt x="485" y="156"/>
                </a:moveTo>
                <a:lnTo>
                  <a:pt x="485" y="156"/>
                </a:lnTo>
                <a:lnTo>
                  <a:pt x="485" y="156"/>
                </a:lnTo>
                <a:lnTo>
                  <a:pt x="370" y="156"/>
                </a:lnTo>
                <a:lnTo>
                  <a:pt x="436" y="90"/>
                </a:lnTo>
                <a:lnTo>
                  <a:pt x="436" y="90"/>
                </a:lnTo>
                <a:cubicBezTo>
                  <a:pt x="456" y="70"/>
                  <a:pt x="456" y="39"/>
                  <a:pt x="436" y="20"/>
                </a:cubicBezTo>
                <a:cubicBezTo>
                  <a:pt x="417" y="0"/>
                  <a:pt x="385" y="0"/>
                  <a:pt x="366" y="20"/>
                </a:cubicBezTo>
                <a:lnTo>
                  <a:pt x="366" y="20"/>
                </a:lnTo>
                <a:lnTo>
                  <a:pt x="232" y="154"/>
                </a:lnTo>
                <a:lnTo>
                  <a:pt x="232" y="154"/>
                </a:lnTo>
                <a:cubicBezTo>
                  <a:pt x="231" y="154"/>
                  <a:pt x="231" y="155"/>
                  <a:pt x="230" y="156"/>
                </a:cubicBezTo>
                <a:lnTo>
                  <a:pt x="230" y="156"/>
                </a:lnTo>
                <a:lnTo>
                  <a:pt x="50" y="156"/>
                </a:lnTo>
                <a:lnTo>
                  <a:pt x="50" y="156"/>
                </a:lnTo>
                <a:cubicBezTo>
                  <a:pt x="22" y="156"/>
                  <a:pt x="0" y="178"/>
                  <a:pt x="0" y="206"/>
                </a:cubicBezTo>
                <a:lnTo>
                  <a:pt x="0" y="206"/>
                </a:lnTo>
                <a:lnTo>
                  <a:pt x="0" y="272"/>
                </a:lnTo>
                <a:lnTo>
                  <a:pt x="0" y="272"/>
                </a:lnTo>
                <a:cubicBezTo>
                  <a:pt x="0" y="300"/>
                  <a:pt x="22" y="322"/>
                  <a:pt x="50" y="322"/>
                </a:cubicBezTo>
                <a:lnTo>
                  <a:pt x="50" y="322"/>
                </a:lnTo>
                <a:lnTo>
                  <a:pt x="50" y="490"/>
                </a:lnTo>
                <a:lnTo>
                  <a:pt x="50" y="490"/>
                </a:lnTo>
                <a:cubicBezTo>
                  <a:pt x="50" y="517"/>
                  <a:pt x="72" y="540"/>
                  <a:pt x="100" y="540"/>
                </a:cubicBezTo>
                <a:lnTo>
                  <a:pt x="100" y="540"/>
                </a:lnTo>
                <a:lnTo>
                  <a:pt x="435" y="540"/>
                </a:lnTo>
                <a:lnTo>
                  <a:pt x="435" y="540"/>
                </a:lnTo>
                <a:cubicBezTo>
                  <a:pt x="462" y="540"/>
                  <a:pt x="485" y="517"/>
                  <a:pt x="485" y="490"/>
                </a:cubicBezTo>
                <a:lnTo>
                  <a:pt x="485" y="490"/>
                </a:lnTo>
                <a:lnTo>
                  <a:pt x="485" y="322"/>
                </a:lnTo>
                <a:lnTo>
                  <a:pt x="485" y="322"/>
                </a:lnTo>
                <a:cubicBezTo>
                  <a:pt x="513" y="322"/>
                  <a:pt x="535" y="300"/>
                  <a:pt x="535" y="272"/>
                </a:cubicBezTo>
                <a:lnTo>
                  <a:pt x="535" y="272"/>
                </a:lnTo>
                <a:lnTo>
                  <a:pt x="535" y="206"/>
                </a:lnTo>
                <a:lnTo>
                  <a:pt x="535" y="206"/>
                </a:lnTo>
                <a:cubicBezTo>
                  <a:pt x="535" y="178"/>
                  <a:pt x="513" y="156"/>
                  <a:pt x="485" y="15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3722289" y="3413107"/>
            <a:ext cx="193675" cy="193675"/>
          </a:xfrm>
          <a:custGeom>
            <a:avLst/>
            <a:gdLst>
              <a:gd name="T0" fmla="*/ 505 w 540"/>
              <a:gd name="T1" fmla="*/ 224 h 540"/>
              <a:gd name="T2" fmla="*/ 505 w 540"/>
              <a:gd name="T3" fmla="*/ 224 h 540"/>
              <a:gd name="T4" fmla="*/ 505 w 540"/>
              <a:gd name="T5" fmla="*/ 224 h 540"/>
              <a:gd name="T6" fmla="*/ 505 w 540"/>
              <a:gd name="T7" fmla="*/ 224 h 540"/>
              <a:gd name="T8" fmla="*/ 486 w 540"/>
              <a:gd name="T9" fmla="*/ 294 h 540"/>
              <a:gd name="T10" fmla="*/ 486 w 540"/>
              <a:gd name="T11" fmla="*/ 294 h 540"/>
              <a:gd name="T12" fmla="*/ 296 w 540"/>
              <a:gd name="T13" fmla="*/ 480 h 540"/>
              <a:gd name="T14" fmla="*/ 296 w 540"/>
              <a:gd name="T15" fmla="*/ 480 h 540"/>
              <a:gd name="T16" fmla="*/ 242 w 540"/>
              <a:gd name="T17" fmla="*/ 480 h 540"/>
              <a:gd name="T18" fmla="*/ 242 w 540"/>
              <a:gd name="T19" fmla="*/ 480 h 540"/>
              <a:gd name="T20" fmla="*/ 56 w 540"/>
              <a:gd name="T21" fmla="*/ 295 h 540"/>
              <a:gd name="T22" fmla="*/ 56 w 540"/>
              <a:gd name="T23" fmla="*/ 295 h 540"/>
              <a:gd name="T24" fmla="*/ 56 w 540"/>
              <a:gd name="T25" fmla="*/ 242 h 540"/>
              <a:gd name="T26" fmla="*/ 56 w 540"/>
              <a:gd name="T27" fmla="*/ 242 h 540"/>
              <a:gd name="T28" fmla="*/ 243 w 540"/>
              <a:gd name="T29" fmla="*/ 59 h 540"/>
              <a:gd name="T30" fmla="*/ 243 w 540"/>
              <a:gd name="T31" fmla="*/ 59 h 540"/>
              <a:gd name="T32" fmla="*/ 307 w 540"/>
              <a:gd name="T33" fmla="*/ 34 h 540"/>
              <a:gd name="T34" fmla="*/ 307 w 540"/>
              <a:gd name="T35" fmla="*/ 34 h 540"/>
              <a:gd name="T36" fmla="*/ 468 w 540"/>
              <a:gd name="T37" fmla="*/ 33 h 540"/>
              <a:gd name="T38" fmla="*/ 468 w 540"/>
              <a:gd name="T39" fmla="*/ 33 h 540"/>
              <a:gd name="T40" fmla="*/ 505 w 540"/>
              <a:gd name="T41" fmla="*/ 72 h 540"/>
              <a:gd name="T42" fmla="*/ 505 w 540"/>
              <a:gd name="T43" fmla="*/ 72 h 540"/>
              <a:gd name="T44" fmla="*/ 505 w 540"/>
              <a:gd name="T45" fmla="*/ 224 h 540"/>
              <a:gd name="T46" fmla="*/ 495 w 540"/>
              <a:gd name="T47" fmla="*/ 0 h 540"/>
              <a:gd name="T48" fmla="*/ 495 w 540"/>
              <a:gd name="T49" fmla="*/ 0 h 540"/>
              <a:gd name="T50" fmla="*/ 495 w 540"/>
              <a:gd name="T51" fmla="*/ 0 h 540"/>
              <a:gd name="T52" fmla="*/ 304 w 540"/>
              <a:gd name="T53" fmla="*/ 0 h 540"/>
              <a:gd name="T54" fmla="*/ 304 w 540"/>
              <a:gd name="T55" fmla="*/ 0 h 540"/>
              <a:gd name="T56" fmla="*/ 228 w 540"/>
              <a:gd name="T57" fmla="*/ 30 h 540"/>
              <a:gd name="T58" fmla="*/ 228 w 540"/>
              <a:gd name="T59" fmla="*/ 30 h 540"/>
              <a:gd name="T60" fmla="*/ 16 w 540"/>
              <a:gd name="T61" fmla="*/ 239 h 540"/>
              <a:gd name="T62" fmla="*/ 16 w 540"/>
              <a:gd name="T63" fmla="*/ 239 h 540"/>
              <a:gd name="T64" fmla="*/ 16 w 540"/>
              <a:gd name="T65" fmla="*/ 302 h 540"/>
              <a:gd name="T66" fmla="*/ 16 w 540"/>
              <a:gd name="T67" fmla="*/ 302 h 540"/>
              <a:gd name="T68" fmla="*/ 236 w 540"/>
              <a:gd name="T69" fmla="*/ 521 h 540"/>
              <a:gd name="T70" fmla="*/ 236 w 540"/>
              <a:gd name="T71" fmla="*/ 521 h 540"/>
              <a:gd name="T72" fmla="*/ 300 w 540"/>
              <a:gd name="T73" fmla="*/ 521 h 540"/>
              <a:gd name="T74" fmla="*/ 300 w 540"/>
              <a:gd name="T75" fmla="*/ 521 h 540"/>
              <a:gd name="T76" fmla="*/ 515 w 540"/>
              <a:gd name="T77" fmla="*/ 308 h 540"/>
              <a:gd name="T78" fmla="*/ 515 w 540"/>
              <a:gd name="T79" fmla="*/ 308 h 540"/>
              <a:gd name="T80" fmla="*/ 539 w 540"/>
              <a:gd name="T81" fmla="*/ 226 h 540"/>
              <a:gd name="T82" fmla="*/ 539 w 540"/>
              <a:gd name="T83" fmla="*/ 226 h 540"/>
              <a:gd name="T84" fmla="*/ 539 w 540"/>
              <a:gd name="T85" fmla="*/ 46 h 540"/>
              <a:gd name="T86" fmla="*/ 539 w 540"/>
              <a:gd name="T87" fmla="*/ 46 h 540"/>
              <a:gd name="T88" fmla="*/ 495 w 540"/>
              <a:gd name="T89" fmla="*/ 0 h 540"/>
              <a:gd name="T90" fmla="*/ 380 w 540"/>
              <a:gd name="T91" fmla="*/ 184 h 540"/>
              <a:gd name="T92" fmla="*/ 380 w 540"/>
              <a:gd name="T93" fmla="*/ 184 h 540"/>
              <a:gd name="T94" fmla="*/ 380 w 540"/>
              <a:gd name="T95" fmla="*/ 184 h 540"/>
              <a:gd name="T96" fmla="*/ 380 w 540"/>
              <a:gd name="T97" fmla="*/ 184 h 540"/>
              <a:gd name="T98" fmla="*/ 354 w 540"/>
              <a:gd name="T99" fmla="*/ 159 h 540"/>
              <a:gd name="T100" fmla="*/ 380 w 540"/>
              <a:gd name="T101" fmla="*/ 134 h 540"/>
              <a:gd name="T102" fmla="*/ 404 w 540"/>
              <a:gd name="T103" fmla="*/ 159 h 540"/>
              <a:gd name="T104" fmla="*/ 380 w 540"/>
              <a:gd name="T105" fmla="*/ 184 h 540"/>
              <a:gd name="T106" fmla="*/ 380 w 540"/>
              <a:gd name="T107" fmla="*/ 101 h 540"/>
              <a:gd name="T108" fmla="*/ 380 w 540"/>
              <a:gd name="T109" fmla="*/ 101 h 540"/>
              <a:gd name="T110" fmla="*/ 380 w 540"/>
              <a:gd name="T111" fmla="*/ 101 h 540"/>
              <a:gd name="T112" fmla="*/ 380 w 540"/>
              <a:gd name="T113" fmla="*/ 101 h 540"/>
              <a:gd name="T114" fmla="*/ 320 w 540"/>
              <a:gd name="T115" fmla="*/ 159 h 540"/>
              <a:gd name="T116" fmla="*/ 380 w 540"/>
              <a:gd name="T117" fmla="*/ 217 h 540"/>
              <a:gd name="T118" fmla="*/ 438 w 540"/>
              <a:gd name="T119" fmla="*/ 159 h 540"/>
              <a:gd name="T120" fmla="*/ 380 w 540"/>
              <a:gd name="T121" fmla="*/ 101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40" h="540">
                <a:moveTo>
                  <a:pt x="505" y="224"/>
                </a:moveTo>
                <a:lnTo>
                  <a:pt x="505" y="224"/>
                </a:lnTo>
                <a:lnTo>
                  <a:pt x="505" y="224"/>
                </a:lnTo>
                <a:lnTo>
                  <a:pt x="505" y="224"/>
                </a:lnTo>
                <a:cubicBezTo>
                  <a:pt x="505" y="234"/>
                  <a:pt x="505" y="275"/>
                  <a:pt x="486" y="294"/>
                </a:cubicBezTo>
                <a:lnTo>
                  <a:pt x="486" y="294"/>
                </a:lnTo>
                <a:lnTo>
                  <a:pt x="296" y="480"/>
                </a:lnTo>
                <a:lnTo>
                  <a:pt x="296" y="480"/>
                </a:lnTo>
                <a:cubicBezTo>
                  <a:pt x="281" y="494"/>
                  <a:pt x="257" y="494"/>
                  <a:pt x="242" y="480"/>
                </a:cubicBezTo>
                <a:lnTo>
                  <a:pt x="242" y="480"/>
                </a:lnTo>
                <a:lnTo>
                  <a:pt x="56" y="295"/>
                </a:lnTo>
                <a:lnTo>
                  <a:pt x="56" y="295"/>
                </a:lnTo>
                <a:cubicBezTo>
                  <a:pt x="42" y="282"/>
                  <a:pt x="42" y="258"/>
                  <a:pt x="56" y="242"/>
                </a:cubicBezTo>
                <a:lnTo>
                  <a:pt x="56" y="242"/>
                </a:lnTo>
                <a:lnTo>
                  <a:pt x="243" y="59"/>
                </a:lnTo>
                <a:lnTo>
                  <a:pt x="243" y="59"/>
                </a:lnTo>
                <a:cubicBezTo>
                  <a:pt x="262" y="40"/>
                  <a:pt x="281" y="34"/>
                  <a:pt x="307" y="34"/>
                </a:cubicBezTo>
                <a:lnTo>
                  <a:pt x="307" y="34"/>
                </a:lnTo>
                <a:lnTo>
                  <a:pt x="468" y="33"/>
                </a:lnTo>
                <a:lnTo>
                  <a:pt x="468" y="33"/>
                </a:lnTo>
                <a:cubicBezTo>
                  <a:pt x="489" y="33"/>
                  <a:pt x="505" y="51"/>
                  <a:pt x="505" y="72"/>
                </a:cubicBezTo>
                <a:lnTo>
                  <a:pt x="505" y="72"/>
                </a:lnTo>
                <a:lnTo>
                  <a:pt x="505" y="224"/>
                </a:lnTo>
                <a:close/>
                <a:moveTo>
                  <a:pt x="495" y="0"/>
                </a:moveTo>
                <a:lnTo>
                  <a:pt x="495" y="0"/>
                </a:lnTo>
                <a:lnTo>
                  <a:pt x="495" y="0"/>
                </a:lnTo>
                <a:lnTo>
                  <a:pt x="304" y="0"/>
                </a:lnTo>
                <a:lnTo>
                  <a:pt x="304" y="0"/>
                </a:lnTo>
                <a:cubicBezTo>
                  <a:pt x="273" y="0"/>
                  <a:pt x="251" y="8"/>
                  <a:pt x="228" y="30"/>
                </a:cubicBezTo>
                <a:lnTo>
                  <a:pt x="228" y="30"/>
                </a:lnTo>
                <a:lnTo>
                  <a:pt x="16" y="239"/>
                </a:lnTo>
                <a:lnTo>
                  <a:pt x="16" y="239"/>
                </a:lnTo>
                <a:cubicBezTo>
                  <a:pt x="0" y="258"/>
                  <a:pt x="0" y="286"/>
                  <a:pt x="16" y="302"/>
                </a:cubicBezTo>
                <a:lnTo>
                  <a:pt x="16" y="302"/>
                </a:lnTo>
                <a:lnTo>
                  <a:pt x="236" y="521"/>
                </a:lnTo>
                <a:lnTo>
                  <a:pt x="236" y="521"/>
                </a:lnTo>
                <a:cubicBezTo>
                  <a:pt x="254" y="539"/>
                  <a:pt x="282" y="539"/>
                  <a:pt x="300" y="521"/>
                </a:cubicBezTo>
                <a:lnTo>
                  <a:pt x="300" y="521"/>
                </a:lnTo>
                <a:lnTo>
                  <a:pt x="515" y="308"/>
                </a:lnTo>
                <a:lnTo>
                  <a:pt x="515" y="308"/>
                </a:lnTo>
                <a:cubicBezTo>
                  <a:pt x="539" y="286"/>
                  <a:pt x="539" y="237"/>
                  <a:pt x="539" y="226"/>
                </a:cubicBezTo>
                <a:lnTo>
                  <a:pt x="539" y="226"/>
                </a:lnTo>
                <a:lnTo>
                  <a:pt x="539" y="46"/>
                </a:lnTo>
                <a:lnTo>
                  <a:pt x="539" y="46"/>
                </a:lnTo>
                <a:cubicBezTo>
                  <a:pt x="539" y="20"/>
                  <a:pt x="520" y="0"/>
                  <a:pt x="495" y="0"/>
                </a:cubicBezTo>
                <a:close/>
                <a:moveTo>
                  <a:pt x="380" y="184"/>
                </a:moveTo>
                <a:lnTo>
                  <a:pt x="380" y="184"/>
                </a:lnTo>
                <a:lnTo>
                  <a:pt x="380" y="184"/>
                </a:lnTo>
                <a:lnTo>
                  <a:pt x="380" y="184"/>
                </a:lnTo>
                <a:cubicBezTo>
                  <a:pt x="366" y="184"/>
                  <a:pt x="354" y="173"/>
                  <a:pt x="354" y="159"/>
                </a:cubicBezTo>
                <a:cubicBezTo>
                  <a:pt x="354" y="145"/>
                  <a:pt x="366" y="134"/>
                  <a:pt x="380" y="134"/>
                </a:cubicBezTo>
                <a:cubicBezTo>
                  <a:pt x="393" y="134"/>
                  <a:pt x="404" y="145"/>
                  <a:pt x="404" y="159"/>
                </a:cubicBezTo>
                <a:cubicBezTo>
                  <a:pt x="404" y="173"/>
                  <a:pt x="393" y="184"/>
                  <a:pt x="380" y="184"/>
                </a:cubicBezTo>
                <a:close/>
                <a:moveTo>
                  <a:pt x="380" y="101"/>
                </a:moveTo>
                <a:lnTo>
                  <a:pt x="380" y="101"/>
                </a:lnTo>
                <a:lnTo>
                  <a:pt x="380" y="101"/>
                </a:lnTo>
                <a:lnTo>
                  <a:pt x="380" y="101"/>
                </a:lnTo>
                <a:cubicBezTo>
                  <a:pt x="347" y="101"/>
                  <a:pt x="320" y="127"/>
                  <a:pt x="320" y="159"/>
                </a:cubicBezTo>
                <a:cubicBezTo>
                  <a:pt x="320" y="191"/>
                  <a:pt x="347" y="217"/>
                  <a:pt x="380" y="217"/>
                </a:cubicBezTo>
                <a:cubicBezTo>
                  <a:pt x="412" y="217"/>
                  <a:pt x="438" y="191"/>
                  <a:pt x="438" y="159"/>
                </a:cubicBezTo>
                <a:cubicBezTo>
                  <a:pt x="438" y="127"/>
                  <a:pt x="412" y="101"/>
                  <a:pt x="380" y="1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5868589" y="2900344"/>
            <a:ext cx="193675" cy="169863"/>
          </a:xfrm>
          <a:custGeom>
            <a:avLst/>
            <a:gdLst>
              <a:gd name="T0" fmla="*/ 320 w 537"/>
              <a:gd name="T1" fmla="*/ 390 h 470"/>
              <a:gd name="T2" fmla="*/ 301 w 537"/>
              <a:gd name="T3" fmla="*/ 409 h 470"/>
              <a:gd name="T4" fmla="*/ 301 w 537"/>
              <a:gd name="T5" fmla="*/ 268 h 470"/>
              <a:gd name="T6" fmla="*/ 284 w 537"/>
              <a:gd name="T7" fmla="*/ 251 h 470"/>
              <a:gd name="T8" fmla="*/ 284 w 537"/>
              <a:gd name="T9" fmla="*/ 251 h 470"/>
              <a:gd name="T10" fmla="*/ 267 w 537"/>
              <a:gd name="T11" fmla="*/ 268 h 470"/>
              <a:gd name="T12" fmla="*/ 248 w 537"/>
              <a:gd name="T13" fmla="*/ 390 h 470"/>
              <a:gd name="T14" fmla="*/ 222 w 537"/>
              <a:gd name="T15" fmla="*/ 390 h 470"/>
              <a:gd name="T16" fmla="*/ 222 w 537"/>
              <a:gd name="T17" fmla="*/ 416 h 470"/>
              <a:gd name="T18" fmla="*/ 270 w 537"/>
              <a:gd name="T19" fmla="*/ 463 h 470"/>
              <a:gd name="T20" fmla="*/ 298 w 537"/>
              <a:gd name="T21" fmla="*/ 463 h 470"/>
              <a:gd name="T22" fmla="*/ 345 w 537"/>
              <a:gd name="T23" fmla="*/ 416 h 470"/>
              <a:gd name="T24" fmla="*/ 345 w 537"/>
              <a:gd name="T25" fmla="*/ 390 h 470"/>
              <a:gd name="T26" fmla="*/ 465 w 537"/>
              <a:gd name="T27" fmla="*/ 179 h 470"/>
              <a:gd name="T28" fmla="*/ 465 w 537"/>
              <a:gd name="T29" fmla="*/ 179 h 470"/>
              <a:gd name="T30" fmla="*/ 464 w 537"/>
              <a:gd name="T31" fmla="*/ 178 h 470"/>
              <a:gd name="T32" fmla="*/ 322 w 537"/>
              <a:gd name="T33" fmla="*/ 2 h 470"/>
              <a:gd name="T34" fmla="*/ 180 w 537"/>
              <a:gd name="T35" fmla="*/ 88 h 470"/>
              <a:gd name="T36" fmla="*/ 107 w 537"/>
              <a:gd name="T37" fmla="*/ 103 h 470"/>
              <a:gd name="T38" fmla="*/ 51 w 537"/>
              <a:gd name="T39" fmla="*/ 212 h 470"/>
              <a:gd name="T40" fmla="*/ 0 w 537"/>
              <a:gd name="T41" fmla="*/ 294 h 470"/>
              <a:gd name="T42" fmla="*/ 0 w 537"/>
              <a:gd name="T43" fmla="*/ 309 h 470"/>
              <a:gd name="T44" fmla="*/ 92 w 537"/>
              <a:gd name="T45" fmla="*/ 401 h 470"/>
              <a:gd name="T46" fmla="*/ 166 w 537"/>
              <a:gd name="T47" fmla="*/ 401 h 470"/>
              <a:gd name="T48" fmla="*/ 184 w 537"/>
              <a:gd name="T49" fmla="*/ 385 h 470"/>
              <a:gd name="T50" fmla="*/ 167 w 537"/>
              <a:gd name="T51" fmla="*/ 368 h 470"/>
              <a:gd name="T52" fmla="*/ 101 w 537"/>
              <a:gd name="T53" fmla="*/ 368 h 470"/>
              <a:gd name="T54" fmla="*/ 96 w 537"/>
              <a:gd name="T55" fmla="*/ 235 h 470"/>
              <a:gd name="T56" fmla="*/ 159 w 537"/>
              <a:gd name="T57" fmla="*/ 118 h 470"/>
              <a:gd name="T58" fmla="*/ 318 w 537"/>
              <a:gd name="T59" fmla="*/ 34 h 470"/>
              <a:gd name="T60" fmla="*/ 423 w 537"/>
              <a:gd name="T61" fmla="*/ 202 h 470"/>
              <a:gd name="T62" fmla="*/ 418 w 537"/>
              <a:gd name="T63" fmla="*/ 368 h 470"/>
              <a:gd name="T64" fmla="*/ 401 w 537"/>
              <a:gd name="T65" fmla="*/ 368 h 470"/>
              <a:gd name="T66" fmla="*/ 385 w 537"/>
              <a:gd name="T67" fmla="*/ 385 h 470"/>
              <a:gd name="T68" fmla="*/ 403 w 537"/>
              <a:gd name="T69" fmla="*/ 401 h 470"/>
              <a:gd name="T70" fmla="*/ 411 w 537"/>
              <a:gd name="T71" fmla="*/ 401 h 470"/>
              <a:gd name="T72" fmla="*/ 533 w 537"/>
              <a:gd name="T73" fmla="*/ 291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37" h="470">
                <a:moveTo>
                  <a:pt x="320" y="390"/>
                </a:moveTo>
                <a:lnTo>
                  <a:pt x="320" y="390"/>
                </a:lnTo>
                <a:lnTo>
                  <a:pt x="320" y="390"/>
                </a:lnTo>
                <a:lnTo>
                  <a:pt x="301" y="409"/>
                </a:lnTo>
                <a:lnTo>
                  <a:pt x="301" y="268"/>
                </a:lnTo>
                <a:lnTo>
                  <a:pt x="301" y="268"/>
                </a:lnTo>
                <a:cubicBezTo>
                  <a:pt x="301" y="259"/>
                  <a:pt x="293" y="251"/>
                  <a:pt x="284" y="251"/>
                </a:cubicBezTo>
                <a:lnTo>
                  <a:pt x="284" y="251"/>
                </a:lnTo>
                <a:lnTo>
                  <a:pt x="284" y="251"/>
                </a:lnTo>
                <a:lnTo>
                  <a:pt x="284" y="251"/>
                </a:lnTo>
                <a:cubicBezTo>
                  <a:pt x="274" y="251"/>
                  <a:pt x="267" y="259"/>
                  <a:pt x="267" y="268"/>
                </a:cubicBezTo>
                <a:lnTo>
                  <a:pt x="267" y="268"/>
                </a:lnTo>
                <a:lnTo>
                  <a:pt x="267" y="409"/>
                </a:lnTo>
                <a:lnTo>
                  <a:pt x="248" y="390"/>
                </a:lnTo>
                <a:lnTo>
                  <a:pt x="248" y="390"/>
                </a:lnTo>
                <a:cubicBezTo>
                  <a:pt x="241" y="383"/>
                  <a:pt x="229" y="383"/>
                  <a:pt x="222" y="390"/>
                </a:cubicBezTo>
                <a:cubicBezTo>
                  <a:pt x="215" y="397"/>
                  <a:pt x="215" y="409"/>
                  <a:pt x="222" y="416"/>
                </a:cubicBezTo>
                <a:lnTo>
                  <a:pt x="222" y="416"/>
                </a:lnTo>
                <a:lnTo>
                  <a:pt x="270" y="463"/>
                </a:lnTo>
                <a:lnTo>
                  <a:pt x="270" y="463"/>
                </a:lnTo>
                <a:cubicBezTo>
                  <a:pt x="274" y="468"/>
                  <a:pt x="279" y="469"/>
                  <a:pt x="284" y="469"/>
                </a:cubicBezTo>
                <a:cubicBezTo>
                  <a:pt x="289" y="469"/>
                  <a:pt x="294" y="468"/>
                  <a:pt x="298" y="463"/>
                </a:cubicBezTo>
                <a:lnTo>
                  <a:pt x="298" y="463"/>
                </a:lnTo>
                <a:lnTo>
                  <a:pt x="345" y="416"/>
                </a:lnTo>
                <a:lnTo>
                  <a:pt x="345" y="416"/>
                </a:lnTo>
                <a:cubicBezTo>
                  <a:pt x="353" y="409"/>
                  <a:pt x="353" y="397"/>
                  <a:pt x="345" y="390"/>
                </a:cubicBezTo>
                <a:cubicBezTo>
                  <a:pt x="338" y="383"/>
                  <a:pt x="327" y="383"/>
                  <a:pt x="320" y="390"/>
                </a:cubicBezTo>
                <a:close/>
                <a:moveTo>
                  <a:pt x="465" y="179"/>
                </a:moveTo>
                <a:lnTo>
                  <a:pt x="465" y="179"/>
                </a:lnTo>
                <a:lnTo>
                  <a:pt x="465" y="179"/>
                </a:lnTo>
                <a:lnTo>
                  <a:pt x="465" y="179"/>
                </a:lnTo>
                <a:cubicBezTo>
                  <a:pt x="464" y="179"/>
                  <a:pt x="464" y="179"/>
                  <a:pt x="464" y="178"/>
                </a:cubicBezTo>
                <a:cubicBezTo>
                  <a:pt x="471" y="140"/>
                  <a:pt x="465" y="99"/>
                  <a:pt x="421" y="52"/>
                </a:cubicBezTo>
                <a:cubicBezTo>
                  <a:pt x="396" y="23"/>
                  <a:pt x="360" y="4"/>
                  <a:pt x="322" y="2"/>
                </a:cubicBezTo>
                <a:cubicBezTo>
                  <a:pt x="260" y="0"/>
                  <a:pt x="206" y="35"/>
                  <a:pt x="181" y="88"/>
                </a:cubicBezTo>
                <a:cubicBezTo>
                  <a:pt x="181" y="88"/>
                  <a:pt x="181" y="88"/>
                  <a:pt x="180" y="88"/>
                </a:cubicBezTo>
                <a:cubicBezTo>
                  <a:pt x="172" y="86"/>
                  <a:pt x="163" y="85"/>
                  <a:pt x="153" y="85"/>
                </a:cubicBezTo>
                <a:cubicBezTo>
                  <a:pt x="137" y="86"/>
                  <a:pt x="121" y="93"/>
                  <a:pt x="107" y="103"/>
                </a:cubicBezTo>
                <a:cubicBezTo>
                  <a:pt x="51" y="147"/>
                  <a:pt x="46" y="180"/>
                  <a:pt x="51" y="211"/>
                </a:cubicBezTo>
                <a:cubicBezTo>
                  <a:pt x="51" y="212"/>
                  <a:pt x="51" y="212"/>
                  <a:pt x="51" y="212"/>
                </a:cubicBezTo>
                <a:cubicBezTo>
                  <a:pt x="20" y="226"/>
                  <a:pt x="0" y="257"/>
                  <a:pt x="0" y="294"/>
                </a:cubicBezTo>
                <a:lnTo>
                  <a:pt x="0" y="294"/>
                </a:lnTo>
                <a:lnTo>
                  <a:pt x="0" y="309"/>
                </a:lnTo>
                <a:lnTo>
                  <a:pt x="0" y="309"/>
                </a:lnTo>
                <a:cubicBezTo>
                  <a:pt x="0" y="361"/>
                  <a:pt x="41" y="401"/>
                  <a:pt x="92" y="401"/>
                </a:cubicBezTo>
                <a:lnTo>
                  <a:pt x="92" y="401"/>
                </a:lnTo>
                <a:lnTo>
                  <a:pt x="166" y="401"/>
                </a:lnTo>
                <a:lnTo>
                  <a:pt x="166" y="401"/>
                </a:lnTo>
                <a:cubicBezTo>
                  <a:pt x="167" y="401"/>
                  <a:pt x="167" y="402"/>
                  <a:pt x="167" y="402"/>
                </a:cubicBezTo>
                <a:cubicBezTo>
                  <a:pt x="176" y="402"/>
                  <a:pt x="184" y="395"/>
                  <a:pt x="184" y="385"/>
                </a:cubicBezTo>
                <a:cubicBezTo>
                  <a:pt x="184" y="376"/>
                  <a:pt x="176" y="368"/>
                  <a:pt x="167" y="368"/>
                </a:cubicBezTo>
                <a:lnTo>
                  <a:pt x="167" y="368"/>
                </a:lnTo>
                <a:lnTo>
                  <a:pt x="101" y="368"/>
                </a:lnTo>
                <a:lnTo>
                  <a:pt x="101" y="368"/>
                </a:lnTo>
                <a:cubicBezTo>
                  <a:pt x="63" y="368"/>
                  <a:pt x="33" y="339"/>
                  <a:pt x="33" y="301"/>
                </a:cubicBezTo>
                <a:cubicBezTo>
                  <a:pt x="33" y="266"/>
                  <a:pt x="61" y="237"/>
                  <a:pt x="96" y="235"/>
                </a:cubicBezTo>
                <a:cubicBezTo>
                  <a:pt x="89" y="223"/>
                  <a:pt x="84" y="209"/>
                  <a:pt x="84" y="193"/>
                </a:cubicBezTo>
                <a:cubicBezTo>
                  <a:pt x="84" y="152"/>
                  <a:pt x="117" y="118"/>
                  <a:pt x="159" y="118"/>
                </a:cubicBezTo>
                <a:cubicBezTo>
                  <a:pt x="175" y="118"/>
                  <a:pt x="190" y="123"/>
                  <a:pt x="202" y="132"/>
                </a:cubicBezTo>
                <a:cubicBezTo>
                  <a:pt x="212" y="76"/>
                  <a:pt x="260" y="34"/>
                  <a:pt x="318" y="34"/>
                </a:cubicBezTo>
                <a:cubicBezTo>
                  <a:pt x="382" y="34"/>
                  <a:pt x="435" y="86"/>
                  <a:pt x="435" y="151"/>
                </a:cubicBezTo>
                <a:cubicBezTo>
                  <a:pt x="435" y="169"/>
                  <a:pt x="431" y="186"/>
                  <a:pt x="423" y="202"/>
                </a:cubicBezTo>
                <a:cubicBezTo>
                  <a:pt x="467" y="204"/>
                  <a:pt x="502" y="240"/>
                  <a:pt x="502" y="285"/>
                </a:cubicBezTo>
                <a:cubicBezTo>
                  <a:pt x="502" y="331"/>
                  <a:pt x="465" y="368"/>
                  <a:pt x="418" y="368"/>
                </a:cubicBezTo>
                <a:lnTo>
                  <a:pt x="418" y="368"/>
                </a:lnTo>
                <a:lnTo>
                  <a:pt x="401" y="368"/>
                </a:lnTo>
                <a:lnTo>
                  <a:pt x="401" y="368"/>
                </a:lnTo>
                <a:cubicBezTo>
                  <a:pt x="392" y="368"/>
                  <a:pt x="385" y="376"/>
                  <a:pt x="385" y="385"/>
                </a:cubicBezTo>
                <a:cubicBezTo>
                  <a:pt x="385" y="395"/>
                  <a:pt x="392" y="402"/>
                  <a:pt x="401" y="402"/>
                </a:cubicBezTo>
                <a:cubicBezTo>
                  <a:pt x="402" y="402"/>
                  <a:pt x="402" y="401"/>
                  <a:pt x="403" y="401"/>
                </a:cubicBezTo>
                <a:lnTo>
                  <a:pt x="403" y="401"/>
                </a:lnTo>
                <a:lnTo>
                  <a:pt x="411" y="401"/>
                </a:lnTo>
                <a:lnTo>
                  <a:pt x="411" y="401"/>
                </a:lnTo>
                <a:cubicBezTo>
                  <a:pt x="474" y="401"/>
                  <a:pt x="530" y="354"/>
                  <a:pt x="533" y="291"/>
                </a:cubicBezTo>
                <a:cubicBezTo>
                  <a:pt x="536" y="242"/>
                  <a:pt x="506" y="198"/>
                  <a:pt x="465" y="1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5332014" y="2900344"/>
            <a:ext cx="193675" cy="169863"/>
          </a:xfrm>
          <a:custGeom>
            <a:avLst/>
            <a:gdLst>
              <a:gd name="T0" fmla="*/ 464 w 536"/>
              <a:gd name="T1" fmla="*/ 179 h 470"/>
              <a:gd name="T2" fmla="*/ 464 w 536"/>
              <a:gd name="T3" fmla="*/ 179 h 470"/>
              <a:gd name="T4" fmla="*/ 422 w 536"/>
              <a:gd name="T5" fmla="*/ 52 h 470"/>
              <a:gd name="T6" fmla="*/ 181 w 536"/>
              <a:gd name="T7" fmla="*/ 88 h 470"/>
              <a:gd name="T8" fmla="*/ 154 w 536"/>
              <a:gd name="T9" fmla="*/ 85 h 470"/>
              <a:gd name="T10" fmla="*/ 52 w 536"/>
              <a:gd name="T11" fmla="*/ 211 h 470"/>
              <a:gd name="T12" fmla="*/ 0 w 536"/>
              <a:gd name="T13" fmla="*/ 294 h 470"/>
              <a:gd name="T14" fmla="*/ 0 w 536"/>
              <a:gd name="T15" fmla="*/ 309 h 470"/>
              <a:gd name="T16" fmla="*/ 92 w 536"/>
              <a:gd name="T17" fmla="*/ 401 h 470"/>
              <a:gd name="T18" fmla="*/ 166 w 536"/>
              <a:gd name="T19" fmla="*/ 401 h 470"/>
              <a:gd name="T20" fmla="*/ 167 w 536"/>
              <a:gd name="T21" fmla="*/ 402 h 470"/>
              <a:gd name="T22" fmla="*/ 167 w 536"/>
              <a:gd name="T23" fmla="*/ 368 h 470"/>
              <a:gd name="T24" fmla="*/ 100 w 536"/>
              <a:gd name="T25" fmla="*/ 368 h 470"/>
              <a:gd name="T26" fmla="*/ 33 w 536"/>
              <a:gd name="T27" fmla="*/ 301 h 470"/>
              <a:gd name="T28" fmla="*/ 83 w 536"/>
              <a:gd name="T29" fmla="*/ 193 h 470"/>
              <a:gd name="T30" fmla="*/ 202 w 536"/>
              <a:gd name="T31" fmla="*/ 132 h 470"/>
              <a:gd name="T32" fmla="*/ 435 w 536"/>
              <a:gd name="T33" fmla="*/ 151 h 470"/>
              <a:gd name="T34" fmla="*/ 502 w 536"/>
              <a:gd name="T35" fmla="*/ 285 h 470"/>
              <a:gd name="T36" fmla="*/ 418 w 536"/>
              <a:gd name="T37" fmla="*/ 368 h 470"/>
              <a:gd name="T38" fmla="*/ 402 w 536"/>
              <a:gd name="T39" fmla="*/ 368 h 470"/>
              <a:gd name="T40" fmla="*/ 402 w 536"/>
              <a:gd name="T41" fmla="*/ 402 h 470"/>
              <a:gd name="T42" fmla="*/ 402 w 536"/>
              <a:gd name="T43" fmla="*/ 401 h 470"/>
              <a:gd name="T44" fmla="*/ 411 w 536"/>
              <a:gd name="T45" fmla="*/ 401 h 470"/>
              <a:gd name="T46" fmla="*/ 464 w 536"/>
              <a:gd name="T47" fmla="*/ 179 h 470"/>
              <a:gd name="T48" fmla="*/ 299 w 536"/>
              <a:gd name="T49" fmla="*/ 256 h 470"/>
              <a:gd name="T50" fmla="*/ 299 w 536"/>
              <a:gd name="T51" fmla="*/ 256 h 470"/>
              <a:gd name="T52" fmla="*/ 271 w 536"/>
              <a:gd name="T53" fmla="*/ 256 h 470"/>
              <a:gd name="T54" fmla="*/ 223 w 536"/>
              <a:gd name="T55" fmla="*/ 304 h 470"/>
              <a:gd name="T56" fmla="*/ 223 w 536"/>
              <a:gd name="T57" fmla="*/ 330 h 470"/>
              <a:gd name="T58" fmla="*/ 249 w 536"/>
              <a:gd name="T59" fmla="*/ 330 h 470"/>
              <a:gd name="T60" fmla="*/ 268 w 536"/>
              <a:gd name="T61" fmla="*/ 452 h 470"/>
              <a:gd name="T62" fmla="*/ 285 w 536"/>
              <a:gd name="T63" fmla="*/ 469 h 470"/>
              <a:gd name="T64" fmla="*/ 285 w 536"/>
              <a:gd name="T65" fmla="*/ 469 h 470"/>
              <a:gd name="T66" fmla="*/ 302 w 536"/>
              <a:gd name="T67" fmla="*/ 452 h 470"/>
              <a:gd name="T68" fmla="*/ 302 w 536"/>
              <a:gd name="T69" fmla="*/ 311 h 470"/>
              <a:gd name="T70" fmla="*/ 321 w 536"/>
              <a:gd name="T71" fmla="*/ 330 h 470"/>
              <a:gd name="T72" fmla="*/ 347 w 536"/>
              <a:gd name="T73" fmla="*/ 304 h 470"/>
              <a:gd name="T74" fmla="*/ 299 w 536"/>
              <a:gd name="T75" fmla="*/ 256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6" h="470">
                <a:moveTo>
                  <a:pt x="464" y="179"/>
                </a:moveTo>
                <a:lnTo>
                  <a:pt x="464" y="179"/>
                </a:lnTo>
                <a:lnTo>
                  <a:pt x="464" y="179"/>
                </a:lnTo>
                <a:lnTo>
                  <a:pt x="464" y="179"/>
                </a:lnTo>
                <a:cubicBezTo>
                  <a:pt x="464" y="179"/>
                  <a:pt x="464" y="179"/>
                  <a:pt x="464" y="178"/>
                </a:cubicBezTo>
                <a:cubicBezTo>
                  <a:pt x="470" y="140"/>
                  <a:pt x="466" y="99"/>
                  <a:pt x="422" y="52"/>
                </a:cubicBezTo>
                <a:cubicBezTo>
                  <a:pt x="396" y="23"/>
                  <a:pt x="361" y="4"/>
                  <a:pt x="322" y="2"/>
                </a:cubicBezTo>
                <a:cubicBezTo>
                  <a:pt x="260" y="0"/>
                  <a:pt x="207" y="35"/>
                  <a:pt x="181" y="88"/>
                </a:cubicBezTo>
                <a:cubicBezTo>
                  <a:pt x="181" y="88"/>
                  <a:pt x="181" y="88"/>
                  <a:pt x="180" y="88"/>
                </a:cubicBezTo>
                <a:cubicBezTo>
                  <a:pt x="172" y="86"/>
                  <a:pt x="163" y="85"/>
                  <a:pt x="154" y="85"/>
                </a:cubicBezTo>
                <a:cubicBezTo>
                  <a:pt x="137" y="86"/>
                  <a:pt x="121" y="93"/>
                  <a:pt x="108" y="103"/>
                </a:cubicBezTo>
                <a:cubicBezTo>
                  <a:pt x="51" y="147"/>
                  <a:pt x="46" y="180"/>
                  <a:pt x="52" y="211"/>
                </a:cubicBezTo>
                <a:cubicBezTo>
                  <a:pt x="52" y="212"/>
                  <a:pt x="51" y="212"/>
                  <a:pt x="51" y="212"/>
                </a:cubicBezTo>
                <a:cubicBezTo>
                  <a:pt x="21" y="226"/>
                  <a:pt x="0" y="257"/>
                  <a:pt x="0" y="294"/>
                </a:cubicBezTo>
                <a:lnTo>
                  <a:pt x="0" y="294"/>
                </a:lnTo>
                <a:lnTo>
                  <a:pt x="0" y="309"/>
                </a:lnTo>
                <a:lnTo>
                  <a:pt x="0" y="309"/>
                </a:lnTo>
                <a:cubicBezTo>
                  <a:pt x="0" y="361"/>
                  <a:pt x="41" y="401"/>
                  <a:pt x="92" y="401"/>
                </a:cubicBezTo>
                <a:lnTo>
                  <a:pt x="92" y="401"/>
                </a:lnTo>
                <a:lnTo>
                  <a:pt x="166" y="401"/>
                </a:lnTo>
                <a:lnTo>
                  <a:pt x="166" y="401"/>
                </a:lnTo>
                <a:lnTo>
                  <a:pt x="167" y="402"/>
                </a:lnTo>
                <a:cubicBezTo>
                  <a:pt x="176" y="402"/>
                  <a:pt x="184" y="395"/>
                  <a:pt x="184" y="385"/>
                </a:cubicBezTo>
                <a:cubicBezTo>
                  <a:pt x="184" y="376"/>
                  <a:pt x="176" y="368"/>
                  <a:pt x="167" y="368"/>
                </a:cubicBezTo>
                <a:lnTo>
                  <a:pt x="167" y="368"/>
                </a:lnTo>
                <a:lnTo>
                  <a:pt x="100" y="368"/>
                </a:lnTo>
                <a:lnTo>
                  <a:pt x="100" y="368"/>
                </a:lnTo>
                <a:cubicBezTo>
                  <a:pt x="64" y="368"/>
                  <a:pt x="33" y="339"/>
                  <a:pt x="33" y="301"/>
                </a:cubicBezTo>
                <a:cubicBezTo>
                  <a:pt x="33" y="266"/>
                  <a:pt x="62" y="237"/>
                  <a:pt x="97" y="235"/>
                </a:cubicBezTo>
                <a:cubicBezTo>
                  <a:pt x="88" y="223"/>
                  <a:pt x="83" y="209"/>
                  <a:pt x="83" y="193"/>
                </a:cubicBezTo>
                <a:cubicBezTo>
                  <a:pt x="83" y="152"/>
                  <a:pt x="117" y="118"/>
                  <a:pt x="159" y="118"/>
                </a:cubicBezTo>
                <a:cubicBezTo>
                  <a:pt x="175" y="118"/>
                  <a:pt x="190" y="123"/>
                  <a:pt x="202" y="132"/>
                </a:cubicBezTo>
                <a:cubicBezTo>
                  <a:pt x="211" y="76"/>
                  <a:pt x="260" y="34"/>
                  <a:pt x="318" y="34"/>
                </a:cubicBezTo>
                <a:cubicBezTo>
                  <a:pt x="382" y="34"/>
                  <a:pt x="435" y="86"/>
                  <a:pt x="435" y="151"/>
                </a:cubicBezTo>
                <a:cubicBezTo>
                  <a:pt x="435" y="169"/>
                  <a:pt x="431" y="186"/>
                  <a:pt x="423" y="202"/>
                </a:cubicBezTo>
                <a:cubicBezTo>
                  <a:pt x="467" y="204"/>
                  <a:pt x="502" y="240"/>
                  <a:pt x="502" y="285"/>
                </a:cubicBezTo>
                <a:cubicBezTo>
                  <a:pt x="502" y="331"/>
                  <a:pt x="465" y="368"/>
                  <a:pt x="418" y="368"/>
                </a:cubicBezTo>
                <a:lnTo>
                  <a:pt x="418" y="368"/>
                </a:lnTo>
                <a:lnTo>
                  <a:pt x="402" y="368"/>
                </a:lnTo>
                <a:lnTo>
                  <a:pt x="402" y="368"/>
                </a:lnTo>
                <a:cubicBezTo>
                  <a:pt x="392" y="368"/>
                  <a:pt x="385" y="376"/>
                  <a:pt x="385" y="385"/>
                </a:cubicBezTo>
                <a:cubicBezTo>
                  <a:pt x="385" y="395"/>
                  <a:pt x="392" y="402"/>
                  <a:pt x="402" y="402"/>
                </a:cubicBezTo>
                <a:lnTo>
                  <a:pt x="402" y="401"/>
                </a:lnTo>
                <a:lnTo>
                  <a:pt x="402" y="401"/>
                </a:lnTo>
                <a:lnTo>
                  <a:pt x="411" y="401"/>
                </a:lnTo>
                <a:lnTo>
                  <a:pt x="411" y="401"/>
                </a:lnTo>
                <a:cubicBezTo>
                  <a:pt x="474" y="401"/>
                  <a:pt x="530" y="354"/>
                  <a:pt x="533" y="291"/>
                </a:cubicBezTo>
                <a:cubicBezTo>
                  <a:pt x="535" y="242"/>
                  <a:pt x="506" y="198"/>
                  <a:pt x="464" y="179"/>
                </a:cubicBezTo>
                <a:close/>
                <a:moveTo>
                  <a:pt x="299" y="256"/>
                </a:moveTo>
                <a:lnTo>
                  <a:pt x="299" y="256"/>
                </a:lnTo>
                <a:lnTo>
                  <a:pt x="299" y="256"/>
                </a:lnTo>
                <a:lnTo>
                  <a:pt x="299" y="256"/>
                </a:lnTo>
                <a:cubicBezTo>
                  <a:pt x="295" y="252"/>
                  <a:pt x="290" y="251"/>
                  <a:pt x="285" y="252"/>
                </a:cubicBezTo>
                <a:cubicBezTo>
                  <a:pt x="280" y="251"/>
                  <a:pt x="275" y="252"/>
                  <a:pt x="271" y="256"/>
                </a:cubicBezTo>
                <a:lnTo>
                  <a:pt x="271" y="256"/>
                </a:lnTo>
                <a:lnTo>
                  <a:pt x="223" y="304"/>
                </a:lnTo>
                <a:lnTo>
                  <a:pt x="223" y="304"/>
                </a:lnTo>
                <a:cubicBezTo>
                  <a:pt x="216" y="311"/>
                  <a:pt x="216" y="323"/>
                  <a:pt x="223" y="330"/>
                </a:cubicBezTo>
                <a:cubicBezTo>
                  <a:pt x="231" y="337"/>
                  <a:pt x="242" y="337"/>
                  <a:pt x="249" y="330"/>
                </a:cubicBezTo>
                <a:lnTo>
                  <a:pt x="249" y="330"/>
                </a:lnTo>
                <a:lnTo>
                  <a:pt x="268" y="311"/>
                </a:lnTo>
                <a:lnTo>
                  <a:pt x="268" y="452"/>
                </a:lnTo>
                <a:lnTo>
                  <a:pt x="268" y="452"/>
                </a:lnTo>
                <a:cubicBezTo>
                  <a:pt x="268" y="461"/>
                  <a:pt x="275" y="469"/>
                  <a:pt x="285" y="469"/>
                </a:cubicBezTo>
                <a:lnTo>
                  <a:pt x="285" y="469"/>
                </a:lnTo>
                <a:lnTo>
                  <a:pt x="285" y="469"/>
                </a:lnTo>
                <a:lnTo>
                  <a:pt x="285" y="469"/>
                </a:lnTo>
                <a:cubicBezTo>
                  <a:pt x="295" y="469"/>
                  <a:pt x="302" y="461"/>
                  <a:pt x="302" y="452"/>
                </a:cubicBezTo>
                <a:lnTo>
                  <a:pt x="302" y="452"/>
                </a:lnTo>
                <a:lnTo>
                  <a:pt x="302" y="311"/>
                </a:lnTo>
                <a:lnTo>
                  <a:pt x="321" y="330"/>
                </a:lnTo>
                <a:lnTo>
                  <a:pt x="321" y="330"/>
                </a:lnTo>
                <a:cubicBezTo>
                  <a:pt x="328" y="337"/>
                  <a:pt x="340" y="337"/>
                  <a:pt x="347" y="330"/>
                </a:cubicBezTo>
                <a:cubicBezTo>
                  <a:pt x="354" y="323"/>
                  <a:pt x="354" y="311"/>
                  <a:pt x="347" y="304"/>
                </a:cubicBezTo>
                <a:lnTo>
                  <a:pt x="347" y="304"/>
                </a:lnTo>
                <a:lnTo>
                  <a:pt x="299" y="25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4795439" y="2925744"/>
            <a:ext cx="193675" cy="144463"/>
          </a:xfrm>
          <a:custGeom>
            <a:avLst/>
            <a:gdLst>
              <a:gd name="T0" fmla="*/ 419 w 537"/>
              <a:gd name="T1" fmla="*/ 368 h 403"/>
              <a:gd name="T2" fmla="*/ 419 w 537"/>
              <a:gd name="T3" fmla="*/ 368 h 403"/>
              <a:gd name="T4" fmla="*/ 419 w 537"/>
              <a:gd name="T5" fmla="*/ 368 h 403"/>
              <a:gd name="T6" fmla="*/ 101 w 537"/>
              <a:gd name="T7" fmla="*/ 368 h 403"/>
              <a:gd name="T8" fmla="*/ 101 w 537"/>
              <a:gd name="T9" fmla="*/ 368 h 403"/>
              <a:gd name="T10" fmla="*/ 34 w 537"/>
              <a:gd name="T11" fmla="*/ 301 h 403"/>
              <a:gd name="T12" fmla="*/ 97 w 537"/>
              <a:gd name="T13" fmla="*/ 235 h 403"/>
              <a:gd name="T14" fmla="*/ 84 w 537"/>
              <a:gd name="T15" fmla="*/ 193 h 403"/>
              <a:gd name="T16" fmla="*/ 159 w 537"/>
              <a:gd name="T17" fmla="*/ 118 h 403"/>
              <a:gd name="T18" fmla="*/ 203 w 537"/>
              <a:gd name="T19" fmla="*/ 132 h 403"/>
              <a:gd name="T20" fmla="*/ 318 w 537"/>
              <a:gd name="T21" fmla="*/ 34 h 403"/>
              <a:gd name="T22" fmla="*/ 435 w 537"/>
              <a:gd name="T23" fmla="*/ 151 h 403"/>
              <a:gd name="T24" fmla="*/ 424 w 537"/>
              <a:gd name="T25" fmla="*/ 201 h 403"/>
              <a:gd name="T26" fmla="*/ 503 w 537"/>
              <a:gd name="T27" fmla="*/ 284 h 403"/>
              <a:gd name="T28" fmla="*/ 419 w 537"/>
              <a:gd name="T29" fmla="*/ 368 h 403"/>
              <a:gd name="T30" fmla="*/ 465 w 537"/>
              <a:gd name="T31" fmla="*/ 179 h 403"/>
              <a:gd name="T32" fmla="*/ 465 w 537"/>
              <a:gd name="T33" fmla="*/ 179 h 403"/>
              <a:gd name="T34" fmla="*/ 465 w 537"/>
              <a:gd name="T35" fmla="*/ 179 h 403"/>
              <a:gd name="T36" fmla="*/ 465 w 537"/>
              <a:gd name="T37" fmla="*/ 179 h 403"/>
              <a:gd name="T38" fmla="*/ 465 w 537"/>
              <a:gd name="T39" fmla="*/ 178 h 403"/>
              <a:gd name="T40" fmla="*/ 422 w 537"/>
              <a:gd name="T41" fmla="*/ 51 h 403"/>
              <a:gd name="T42" fmla="*/ 322 w 537"/>
              <a:gd name="T43" fmla="*/ 2 h 403"/>
              <a:gd name="T44" fmla="*/ 182 w 537"/>
              <a:gd name="T45" fmla="*/ 87 h 403"/>
              <a:gd name="T46" fmla="*/ 181 w 537"/>
              <a:gd name="T47" fmla="*/ 88 h 403"/>
              <a:gd name="T48" fmla="*/ 154 w 537"/>
              <a:gd name="T49" fmla="*/ 85 h 403"/>
              <a:gd name="T50" fmla="*/ 109 w 537"/>
              <a:gd name="T51" fmla="*/ 103 h 403"/>
              <a:gd name="T52" fmla="*/ 51 w 537"/>
              <a:gd name="T53" fmla="*/ 210 h 403"/>
              <a:gd name="T54" fmla="*/ 51 w 537"/>
              <a:gd name="T55" fmla="*/ 211 h 403"/>
              <a:gd name="T56" fmla="*/ 0 w 537"/>
              <a:gd name="T57" fmla="*/ 294 h 403"/>
              <a:gd name="T58" fmla="*/ 0 w 537"/>
              <a:gd name="T59" fmla="*/ 294 h 403"/>
              <a:gd name="T60" fmla="*/ 0 w 537"/>
              <a:gd name="T61" fmla="*/ 310 h 403"/>
              <a:gd name="T62" fmla="*/ 0 w 537"/>
              <a:gd name="T63" fmla="*/ 310 h 403"/>
              <a:gd name="T64" fmla="*/ 92 w 537"/>
              <a:gd name="T65" fmla="*/ 402 h 403"/>
              <a:gd name="T66" fmla="*/ 92 w 537"/>
              <a:gd name="T67" fmla="*/ 402 h 403"/>
              <a:gd name="T68" fmla="*/ 412 w 537"/>
              <a:gd name="T69" fmla="*/ 402 h 403"/>
              <a:gd name="T70" fmla="*/ 412 w 537"/>
              <a:gd name="T71" fmla="*/ 402 h 403"/>
              <a:gd name="T72" fmla="*/ 533 w 537"/>
              <a:gd name="T73" fmla="*/ 292 h 403"/>
              <a:gd name="T74" fmla="*/ 465 w 537"/>
              <a:gd name="T75" fmla="*/ 179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7" h="403">
                <a:moveTo>
                  <a:pt x="419" y="368"/>
                </a:moveTo>
                <a:lnTo>
                  <a:pt x="419" y="368"/>
                </a:lnTo>
                <a:lnTo>
                  <a:pt x="419" y="368"/>
                </a:lnTo>
                <a:lnTo>
                  <a:pt x="101" y="368"/>
                </a:lnTo>
                <a:lnTo>
                  <a:pt x="101" y="368"/>
                </a:lnTo>
                <a:cubicBezTo>
                  <a:pt x="63" y="368"/>
                  <a:pt x="34" y="339"/>
                  <a:pt x="34" y="301"/>
                </a:cubicBezTo>
                <a:cubicBezTo>
                  <a:pt x="34" y="266"/>
                  <a:pt x="62" y="237"/>
                  <a:pt x="97" y="235"/>
                </a:cubicBezTo>
                <a:cubicBezTo>
                  <a:pt x="89" y="223"/>
                  <a:pt x="84" y="209"/>
                  <a:pt x="84" y="193"/>
                </a:cubicBezTo>
                <a:cubicBezTo>
                  <a:pt x="84" y="151"/>
                  <a:pt x="118" y="118"/>
                  <a:pt x="159" y="118"/>
                </a:cubicBezTo>
                <a:cubicBezTo>
                  <a:pt x="175" y="118"/>
                  <a:pt x="191" y="123"/>
                  <a:pt x="203" y="132"/>
                </a:cubicBezTo>
                <a:cubicBezTo>
                  <a:pt x="212" y="76"/>
                  <a:pt x="260" y="34"/>
                  <a:pt x="318" y="34"/>
                </a:cubicBezTo>
                <a:cubicBezTo>
                  <a:pt x="383" y="34"/>
                  <a:pt x="435" y="86"/>
                  <a:pt x="435" y="151"/>
                </a:cubicBezTo>
                <a:cubicBezTo>
                  <a:pt x="435" y="169"/>
                  <a:pt x="431" y="187"/>
                  <a:pt x="424" y="201"/>
                </a:cubicBezTo>
                <a:cubicBezTo>
                  <a:pt x="467" y="204"/>
                  <a:pt x="503" y="240"/>
                  <a:pt x="503" y="284"/>
                </a:cubicBezTo>
                <a:cubicBezTo>
                  <a:pt x="503" y="331"/>
                  <a:pt x="465" y="368"/>
                  <a:pt x="419" y="368"/>
                </a:cubicBezTo>
                <a:close/>
                <a:moveTo>
                  <a:pt x="465" y="179"/>
                </a:moveTo>
                <a:lnTo>
                  <a:pt x="465" y="179"/>
                </a:lnTo>
                <a:lnTo>
                  <a:pt x="465" y="179"/>
                </a:lnTo>
                <a:lnTo>
                  <a:pt x="465" y="179"/>
                </a:lnTo>
                <a:cubicBezTo>
                  <a:pt x="465" y="179"/>
                  <a:pt x="464" y="179"/>
                  <a:pt x="465" y="178"/>
                </a:cubicBezTo>
                <a:cubicBezTo>
                  <a:pt x="471" y="141"/>
                  <a:pt x="466" y="99"/>
                  <a:pt x="422" y="51"/>
                </a:cubicBezTo>
                <a:cubicBezTo>
                  <a:pt x="396" y="23"/>
                  <a:pt x="361" y="4"/>
                  <a:pt x="322" y="2"/>
                </a:cubicBezTo>
                <a:cubicBezTo>
                  <a:pt x="260" y="0"/>
                  <a:pt x="206" y="35"/>
                  <a:pt x="182" y="87"/>
                </a:cubicBezTo>
                <a:cubicBezTo>
                  <a:pt x="182" y="88"/>
                  <a:pt x="181" y="88"/>
                  <a:pt x="181" y="88"/>
                </a:cubicBezTo>
                <a:cubicBezTo>
                  <a:pt x="173" y="86"/>
                  <a:pt x="163" y="85"/>
                  <a:pt x="154" y="85"/>
                </a:cubicBezTo>
                <a:cubicBezTo>
                  <a:pt x="137" y="86"/>
                  <a:pt x="121" y="93"/>
                  <a:pt x="109" y="103"/>
                </a:cubicBezTo>
                <a:cubicBezTo>
                  <a:pt x="51" y="147"/>
                  <a:pt x="47" y="180"/>
                  <a:pt x="51" y="210"/>
                </a:cubicBezTo>
                <a:cubicBezTo>
                  <a:pt x="51" y="211"/>
                  <a:pt x="51" y="211"/>
                  <a:pt x="51" y="211"/>
                </a:cubicBezTo>
                <a:cubicBezTo>
                  <a:pt x="21" y="227"/>
                  <a:pt x="0" y="258"/>
                  <a:pt x="0" y="294"/>
                </a:cubicBezTo>
                <a:lnTo>
                  <a:pt x="0" y="294"/>
                </a:lnTo>
                <a:lnTo>
                  <a:pt x="0" y="310"/>
                </a:lnTo>
                <a:lnTo>
                  <a:pt x="0" y="310"/>
                </a:lnTo>
                <a:cubicBezTo>
                  <a:pt x="0" y="361"/>
                  <a:pt x="41" y="402"/>
                  <a:pt x="92" y="402"/>
                </a:cubicBezTo>
                <a:lnTo>
                  <a:pt x="92" y="402"/>
                </a:lnTo>
                <a:lnTo>
                  <a:pt x="412" y="402"/>
                </a:lnTo>
                <a:lnTo>
                  <a:pt x="412" y="402"/>
                </a:lnTo>
                <a:cubicBezTo>
                  <a:pt x="475" y="402"/>
                  <a:pt x="530" y="354"/>
                  <a:pt x="533" y="292"/>
                </a:cubicBezTo>
                <a:cubicBezTo>
                  <a:pt x="536" y="242"/>
                  <a:pt x="507" y="198"/>
                  <a:pt x="465" y="1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4271564" y="2876532"/>
            <a:ext cx="168275" cy="193675"/>
          </a:xfrm>
          <a:custGeom>
            <a:avLst/>
            <a:gdLst>
              <a:gd name="T0" fmla="*/ 234 w 469"/>
              <a:gd name="T1" fmla="*/ 201 h 537"/>
              <a:gd name="T2" fmla="*/ 234 w 469"/>
              <a:gd name="T3" fmla="*/ 201 h 537"/>
              <a:gd name="T4" fmla="*/ 234 w 469"/>
              <a:gd name="T5" fmla="*/ 201 h 537"/>
              <a:gd name="T6" fmla="*/ 234 w 469"/>
              <a:gd name="T7" fmla="*/ 201 h 537"/>
              <a:gd name="T8" fmla="*/ 251 w 469"/>
              <a:gd name="T9" fmla="*/ 184 h 537"/>
              <a:gd name="T10" fmla="*/ 251 w 469"/>
              <a:gd name="T11" fmla="*/ 184 h 537"/>
              <a:gd name="T12" fmla="*/ 251 w 469"/>
              <a:gd name="T13" fmla="*/ 16 h 537"/>
              <a:gd name="T14" fmla="*/ 251 w 469"/>
              <a:gd name="T15" fmla="*/ 16 h 537"/>
              <a:gd name="T16" fmla="*/ 234 w 469"/>
              <a:gd name="T17" fmla="*/ 0 h 537"/>
              <a:gd name="T18" fmla="*/ 218 w 469"/>
              <a:gd name="T19" fmla="*/ 16 h 537"/>
              <a:gd name="T20" fmla="*/ 218 w 469"/>
              <a:gd name="T21" fmla="*/ 16 h 537"/>
              <a:gd name="T22" fmla="*/ 218 w 469"/>
              <a:gd name="T23" fmla="*/ 184 h 537"/>
              <a:gd name="T24" fmla="*/ 218 w 469"/>
              <a:gd name="T25" fmla="*/ 184 h 537"/>
              <a:gd name="T26" fmla="*/ 234 w 469"/>
              <a:gd name="T27" fmla="*/ 201 h 537"/>
              <a:gd name="T28" fmla="*/ 337 w 469"/>
              <a:gd name="T29" fmla="*/ 86 h 537"/>
              <a:gd name="T30" fmla="*/ 337 w 469"/>
              <a:gd name="T31" fmla="*/ 86 h 537"/>
              <a:gd name="T32" fmla="*/ 337 w 469"/>
              <a:gd name="T33" fmla="*/ 86 h 537"/>
              <a:gd name="T34" fmla="*/ 337 w 469"/>
              <a:gd name="T35" fmla="*/ 86 h 537"/>
              <a:gd name="T36" fmla="*/ 314 w 469"/>
              <a:gd name="T37" fmla="*/ 94 h 537"/>
              <a:gd name="T38" fmla="*/ 321 w 469"/>
              <a:gd name="T39" fmla="*/ 117 h 537"/>
              <a:gd name="T40" fmla="*/ 435 w 469"/>
              <a:gd name="T41" fmla="*/ 300 h 537"/>
              <a:gd name="T42" fmla="*/ 234 w 469"/>
              <a:gd name="T43" fmla="*/ 502 h 537"/>
              <a:gd name="T44" fmla="*/ 33 w 469"/>
              <a:gd name="T45" fmla="*/ 300 h 537"/>
              <a:gd name="T46" fmla="*/ 147 w 469"/>
              <a:gd name="T47" fmla="*/ 117 h 537"/>
              <a:gd name="T48" fmla="*/ 154 w 469"/>
              <a:gd name="T49" fmla="*/ 94 h 537"/>
              <a:gd name="T50" fmla="*/ 131 w 469"/>
              <a:gd name="T51" fmla="*/ 86 h 537"/>
              <a:gd name="T52" fmla="*/ 0 w 469"/>
              <a:gd name="T53" fmla="*/ 299 h 537"/>
              <a:gd name="T54" fmla="*/ 234 w 469"/>
              <a:gd name="T55" fmla="*/ 536 h 537"/>
              <a:gd name="T56" fmla="*/ 468 w 469"/>
              <a:gd name="T57" fmla="*/ 299 h 537"/>
              <a:gd name="T58" fmla="*/ 337 w 469"/>
              <a:gd name="T59" fmla="*/ 86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69" h="537">
                <a:moveTo>
                  <a:pt x="234" y="201"/>
                </a:moveTo>
                <a:lnTo>
                  <a:pt x="234" y="201"/>
                </a:lnTo>
                <a:lnTo>
                  <a:pt x="234" y="201"/>
                </a:lnTo>
                <a:lnTo>
                  <a:pt x="234" y="201"/>
                </a:lnTo>
                <a:cubicBezTo>
                  <a:pt x="243" y="201"/>
                  <a:pt x="251" y="193"/>
                  <a:pt x="251" y="184"/>
                </a:cubicBezTo>
                <a:lnTo>
                  <a:pt x="251" y="184"/>
                </a:lnTo>
                <a:lnTo>
                  <a:pt x="251" y="16"/>
                </a:lnTo>
                <a:lnTo>
                  <a:pt x="251" y="16"/>
                </a:lnTo>
                <a:cubicBezTo>
                  <a:pt x="251" y="7"/>
                  <a:pt x="243" y="0"/>
                  <a:pt x="234" y="0"/>
                </a:cubicBezTo>
                <a:cubicBezTo>
                  <a:pt x="225" y="0"/>
                  <a:pt x="218" y="7"/>
                  <a:pt x="218" y="16"/>
                </a:cubicBezTo>
                <a:lnTo>
                  <a:pt x="218" y="16"/>
                </a:lnTo>
                <a:lnTo>
                  <a:pt x="218" y="184"/>
                </a:lnTo>
                <a:lnTo>
                  <a:pt x="218" y="184"/>
                </a:lnTo>
                <a:cubicBezTo>
                  <a:pt x="218" y="193"/>
                  <a:pt x="225" y="201"/>
                  <a:pt x="234" y="201"/>
                </a:cubicBezTo>
                <a:close/>
                <a:moveTo>
                  <a:pt x="337" y="86"/>
                </a:moveTo>
                <a:lnTo>
                  <a:pt x="337" y="86"/>
                </a:lnTo>
                <a:lnTo>
                  <a:pt x="337" y="86"/>
                </a:lnTo>
                <a:lnTo>
                  <a:pt x="337" y="86"/>
                </a:lnTo>
                <a:cubicBezTo>
                  <a:pt x="328" y="81"/>
                  <a:pt x="318" y="85"/>
                  <a:pt x="314" y="94"/>
                </a:cubicBezTo>
                <a:cubicBezTo>
                  <a:pt x="309" y="102"/>
                  <a:pt x="313" y="113"/>
                  <a:pt x="321" y="117"/>
                </a:cubicBezTo>
                <a:cubicBezTo>
                  <a:pt x="391" y="151"/>
                  <a:pt x="435" y="221"/>
                  <a:pt x="435" y="300"/>
                </a:cubicBezTo>
                <a:cubicBezTo>
                  <a:pt x="435" y="412"/>
                  <a:pt x="345" y="502"/>
                  <a:pt x="234" y="502"/>
                </a:cubicBezTo>
                <a:cubicBezTo>
                  <a:pt x="124" y="502"/>
                  <a:pt x="33" y="412"/>
                  <a:pt x="33" y="300"/>
                </a:cubicBezTo>
                <a:cubicBezTo>
                  <a:pt x="33" y="221"/>
                  <a:pt x="78" y="152"/>
                  <a:pt x="147" y="117"/>
                </a:cubicBezTo>
                <a:cubicBezTo>
                  <a:pt x="155" y="113"/>
                  <a:pt x="159" y="102"/>
                  <a:pt x="154" y="94"/>
                </a:cubicBezTo>
                <a:cubicBezTo>
                  <a:pt x="150" y="85"/>
                  <a:pt x="140" y="81"/>
                  <a:pt x="131" y="86"/>
                </a:cubicBezTo>
                <a:cubicBezTo>
                  <a:pt x="50" y="126"/>
                  <a:pt x="0" y="207"/>
                  <a:pt x="0" y="299"/>
                </a:cubicBezTo>
                <a:cubicBezTo>
                  <a:pt x="0" y="430"/>
                  <a:pt x="105" y="536"/>
                  <a:pt x="234" y="536"/>
                </a:cubicBezTo>
                <a:cubicBezTo>
                  <a:pt x="364" y="536"/>
                  <a:pt x="468" y="430"/>
                  <a:pt x="468" y="299"/>
                </a:cubicBezTo>
                <a:cubicBezTo>
                  <a:pt x="468" y="207"/>
                  <a:pt x="418" y="126"/>
                  <a:pt x="337" y="8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3723877" y="2936857"/>
            <a:ext cx="193675" cy="133350"/>
          </a:xfrm>
          <a:custGeom>
            <a:avLst/>
            <a:gdLst>
              <a:gd name="T0" fmla="*/ 267 w 537"/>
              <a:gd name="T1" fmla="*/ 250 h 369"/>
              <a:gd name="T2" fmla="*/ 267 w 537"/>
              <a:gd name="T3" fmla="*/ 250 h 369"/>
              <a:gd name="T4" fmla="*/ 267 w 537"/>
              <a:gd name="T5" fmla="*/ 250 h 369"/>
              <a:gd name="T6" fmla="*/ 267 w 537"/>
              <a:gd name="T7" fmla="*/ 250 h 369"/>
              <a:gd name="T8" fmla="*/ 201 w 537"/>
              <a:gd name="T9" fmla="*/ 184 h 369"/>
              <a:gd name="T10" fmla="*/ 267 w 537"/>
              <a:gd name="T11" fmla="*/ 117 h 369"/>
              <a:gd name="T12" fmla="*/ 334 w 537"/>
              <a:gd name="T13" fmla="*/ 184 h 369"/>
              <a:gd name="T14" fmla="*/ 267 w 537"/>
              <a:gd name="T15" fmla="*/ 250 h 369"/>
              <a:gd name="T16" fmla="*/ 267 w 537"/>
              <a:gd name="T17" fmla="*/ 83 h 369"/>
              <a:gd name="T18" fmla="*/ 267 w 537"/>
              <a:gd name="T19" fmla="*/ 83 h 369"/>
              <a:gd name="T20" fmla="*/ 267 w 537"/>
              <a:gd name="T21" fmla="*/ 83 h 369"/>
              <a:gd name="T22" fmla="*/ 267 w 537"/>
              <a:gd name="T23" fmla="*/ 83 h 369"/>
              <a:gd name="T24" fmla="*/ 167 w 537"/>
              <a:gd name="T25" fmla="*/ 184 h 369"/>
              <a:gd name="T26" fmla="*/ 267 w 537"/>
              <a:gd name="T27" fmla="*/ 284 h 369"/>
              <a:gd name="T28" fmla="*/ 368 w 537"/>
              <a:gd name="T29" fmla="*/ 184 h 369"/>
              <a:gd name="T30" fmla="*/ 267 w 537"/>
              <a:gd name="T31" fmla="*/ 83 h 369"/>
              <a:gd name="T32" fmla="*/ 267 w 537"/>
              <a:gd name="T33" fmla="*/ 334 h 369"/>
              <a:gd name="T34" fmla="*/ 267 w 537"/>
              <a:gd name="T35" fmla="*/ 334 h 369"/>
              <a:gd name="T36" fmla="*/ 267 w 537"/>
              <a:gd name="T37" fmla="*/ 334 h 369"/>
              <a:gd name="T38" fmla="*/ 267 w 537"/>
              <a:gd name="T39" fmla="*/ 334 h 369"/>
              <a:gd name="T40" fmla="*/ 33 w 537"/>
              <a:gd name="T41" fmla="*/ 184 h 369"/>
              <a:gd name="T42" fmla="*/ 267 w 537"/>
              <a:gd name="T43" fmla="*/ 33 h 369"/>
              <a:gd name="T44" fmla="*/ 502 w 537"/>
              <a:gd name="T45" fmla="*/ 184 h 369"/>
              <a:gd name="T46" fmla="*/ 267 w 537"/>
              <a:gd name="T47" fmla="*/ 334 h 369"/>
              <a:gd name="T48" fmla="*/ 267 w 537"/>
              <a:gd name="T49" fmla="*/ 0 h 369"/>
              <a:gd name="T50" fmla="*/ 267 w 537"/>
              <a:gd name="T51" fmla="*/ 0 h 369"/>
              <a:gd name="T52" fmla="*/ 267 w 537"/>
              <a:gd name="T53" fmla="*/ 0 h 369"/>
              <a:gd name="T54" fmla="*/ 267 w 537"/>
              <a:gd name="T55" fmla="*/ 0 h 369"/>
              <a:gd name="T56" fmla="*/ 0 w 537"/>
              <a:gd name="T57" fmla="*/ 184 h 369"/>
              <a:gd name="T58" fmla="*/ 267 w 537"/>
              <a:gd name="T59" fmla="*/ 368 h 369"/>
              <a:gd name="T60" fmla="*/ 536 w 537"/>
              <a:gd name="T61" fmla="*/ 184 h 369"/>
              <a:gd name="T62" fmla="*/ 267 w 537"/>
              <a:gd name="T63" fmla="*/ 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7" h="369">
                <a:moveTo>
                  <a:pt x="267" y="250"/>
                </a:moveTo>
                <a:lnTo>
                  <a:pt x="267" y="250"/>
                </a:lnTo>
                <a:lnTo>
                  <a:pt x="267" y="250"/>
                </a:lnTo>
                <a:lnTo>
                  <a:pt x="267" y="250"/>
                </a:lnTo>
                <a:cubicBezTo>
                  <a:pt x="231" y="250"/>
                  <a:pt x="201" y="221"/>
                  <a:pt x="201" y="184"/>
                </a:cubicBezTo>
                <a:cubicBezTo>
                  <a:pt x="201" y="147"/>
                  <a:pt x="231" y="117"/>
                  <a:pt x="267" y="117"/>
                </a:cubicBezTo>
                <a:cubicBezTo>
                  <a:pt x="305" y="117"/>
                  <a:pt x="334" y="147"/>
                  <a:pt x="334" y="184"/>
                </a:cubicBezTo>
                <a:cubicBezTo>
                  <a:pt x="334" y="221"/>
                  <a:pt x="305" y="250"/>
                  <a:pt x="267" y="250"/>
                </a:cubicBezTo>
                <a:close/>
                <a:moveTo>
                  <a:pt x="267" y="83"/>
                </a:moveTo>
                <a:lnTo>
                  <a:pt x="267" y="83"/>
                </a:lnTo>
                <a:lnTo>
                  <a:pt x="267" y="83"/>
                </a:lnTo>
                <a:lnTo>
                  <a:pt x="267" y="83"/>
                </a:lnTo>
                <a:cubicBezTo>
                  <a:pt x="212" y="83"/>
                  <a:pt x="167" y="128"/>
                  <a:pt x="167" y="184"/>
                </a:cubicBezTo>
                <a:cubicBezTo>
                  <a:pt x="167" y="239"/>
                  <a:pt x="212" y="284"/>
                  <a:pt x="267" y="284"/>
                </a:cubicBezTo>
                <a:cubicBezTo>
                  <a:pt x="323" y="284"/>
                  <a:pt x="368" y="239"/>
                  <a:pt x="368" y="184"/>
                </a:cubicBezTo>
                <a:cubicBezTo>
                  <a:pt x="368" y="128"/>
                  <a:pt x="323" y="83"/>
                  <a:pt x="267" y="83"/>
                </a:cubicBezTo>
                <a:close/>
                <a:moveTo>
                  <a:pt x="267" y="334"/>
                </a:moveTo>
                <a:lnTo>
                  <a:pt x="267" y="334"/>
                </a:lnTo>
                <a:lnTo>
                  <a:pt x="267" y="334"/>
                </a:lnTo>
                <a:lnTo>
                  <a:pt x="267" y="334"/>
                </a:lnTo>
                <a:cubicBezTo>
                  <a:pt x="138" y="334"/>
                  <a:pt x="33" y="267"/>
                  <a:pt x="33" y="184"/>
                </a:cubicBezTo>
                <a:cubicBezTo>
                  <a:pt x="33" y="101"/>
                  <a:pt x="138" y="33"/>
                  <a:pt x="267" y="33"/>
                </a:cubicBezTo>
                <a:cubicBezTo>
                  <a:pt x="397" y="33"/>
                  <a:pt x="502" y="101"/>
                  <a:pt x="502" y="184"/>
                </a:cubicBezTo>
                <a:cubicBezTo>
                  <a:pt x="502" y="267"/>
                  <a:pt x="397" y="334"/>
                  <a:pt x="267" y="334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20" y="0"/>
                  <a:pt x="0" y="82"/>
                  <a:pt x="0" y="184"/>
                </a:cubicBezTo>
                <a:cubicBezTo>
                  <a:pt x="0" y="286"/>
                  <a:pt x="120" y="368"/>
                  <a:pt x="267" y="368"/>
                </a:cubicBezTo>
                <a:cubicBezTo>
                  <a:pt x="415" y="368"/>
                  <a:pt x="536" y="286"/>
                  <a:pt x="536" y="184"/>
                </a:cubicBezTo>
                <a:cubicBezTo>
                  <a:pt x="536" y="82"/>
                  <a:pt x="415" y="0"/>
                  <a:pt x="2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5868589" y="2339957"/>
            <a:ext cx="193675" cy="193675"/>
          </a:xfrm>
          <a:custGeom>
            <a:avLst/>
            <a:gdLst>
              <a:gd name="T0" fmla="*/ 502 w 537"/>
              <a:gd name="T1" fmla="*/ 113 h 537"/>
              <a:gd name="T2" fmla="*/ 502 w 537"/>
              <a:gd name="T3" fmla="*/ 113 h 537"/>
              <a:gd name="T4" fmla="*/ 502 w 537"/>
              <a:gd name="T5" fmla="*/ 113 h 537"/>
              <a:gd name="T6" fmla="*/ 200 w 537"/>
              <a:gd name="T7" fmla="*/ 147 h 537"/>
              <a:gd name="T8" fmla="*/ 200 w 537"/>
              <a:gd name="T9" fmla="*/ 71 h 537"/>
              <a:gd name="T10" fmla="*/ 502 w 537"/>
              <a:gd name="T11" fmla="*/ 37 h 537"/>
              <a:gd name="T12" fmla="*/ 502 w 537"/>
              <a:gd name="T13" fmla="*/ 113 h 537"/>
              <a:gd name="T14" fmla="*/ 435 w 537"/>
              <a:gd name="T15" fmla="*/ 452 h 537"/>
              <a:gd name="T16" fmla="*/ 435 w 537"/>
              <a:gd name="T17" fmla="*/ 452 h 537"/>
              <a:gd name="T18" fmla="*/ 435 w 537"/>
              <a:gd name="T19" fmla="*/ 452 h 537"/>
              <a:gd name="T20" fmla="*/ 435 w 537"/>
              <a:gd name="T21" fmla="*/ 452 h 537"/>
              <a:gd name="T22" fmla="*/ 368 w 537"/>
              <a:gd name="T23" fmla="*/ 402 h 537"/>
              <a:gd name="T24" fmla="*/ 435 w 537"/>
              <a:gd name="T25" fmla="*/ 352 h 537"/>
              <a:gd name="T26" fmla="*/ 502 w 537"/>
              <a:gd name="T27" fmla="*/ 402 h 537"/>
              <a:gd name="T28" fmla="*/ 435 w 537"/>
              <a:gd name="T29" fmla="*/ 452 h 537"/>
              <a:gd name="T30" fmla="*/ 100 w 537"/>
              <a:gd name="T31" fmla="*/ 503 h 537"/>
              <a:gd name="T32" fmla="*/ 100 w 537"/>
              <a:gd name="T33" fmla="*/ 503 h 537"/>
              <a:gd name="T34" fmla="*/ 100 w 537"/>
              <a:gd name="T35" fmla="*/ 503 h 537"/>
              <a:gd name="T36" fmla="*/ 100 w 537"/>
              <a:gd name="T37" fmla="*/ 503 h 537"/>
              <a:gd name="T38" fmla="*/ 33 w 537"/>
              <a:gd name="T39" fmla="*/ 452 h 537"/>
              <a:gd name="T40" fmla="*/ 100 w 537"/>
              <a:gd name="T41" fmla="*/ 402 h 537"/>
              <a:gd name="T42" fmla="*/ 167 w 537"/>
              <a:gd name="T43" fmla="*/ 452 h 537"/>
              <a:gd name="T44" fmla="*/ 100 w 537"/>
              <a:gd name="T45" fmla="*/ 503 h 537"/>
              <a:gd name="T46" fmla="*/ 167 w 537"/>
              <a:gd name="T47" fmla="*/ 34 h 537"/>
              <a:gd name="T48" fmla="*/ 167 w 537"/>
              <a:gd name="T49" fmla="*/ 34 h 537"/>
              <a:gd name="T50" fmla="*/ 167 w 537"/>
              <a:gd name="T51" fmla="*/ 34 h 537"/>
              <a:gd name="T52" fmla="*/ 167 w 537"/>
              <a:gd name="T53" fmla="*/ 390 h 537"/>
              <a:gd name="T54" fmla="*/ 167 w 537"/>
              <a:gd name="T55" fmla="*/ 390 h 537"/>
              <a:gd name="T56" fmla="*/ 100 w 537"/>
              <a:gd name="T57" fmla="*/ 369 h 537"/>
              <a:gd name="T58" fmla="*/ 0 w 537"/>
              <a:gd name="T59" fmla="*/ 452 h 537"/>
              <a:gd name="T60" fmla="*/ 100 w 537"/>
              <a:gd name="T61" fmla="*/ 536 h 537"/>
              <a:gd name="T62" fmla="*/ 198 w 537"/>
              <a:gd name="T63" fmla="*/ 469 h 537"/>
              <a:gd name="T64" fmla="*/ 198 w 537"/>
              <a:gd name="T65" fmla="*/ 469 h 537"/>
              <a:gd name="T66" fmla="*/ 200 w 537"/>
              <a:gd name="T67" fmla="*/ 469 h 537"/>
              <a:gd name="T68" fmla="*/ 200 w 537"/>
              <a:gd name="T69" fmla="*/ 184 h 537"/>
              <a:gd name="T70" fmla="*/ 502 w 537"/>
              <a:gd name="T71" fmla="*/ 150 h 537"/>
              <a:gd name="T72" fmla="*/ 502 w 537"/>
              <a:gd name="T73" fmla="*/ 340 h 537"/>
              <a:gd name="T74" fmla="*/ 502 w 537"/>
              <a:gd name="T75" fmla="*/ 340 h 537"/>
              <a:gd name="T76" fmla="*/ 435 w 537"/>
              <a:gd name="T77" fmla="*/ 318 h 537"/>
              <a:gd name="T78" fmla="*/ 334 w 537"/>
              <a:gd name="T79" fmla="*/ 402 h 537"/>
              <a:gd name="T80" fmla="*/ 435 w 537"/>
              <a:gd name="T81" fmla="*/ 486 h 537"/>
              <a:gd name="T82" fmla="*/ 536 w 537"/>
              <a:gd name="T83" fmla="*/ 402 h 537"/>
              <a:gd name="T84" fmla="*/ 536 w 537"/>
              <a:gd name="T85" fmla="*/ 402 h 537"/>
              <a:gd name="T86" fmla="*/ 536 w 537"/>
              <a:gd name="T87" fmla="*/ 0 h 537"/>
              <a:gd name="T88" fmla="*/ 167 w 537"/>
              <a:gd name="T89" fmla="*/ 3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37" h="537">
                <a:moveTo>
                  <a:pt x="502" y="113"/>
                </a:moveTo>
                <a:lnTo>
                  <a:pt x="502" y="113"/>
                </a:lnTo>
                <a:lnTo>
                  <a:pt x="502" y="113"/>
                </a:lnTo>
                <a:lnTo>
                  <a:pt x="200" y="147"/>
                </a:lnTo>
                <a:lnTo>
                  <a:pt x="200" y="71"/>
                </a:lnTo>
                <a:lnTo>
                  <a:pt x="502" y="37"/>
                </a:lnTo>
                <a:lnTo>
                  <a:pt x="502" y="113"/>
                </a:lnTo>
                <a:close/>
                <a:moveTo>
                  <a:pt x="435" y="452"/>
                </a:moveTo>
                <a:lnTo>
                  <a:pt x="435" y="452"/>
                </a:lnTo>
                <a:lnTo>
                  <a:pt x="435" y="452"/>
                </a:lnTo>
                <a:lnTo>
                  <a:pt x="435" y="452"/>
                </a:lnTo>
                <a:cubicBezTo>
                  <a:pt x="397" y="452"/>
                  <a:pt x="368" y="430"/>
                  <a:pt x="368" y="402"/>
                </a:cubicBezTo>
                <a:cubicBezTo>
                  <a:pt x="368" y="375"/>
                  <a:pt x="397" y="352"/>
                  <a:pt x="435" y="352"/>
                </a:cubicBezTo>
                <a:cubicBezTo>
                  <a:pt x="471" y="352"/>
                  <a:pt x="502" y="375"/>
                  <a:pt x="502" y="402"/>
                </a:cubicBezTo>
                <a:cubicBezTo>
                  <a:pt x="502" y="430"/>
                  <a:pt x="471" y="452"/>
                  <a:pt x="435" y="452"/>
                </a:cubicBezTo>
                <a:close/>
                <a:moveTo>
                  <a:pt x="100" y="503"/>
                </a:moveTo>
                <a:lnTo>
                  <a:pt x="100" y="503"/>
                </a:lnTo>
                <a:lnTo>
                  <a:pt x="100" y="503"/>
                </a:lnTo>
                <a:lnTo>
                  <a:pt x="100" y="503"/>
                </a:lnTo>
                <a:cubicBezTo>
                  <a:pt x="63" y="503"/>
                  <a:pt x="33" y="480"/>
                  <a:pt x="33" y="452"/>
                </a:cubicBezTo>
                <a:cubicBezTo>
                  <a:pt x="33" y="425"/>
                  <a:pt x="63" y="402"/>
                  <a:pt x="100" y="402"/>
                </a:cubicBezTo>
                <a:cubicBezTo>
                  <a:pt x="137" y="402"/>
                  <a:pt x="167" y="425"/>
                  <a:pt x="167" y="452"/>
                </a:cubicBezTo>
                <a:cubicBezTo>
                  <a:pt x="167" y="480"/>
                  <a:pt x="137" y="503"/>
                  <a:pt x="100" y="503"/>
                </a:cubicBezTo>
                <a:close/>
                <a:moveTo>
                  <a:pt x="167" y="34"/>
                </a:moveTo>
                <a:lnTo>
                  <a:pt x="167" y="34"/>
                </a:lnTo>
                <a:lnTo>
                  <a:pt x="167" y="34"/>
                </a:lnTo>
                <a:lnTo>
                  <a:pt x="167" y="390"/>
                </a:lnTo>
                <a:lnTo>
                  <a:pt x="167" y="390"/>
                </a:lnTo>
                <a:cubicBezTo>
                  <a:pt x="149" y="377"/>
                  <a:pt x="126" y="369"/>
                  <a:pt x="100" y="369"/>
                </a:cubicBezTo>
                <a:cubicBezTo>
                  <a:pt x="44" y="369"/>
                  <a:pt x="0" y="406"/>
                  <a:pt x="0" y="452"/>
                </a:cubicBezTo>
                <a:cubicBezTo>
                  <a:pt x="0" y="498"/>
                  <a:pt x="44" y="536"/>
                  <a:pt x="100" y="536"/>
                </a:cubicBezTo>
                <a:cubicBezTo>
                  <a:pt x="148" y="536"/>
                  <a:pt x="189" y="507"/>
                  <a:pt x="198" y="469"/>
                </a:cubicBezTo>
                <a:lnTo>
                  <a:pt x="198" y="469"/>
                </a:lnTo>
                <a:lnTo>
                  <a:pt x="200" y="469"/>
                </a:lnTo>
                <a:lnTo>
                  <a:pt x="200" y="184"/>
                </a:lnTo>
                <a:lnTo>
                  <a:pt x="502" y="150"/>
                </a:lnTo>
                <a:lnTo>
                  <a:pt x="502" y="340"/>
                </a:lnTo>
                <a:lnTo>
                  <a:pt x="502" y="340"/>
                </a:lnTo>
                <a:cubicBezTo>
                  <a:pt x="484" y="327"/>
                  <a:pt x="460" y="318"/>
                  <a:pt x="435" y="318"/>
                </a:cubicBezTo>
                <a:cubicBezTo>
                  <a:pt x="379" y="318"/>
                  <a:pt x="334" y="356"/>
                  <a:pt x="334" y="402"/>
                </a:cubicBezTo>
                <a:cubicBezTo>
                  <a:pt x="334" y="449"/>
                  <a:pt x="379" y="486"/>
                  <a:pt x="435" y="486"/>
                </a:cubicBezTo>
                <a:cubicBezTo>
                  <a:pt x="491" y="486"/>
                  <a:pt x="536" y="449"/>
                  <a:pt x="536" y="402"/>
                </a:cubicBezTo>
                <a:lnTo>
                  <a:pt x="536" y="402"/>
                </a:lnTo>
                <a:lnTo>
                  <a:pt x="536" y="0"/>
                </a:lnTo>
                <a:lnTo>
                  <a:pt x="167" y="3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5332014" y="2339957"/>
            <a:ext cx="193675" cy="193675"/>
          </a:xfrm>
          <a:custGeom>
            <a:avLst/>
            <a:gdLst>
              <a:gd name="T0" fmla="*/ 502 w 536"/>
              <a:gd name="T1" fmla="*/ 101 h 537"/>
              <a:gd name="T2" fmla="*/ 435 w 536"/>
              <a:gd name="T3" fmla="*/ 101 h 537"/>
              <a:gd name="T4" fmla="*/ 468 w 536"/>
              <a:gd name="T5" fmla="*/ 34 h 537"/>
              <a:gd name="T6" fmla="*/ 502 w 536"/>
              <a:gd name="T7" fmla="*/ 68 h 537"/>
              <a:gd name="T8" fmla="*/ 502 w 536"/>
              <a:gd name="T9" fmla="*/ 101 h 537"/>
              <a:gd name="T10" fmla="*/ 435 w 536"/>
              <a:gd name="T11" fmla="*/ 135 h 537"/>
              <a:gd name="T12" fmla="*/ 502 w 536"/>
              <a:gd name="T13" fmla="*/ 135 h 537"/>
              <a:gd name="T14" fmla="*/ 435 w 536"/>
              <a:gd name="T15" fmla="*/ 201 h 537"/>
              <a:gd name="T16" fmla="*/ 435 w 536"/>
              <a:gd name="T17" fmla="*/ 234 h 537"/>
              <a:gd name="T18" fmla="*/ 435 w 536"/>
              <a:gd name="T19" fmla="*/ 234 h 537"/>
              <a:gd name="T20" fmla="*/ 502 w 536"/>
              <a:gd name="T21" fmla="*/ 302 h 537"/>
              <a:gd name="T22" fmla="*/ 435 w 536"/>
              <a:gd name="T23" fmla="*/ 234 h 537"/>
              <a:gd name="T24" fmla="*/ 435 w 536"/>
              <a:gd name="T25" fmla="*/ 335 h 537"/>
              <a:gd name="T26" fmla="*/ 502 w 536"/>
              <a:gd name="T27" fmla="*/ 335 h 537"/>
              <a:gd name="T28" fmla="*/ 435 w 536"/>
              <a:gd name="T29" fmla="*/ 402 h 537"/>
              <a:gd name="T30" fmla="*/ 502 w 536"/>
              <a:gd name="T31" fmla="*/ 469 h 537"/>
              <a:gd name="T32" fmla="*/ 502 w 536"/>
              <a:gd name="T33" fmla="*/ 469 h 537"/>
              <a:gd name="T34" fmla="*/ 468 w 536"/>
              <a:gd name="T35" fmla="*/ 503 h 537"/>
              <a:gd name="T36" fmla="*/ 435 w 536"/>
              <a:gd name="T37" fmla="*/ 503 h 537"/>
              <a:gd name="T38" fmla="*/ 502 w 536"/>
              <a:gd name="T39" fmla="*/ 436 h 537"/>
              <a:gd name="T40" fmla="*/ 134 w 536"/>
              <a:gd name="T41" fmla="*/ 34 h 537"/>
              <a:gd name="T42" fmla="*/ 134 w 536"/>
              <a:gd name="T43" fmla="*/ 34 h 537"/>
              <a:gd name="T44" fmla="*/ 402 w 536"/>
              <a:gd name="T45" fmla="*/ 503 h 537"/>
              <a:gd name="T46" fmla="*/ 134 w 536"/>
              <a:gd name="T47" fmla="*/ 34 h 537"/>
              <a:gd name="T48" fmla="*/ 100 w 536"/>
              <a:gd name="T49" fmla="*/ 101 h 537"/>
              <a:gd name="T50" fmla="*/ 33 w 536"/>
              <a:gd name="T51" fmla="*/ 101 h 537"/>
              <a:gd name="T52" fmla="*/ 33 w 536"/>
              <a:gd name="T53" fmla="*/ 68 h 537"/>
              <a:gd name="T54" fmla="*/ 66 w 536"/>
              <a:gd name="T55" fmla="*/ 34 h 537"/>
              <a:gd name="T56" fmla="*/ 100 w 536"/>
              <a:gd name="T57" fmla="*/ 101 h 537"/>
              <a:gd name="T58" fmla="*/ 33 w 536"/>
              <a:gd name="T59" fmla="*/ 135 h 537"/>
              <a:gd name="T60" fmla="*/ 100 w 536"/>
              <a:gd name="T61" fmla="*/ 135 h 537"/>
              <a:gd name="T62" fmla="*/ 33 w 536"/>
              <a:gd name="T63" fmla="*/ 201 h 537"/>
              <a:gd name="T64" fmla="*/ 33 w 536"/>
              <a:gd name="T65" fmla="*/ 234 h 537"/>
              <a:gd name="T66" fmla="*/ 33 w 536"/>
              <a:gd name="T67" fmla="*/ 234 h 537"/>
              <a:gd name="T68" fmla="*/ 100 w 536"/>
              <a:gd name="T69" fmla="*/ 302 h 537"/>
              <a:gd name="T70" fmla="*/ 33 w 536"/>
              <a:gd name="T71" fmla="*/ 234 h 537"/>
              <a:gd name="T72" fmla="*/ 33 w 536"/>
              <a:gd name="T73" fmla="*/ 335 h 537"/>
              <a:gd name="T74" fmla="*/ 100 w 536"/>
              <a:gd name="T75" fmla="*/ 335 h 537"/>
              <a:gd name="T76" fmla="*/ 33 w 536"/>
              <a:gd name="T77" fmla="*/ 402 h 537"/>
              <a:gd name="T78" fmla="*/ 100 w 536"/>
              <a:gd name="T79" fmla="*/ 503 h 537"/>
              <a:gd name="T80" fmla="*/ 100 w 536"/>
              <a:gd name="T81" fmla="*/ 503 h 537"/>
              <a:gd name="T82" fmla="*/ 66 w 536"/>
              <a:gd name="T83" fmla="*/ 503 h 537"/>
              <a:gd name="T84" fmla="*/ 33 w 536"/>
              <a:gd name="T85" fmla="*/ 469 h 537"/>
              <a:gd name="T86" fmla="*/ 100 w 536"/>
              <a:gd name="T87" fmla="*/ 436 h 537"/>
              <a:gd name="T88" fmla="*/ 485 w 536"/>
              <a:gd name="T89" fmla="*/ 0 h 537"/>
              <a:gd name="T90" fmla="*/ 485 w 536"/>
              <a:gd name="T91" fmla="*/ 0 h 537"/>
              <a:gd name="T92" fmla="*/ 50 w 536"/>
              <a:gd name="T93" fmla="*/ 0 h 537"/>
              <a:gd name="T94" fmla="*/ 0 w 536"/>
              <a:gd name="T95" fmla="*/ 51 h 537"/>
              <a:gd name="T96" fmla="*/ 0 w 536"/>
              <a:gd name="T97" fmla="*/ 486 h 537"/>
              <a:gd name="T98" fmla="*/ 50 w 536"/>
              <a:gd name="T99" fmla="*/ 536 h 537"/>
              <a:gd name="T100" fmla="*/ 485 w 536"/>
              <a:gd name="T101" fmla="*/ 536 h 537"/>
              <a:gd name="T102" fmla="*/ 535 w 536"/>
              <a:gd name="T103" fmla="*/ 486 h 537"/>
              <a:gd name="T104" fmla="*/ 535 w 536"/>
              <a:gd name="T105" fmla="*/ 51 h 537"/>
              <a:gd name="T106" fmla="*/ 233 w 536"/>
              <a:gd name="T107" fmla="*/ 350 h 537"/>
              <a:gd name="T108" fmla="*/ 233 w 536"/>
              <a:gd name="T109" fmla="*/ 350 h 537"/>
              <a:gd name="T110" fmla="*/ 328 w 536"/>
              <a:gd name="T111" fmla="*/ 287 h 537"/>
              <a:gd name="T112" fmla="*/ 328 w 536"/>
              <a:gd name="T113" fmla="*/ 268 h 537"/>
              <a:gd name="T114" fmla="*/ 233 w 536"/>
              <a:gd name="T115" fmla="*/ 204 h 537"/>
              <a:gd name="T116" fmla="*/ 217 w 536"/>
              <a:gd name="T117" fmla="*/ 213 h 537"/>
              <a:gd name="T118" fmla="*/ 217 w 536"/>
              <a:gd name="T119" fmla="*/ 34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6" h="537">
                <a:moveTo>
                  <a:pt x="502" y="101"/>
                </a:moveTo>
                <a:lnTo>
                  <a:pt x="502" y="101"/>
                </a:lnTo>
                <a:lnTo>
                  <a:pt x="502" y="101"/>
                </a:lnTo>
                <a:lnTo>
                  <a:pt x="435" y="101"/>
                </a:lnTo>
                <a:lnTo>
                  <a:pt x="435" y="34"/>
                </a:lnTo>
                <a:lnTo>
                  <a:pt x="468" y="34"/>
                </a:lnTo>
                <a:lnTo>
                  <a:pt x="468" y="34"/>
                </a:lnTo>
                <a:cubicBezTo>
                  <a:pt x="487" y="34"/>
                  <a:pt x="502" y="49"/>
                  <a:pt x="502" y="68"/>
                </a:cubicBezTo>
                <a:lnTo>
                  <a:pt x="502" y="68"/>
                </a:lnTo>
                <a:lnTo>
                  <a:pt x="502" y="101"/>
                </a:lnTo>
                <a:close/>
                <a:moveTo>
                  <a:pt x="435" y="135"/>
                </a:moveTo>
                <a:lnTo>
                  <a:pt x="435" y="135"/>
                </a:lnTo>
                <a:lnTo>
                  <a:pt x="435" y="135"/>
                </a:lnTo>
                <a:lnTo>
                  <a:pt x="502" y="135"/>
                </a:lnTo>
                <a:lnTo>
                  <a:pt x="502" y="201"/>
                </a:lnTo>
                <a:lnTo>
                  <a:pt x="435" y="201"/>
                </a:lnTo>
                <a:lnTo>
                  <a:pt x="435" y="135"/>
                </a:lnTo>
                <a:close/>
                <a:moveTo>
                  <a:pt x="435" y="234"/>
                </a:moveTo>
                <a:lnTo>
                  <a:pt x="435" y="234"/>
                </a:lnTo>
                <a:lnTo>
                  <a:pt x="435" y="234"/>
                </a:lnTo>
                <a:lnTo>
                  <a:pt x="502" y="234"/>
                </a:lnTo>
                <a:lnTo>
                  <a:pt x="502" y="302"/>
                </a:lnTo>
                <a:lnTo>
                  <a:pt x="435" y="302"/>
                </a:lnTo>
                <a:lnTo>
                  <a:pt x="435" y="234"/>
                </a:lnTo>
                <a:close/>
                <a:moveTo>
                  <a:pt x="435" y="335"/>
                </a:moveTo>
                <a:lnTo>
                  <a:pt x="435" y="335"/>
                </a:lnTo>
                <a:lnTo>
                  <a:pt x="435" y="335"/>
                </a:lnTo>
                <a:lnTo>
                  <a:pt x="502" y="335"/>
                </a:lnTo>
                <a:lnTo>
                  <a:pt x="502" y="402"/>
                </a:lnTo>
                <a:lnTo>
                  <a:pt x="435" y="402"/>
                </a:lnTo>
                <a:lnTo>
                  <a:pt x="435" y="335"/>
                </a:lnTo>
                <a:close/>
                <a:moveTo>
                  <a:pt x="502" y="469"/>
                </a:moveTo>
                <a:lnTo>
                  <a:pt x="502" y="469"/>
                </a:lnTo>
                <a:lnTo>
                  <a:pt x="502" y="469"/>
                </a:lnTo>
                <a:lnTo>
                  <a:pt x="502" y="469"/>
                </a:lnTo>
                <a:cubicBezTo>
                  <a:pt x="502" y="487"/>
                  <a:pt x="487" y="503"/>
                  <a:pt x="468" y="503"/>
                </a:cubicBezTo>
                <a:lnTo>
                  <a:pt x="468" y="503"/>
                </a:lnTo>
                <a:lnTo>
                  <a:pt x="435" y="503"/>
                </a:lnTo>
                <a:lnTo>
                  <a:pt x="435" y="436"/>
                </a:lnTo>
                <a:lnTo>
                  <a:pt x="502" y="436"/>
                </a:lnTo>
                <a:lnTo>
                  <a:pt x="502" y="469"/>
                </a:lnTo>
                <a:close/>
                <a:moveTo>
                  <a:pt x="134" y="34"/>
                </a:moveTo>
                <a:lnTo>
                  <a:pt x="134" y="34"/>
                </a:lnTo>
                <a:lnTo>
                  <a:pt x="134" y="34"/>
                </a:lnTo>
                <a:lnTo>
                  <a:pt x="402" y="34"/>
                </a:lnTo>
                <a:lnTo>
                  <a:pt x="402" y="503"/>
                </a:lnTo>
                <a:lnTo>
                  <a:pt x="134" y="503"/>
                </a:lnTo>
                <a:lnTo>
                  <a:pt x="134" y="34"/>
                </a:lnTo>
                <a:close/>
                <a:moveTo>
                  <a:pt x="100" y="101"/>
                </a:moveTo>
                <a:lnTo>
                  <a:pt x="100" y="101"/>
                </a:lnTo>
                <a:lnTo>
                  <a:pt x="100" y="101"/>
                </a:lnTo>
                <a:lnTo>
                  <a:pt x="33" y="101"/>
                </a:lnTo>
                <a:lnTo>
                  <a:pt x="33" y="68"/>
                </a:lnTo>
                <a:lnTo>
                  <a:pt x="33" y="68"/>
                </a:lnTo>
                <a:cubicBezTo>
                  <a:pt x="33" y="49"/>
                  <a:pt x="48" y="34"/>
                  <a:pt x="66" y="34"/>
                </a:cubicBezTo>
                <a:lnTo>
                  <a:pt x="66" y="34"/>
                </a:lnTo>
                <a:lnTo>
                  <a:pt x="100" y="34"/>
                </a:lnTo>
                <a:lnTo>
                  <a:pt x="100" y="101"/>
                </a:lnTo>
                <a:close/>
                <a:moveTo>
                  <a:pt x="33" y="135"/>
                </a:moveTo>
                <a:lnTo>
                  <a:pt x="33" y="135"/>
                </a:lnTo>
                <a:lnTo>
                  <a:pt x="33" y="135"/>
                </a:lnTo>
                <a:lnTo>
                  <a:pt x="100" y="135"/>
                </a:lnTo>
                <a:lnTo>
                  <a:pt x="100" y="201"/>
                </a:lnTo>
                <a:lnTo>
                  <a:pt x="33" y="201"/>
                </a:lnTo>
                <a:lnTo>
                  <a:pt x="33" y="135"/>
                </a:lnTo>
                <a:close/>
                <a:moveTo>
                  <a:pt x="33" y="234"/>
                </a:moveTo>
                <a:lnTo>
                  <a:pt x="33" y="234"/>
                </a:lnTo>
                <a:lnTo>
                  <a:pt x="33" y="234"/>
                </a:lnTo>
                <a:lnTo>
                  <a:pt x="100" y="234"/>
                </a:lnTo>
                <a:lnTo>
                  <a:pt x="100" y="302"/>
                </a:lnTo>
                <a:lnTo>
                  <a:pt x="33" y="302"/>
                </a:lnTo>
                <a:lnTo>
                  <a:pt x="33" y="234"/>
                </a:lnTo>
                <a:close/>
                <a:moveTo>
                  <a:pt x="33" y="335"/>
                </a:moveTo>
                <a:lnTo>
                  <a:pt x="33" y="335"/>
                </a:lnTo>
                <a:lnTo>
                  <a:pt x="33" y="335"/>
                </a:lnTo>
                <a:lnTo>
                  <a:pt x="100" y="335"/>
                </a:lnTo>
                <a:lnTo>
                  <a:pt x="100" y="402"/>
                </a:lnTo>
                <a:lnTo>
                  <a:pt x="33" y="402"/>
                </a:lnTo>
                <a:lnTo>
                  <a:pt x="33" y="335"/>
                </a:lnTo>
                <a:close/>
                <a:moveTo>
                  <a:pt x="100" y="503"/>
                </a:moveTo>
                <a:lnTo>
                  <a:pt x="100" y="503"/>
                </a:lnTo>
                <a:lnTo>
                  <a:pt x="100" y="503"/>
                </a:lnTo>
                <a:lnTo>
                  <a:pt x="66" y="503"/>
                </a:lnTo>
                <a:lnTo>
                  <a:pt x="66" y="503"/>
                </a:lnTo>
                <a:cubicBezTo>
                  <a:pt x="48" y="503"/>
                  <a:pt x="33" y="487"/>
                  <a:pt x="33" y="469"/>
                </a:cubicBezTo>
                <a:lnTo>
                  <a:pt x="33" y="469"/>
                </a:lnTo>
                <a:lnTo>
                  <a:pt x="33" y="436"/>
                </a:lnTo>
                <a:lnTo>
                  <a:pt x="100" y="436"/>
                </a:lnTo>
                <a:lnTo>
                  <a:pt x="100" y="503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3"/>
                  <a:pt x="0" y="51"/>
                </a:cubicBezTo>
                <a:lnTo>
                  <a:pt x="0" y="51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5" y="513"/>
                  <a:pt x="535" y="486"/>
                </a:cubicBezTo>
                <a:lnTo>
                  <a:pt x="535" y="486"/>
                </a:lnTo>
                <a:lnTo>
                  <a:pt x="535" y="51"/>
                </a:lnTo>
                <a:lnTo>
                  <a:pt x="535" y="51"/>
                </a:lnTo>
                <a:cubicBezTo>
                  <a:pt x="535" y="23"/>
                  <a:pt x="513" y="0"/>
                  <a:pt x="485" y="0"/>
                </a:cubicBezTo>
                <a:close/>
                <a:moveTo>
                  <a:pt x="233" y="350"/>
                </a:moveTo>
                <a:lnTo>
                  <a:pt x="233" y="350"/>
                </a:lnTo>
                <a:lnTo>
                  <a:pt x="233" y="350"/>
                </a:lnTo>
                <a:lnTo>
                  <a:pt x="328" y="287"/>
                </a:lnTo>
                <a:lnTo>
                  <a:pt x="328" y="287"/>
                </a:lnTo>
                <a:cubicBezTo>
                  <a:pt x="338" y="281"/>
                  <a:pt x="335" y="271"/>
                  <a:pt x="328" y="268"/>
                </a:cubicBezTo>
                <a:lnTo>
                  <a:pt x="328" y="268"/>
                </a:lnTo>
                <a:lnTo>
                  <a:pt x="233" y="204"/>
                </a:lnTo>
                <a:lnTo>
                  <a:pt x="233" y="204"/>
                </a:lnTo>
                <a:cubicBezTo>
                  <a:pt x="225" y="198"/>
                  <a:pt x="217" y="202"/>
                  <a:pt x="217" y="213"/>
                </a:cubicBezTo>
                <a:lnTo>
                  <a:pt x="217" y="213"/>
                </a:lnTo>
                <a:lnTo>
                  <a:pt x="217" y="341"/>
                </a:lnTo>
                <a:lnTo>
                  <a:pt x="217" y="341"/>
                </a:lnTo>
                <a:cubicBezTo>
                  <a:pt x="217" y="351"/>
                  <a:pt x="225" y="355"/>
                  <a:pt x="233" y="35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4790677" y="2346307"/>
            <a:ext cx="204787" cy="180975"/>
          </a:xfrm>
          <a:custGeom>
            <a:avLst/>
            <a:gdLst>
              <a:gd name="T0" fmla="*/ 480 w 567"/>
              <a:gd name="T1" fmla="*/ 277 h 503"/>
              <a:gd name="T2" fmla="*/ 480 w 567"/>
              <a:gd name="T3" fmla="*/ 277 h 503"/>
              <a:gd name="T4" fmla="*/ 480 w 567"/>
              <a:gd name="T5" fmla="*/ 277 h 503"/>
              <a:gd name="T6" fmla="*/ 480 w 567"/>
              <a:gd name="T7" fmla="*/ 277 h 503"/>
              <a:gd name="T8" fmla="*/ 283 w 567"/>
              <a:gd name="T9" fmla="*/ 459 h 503"/>
              <a:gd name="T10" fmla="*/ 85 w 567"/>
              <a:gd name="T11" fmla="*/ 276 h 503"/>
              <a:gd name="T12" fmla="*/ 49 w 567"/>
              <a:gd name="T13" fmla="*/ 190 h 503"/>
              <a:gd name="T14" fmla="*/ 86 w 567"/>
              <a:gd name="T15" fmla="*/ 103 h 503"/>
              <a:gd name="T16" fmla="*/ 160 w 567"/>
              <a:gd name="T17" fmla="*/ 66 h 503"/>
              <a:gd name="T18" fmla="*/ 261 w 567"/>
              <a:gd name="T19" fmla="*/ 115 h 503"/>
              <a:gd name="T20" fmla="*/ 261 w 567"/>
              <a:gd name="T21" fmla="*/ 115 h 503"/>
              <a:gd name="T22" fmla="*/ 283 w 567"/>
              <a:gd name="T23" fmla="*/ 136 h 503"/>
              <a:gd name="T24" fmla="*/ 305 w 567"/>
              <a:gd name="T25" fmla="*/ 115 h 503"/>
              <a:gd name="T26" fmla="*/ 305 w 567"/>
              <a:gd name="T27" fmla="*/ 115 h 503"/>
              <a:gd name="T28" fmla="*/ 406 w 567"/>
              <a:gd name="T29" fmla="*/ 67 h 503"/>
              <a:gd name="T30" fmla="*/ 480 w 567"/>
              <a:gd name="T31" fmla="*/ 103 h 503"/>
              <a:gd name="T32" fmla="*/ 517 w 567"/>
              <a:gd name="T33" fmla="*/ 190 h 503"/>
              <a:gd name="T34" fmla="*/ 480 w 567"/>
              <a:gd name="T35" fmla="*/ 277 h 503"/>
              <a:gd name="T36" fmla="*/ 504 w 567"/>
              <a:gd name="T37" fmla="*/ 79 h 503"/>
              <a:gd name="T38" fmla="*/ 504 w 567"/>
              <a:gd name="T39" fmla="*/ 79 h 503"/>
              <a:gd name="T40" fmla="*/ 504 w 567"/>
              <a:gd name="T41" fmla="*/ 79 h 503"/>
              <a:gd name="T42" fmla="*/ 504 w 567"/>
              <a:gd name="T43" fmla="*/ 79 h 503"/>
              <a:gd name="T44" fmla="*/ 283 w 567"/>
              <a:gd name="T45" fmla="*/ 91 h 503"/>
              <a:gd name="T46" fmla="*/ 62 w 567"/>
              <a:gd name="T47" fmla="*/ 79 h 503"/>
              <a:gd name="T48" fmla="*/ 62 w 567"/>
              <a:gd name="T49" fmla="*/ 304 h 503"/>
              <a:gd name="T50" fmla="*/ 283 w 567"/>
              <a:gd name="T51" fmla="*/ 502 h 503"/>
              <a:gd name="T52" fmla="*/ 504 w 567"/>
              <a:gd name="T53" fmla="*/ 304 h 503"/>
              <a:gd name="T54" fmla="*/ 504 w 567"/>
              <a:gd name="T55" fmla="*/ 79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67" h="503">
                <a:moveTo>
                  <a:pt x="480" y="277"/>
                </a:moveTo>
                <a:lnTo>
                  <a:pt x="480" y="277"/>
                </a:lnTo>
                <a:lnTo>
                  <a:pt x="480" y="277"/>
                </a:lnTo>
                <a:lnTo>
                  <a:pt x="480" y="277"/>
                </a:lnTo>
                <a:cubicBezTo>
                  <a:pt x="362" y="381"/>
                  <a:pt x="308" y="437"/>
                  <a:pt x="283" y="459"/>
                </a:cubicBezTo>
                <a:cubicBezTo>
                  <a:pt x="257" y="437"/>
                  <a:pt x="202" y="381"/>
                  <a:pt x="85" y="276"/>
                </a:cubicBezTo>
                <a:cubicBezTo>
                  <a:pt x="62" y="254"/>
                  <a:pt x="49" y="223"/>
                  <a:pt x="49" y="190"/>
                </a:cubicBezTo>
                <a:cubicBezTo>
                  <a:pt x="49" y="157"/>
                  <a:pt x="62" y="126"/>
                  <a:pt x="86" y="103"/>
                </a:cubicBezTo>
                <a:cubicBezTo>
                  <a:pt x="111" y="78"/>
                  <a:pt x="135" y="66"/>
                  <a:pt x="160" y="66"/>
                </a:cubicBezTo>
                <a:cubicBezTo>
                  <a:pt x="190" y="66"/>
                  <a:pt x="224" y="83"/>
                  <a:pt x="261" y="115"/>
                </a:cubicBezTo>
                <a:lnTo>
                  <a:pt x="261" y="115"/>
                </a:lnTo>
                <a:lnTo>
                  <a:pt x="283" y="136"/>
                </a:lnTo>
                <a:lnTo>
                  <a:pt x="305" y="115"/>
                </a:lnTo>
                <a:lnTo>
                  <a:pt x="305" y="115"/>
                </a:lnTo>
                <a:cubicBezTo>
                  <a:pt x="342" y="83"/>
                  <a:pt x="375" y="67"/>
                  <a:pt x="406" y="67"/>
                </a:cubicBezTo>
                <a:cubicBezTo>
                  <a:pt x="431" y="67"/>
                  <a:pt x="456" y="78"/>
                  <a:pt x="480" y="103"/>
                </a:cubicBezTo>
                <a:cubicBezTo>
                  <a:pt x="504" y="126"/>
                  <a:pt x="517" y="157"/>
                  <a:pt x="517" y="190"/>
                </a:cubicBezTo>
                <a:cubicBezTo>
                  <a:pt x="517" y="223"/>
                  <a:pt x="504" y="254"/>
                  <a:pt x="480" y="277"/>
                </a:cubicBezTo>
                <a:close/>
                <a:moveTo>
                  <a:pt x="504" y="79"/>
                </a:moveTo>
                <a:lnTo>
                  <a:pt x="504" y="79"/>
                </a:lnTo>
                <a:lnTo>
                  <a:pt x="504" y="79"/>
                </a:lnTo>
                <a:lnTo>
                  <a:pt x="504" y="79"/>
                </a:lnTo>
                <a:cubicBezTo>
                  <a:pt x="425" y="0"/>
                  <a:pt x="346" y="35"/>
                  <a:pt x="283" y="91"/>
                </a:cubicBezTo>
                <a:cubicBezTo>
                  <a:pt x="220" y="35"/>
                  <a:pt x="142" y="0"/>
                  <a:pt x="62" y="79"/>
                </a:cubicBezTo>
                <a:cubicBezTo>
                  <a:pt x="0" y="142"/>
                  <a:pt x="0" y="242"/>
                  <a:pt x="62" y="304"/>
                </a:cubicBezTo>
                <a:cubicBezTo>
                  <a:pt x="283" y="502"/>
                  <a:pt x="283" y="502"/>
                  <a:pt x="283" y="502"/>
                </a:cubicBezTo>
                <a:cubicBezTo>
                  <a:pt x="283" y="502"/>
                  <a:pt x="283" y="502"/>
                  <a:pt x="504" y="304"/>
                </a:cubicBezTo>
                <a:cubicBezTo>
                  <a:pt x="566" y="242"/>
                  <a:pt x="566" y="142"/>
                  <a:pt x="504" y="7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4258864" y="2339957"/>
            <a:ext cx="195263" cy="187325"/>
          </a:xfrm>
          <a:custGeom>
            <a:avLst/>
            <a:gdLst>
              <a:gd name="T0" fmla="*/ 387 w 541"/>
              <a:gd name="T1" fmla="*/ 323 h 521"/>
              <a:gd name="T2" fmla="*/ 387 w 541"/>
              <a:gd name="T3" fmla="*/ 323 h 521"/>
              <a:gd name="T4" fmla="*/ 387 w 541"/>
              <a:gd name="T5" fmla="*/ 323 h 521"/>
              <a:gd name="T6" fmla="*/ 414 w 541"/>
              <a:gd name="T7" fmla="*/ 486 h 521"/>
              <a:gd name="T8" fmla="*/ 270 w 541"/>
              <a:gd name="T9" fmla="*/ 411 h 521"/>
              <a:gd name="T10" fmla="*/ 126 w 541"/>
              <a:gd name="T11" fmla="*/ 486 h 521"/>
              <a:gd name="T12" fmla="*/ 153 w 541"/>
              <a:gd name="T13" fmla="*/ 323 h 521"/>
              <a:gd name="T14" fmla="*/ 36 w 541"/>
              <a:gd name="T15" fmla="*/ 204 h 521"/>
              <a:gd name="T16" fmla="*/ 199 w 541"/>
              <a:gd name="T17" fmla="*/ 182 h 521"/>
              <a:gd name="T18" fmla="*/ 270 w 541"/>
              <a:gd name="T19" fmla="*/ 34 h 521"/>
              <a:gd name="T20" fmla="*/ 342 w 541"/>
              <a:gd name="T21" fmla="*/ 182 h 521"/>
              <a:gd name="T22" fmla="*/ 504 w 541"/>
              <a:gd name="T23" fmla="*/ 204 h 521"/>
              <a:gd name="T24" fmla="*/ 387 w 541"/>
              <a:gd name="T25" fmla="*/ 323 h 521"/>
              <a:gd name="T26" fmla="*/ 536 w 541"/>
              <a:gd name="T27" fmla="*/ 194 h 521"/>
              <a:gd name="T28" fmla="*/ 536 w 541"/>
              <a:gd name="T29" fmla="*/ 194 h 521"/>
              <a:gd name="T30" fmla="*/ 536 w 541"/>
              <a:gd name="T31" fmla="*/ 194 h 521"/>
              <a:gd name="T32" fmla="*/ 536 w 541"/>
              <a:gd name="T33" fmla="*/ 194 h 521"/>
              <a:gd name="T34" fmla="*/ 505 w 541"/>
              <a:gd name="T35" fmla="*/ 168 h 521"/>
              <a:gd name="T36" fmla="*/ 505 w 541"/>
              <a:gd name="T37" fmla="*/ 168 h 521"/>
              <a:gd name="T38" fmla="*/ 366 w 541"/>
              <a:gd name="T39" fmla="*/ 148 h 521"/>
              <a:gd name="T40" fmla="*/ 305 w 541"/>
              <a:gd name="T41" fmla="*/ 22 h 521"/>
              <a:gd name="T42" fmla="*/ 305 w 541"/>
              <a:gd name="T43" fmla="*/ 22 h 521"/>
              <a:gd name="T44" fmla="*/ 270 w 541"/>
              <a:gd name="T45" fmla="*/ 0 h 521"/>
              <a:gd name="T46" fmla="*/ 235 w 541"/>
              <a:gd name="T47" fmla="*/ 22 h 521"/>
              <a:gd name="T48" fmla="*/ 235 w 541"/>
              <a:gd name="T49" fmla="*/ 22 h 521"/>
              <a:gd name="T50" fmla="*/ 175 w 541"/>
              <a:gd name="T51" fmla="*/ 148 h 521"/>
              <a:gd name="T52" fmla="*/ 36 w 541"/>
              <a:gd name="T53" fmla="*/ 168 h 521"/>
              <a:gd name="T54" fmla="*/ 36 w 541"/>
              <a:gd name="T55" fmla="*/ 168 h 521"/>
              <a:gd name="T56" fmla="*/ 5 w 541"/>
              <a:gd name="T57" fmla="*/ 194 h 521"/>
              <a:gd name="T58" fmla="*/ 14 w 541"/>
              <a:gd name="T59" fmla="*/ 232 h 521"/>
              <a:gd name="T60" fmla="*/ 14 w 541"/>
              <a:gd name="T61" fmla="*/ 232 h 521"/>
              <a:gd name="T62" fmla="*/ 116 w 541"/>
              <a:gd name="T63" fmla="*/ 334 h 521"/>
              <a:gd name="T64" fmla="*/ 92 w 541"/>
              <a:gd name="T65" fmla="*/ 475 h 521"/>
              <a:gd name="T66" fmla="*/ 92 w 541"/>
              <a:gd name="T67" fmla="*/ 475 h 521"/>
              <a:gd name="T68" fmla="*/ 108 w 541"/>
              <a:gd name="T69" fmla="*/ 512 h 521"/>
              <a:gd name="T70" fmla="*/ 130 w 541"/>
              <a:gd name="T71" fmla="*/ 520 h 521"/>
              <a:gd name="T72" fmla="*/ 149 w 541"/>
              <a:gd name="T73" fmla="*/ 515 h 521"/>
              <a:gd name="T74" fmla="*/ 149 w 541"/>
              <a:gd name="T75" fmla="*/ 515 h 521"/>
              <a:gd name="T76" fmla="*/ 270 w 541"/>
              <a:gd name="T77" fmla="*/ 451 h 521"/>
              <a:gd name="T78" fmla="*/ 392 w 541"/>
              <a:gd name="T79" fmla="*/ 515 h 521"/>
              <a:gd name="T80" fmla="*/ 392 w 541"/>
              <a:gd name="T81" fmla="*/ 515 h 521"/>
              <a:gd name="T82" fmla="*/ 410 w 541"/>
              <a:gd name="T83" fmla="*/ 520 h 521"/>
              <a:gd name="T84" fmla="*/ 433 w 541"/>
              <a:gd name="T85" fmla="*/ 512 h 521"/>
              <a:gd name="T86" fmla="*/ 449 w 541"/>
              <a:gd name="T87" fmla="*/ 475 h 521"/>
              <a:gd name="T88" fmla="*/ 449 w 541"/>
              <a:gd name="T89" fmla="*/ 475 h 521"/>
              <a:gd name="T90" fmla="*/ 425 w 541"/>
              <a:gd name="T91" fmla="*/ 334 h 521"/>
              <a:gd name="T92" fmla="*/ 527 w 541"/>
              <a:gd name="T93" fmla="*/ 232 h 521"/>
              <a:gd name="T94" fmla="*/ 527 w 541"/>
              <a:gd name="T95" fmla="*/ 232 h 521"/>
              <a:gd name="T96" fmla="*/ 536 w 541"/>
              <a:gd name="T97" fmla="*/ 194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1" h="521">
                <a:moveTo>
                  <a:pt x="387" y="323"/>
                </a:moveTo>
                <a:lnTo>
                  <a:pt x="387" y="323"/>
                </a:lnTo>
                <a:lnTo>
                  <a:pt x="387" y="323"/>
                </a:lnTo>
                <a:lnTo>
                  <a:pt x="414" y="486"/>
                </a:lnTo>
                <a:lnTo>
                  <a:pt x="270" y="411"/>
                </a:lnTo>
                <a:lnTo>
                  <a:pt x="126" y="486"/>
                </a:lnTo>
                <a:lnTo>
                  <a:pt x="153" y="323"/>
                </a:lnTo>
                <a:lnTo>
                  <a:pt x="36" y="204"/>
                </a:lnTo>
                <a:lnTo>
                  <a:pt x="199" y="182"/>
                </a:lnTo>
                <a:lnTo>
                  <a:pt x="270" y="34"/>
                </a:lnTo>
                <a:lnTo>
                  <a:pt x="342" y="182"/>
                </a:lnTo>
                <a:lnTo>
                  <a:pt x="504" y="204"/>
                </a:lnTo>
                <a:lnTo>
                  <a:pt x="387" y="323"/>
                </a:lnTo>
                <a:close/>
                <a:moveTo>
                  <a:pt x="536" y="194"/>
                </a:moveTo>
                <a:lnTo>
                  <a:pt x="536" y="194"/>
                </a:lnTo>
                <a:lnTo>
                  <a:pt x="536" y="194"/>
                </a:lnTo>
                <a:lnTo>
                  <a:pt x="536" y="194"/>
                </a:lnTo>
                <a:cubicBezTo>
                  <a:pt x="531" y="180"/>
                  <a:pt x="519" y="170"/>
                  <a:pt x="505" y="168"/>
                </a:cubicBezTo>
                <a:lnTo>
                  <a:pt x="505" y="168"/>
                </a:lnTo>
                <a:lnTo>
                  <a:pt x="366" y="148"/>
                </a:lnTo>
                <a:lnTo>
                  <a:pt x="305" y="22"/>
                </a:lnTo>
                <a:lnTo>
                  <a:pt x="305" y="22"/>
                </a:lnTo>
                <a:cubicBezTo>
                  <a:pt x="299" y="9"/>
                  <a:pt x="285" y="0"/>
                  <a:pt x="270" y="0"/>
                </a:cubicBezTo>
                <a:cubicBezTo>
                  <a:pt x="255" y="0"/>
                  <a:pt x="242" y="9"/>
                  <a:pt x="235" y="22"/>
                </a:cubicBezTo>
                <a:lnTo>
                  <a:pt x="235" y="22"/>
                </a:lnTo>
                <a:lnTo>
                  <a:pt x="175" y="148"/>
                </a:lnTo>
                <a:lnTo>
                  <a:pt x="36" y="168"/>
                </a:lnTo>
                <a:lnTo>
                  <a:pt x="36" y="168"/>
                </a:lnTo>
                <a:cubicBezTo>
                  <a:pt x="21" y="170"/>
                  <a:pt x="9" y="180"/>
                  <a:pt x="5" y="194"/>
                </a:cubicBezTo>
                <a:cubicBezTo>
                  <a:pt x="0" y="207"/>
                  <a:pt x="3" y="222"/>
                  <a:pt x="14" y="232"/>
                </a:cubicBezTo>
                <a:lnTo>
                  <a:pt x="14" y="232"/>
                </a:lnTo>
                <a:lnTo>
                  <a:pt x="116" y="334"/>
                </a:lnTo>
                <a:lnTo>
                  <a:pt x="92" y="475"/>
                </a:lnTo>
                <a:lnTo>
                  <a:pt x="92" y="475"/>
                </a:lnTo>
                <a:cubicBezTo>
                  <a:pt x="90" y="490"/>
                  <a:pt x="95" y="504"/>
                  <a:pt x="108" y="512"/>
                </a:cubicBezTo>
                <a:cubicBezTo>
                  <a:pt x="114" y="517"/>
                  <a:pt x="122" y="520"/>
                  <a:pt x="130" y="520"/>
                </a:cubicBezTo>
                <a:cubicBezTo>
                  <a:pt x="136" y="520"/>
                  <a:pt x="143" y="518"/>
                  <a:pt x="149" y="515"/>
                </a:cubicBezTo>
                <a:lnTo>
                  <a:pt x="149" y="515"/>
                </a:lnTo>
                <a:lnTo>
                  <a:pt x="270" y="451"/>
                </a:lnTo>
                <a:lnTo>
                  <a:pt x="392" y="515"/>
                </a:lnTo>
                <a:lnTo>
                  <a:pt x="392" y="515"/>
                </a:lnTo>
                <a:cubicBezTo>
                  <a:pt x="397" y="518"/>
                  <a:pt x="404" y="520"/>
                  <a:pt x="410" y="520"/>
                </a:cubicBezTo>
                <a:cubicBezTo>
                  <a:pt x="418" y="520"/>
                  <a:pt x="426" y="517"/>
                  <a:pt x="433" y="512"/>
                </a:cubicBezTo>
                <a:cubicBezTo>
                  <a:pt x="445" y="504"/>
                  <a:pt x="451" y="490"/>
                  <a:pt x="449" y="475"/>
                </a:cubicBezTo>
                <a:lnTo>
                  <a:pt x="449" y="475"/>
                </a:lnTo>
                <a:lnTo>
                  <a:pt x="425" y="334"/>
                </a:lnTo>
                <a:lnTo>
                  <a:pt x="527" y="232"/>
                </a:lnTo>
                <a:lnTo>
                  <a:pt x="527" y="232"/>
                </a:lnTo>
                <a:cubicBezTo>
                  <a:pt x="537" y="222"/>
                  <a:pt x="540" y="207"/>
                  <a:pt x="536" y="1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3747689" y="2339957"/>
            <a:ext cx="144463" cy="193675"/>
          </a:xfrm>
          <a:custGeom>
            <a:avLst/>
            <a:gdLst>
              <a:gd name="T0" fmla="*/ 250 w 402"/>
              <a:gd name="T1" fmla="*/ 361 h 537"/>
              <a:gd name="T2" fmla="*/ 250 w 402"/>
              <a:gd name="T3" fmla="*/ 361 h 537"/>
              <a:gd name="T4" fmla="*/ 250 w 402"/>
              <a:gd name="T5" fmla="*/ 361 h 537"/>
              <a:gd name="T6" fmla="*/ 250 w 402"/>
              <a:gd name="T7" fmla="*/ 402 h 537"/>
              <a:gd name="T8" fmla="*/ 151 w 402"/>
              <a:gd name="T9" fmla="*/ 402 h 537"/>
              <a:gd name="T10" fmla="*/ 151 w 402"/>
              <a:gd name="T11" fmla="*/ 361 h 537"/>
              <a:gd name="T12" fmla="*/ 151 w 402"/>
              <a:gd name="T13" fmla="*/ 361 h 537"/>
              <a:gd name="T14" fmla="*/ 33 w 402"/>
              <a:gd name="T15" fmla="*/ 201 h 537"/>
              <a:gd name="T16" fmla="*/ 200 w 402"/>
              <a:gd name="T17" fmla="*/ 34 h 537"/>
              <a:gd name="T18" fmla="*/ 368 w 402"/>
              <a:gd name="T19" fmla="*/ 201 h 537"/>
              <a:gd name="T20" fmla="*/ 250 w 402"/>
              <a:gd name="T21" fmla="*/ 361 h 537"/>
              <a:gd name="T22" fmla="*/ 250 w 402"/>
              <a:gd name="T23" fmla="*/ 486 h 537"/>
              <a:gd name="T24" fmla="*/ 250 w 402"/>
              <a:gd name="T25" fmla="*/ 486 h 537"/>
              <a:gd name="T26" fmla="*/ 250 w 402"/>
              <a:gd name="T27" fmla="*/ 486 h 537"/>
              <a:gd name="T28" fmla="*/ 250 w 402"/>
              <a:gd name="T29" fmla="*/ 486 h 537"/>
              <a:gd name="T30" fmla="*/ 234 w 402"/>
              <a:gd name="T31" fmla="*/ 503 h 537"/>
              <a:gd name="T32" fmla="*/ 234 w 402"/>
              <a:gd name="T33" fmla="*/ 503 h 537"/>
              <a:gd name="T34" fmla="*/ 167 w 402"/>
              <a:gd name="T35" fmla="*/ 503 h 537"/>
              <a:gd name="T36" fmla="*/ 167 w 402"/>
              <a:gd name="T37" fmla="*/ 503 h 537"/>
              <a:gd name="T38" fmla="*/ 151 w 402"/>
              <a:gd name="T39" fmla="*/ 486 h 537"/>
              <a:gd name="T40" fmla="*/ 151 w 402"/>
              <a:gd name="T41" fmla="*/ 486 h 537"/>
              <a:gd name="T42" fmla="*/ 151 w 402"/>
              <a:gd name="T43" fmla="*/ 452 h 537"/>
              <a:gd name="T44" fmla="*/ 151 w 402"/>
              <a:gd name="T45" fmla="*/ 452 h 537"/>
              <a:gd name="T46" fmla="*/ 167 w 402"/>
              <a:gd name="T47" fmla="*/ 436 h 537"/>
              <a:gd name="T48" fmla="*/ 167 w 402"/>
              <a:gd name="T49" fmla="*/ 436 h 537"/>
              <a:gd name="T50" fmla="*/ 234 w 402"/>
              <a:gd name="T51" fmla="*/ 436 h 537"/>
              <a:gd name="T52" fmla="*/ 234 w 402"/>
              <a:gd name="T53" fmla="*/ 436 h 537"/>
              <a:gd name="T54" fmla="*/ 250 w 402"/>
              <a:gd name="T55" fmla="*/ 452 h 537"/>
              <a:gd name="T56" fmla="*/ 250 w 402"/>
              <a:gd name="T57" fmla="*/ 452 h 537"/>
              <a:gd name="T58" fmla="*/ 250 w 402"/>
              <a:gd name="T59" fmla="*/ 486 h 537"/>
              <a:gd name="T60" fmla="*/ 200 w 402"/>
              <a:gd name="T61" fmla="*/ 0 h 537"/>
              <a:gd name="T62" fmla="*/ 200 w 402"/>
              <a:gd name="T63" fmla="*/ 0 h 537"/>
              <a:gd name="T64" fmla="*/ 200 w 402"/>
              <a:gd name="T65" fmla="*/ 0 h 537"/>
              <a:gd name="T66" fmla="*/ 200 w 402"/>
              <a:gd name="T67" fmla="*/ 0 h 537"/>
              <a:gd name="T68" fmla="*/ 0 w 402"/>
              <a:gd name="T69" fmla="*/ 201 h 537"/>
              <a:gd name="T70" fmla="*/ 117 w 402"/>
              <a:gd name="T71" fmla="*/ 384 h 537"/>
              <a:gd name="T72" fmla="*/ 117 w 402"/>
              <a:gd name="T73" fmla="*/ 384 h 537"/>
              <a:gd name="T74" fmla="*/ 117 w 402"/>
              <a:gd name="T75" fmla="*/ 503 h 537"/>
              <a:gd name="T76" fmla="*/ 117 w 402"/>
              <a:gd name="T77" fmla="*/ 503 h 537"/>
              <a:gd name="T78" fmla="*/ 151 w 402"/>
              <a:gd name="T79" fmla="*/ 536 h 537"/>
              <a:gd name="T80" fmla="*/ 151 w 402"/>
              <a:gd name="T81" fmla="*/ 536 h 537"/>
              <a:gd name="T82" fmla="*/ 250 w 402"/>
              <a:gd name="T83" fmla="*/ 536 h 537"/>
              <a:gd name="T84" fmla="*/ 250 w 402"/>
              <a:gd name="T85" fmla="*/ 536 h 537"/>
              <a:gd name="T86" fmla="*/ 284 w 402"/>
              <a:gd name="T87" fmla="*/ 503 h 537"/>
              <a:gd name="T88" fmla="*/ 284 w 402"/>
              <a:gd name="T89" fmla="*/ 503 h 537"/>
              <a:gd name="T90" fmla="*/ 284 w 402"/>
              <a:gd name="T91" fmla="*/ 384 h 537"/>
              <a:gd name="T92" fmla="*/ 284 w 402"/>
              <a:gd name="T93" fmla="*/ 384 h 537"/>
              <a:gd name="T94" fmla="*/ 401 w 402"/>
              <a:gd name="T95" fmla="*/ 201 h 537"/>
              <a:gd name="T96" fmla="*/ 200 w 402"/>
              <a:gd name="T97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2" h="537">
                <a:moveTo>
                  <a:pt x="250" y="361"/>
                </a:moveTo>
                <a:lnTo>
                  <a:pt x="250" y="361"/>
                </a:lnTo>
                <a:lnTo>
                  <a:pt x="250" y="361"/>
                </a:lnTo>
                <a:lnTo>
                  <a:pt x="250" y="402"/>
                </a:lnTo>
                <a:lnTo>
                  <a:pt x="151" y="402"/>
                </a:lnTo>
                <a:lnTo>
                  <a:pt x="151" y="361"/>
                </a:lnTo>
                <a:lnTo>
                  <a:pt x="151" y="361"/>
                </a:lnTo>
                <a:cubicBezTo>
                  <a:pt x="82" y="340"/>
                  <a:pt x="33" y="276"/>
                  <a:pt x="33" y="201"/>
                </a:cubicBezTo>
                <a:cubicBezTo>
                  <a:pt x="33" y="109"/>
                  <a:pt x="108" y="34"/>
                  <a:pt x="200" y="34"/>
                </a:cubicBezTo>
                <a:cubicBezTo>
                  <a:pt x="293" y="34"/>
                  <a:pt x="368" y="109"/>
                  <a:pt x="368" y="201"/>
                </a:cubicBezTo>
                <a:cubicBezTo>
                  <a:pt x="368" y="276"/>
                  <a:pt x="319" y="340"/>
                  <a:pt x="250" y="361"/>
                </a:cubicBezTo>
                <a:close/>
                <a:moveTo>
                  <a:pt x="250" y="486"/>
                </a:moveTo>
                <a:lnTo>
                  <a:pt x="250" y="486"/>
                </a:lnTo>
                <a:lnTo>
                  <a:pt x="250" y="486"/>
                </a:lnTo>
                <a:lnTo>
                  <a:pt x="250" y="486"/>
                </a:lnTo>
                <a:cubicBezTo>
                  <a:pt x="250" y="495"/>
                  <a:pt x="243" y="503"/>
                  <a:pt x="234" y="503"/>
                </a:cubicBezTo>
                <a:lnTo>
                  <a:pt x="234" y="503"/>
                </a:lnTo>
                <a:lnTo>
                  <a:pt x="167" y="503"/>
                </a:lnTo>
                <a:lnTo>
                  <a:pt x="167" y="503"/>
                </a:lnTo>
                <a:cubicBezTo>
                  <a:pt x="158" y="503"/>
                  <a:pt x="151" y="495"/>
                  <a:pt x="151" y="486"/>
                </a:cubicBezTo>
                <a:lnTo>
                  <a:pt x="151" y="486"/>
                </a:lnTo>
                <a:lnTo>
                  <a:pt x="151" y="452"/>
                </a:lnTo>
                <a:lnTo>
                  <a:pt x="151" y="452"/>
                </a:lnTo>
                <a:cubicBezTo>
                  <a:pt x="151" y="443"/>
                  <a:pt x="158" y="436"/>
                  <a:pt x="167" y="436"/>
                </a:cubicBezTo>
                <a:lnTo>
                  <a:pt x="167" y="436"/>
                </a:lnTo>
                <a:lnTo>
                  <a:pt x="234" y="436"/>
                </a:lnTo>
                <a:lnTo>
                  <a:pt x="234" y="436"/>
                </a:lnTo>
                <a:cubicBezTo>
                  <a:pt x="243" y="436"/>
                  <a:pt x="250" y="443"/>
                  <a:pt x="250" y="452"/>
                </a:cubicBezTo>
                <a:lnTo>
                  <a:pt x="250" y="452"/>
                </a:lnTo>
                <a:lnTo>
                  <a:pt x="250" y="486"/>
                </a:lnTo>
                <a:close/>
                <a:moveTo>
                  <a:pt x="200" y="0"/>
                </a:moveTo>
                <a:lnTo>
                  <a:pt x="200" y="0"/>
                </a:lnTo>
                <a:lnTo>
                  <a:pt x="200" y="0"/>
                </a:lnTo>
                <a:lnTo>
                  <a:pt x="200" y="0"/>
                </a:lnTo>
                <a:cubicBezTo>
                  <a:pt x="89" y="0"/>
                  <a:pt x="0" y="90"/>
                  <a:pt x="0" y="201"/>
                </a:cubicBezTo>
                <a:cubicBezTo>
                  <a:pt x="0" y="282"/>
                  <a:pt x="48" y="352"/>
                  <a:pt x="117" y="384"/>
                </a:cubicBezTo>
                <a:lnTo>
                  <a:pt x="117" y="384"/>
                </a:lnTo>
                <a:lnTo>
                  <a:pt x="117" y="503"/>
                </a:lnTo>
                <a:lnTo>
                  <a:pt x="117" y="503"/>
                </a:lnTo>
                <a:cubicBezTo>
                  <a:pt x="117" y="521"/>
                  <a:pt x="131" y="536"/>
                  <a:pt x="151" y="536"/>
                </a:cubicBezTo>
                <a:lnTo>
                  <a:pt x="151" y="536"/>
                </a:lnTo>
                <a:lnTo>
                  <a:pt x="250" y="536"/>
                </a:lnTo>
                <a:lnTo>
                  <a:pt x="250" y="536"/>
                </a:lnTo>
                <a:cubicBezTo>
                  <a:pt x="270" y="536"/>
                  <a:pt x="284" y="521"/>
                  <a:pt x="284" y="503"/>
                </a:cubicBezTo>
                <a:lnTo>
                  <a:pt x="284" y="503"/>
                </a:lnTo>
                <a:lnTo>
                  <a:pt x="284" y="384"/>
                </a:lnTo>
                <a:lnTo>
                  <a:pt x="284" y="384"/>
                </a:lnTo>
                <a:cubicBezTo>
                  <a:pt x="353" y="352"/>
                  <a:pt x="401" y="282"/>
                  <a:pt x="401" y="201"/>
                </a:cubicBezTo>
                <a:cubicBezTo>
                  <a:pt x="401" y="90"/>
                  <a:pt x="312" y="0"/>
                  <a:pt x="200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5868589" y="1839894"/>
            <a:ext cx="193675" cy="120650"/>
          </a:xfrm>
          <a:custGeom>
            <a:avLst/>
            <a:gdLst>
              <a:gd name="T0" fmla="*/ 368 w 537"/>
              <a:gd name="T1" fmla="*/ 301 h 336"/>
              <a:gd name="T2" fmla="*/ 368 w 537"/>
              <a:gd name="T3" fmla="*/ 301 h 336"/>
              <a:gd name="T4" fmla="*/ 368 w 537"/>
              <a:gd name="T5" fmla="*/ 301 h 336"/>
              <a:gd name="T6" fmla="*/ 167 w 537"/>
              <a:gd name="T7" fmla="*/ 301 h 336"/>
              <a:gd name="T8" fmla="*/ 167 w 537"/>
              <a:gd name="T9" fmla="*/ 301 h 336"/>
              <a:gd name="T10" fmla="*/ 33 w 537"/>
              <a:gd name="T11" fmla="*/ 168 h 336"/>
              <a:gd name="T12" fmla="*/ 167 w 537"/>
              <a:gd name="T13" fmla="*/ 33 h 336"/>
              <a:gd name="T14" fmla="*/ 167 w 537"/>
              <a:gd name="T15" fmla="*/ 33 h 336"/>
              <a:gd name="T16" fmla="*/ 368 w 537"/>
              <a:gd name="T17" fmla="*/ 33 h 336"/>
              <a:gd name="T18" fmla="*/ 368 w 537"/>
              <a:gd name="T19" fmla="*/ 33 h 336"/>
              <a:gd name="T20" fmla="*/ 502 w 537"/>
              <a:gd name="T21" fmla="*/ 168 h 336"/>
              <a:gd name="T22" fmla="*/ 368 w 537"/>
              <a:gd name="T23" fmla="*/ 301 h 336"/>
              <a:gd name="T24" fmla="*/ 368 w 537"/>
              <a:gd name="T25" fmla="*/ 0 h 336"/>
              <a:gd name="T26" fmla="*/ 368 w 537"/>
              <a:gd name="T27" fmla="*/ 0 h 336"/>
              <a:gd name="T28" fmla="*/ 368 w 537"/>
              <a:gd name="T29" fmla="*/ 0 h 336"/>
              <a:gd name="T30" fmla="*/ 167 w 537"/>
              <a:gd name="T31" fmla="*/ 0 h 336"/>
              <a:gd name="T32" fmla="*/ 167 w 537"/>
              <a:gd name="T33" fmla="*/ 0 h 336"/>
              <a:gd name="T34" fmla="*/ 0 w 537"/>
              <a:gd name="T35" fmla="*/ 168 h 336"/>
              <a:gd name="T36" fmla="*/ 167 w 537"/>
              <a:gd name="T37" fmla="*/ 335 h 336"/>
              <a:gd name="T38" fmla="*/ 167 w 537"/>
              <a:gd name="T39" fmla="*/ 335 h 336"/>
              <a:gd name="T40" fmla="*/ 368 w 537"/>
              <a:gd name="T41" fmla="*/ 335 h 336"/>
              <a:gd name="T42" fmla="*/ 368 w 537"/>
              <a:gd name="T43" fmla="*/ 335 h 336"/>
              <a:gd name="T44" fmla="*/ 536 w 537"/>
              <a:gd name="T45" fmla="*/ 168 h 336"/>
              <a:gd name="T46" fmla="*/ 368 w 537"/>
              <a:gd name="T47" fmla="*/ 0 h 336"/>
              <a:gd name="T48" fmla="*/ 167 w 537"/>
              <a:gd name="T49" fmla="*/ 218 h 336"/>
              <a:gd name="T50" fmla="*/ 167 w 537"/>
              <a:gd name="T51" fmla="*/ 218 h 336"/>
              <a:gd name="T52" fmla="*/ 167 w 537"/>
              <a:gd name="T53" fmla="*/ 218 h 336"/>
              <a:gd name="T54" fmla="*/ 167 w 537"/>
              <a:gd name="T55" fmla="*/ 218 h 336"/>
              <a:gd name="T56" fmla="*/ 117 w 537"/>
              <a:gd name="T57" fmla="*/ 168 h 336"/>
              <a:gd name="T58" fmla="*/ 167 w 537"/>
              <a:gd name="T59" fmla="*/ 117 h 336"/>
              <a:gd name="T60" fmla="*/ 217 w 537"/>
              <a:gd name="T61" fmla="*/ 168 h 336"/>
              <a:gd name="T62" fmla="*/ 167 w 537"/>
              <a:gd name="T63" fmla="*/ 218 h 336"/>
              <a:gd name="T64" fmla="*/ 167 w 537"/>
              <a:gd name="T65" fmla="*/ 84 h 336"/>
              <a:gd name="T66" fmla="*/ 167 w 537"/>
              <a:gd name="T67" fmla="*/ 84 h 336"/>
              <a:gd name="T68" fmla="*/ 167 w 537"/>
              <a:gd name="T69" fmla="*/ 84 h 336"/>
              <a:gd name="T70" fmla="*/ 167 w 537"/>
              <a:gd name="T71" fmla="*/ 84 h 336"/>
              <a:gd name="T72" fmla="*/ 84 w 537"/>
              <a:gd name="T73" fmla="*/ 168 h 336"/>
              <a:gd name="T74" fmla="*/ 167 w 537"/>
              <a:gd name="T75" fmla="*/ 251 h 336"/>
              <a:gd name="T76" fmla="*/ 250 w 537"/>
              <a:gd name="T77" fmla="*/ 168 h 336"/>
              <a:gd name="T78" fmla="*/ 167 w 537"/>
              <a:gd name="T79" fmla="*/ 84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7" h="336">
                <a:moveTo>
                  <a:pt x="368" y="301"/>
                </a:moveTo>
                <a:lnTo>
                  <a:pt x="368" y="301"/>
                </a:lnTo>
                <a:lnTo>
                  <a:pt x="368" y="301"/>
                </a:lnTo>
                <a:lnTo>
                  <a:pt x="167" y="301"/>
                </a:lnTo>
                <a:lnTo>
                  <a:pt x="167" y="301"/>
                </a:lnTo>
                <a:cubicBezTo>
                  <a:pt x="93" y="301"/>
                  <a:pt x="33" y="242"/>
                  <a:pt x="33" y="168"/>
                </a:cubicBezTo>
                <a:cubicBezTo>
                  <a:pt x="33" y="94"/>
                  <a:pt x="93" y="33"/>
                  <a:pt x="167" y="33"/>
                </a:cubicBezTo>
                <a:lnTo>
                  <a:pt x="167" y="33"/>
                </a:lnTo>
                <a:lnTo>
                  <a:pt x="368" y="33"/>
                </a:lnTo>
                <a:lnTo>
                  <a:pt x="368" y="33"/>
                </a:lnTo>
                <a:cubicBezTo>
                  <a:pt x="442" y="33"/>
                  <a:pt x="502" y="94"/>
                  <a:pt x="502" y="168"/>
                </a:cubicBezTo>
                <a:cubicBezTo>
                  <a:pt x="502" y="242"/>
                  <a:pt x="442" y="301"/>
                  <a:pt x="368" y="301"/>
                </a:cubicBezTo>
                <a:close/>
                <a:moveTo>
                  <a:pt x="368" y="0"/>
                </a:moveTo>
                <a:lnTo>
                  <a:pt x="368" y="0"/>
                </a:lnTo>
                <a:lnTo>
                  <a:pt x="368" y="0"/>
                </a:lnTo>
                <a:lnTo>
                  <a:pt x="167" y="0"/>
                </a:lnTo>
                <a:lnTo>
                  <a:pt x="167" y="0"/>
                </a:lnTo>
                <a:cubicBezTo>
                  <a:pt x="74" y="0"/>
                  <a:pt x="0" y="75"/>
                  <a:pt x="0" y="168"/>
                </a:cubicBezTo>
                <a:cubicBezTo>
                  <a:pt x="0" y="260"/>
                  <a:pt x="74" y="335"/>
                  <a:pt x="167" y="335"/>
                </a:cubicBezTo>
                <a:lnTo>
                  <a:pt x="167" y="335"/>
                </a:lnTo>
                <a:lnTo>
                  <a:pt x="368" y="335"/>
                </a:lnTo>
                <a:lnTo>
                  <a:pt x="368" y="335"/>
                </a:lnTo>
                <a:cubicBezTo>
                  <a:pt x="460" y="335"/>
                  <a:pt x="536" y="260"/>
                  <a:pt x="536" y="168"/>
                </a:cubicBezTo>
                <a:cubicBezTo>
                  <a:pt x="536" y="75"/>
                  <a:pt x="460" y="0"/>
                  <a:pt x="368" y="0"/>
                </a:cubicBezTo>
                <a:close/>
                <a:moveTo>
                  <a:pt x="167" y="218"/>
                </a:moveTo>
                <a:lnTo>
                  <a:pt x="167" y="218"/>
                </a:lnTo>
                <a:lnTo>
                  <a:pt x="167" y="218"/>
                </a:lnTo>
                <a:lnTo>
                  <a:pt x="167" y="218"/>
                </a:lnTo>
                <a:cubicBezTo>
                  <a:pt x="139" y="218"/>
                  <a:pt x="117" y="195"/>
                  <a:pt x="117" y="168"/>
                </a:cubicBezTo>
                <a:cubicBezTo>
                  <a:pt x="117" y="140"/>
                  <a:pt x="139" y="117"/>
                  <a:pt x="167" y="117"/>
                </a:cubicBezTo>
                <a:cubicBezTo>
                  <a:pt x="195" y="117"/>
                  <a:pt x="217" y="140"/>
                  <a:pt x="217" y="168"/>
                </a:cubicBezTo>
                <a:cubicBezTo>
                  <a:pt x="217" y="195"/>
                  <a:pt x="195" y="218"/>
                  <a:pt x="167" y="218"/>
                </a:cubicBezTo>
                <a:close/>
                <a:moveTo>
                  <a:pt x="167" y="84"/>
                </a:moveTo>
                <a:lnTo>
                  <a:pt x="167" y="84"/>
                </a:lnTo>
                <a:lnTo>
                  <a:pt x="167" y="84"/>
                </a:lnTo>
                <a:lnTo>
                  <a:pt x="167" y="84"/>
                </a:lnTo>
                <a:cubicBezTo>
                  <a:pt x="121" y="84"/>
                  <a:pt x="84" y="121"/>
                  <a:pt x="84" y="168"/>
                </a:cubicBezTo>
                <a:cubicBezTo>
                  <a:pt x="84" y="213"/>
                  <a:pt x="121" y="251"/>
                  <a:pt x="167" y="251"/>
                </a:cubicBezTo>
                <a:cubicBezTo>
                  <a:pt x="213" y="251"/>
                  <a:pt x="250" y="213"/>
                  <a:pt x="250" y="168"/>
                </a:cubicBezTo>
                <a:cubicBezTo>
                  <a:pt x="250" y="121"/>
                  <a:pt x="213" y="84"/>
                  <a:pt x="167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5332014" y="1804969"/>
            <a:ext cx="193675" cy="193675"/>
          </a:xfrm>
          <a:custGeom>
            <a:avLst/>
            <a:gdLst>
              <a:gd name="T0" fmla="*/ 150 w 536"/>
              <a:gd name="T1" fmla="*/ 68 h 537"/>
              <a:gd name="T2" fmla="*/ 150 w 536"/>
              <a:gd name="T3" fmla="*/ 101 h 537"/>
              <a:gd name="T4" fmla="*/ 83 w 536"/>
              <a:gd name="T5" fmla="*/ 68 h 537"/>
              <a:gd name="T6" fmla="*/ 83 w 536"/>
              <a:gd name="T7" fmla="*/ 68 h 537"/>
              <a:gd name="T8" fmla="*/ 100 w 536"/>
              <a:gd name="T9" fmla="*/ 84 h 537"/>
              <a:gd name="T10" fmla="*/ 217 w 536"/>
              <a:gd name="T11" fmla="*/ 68 h 537"/>
              <a:gd name="T12" fmla="*/ 201 w 536"/>
              <a:gd name="T13" fmla="*/ 84 h 537"/>
              <a:gd name="T14" fmla="*/ 217 w 536"/>
              <a:gd name="T15" fmla="*/ 68 h 537"/>
              <a:gd name="T16" fmla="*/ 502 w 536"/>
              <a:gd name="T17" fmla="*/ 134 h 537"/>
              <a:gd name="T18" fmla="*/ 33 w 536"/>
              <a:gd name="T19" fmla="*/ 68 h 537"/>
              <a:gd name="T20" fmla="*/ 468 w 536"/>
              <a:gd name="T21" fmla="*/ 34 h 537"/>
              <a:gd name="T22" fmla="*/ 502 w 536"/>
              <a:gd name="T23" fmla="*/ 68 h 537"/>
              <a:gd name="T24" fmla="*/ 502 w 536"/>
              <a:gd name="T25" fmla="*/ 470 h 537"/>
              <a:gd name="T26" fmla="*/ 468 w 536"/>
              <a:gd name="T27" fmla="*/ 503 h 537"/>
              <a:gd name="T28" fmla="*/ 66 w 536"/>
              <a:gd name="T29" fmla="*/ 503 h 537"/>
              <a:gd name="T30" fmla="*/ 33 w 536"/>
              <a:gd name="T31" fmla="*/ 168 h 537"/>
              <a:gd name="T32" fmla="*/ 485 w 536"/>
              <a:gd name="T33" fmla="*/ 0 h 537"/>
              <a:gd name="T34" fmla="*/ 50 w 536"/>
              <a:gd name="T35" fmla="*/ 0 h 537"/>
              <a:gd name="T36" fmla="*/ 0 w 536"/>
              <a:gd name="T37" fmla="*/ 51 h 537"/>
              <a:gd name="T38" fmla="*/ 50 w 536"/>
              <a:gd name="T39" fmla="*/ 536 h 537"/>
              <a:gd name="T40" fmla="*/ 485 w 536"/>
              <a:gd name="T41" fmla="*/ 536 h 537"/>
              <a:gd name="T42" fmla="*/ 535 w 536"/>
              <a:gd name="T43" fmla="*/ 51 h 537"/>
              <a:gd name="T44" fmla="*/ 356 w 536"/>
              <a:gd name="T45" fmla="*/ 398 h 537"/>
              <a:gd name="T46" fmla="*/ 356 w 536"/>
              <a:gd name="T47" fmla="*/ 398 h 537"/>
              <a:gd name="T48" fmla="*/ 428 w 536"/>
              <a:gd name="T49" fmla="*/ 349 h 537"/>
              <a:gd name="T50" fmla="*/ 432 w 536"/>
              <a:gd name="T51" fmla="*/ 346 h 537"/>
              <a:gd name="T52" fmla="*/ 432 w 536"/>
              <a:gd name="T53" fmla="*/ 346 h 537"/>
              <a:gd name="T54" fmla="*/ 431 w 536"/>
              <a:gd name="T55" fmla="*/ 326 h 537"/>
              <a:gd name="T56" fmla="*/ 356 w 536"/>
              <a:gd name="T57" fmla="*/ 273 h 537"/>
              <a:gd name="T58" fmla="*/ 397 w 536"/>
              <a:gd name="T59" fmla="*/ 335 h 537"/>
              <a:gd name="T60" fmla="*/ 356 w 536"/>
              <a:gd name="T61" fmla="*/ 398 h 537"/>
              <a:gd name="T62" fmla="*/ 103 w 536"/>
              <a:gd name="T63" fmla="*/ 346 h 537"/>
              <a:gd name="T64" fmla="*/ 105 w 536"/>
              <a:gd name="T65" fmla="*/ 348 h 537"/>
              <a:gd name="T66" fmla="*/ 159 w 536"/>
              <a:gd name="T67" fmla="*/ 398 h 537"/>
              <a:gd name="T68" fmla="*/ 180 w 536"/>
              <a:gd name="T69" fmla="*/ 376 h 537"/>
              <a:gd name="T70" fmla="*/ 179 w 536"/>
              <a:gd name="T71" fmla="*/ 294 h 537"/>
              <a:gd name="T72" fmla="*/ 158 w 536"/>
              <a:gd name="T73" fmla="*/ 273 h 537"/>
              <a:gd name="T74" fmla="*/ 105 w 536"/>
              <a:gd name="T75" fmla="*/ 326 h 537"/>
              <a:gd name="T76" fmla="*/ 245 w 536"/>
              <a:gd name="T77" fmla="*/ 398 h 537"/>
              <a:gd name="T78" fmla="*/ 313 w 536"/>
              <a:gd name="T79" fmla="*/ 296 h 537"/>
              <a:gd name="T80" fmla="*/ 290 w 536"/>
              <a:gd name="T81" fmla="*/ 273 h 537"/>
              <a:gd name="T82" fmla="*/ 222 w 536"/>
              <a:gd name="T83" fmla="*/ 37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6" h="537">
                <a:moveTo>
                  <a:pt x="150" y="68"/>
                </a:moveTo>
                <a:lnTo>
                  <a:pt x="150" y="68"/>
                </a:lnTo>
                <a:lnTo>
                  <a:pt x="150" y="68"/>
                </a:lnTo>
                <a:lnTo>
                  <a:pt x="150" y="68"/>
                </a:lnTo>
                <a:cubicBezTo>
                  <a:pt x="141" y="68"/>
                  <a:pt x="134" y="75"/>
                  <a:pt x="134" y="84"/>
                </a:cubicBezTo>
                <a:cubicBezTo>
                  <a:pt x="134" y="94"/>
                  <a:pt x="141" y="101"/>
                  <a:pt x="150" y="101"/>
                </a:cubicBezTo>
                <a:cubicBezTo>
                  <a:pt x="160" y="101"/>
                  <a:pt x="167" y="94"/>
                  <a:pt x="167" y="84"/>
                </a:cubicBezTo>
                <a:cubicBezTo>
                  <a:pt x="167" y="75"/>
                  <a:pt x="160" y="68"/>
                  <a:pt x="150" y="68"/>
                </a:cubicBezTo>
                <a:close/>
                <a:moveTo>
                  <a:pt x="83" y="68"/>
                </a:moveTo>
                <a:lnTo>
                  <a:pt x="83" y="68"/>
                </a:lnTo>
                <a:lnTo>
                  <a:pt x="83" y="68"/>
                </a:lnTo>
                <a:lnTo>
                  <a:pt x="83" y="68"/>
                </a:lnTo>
                <a:cubicBezTo>
                  <a:pt x="74" y="68"/>
                  <a:pt x="66" y="75"/>
                  <a:pt x="66" y="84"/>
                </a:cubicBezTo>
                <a:cubicBezTo>
                  <a:pt x="66" y="94"/>
                  <a:pt x="74" y="101"/>
                  <a:pt x="83" y="101"/>
                </a:cubicBezTo>
                <a:cubicBezTo>
                  <a:pt x="92" y="101"/>
                  <a:pt x="100" y="94"/>
                  <a:pt x="100" y="84"/>
                </a:cubicBezTo>
                <a:cubicBezTo>
                  <a:pt x="100" y="75"/>
                  <a:pt x="92" y="68"/>
                  <a:pt x="83" y="68"/>
                </a:cubicBezTo>
                <a:close/>
                <a:moveTo>
                  <a:pt x="217" y="68"/>
                </a:moveTo>
                <a:lnTo>
                  <a:pt x="217" y="68"/>
                </a:lnTo>
                <a:lnTo>
                  <a:pt x="217" y="68"/>
                </a:lnTo>
                <a:lnTo>
                  <a:pt x="217" y="68"/>
                </a:lnTo>
                <a:cubicBezTo>
                  <a:pt x="208" y="68"/>
                  <a:pt x="201" y="75"/>
                  <a:pt x="201" y="84"/>
                </a:cubicBezTo>
                <a:cubicBezTo>
                  <a:pt x="201" y="94"/>
                  <a:pt x="208" y="101"/>
                  <a:pt x="217" y="101"/>
                </a:cubicBezTo>
                <a:cubicBezTo>
                  <a:pt x="227" y="101"/>
                  <a:pt x="234" y="94"/>
                  <a:pt x="234" y="84"/>
                </a:cubicBezTo>
                <a:cubicBezTo>
                  <a:pt x="234" y="75"/>
                  <a:pt x="227" y="68"/>
                  <a:pt x="217" y="68"/>
                </a:cubicBezTo>
                <a:close/>
                <a:moveTo>
                  <a:pt x="502" y="134"/>
                </a:moveTo>
                <a:lnTo>
                  <a:pt x="502" y="134"/>
                </a:lnTo>
                <a:lnTo>
                  <a:pt x="502" y="134"/>
                </a:lnTo>
                <a:lnTo>
                  <a:pt x="33" y="134"/>
                </a:lnTo>
                <a:lnTo>
                  <a:pt x="33" y="68"/>
                </a:lnTo>
                <a:lnTo>
                  <a:pt x="33" y="68"/>
                </a:lnTo>
                <a:cubicBezTo>
                  <a:pt x="33" y="49"/>
                  <a:pt x="48" y="34"/>
                  <a:pt x="66" y="34"/>
                </a:cubicBezTo>
                <a:lnTo>
                  <a:pt x="66" y="34"/>
                </a:lnTo>
                <a:lnTo>
                  <a:pt x="468" y="34"/>
                </a:lnTo>
                <a:lnTo>
                  <a:pt x="468" y="34"/>
                </a:lnTo>
                <a:cubicBezTo>
                  <a:pt x="487" y="34"/>
                  <a:pt x="502" y="49"/>
                  <a:pt x="502" y="68"/>
                </a:cubicBezTo>
                <a:lnTo>
                  <a:pt x="502" y="68"/>
                </a:lnTo>
                <a:lnTo>
                  <a:pt x="502" y="134"/>
                </a:lnTo>
                <a:close/>
                <a:moveTo>
                  <a:pt x="502" y="470"/>
                </a:moveTo>
                <a:lnTo>
                  <a:pt x="502" y="470"/>
                </a:lnTo>
                <a:lnTo>
                  <a:pt x="502" y="470"/>
                </a:lnTo>
                <a:lnTo>
                  <a:pt x="502" y="470"/>
                </a:lnTo>
                <a:cubicBezTo>
                  <a:pt x="502" y="488"/>
                  <a:pt x="487" y="503"/>
                  <a:pt x="468" y="503"/>
                </a:cubicBezTo>
                <a:lnTo>
                  <a:pt x="468" y="503"/>
                </a:lnTo>
                <a:lnTo>
                  <a:pt x="66" y="503"/>
                </a:lnTo>
                <a:lnTo>
                  <a:pt x="66" y="503"/>
                </a:lnTo>
                <a:cubicBezTo>
                  <a:pt x="48" y="503"/>
                  <a:pt x="33" y="488"/>
                  <a:pt x="33" y="470"/>
                </a:cubicBezTo>
                <a:lnTo>
                  <a:pt x="33" y="470"/>
                </a:lnTo>
                <a:lnTo>
                  <a:pt x="33" y="168"/>
                </a:lnTo>
                <a:lnTo>
                  <a:pt x="502" y="168"/>
                </a:lnTo>
                <a:lnTo>
                  <a:pt x="502" y="470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3"/>
                  <a:pt x="0" y="51"/>
                </a:cubicBezTo>
                <a:lnTo>
                  <a:pt x="0" y="51"/>
                </a:lnTo>
                <a:lnTo>
                  <a:pt x="0" y="486"/>
                </a:lnTo>
                <a:lnTo>
                  <a:pt x="0" y="486"/>
                </a:lnTo>
                <a:cubicBezTo>
                  <a:pt x="0" y="514"/>
                  <a:pt x="22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5" y="514"/>
                  <a:pt x="535" y="486"/>
                </a:cubicBezTo>
                <a:lnTo>
                  <a:pt x="535" y="486"/>
                </a:lnTo>
                <a:lnTo>
                  <a:pt x="535" y="51"/>
                </a:lnTo>
                <a:lnTo>
                  <a:pt x="535" y="51"/>
                </a:lnTo>
                <a:cubicBezTo>
                  <a:pt x="535" y="23"/>
                  <a:pt x="513" y="0"/>
                  <a:pt x="485" y="0"/>
                </a:cubicBezTo>
                <a:close/>
                <a:moveTo>
                  <a:pt x="356" y="398"/>
                </a:moveTo>
                <a:lnTo>
                  <a:pt x="356" y="398"/>
                </a:lnTo>
                <a:lnTo>
                  <a:pt x="356" y="398"/>
                </a:lnTo>
                <a:lnTo>
                  <a:pt x="356" y="398"/>
                </a:lnTo>
                <a:cubicBezTo>
                  <a:pt x="362" y="404"/>
                  <a:pt x="371" y="404"/>
                  <a:pt x="378" y="398"/>
                </a:cubicBezTo>
                <a:lnTo>
                  <a:pt x="378" y="398"/>
                </a:lnTo>
                <a:lnTo>
                  <a:pt x="428" y="349"/>
                </a:lnTo>
                <a:lnTo>
                  <a:pt x="428" y="349"/>
                </a:lnTo>
                <a:cubicBezTo>
                  <a:pt x="429" y="349"/>
                  <a:pt x="430" y="348"/>
                  <a:pt x="431" y="348"/>
                </a:cubicBezTo>
                <a:cubicBezTo>
                  <a:pt x="431" y="347"/>
                  <a:pt x="432" y="346"/>
                  <a:pt x="432" y="346"/>
                </a:cubicBezTo>
                <a:lnTo>
                  <a:pt x="432" y="346"/>
                </a:lnTo>
                <a:lnTo>
                  <a:pt x="432" y="346"/>
                </a:lnTo>
                <a:lnTo>
                  <a:pt x="432" y="346"/>
                </a:lnTo>
                <a:cubicBezTo>
                  <a:pt x="433" y="345"/>
                  <a:pt x="434" y="344"/>
                  <a:pt x="434" y="343"/>
                </a:cubicBezTo>
                <a:cubicBezTo>
                  <a:pt x="436" y="338"/>
                  <a:pt x="435" y="331"/>
                  <a:pt x="431" y="326"/>
                </a:cubicBezTo>
                <a:lnTo>
                  <a:pt x="431" y="326"/>
                </a:lnTo>
                <a:lnTo>
                  <a:pt x="378" y="273"/>
                </a:lnTo>
                <a:lnTo>
                  <a:pt x="378" y="273"/>
                </a:lnTo>
                <a:cubicBezTo>
                  <a:pt x="372" y="267"/>
                  <a:pt x="362" y="267"/>
                  <a:pt x="356" y="273"/>
                </a:cubicBezTo>
                <a:cubicBezTo>
                  <a:pt x="351" y="279"/>
                  <a:pt x="351" y="289"/>
                  <a:pt x="356" y="294"/>
                </a:cubicBezTo>
                <a:lnTo>
                  <a:pt x="356" y="294"/>
                </a:lnTo>
                <a:lnTo>
                  <a:pt x="397" y="335"/>
                </a:lnTo>
                <a:lnTo>
                  <a:pt x="356" y="376"/>
                </a:lnTo>
                <a:lnTo>
                  <a:pt x="356" y="376"/>
                </a:lnTo>
                <a:cubicBezTo>
                  <a:pt x="350" y="382"/>
                  <a:pt x="350" y="392"/>
                  <a:pt x="356" y="398"/>
                </a:cubicBezTo>
                <a:close/>
                <a:moveTo>
                  <a:pt x="103" y="346"/>
                </a:moveTo>
                <a:lnTo>
                  <a:pt x="103" y="346"/>
                </a:lnTo>
                <a:lnTo>
                  <a:pt x="103" y="346"/>
                </a:lnTo>
                <a:lnTo>
                  <a:pt x="104" y="346"/>
                </a:lnTo>
                <a:lnTo>
                  <a:pt x="104" y="346"/>
                </a:lnTo>
                <a:cubicBezTo>
                  <a:pt x="104" y="346"/>
                  <a:pt x="104" y="347"/>
                  <a:pt x="105" y="348"/>
                </a:cubicBezTo>
                <a:cubicBezTo>
                  <a:pt x="106" y="348"/>
                  <a:pt x="107" y="349"/>
                  <a:pt x="107" y="349"/>
                </a:cubicBezTo>
                <a:lnTo>
                  <a:pt x="107" y="349"/>
                </a:lnTo>
                <a:lnTo>
                  <a:pt x="159" y="398"/>
                </a:lnTo>
                <a:lnTo>
                  <a:pt x="159" y="398"/>
                </a:lnTo>
                <a:cubicBezTo>
                  <a:pt x="164" y="404"/>
                  <a:pt x="174" y="404"/>
                  <a:pt x="180" y="398"/>
                </a:cubicBezTo>
                <a:cubicBezTo>
                  <a:pt x="186" y="392"/>
                  <a:pt x="186" y="382"/>
                  <a:pt x="180" y="376"/>
                </a:cubicBezTo>
                <a:lnTo>
                  <a:pt x="180" y="376"/>
                </a:lnTo>
                <a:lnTo>
                  <a:pt x="139" y="335"/>
                </a:lnTo>
                <a:lnTo>
                  <a:pt x="179" y="294"/>
                </a:lnTo>
                <a:lnTo>
                  <a:pt x="179" y="294"/>
                </a:lnTo>
                <a:cubicBezTo>
                  <a:pt x="186" y="289"/>
                  <a:pt x="186" y="279"/>
                  <a:pt x="179" y="273"/>
                </a:cubicBezTo>
                <a:cubicBezTo>
                  <a:pt x="174" y="267"/>
                  <a:pt x="164" y="267"/>
                  <a:pt x="158" y="273"/>
                </a:cubicBezTo>
                <a:lnTo>
                  <a:pt x="158" y="273"/>
                </a:lnTo>
                <a:lnTo>
                  <a:pt x="105" y="326"/>
                </a:lnTo>
                <a:lnTo>
                  <a:pt x="105" y="326"/>
                </a:lnTo>
                <a:cubicBezTo>
                  <a:pt x="100" y="331"/>
                  <a:pt x="100" y="338"/>
                  <a:pt x="102" y="343"/>
                </a:cubicBezTo>
                <a:cubicBezTo>
                  <a:pt x="102" y="344"/>
                  <a:pt x="102" y="345"/>
                  <a:pt x="103" y="346"/>
                </a:cubicBezTo>
                <a:close/>
                <a:moveTo>
                  <a:pt x="245" y="398"/>
                </a:moveTo>
                <a:lnTo>
                  <a:pt x="245" y="398"/>
                </a:lnTo>
                <a:lnTo>
                  <a:pt x="245" y="398"/>
                </a:lnTo>
                <a:lnTo>
                  <a:pt x="313" y="296"/>
                </a:lnTo>
                <a:lnTo>
                  <a:pt x="313" y="296"/>
                </a:lnTo>
                <a:cubicBezTo>
                  <a:pt x="319" y="290"/>
                  <a:pt x="319" y="279"/>
                  <a:pt x="313" y="273"/>
                </a:cubicBezTo>
                <a:cubicBezTo>
                  <a:pt x="307" y="267"/>
                  <a:pt x="297" y="267"/>
                  <a:pt x="290" y="273"/>
                </a:cubicBezTo>
                <a:lnTo>
                  <a:pt x="290" y="273"/>
                </a:lnTo>
                <a:lnTo>
                  <a:pt x="222" y="375"/>
                </a:lnTo>
                <a:lnTo>
                  <a:pt x="222" y="375"/>
                </a:lnTo>
                <a:cubicBezTo>
                  <a:pt x="216" y="381"/>
                  <a:pt x="216" y="391"/>
                  <a:pt x="222" y="398"/>
                </a:cubicBezTo>
                <a:cubicBezTo>
                  <a:pt x="228" y="404"/>
                  <a:pt x="239" y="404"/>
                  <a:pt x="245" y="39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4827189" y="1804969"/>
            <a:ext cx="133350" cy="193675"/>
          </a:xfrm>
          <a:custGeom>
            <a:avLst/>
            <a:gdLst>
              <a:gd name="T0" fmla="*/ 200 w 369"/>
              <a:gd name="T1" fmla="*/ 418 h 537"/>
              <a:gd name="T2" fmla="*/ 200 w 369"/>
              <a:gd name="T3" fmla="*/ 418 h 537"/>
              <a:gd name="T4" fmla="*/ 200 w 369"/>
              <a:gd name="T5" fmla="*/ 418 h 537"/>
              <a:gd name="T6" fmla="*/ 200 w 369"/>
              <a:gd name="T7" fmla="*/ 358 h 537"/>
              <a:gd name="T8" fmla="*/ 263 w 369"/>
              <a:gd name="T9" fmla="*/ 296 h 537"/>
              <a:gd name="T10" fmla="*/ 263 w 369"/>
              <a:gd name="T11" fmla="*/ 296 h 537"/>
              <a:gd name="T12" fmla="*/ 263 w 369"/>
              <a:gd name="T13" fmla="*/ 273 h 537"/>
              <a:gd name="T14" fmla="*/ 241 w 369"/>
              <a:gd name="T15" fmla="*/ 273 h 537"/>
              <a:gd name="T16" fmla="*/ 241 w 369"/>
              <a:gd name="T17" fmla="*/ 273 h 537"/>
              <a:gd name="T18" fmla="*/ 200 w 369"/>
              <a:gd name="T19" fmla="*/ 313 h 537"/>
              <a:gd name="T20" fmla="*/ 200 w 369"/>
              <a:gd name="T21" fmla="*/ 185 h 537"/>
              <a:gd name="T22" fmla="*/ 200 w 369"/>
              <a:gd name="T23" fmla="*/ 185 h 537"/>
              <a:gd name="T24" fmla="*/ 184 w 369"/>
              <a:gd name="T25" fmla="*/ 168 h 537"/>
              <a:gd name="T26" fmla="*/ 167 w 369"/>
              <a:gd name="T27" fmla="*/ 185 h 537"/>
              <a:gd name="T28" fmla="*/ 167 w 369"/>
              <a:gd name="T29" fmla="*/ 185 h 537"/>
              <a:gd name="T30" fmla="*/ 167 w 369"/>
              <a:gd name="T31" fmla="*/ 263 h 537"/>
              <a:gd name="T32" fmla="*/ 127 w 369"/>
              <a:gd name="T33" fmla="*/ 223 h 537"/>
              <a:gd name="T34" fmla="*/ 127 w 369"/>
              <a:gd name="T35" fmla="*/ 223 h 537"/>
              <a:gd name="T36" fmla="*/ 105 w 369"/>
              <a:gd name="T37" fmla="*/ 223 h 537"/>
              <a:gd name="T38" fmla="*/ 105 w 369"/>
              <a:gd name="T39" fmla="*/ 246 h 537"/>
              <a:gd name="T40" fmla="*/ 105 w 369"/>
              <a:gd name="T41" fmla="*/ 246 h 537"/>
              <a:gd name="T42" fmla="*/ 157 w 369"/>
              <a:gd name="T43" fmla="*/ 297 h 537"/>
              <a:gd name="T44" fmla="*/ 157 w 369"/>
              <a:gd name="T45" fmla="*/ 297 h 537"/>
              <a:gd name="T46" fmla="*/ 167 w 369"/>
              <a:gd name="T47" fmla="*/ 302 h 537"/>
              <a:gd name="T48" fmla="*/ 167 w 369"/>
              <a:gd name="T49" fmla="*/ 302 h 537"/>
              <a:gd name="T50" fmla="*/ 167 w 369"/>
              <a:gd name="T51" fmla="*/ 351 h 537"/>
              <a:gd name="T52" fmla="*/ 167 w 369"/>
              <a:gd name="T53" fmla="*/ 351 h 537"/>
              <a:gd name="T54" fmla="*/ 167 w 369"/>
              <a:gd name="T55" fmla="*/ 355 h 537"/>
              <a:gd name="T56" fmla="*/ 167 w 369"/>
              <a:gd name="T57" fmla="*/ 355 h 537"/>
              <a:gd name="T58" fmla="*/ 167 w 369"/>
              <a:gd name="T59" fmla="*/ 418 h 537"/>
              <a:gd name="T60" fmla="*/ 167 w 369"/>
              <a:gd name="T61" fmla="*/ 418 h 537"/>
              <a:gd name="T62" fmla="*/ 34 w 369"/>
              <a:gd name="T63" fmla="*/ 269 h 537"/>
              <a:gd name="T64" fmla="*/ 184 w 369"/>
              <a:gd name="T65" fmla="*/ 36 h 537"/>
              <a:gd name="T66" fmla="*/ 335 w 369"/>
              <a:gd name="T67" fmla="*/ 269 h 537"/>
              <a:gd name="T68" fmla="*/ 200 w 369"/>
              <a:gd name="T69" fmla="*/ 418 h 537"/>
              <a:gd name="T70" fmla="*/ 184 w 369"/>
              <a:gd name="T71" fmla="*/ 0 h 537"/>
              <a:gd name="T72" fmla="*/ 184 w 369"/>
              <a:gd name="T73" fmla="*/ 0 h 537"/>
              <a:gd name="T74" fmla="*/ 184 w 369"/>
              <a:gd name="T75" fmla="*/ 0 h 537"/>
              <a:gd name="T76" fmla="*/ 184 w 369"/>
              <a:gd name="T77" fmla="*/ 0 h 537"/>
              <a:gd name="T78" fmla="*/ 0 w 369"/>
              <a:gd name="T79" fmla="*/ 269 h 537"/>
              <a:gd name="T80" fmla="*/ 167 w 369"/>
              <a:gd name="T81" fmla="*/ 452 h 537"/>
              <a:gd name="T82" fmla="*/ 167 w 369"/>
              <a:gd name="T83" fmla="*/ 452 h 537"/>
              <a:gd name="T84" fmla="*/ 167 w 369"/>
              <a:gd name="T85" fmla="*/ 519 h 537"/>
              <a:gd name="T86" fmla="*/ 167 w 369"/>
              <a:gd name="T87" fmla="*/ 519 h 537"/>
              <a:gd name="T88" fmla="*/ 184 w 369"/>
              <a:gd name="T89" fmla="*/ 536 h 537"/>
              <a:gd name="T90" fmla="*/ 200 w 369"/>
              <a:gd name="T91" fmla="*/ 519 h 537"/>
              <a:gd name="T92" fmla="*/ 200 w 369"/>
              <a:gd name="T93" fmla="*/ 519 h 537"/>
              <a:gd name="T94" fmla="*/ 200 w 369"/>
              <a:gd name="T95" fmla="*/ 452 h 537"/>
              <a:gd name="T96" fmla="*/ 200 w 369"/>
              <a:gd name="T97" fmla="*/ 452 h 537"/>
              <a:gd name="T98" fmla="*/ 368 w 369"/>
              <a:gd name="T99" fmla="*/ 269 h 537"/>
              <a:gd name="T100" fmla="*/ 184 w 369"/>
              <a:gd name="T101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69" h="537">
                <a:moveTo>
                  <a:pt x="200" y="418"/>
                </a:moveTo>
                <a:lnTo>
                  <a:pt x="200" y="418"/>
                </a:lnTo>
                <a:lnTo>
                  <a:pt x="200" y="418"/>
                </a:lnTo>
                <a:lnTo>
                  <a:pt x="200" y="358"/>
                </a:lnTo>
                <a:lnTo>
                  <a:pt x="263" y="296"/>
                </a:lnTo>
                <a:lnTo>
                  <a:pt x="263" y="296"/>
                </a:lnTo>
                <a:cubicBezTo>
                  <a:pt x="269" y="289"/>
                  <a:pt x="269" y="279"/>
                  <a:pt x="263" y="273"/>
                </a:cubicBezTo>
                <a:cubicBezTo>
                  <a:pt x="257" y="267"/>
                  <a:pt x="246" y="267"/>
                  <a:pt x="241" y="273"/>
                </a:cubicBezTo>
                <a:lnTo>
                  <a:pt x="241" y="273"/>
                </a:lnTo>
                <a:lnTo>
                  <a:pt x="200" y="313"/>
                </a:lnTo>
                <a:lnTo>
                  <a:pt x="200" y="185"/>
                </a:lnTo>
                <a:lnTo>
                  <a:pt x="200" y="185"/>
                </a:lnTo>
                <a:cubicBezTo>
                  <a:pt x="200" y="176"/>
                  <a:pt x="193" y="168"/>
                  <a:pt x="184" y="168"/>
                </a:cubicBezTo>
                <a:cubicBezTo>
                  <a:pt x="174" y="168"/>
                  <a:pt x="167" y="176"/>
                  <a:pt x="167" y="185"/>
                </a:cubicBezTo>
                <a:lnTo>
                  <a:pt x="167" y="185"/>
                </a:lnTo>
                <a:lnTo>
                  <a:pt x="167" y="263"/>
                </a:lnTo>
                <a:lnTo>
                  <a:pt x="127" y="223"/>
                </a:lnTo>
                <a:lnTo>
                  <a:pt x="127" y="223"/>
                </a:lnTo>
                <a:cubicBezTo>
                  <a:pt x="122" y="217"/>
                  <a:pt x="111" y="217"/>
                  <a:pt x="105" y="223"/>
                </a:cubicBezTo>
                <a:cubicBezTo>
                  <a:pt x="99" y="229"/>
                  <a:pt x="99" y="239"/>
                  <a:pt x="105" y="246"/>
                </a:cubicBezTo>
                <a:lnTo>
                  <a:pt x="105" y="246"/>
                </a:lnTo>
                <a:lnTo>
                  <a:pt x="157" y="297"/>
                </a:lnTo>
                <a:lnTo>
                  <a:pt x="157" y="297"/>
                </a:lnTo>
                <a:cubicBezTo>
                  <a:pt x="160" y="301"/>
                  <a:pt x="163" y="302"/>
                  <a:pt x="167" y="302"/>
                </a:cubicBezTo>
                <a:lnTo>
                  <a:pt x="167" y="302"/>
                </a:lnTo>
                <a:lnTo>
                  <a:pt x="167" y="351"/>
                </a:lnTo>
                <a:lnTo>
                  <a:pt x="167" y="351"/>
                </a:lnTo>
                <a:cubicBezTo>
                  <a:pt x="167" y="352"/>
                  <a:pt x="167" y="353"/>
                  <a:pt x="167" y="355"/>
                </a:cubicBezTo>
                <a:lnTo>
                  <a:pt x="167" y="355"/>
                </a:lnTo>
                <a:lnTo>
                  <a:pt x="167" y="418"/>
                </a:lnTo>
                <a:lnTo>
                  <a:pt x="167" y="418"/>
                </a:lnTo>
                <a:cubicBezTo>
                  <a:pt x="92" y="410"/>
                  <a:pt x="34" y="346"/>
                  <a:pt x="34" y="269"/>
                </a:cubicBezTo>
                <a:cubicBezTo>
                  <a:pt x="34" y="192"/>
                  <a:pt x="145" y="61"/>
                  <a:pt x="184" y="36"/>
                </a:cubicBezTo>
                <a:cubicBezTo>
                  <a:pt x="222" y="61"/>
                  <a:pt x="335" y="193"/>
                  <a:pt x="335" y="269"/>
                </a:cubicBezTo>
                <a:cubicBezTo>
                  <a:pt x="335" y="346"/>
                  <a:pt x="276" y="410"/>
                  <a:pt x="200" y="418"/>
                </a:cubicBezTo>
                <a:close/>
                <a:moveTo>
                  <a:pt x="184" y="0"/>
                </a:moveTo>
                <a:lnTo>
                  <a:pt x="184" y="0"/>
                </a:lnTo>
                <a:lnTo>
                  <a:pt x="184" y="0"/>
                </a:lnTo>
                <a:lnTo>
                  <a:pt x="184" y="0"/>
                </a:lnTo>
                <a:cubicBezTo>
                  <a:pt x="151" y="0"/>
                  <a:pt x="0" y="167"/>
                  <a:pt x="0" y="269"/>
                </a:cubicBezTo>
                <a:cubicBezTo>
                  <a:pt x="0" y="364"/>
                  <a:pt x="73" y="443"/>
                  <a:pt x="167" y="452"/>
                </a:cubicBezTo>
                <a:lnTo>
                  <a:pt x="167" y="452"/>
                </a:lnTo>
                <a:lnTo>
                  <a:pt x="167" y="519"/>
                </a:lnTo>
                <a:lnTo>
                  <a:pt x="167" y="519"/>
                </a:lnTo>
                <a:cubicBezTo>
                  <a:pt x="167" y="529"/>
                  <a:pt x="174" y="536"/>
                  <a:pt x="184" y="536"/>
                </a:cubicBezTo>
                <a:cubicBezTo>
                  <a:pt x="193" y="536"/>
                  <a:pt x="200" y="529"/>
                  <a:pt x="200" y="519"/>
                </a:cubicBezTo>
                <a:lnTo>
                  <a:pt x="200" y="519"/>
                </a:lnTo>
                <a:lnTo>
                  <a:pt x="200" y="452"/>
                </a:lnTo>
                <a:lnTo>
                  <a:pt x="200" y="452"/>
                </a:lnTo>
                <a:cubicBezTo>
                  <a:pt x="295" y="443"/>
                  <a:pt x="368" y="364"/>
                  <a:pt x="368" y="269"/>
                </a:cubicBezTo>
                <a:cubicBezTo>
                  <a:pt x="368" y="167"/>
                  <a:pt x="216" y="0"/>
                  <a:pt x="18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4260452" y="1804969"/>
            <a:ext cx="193675" cy="193675"/>
          </a:xfrm>
          <a:custGeom>
            <a:avLst/>
            <a:gdLst>
              <a:gd name="T0" fmla="*/ 468 w 536"/>
              <a:gd name="T1" fmla="*/ 384 h 537"/>
              <a:gd name="T2" fmla="*/ 318 w 536"/>
              <a:gd name="T3" fmla="*/ 384 h 537"/>
              <a:gd name="T4" fmla="*/ 317 w 536"/>
              <a:gd name="T5" fmla="*/ 384 h 537"/>
              <a:gd name="T6" fmla="*/ 218 w 536"/>
              <a:gd name="T7" fmla="*/ 384 h 537"/>
              <a:gd name="T8" fmla="*/ 216 w 536"/>
              <a:gd name="T9" fmla="*/ 384 h 537"/>
              <a:gd name="T10" fmla="*/ 66 w 536"/>
              <a:gd name="T11" fmla="*/ 384 h 537"/>
              <a:gd name="T12" fmla="*/ 468 w 536"/>
              <a:gd name="T13" fmla="*/ 34 h 537"/>
              <a:gd name="T14" fmla="*/ 518 w 536"/>
              <a:gd name="T15" fmla="*/ 384 h 537"/>
              <a:gd name="T16" fmla="*/ 518 w 536"/>
              <a:gd name="T17" fmla="*/ 384 h 537"/>
              <a:gd name="T18" fmla="*/ 501 w 536"/>
              <a:gd name="T19" fmla="*/ 34 h 537"/>
              <a:gd name="T20" fmla="*/ 518 w 536"/>
              <a:gd name="T21" fmla="*/ 34 h 537"/>
              <a:gd name="T22" fmla="*/ 518 w 536"/>
              <a:gd name="T23" fmla="*/ 0 h 537"/>
              <a:gd name="T24" fmla="*/ 16 w 536"/>
              <a:gd name="T25" fmla="*/ 0 h 537"/>
              <a:gd name="T26" fmla="*/ 0 w 536"/>
              <a:gd name="T27" fmla="*/ 18 h 537"/>
              <a:gd name="T28" fmla="*/ 16 w 536"/>
              <a:gd name="T29" fmla="*/ 34 h 537"/>
              <a:gd name="T30" fmla="*/ 33 w 536"/>
              <a:gd name="T31" fmla="*/ 384 h 537"/>
              <a:gd name="T32" fmla="*/ 16 w 536"/>
              <a:gd name="T33" fmla="*/ 384 h 537"/>
              <a:gd name="T34" fmla="*/ 16 w 536"/>
              <a:gd name="T35" fmla="*/ 418 h 537"/>
              <a:gd name="T36" fmla="*/ 176 w 536"/>
              <a:gd name="T37" fmla="*/ 418 h 537"/>
              <a:gd name="T38" fmla="*/ 88 w 536"/>
              <a:gd name="T39" fmla="*/ 506 h 537"/>
              <a:gd name="T40" fmla="*/ 112 w 536"/>
              <a:gd name="T41" fmla="*/ 530 h 537"/>
              <a:gd name="T42" fmla="*/ 224 w 536"/>
              <a:gd name="T43" fmla="*/ 418 h 537"/>
              <a:gd name="T44" fmla="*/ 251 w 536"/>
              <a:gd name="T45" fmla="*/ 485 h 537"/>
              <a:gd name="T46" fmla="*/ 267 w 536"/>
              <a:gd name="T47" fmla="*/ 501 h 537"/>
              <a:gd name="T48" fmla="*/ 284 w 536"/>
              <a:gd name="T49" fmla="*/ 485 h 537"/>
              <a:gd name="T50" fmla="*/ 310 w 536"/>
              <a:gd name="T51" fmla="*/ 418 h 537"/>
              <a:gd name="T52" fmla="*/ 423 w 536"/>
              <a:gd name="T53" fmla="*/ 530 h 537"/>
              <a:gd name="T54" fmla="*/ 447 w 536"/>
              <a:gd name="T55" fmla="*/ 506 h 537"/>
              <a:gd name="T56" fmla="*/ 358 w 536"/>
              <a:gd name="T57" fmla="*/ 418 h 537"/>
              <a:gd name="T58" fmla="*/ 518 w 536"/>
              <a:gd name="T59" fmla="*/ 418 h 537"/>
              <a:gd name="T60" fmla="*/ 518 w 536"/>
              <a:gd name="T61" fmla="*/ 384 h 537"/>
              <a:gd name="T62" fmla="*/ 180 w 536"/>
              <a:gd name="T63" fmla="*/ 246 h 537"/>
              <a:gd name="T64" fmla="*/ 217 w 536"/>
              <a:gd name="T65" fmla="*/ 209 h 537"/>
              <a:gd name="T66" fmla="*/ 270 w 536"/>
              <a:gd name="T67" fmla="*/ 263 h 537"/>
              <a:gd name="T68" fmla="*/ 297 w 536"/>
              <a:gd name="T69" fmla="*/ 263 h 537"/>
              <a:gd name="T70" fmla="*/ 380 w 536"/>
              <a:gd name="T71" fmla="*/ 180 h 537"/>
              <a:gd name="T72" fmla="*/ 380 w 536"/>
              <a:gd name="T73" fmla="*/ 155 h 537"/>
              <a:gd name="T74" fmla="*/ 355 w 536"/>
              <a:gd name="T75" fmla="*/ 155 h 537"/>
              <a:gd name="T76" fmla="*/ 230 w 536"/>
              <a:gd name="T77" fmla="*/ 173 h 537"/>
              <a:gd name="T78" fmla="*/ 224 w 536"/>
              <a:gd name="T79" fmla="*/ 169 h 537"/>
              <a:gd name="T80" fmla="*/ 204 w 536"/>
              <a:gd name="T81" fmla="*/ 172 h 537"/>
              <a:gd name="T82" fmla="*/ 155 w 536"/>
              <a:gd name="T83" fmla="*/ 222 h 537"/>
              <a:gd name="T84" fmla="*/ 180 w 536"/>
              <a:gd name="T85" fmla="*/ 246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6" h="537">
                <a:moveTo>
                  <a:pt x="468" y="384"/>
                </a:moveTo>
                <a:lnTo>
                  <a:pt x="468" y="384"/>
                </a:lnTo>
                <a:lnTo>
                  <a:pt x="468" y="384"/>
                </a:lnTo>
                <a:lnTo>
                  <a:pt x="318" y="384"/>
                </a:lnTo>
                <a:lnTo>
                  <a:pt x="318" y="384"/>
                </a:lnTo>
                <a:lnTo>
                  <a:pt x="317" y="384"/>
                </a:lnTo>
                <a:lnTo>
                  <a:pt x="317" y="384"/>
                </a:lnTo>
                <a:lnTo>
                  <a:pt x="218" y="384"/>
                </a:lnTo>
                <a:lnTo>
                  <a:pt x="218" y="384"/>
                </a:lnTo>
                <a:cubicBezTo>
                  <a:pt x="217" y="384"/>
                  <a:pt x="217" y="384"/>
                  <a:pt x="216" y="384"/>
                </a:cubicBezTo>
                <a:lnTo>
                  <a:pt x="216" y="384"/>
                </a:lnTo>
                <a:lnTo>
                  <a:pt x="66" y="384"/>
                </a:lnTo>
                <a:lnTo>
                  <a:pt x="66" y="34"/>
                </a:lnTo>
                <a:lnTo>
                  <a:pt x="468" y="34"/>
                </a:lnTo>
                <a:lnTo>
                  <a:pt x="468" y="384"/>
                </a:lnTo>
                <a:close/>
                <a:moveTo>
                  <a:pt x="518" y="384"/>
                </a:moveTo>
                <a:lnTo>
                  <a:pt x="518" y="384"/>
                </a:lnTo>
                <a:lnTo>
                  <a:pt x="518" y="384"/>
                </a:lnTo>
                <a:lnTo>
                  <a:pt x="501" y="384"/>
                </a:lnTo>
                <a:lnTo>
                  <a:pt x="501" y="34"/>
                </a:lnTo>
                <a:lnTo>
                  <a:pt x="518" y="34"/>
                </a:lnTo>
                <a:lnTo>
                  <a:pt x="518" y="34"/>
                </a:lnTo>
                <a:cubicBezTo>
                  <a:pt x="527" y="34"/>
                  <a:pt x="535" y="27"/>
                  <a:pt x="535" y="18"/>
                </a:cubicBezTo>
                <a:cubicBezTo>
                  <a:pt x="535" y="8"/>
                  <a:pt x="527" y="0"/>
                  <a:pt x="518" y="0"/>
                </a:cubicBezTo>
                <a:lnTo>
                  <a:pt x="518" y="0"/>
                </a:lnTo>
                <a:lnTo>
                  <a:pt x="16" y="0"/>
                </a:lnTo>
                <a:lnTo>
                  <a:pt x="16" y="0"/>
                </a:lnTo>
                <a:cubicBezTo>
                  <a:pt x="7" y="0"/>
                  <a:pt x="0" y="8"/>
                  <a:pt x="0" y="18"/>
                </a:cubicBezTo>
                <a:cubicBezTo>
                  <a:pt x="0" y="27"/>
                  <a:pt x="7" y="34"/>
                  <a:pt x="16" y="34"/>
                </a:cubicBezTo>
                <a:lnTo>
                  <a:pt x="16" y="34"/>
                </a:lnTo>
                <a:lnTo>
                  <a:pt x="33" y="34"/>
                </a:lnTo>
                <a:lnTo>
                  <a:pt x="33" y="384"/>
                </a:lnTo>
                <a:lnTo>
                  <a:pt x="16" y="384"/>
                </a:lnTo>
                <a:lnTo>
                  <a:pt x="16" y="384"/>
                </a:lnTo>
                <a:cubicBezTo>
                  <a:pt x="7" y="384"/>
                  <a:pt x="0" y="392"/>
                  <a:pt x="0" y="401"/>
                </a:cubicBezTo>
                <a:cubicBezTo>
                  <a:pt x="0" y="410"/>
                  <a:pt x="7" y="418"/>
                  <a:pt x="16" y="418"/>
                </a:cubicBezTo>
                <a:lnTo>
                  <a:pt x="16" y="418"/>
                </a:lnTo>
                <a:lnTo>
                  <a:pt x="176" y="418"/>
                </a:lnTo>
                <a:lnTo>
                  <a:pt x="88" y="506"/>
                </a:lnTo>
                <a:lnTo>
                  <a:pt x="88" y="506"/>
                </a:lnTo>
                <a:cubicBezTo>
                  <a:pt x="81" y="512"/>
                  <a:pt x="81" y="523"/>
                  <a:pt x="88" y="530"/>
                </a:cubicBezTo>
                <a:cubicBezTo>
                  <a:pt x="95" y="536"/>
                  <a:pt x="105" y="536"/>
                  <a:pt x="112" y="530"/>
                </a:cubicBezTo>
                <a:lnTo>
                  <a:pt x="112" y="530"/>
                </a:lnTo>
                <a:lnTo>
                  <a:pt x="224" y="418"/>
                </a:lnTo>
                <a:lnTo>
                  <a:pt x="251" y="418"/>
                </a:lnTo>
                <a:lnTo>
                  <a:pt x="251" y="485"/>
                </a:lnTo>
                <a:lnTo>
                  <a:pt x="251" y="485"/>
                </a:lnTo>
                <a:cubicBezTo>
                  <a:pt x="251" y="494"/>
                  <a:pt x="258" y="501"/>
                  <a:pt x="267" y="501"/>
                </a:cubicBezTo>
                <a:cubicBezTo>
                  <a:pt x="276" y="501"/>
                  <a:pt x="284" y="494"/>
                  <a:pt x="284" y="485"/>
                </a:cubicBezTo>
                <a:lnTo>
                  <a:pt x="284" y="485"/>
                </a:lnTo>
                <a:lnTo>
                  <a:pt x="284" y="418"/>
                </a:lnTo>
                <a:lnTo>
                  <a:pt x="310" y="418"/>
                </a:lnTo>
                <a:lnTo>
                  <a:pt x="423" y="530"/>
                </a:lnTo>
                <a:lnTo>
                  <a:pt x="423" y="530"/>
                </a:lnTo>
                <a:cubicBezTo>
                  <a:pt x="429" y="536"/>
                  <a:pt x="440" y="536"/>
                  <a:pt x="447" y="530"/>
                </a:cubicBezTo>
                <a:cubicBezTo>
                  <a:pt x="453" y="523"/>
                  <a:pt x="453" y="512"/>
                  <a:pt x="447" y="506"/>
                </a:cubicBezTo>
                <a:lnTo>
                  <a:pt x="447" y="506"/>
                </a:lnTo>
                <a:lnTo>
                  <a:pt x="358" y="418"/>
                </a:lnTo>
                <a:lnTo>
                  <a:pt x="518" y="418"/>
                </a:lnTo>
                <a:lnTo>
                  <a:pt x="518" y="418"/>
                </a:lnTo>
                <a:cubicBezTo>
                  <a:pt x="527" y="418"/>
                  <a:pt x="535" y="410"/>
                  <a:pt x="535" y="401"/>
                </a:cubicBezTo>
                <a:cubicBezTo>
                  <a:pt x="535" y="392"/>
                  <a:pt x="527" y="384"/>
                  <a:pt x="518" y="384"/>
                </a:cubicBezTo>
                <a:close/>
                <a:moveTo>
                  <a:pt x="180" y="246"/>
                </a:moveTo>
                <a:lnTo>
                  <a:pt x="180" y="246"/>
                </a:lnTo>
                <a:lnTo>
                  <a:pt x="180" y="246"/>
                </a:lnTo>
                <a:lnTo>
                  <a:pt x="217" y="209"/>
                </a:lnTo>
                <a:lnTo>
                  <a:pt x="270" y="263"/>
                </a:lnTo>
                <a:lnTo>
                  <a:pt x="270" y="263"/>
                </a:lnTo>
                <a:cubicBezTo>
                  <a:pt x="274" y="266"/>
                  <a:pt x="279" y="268"/>
                  <a:pt x="284" y="267"/>
                </a:cubicBezTo>
                <a:cubicBezTo>
                  <a:pt x="288" y="268"/>
                  <a:pt x="293" y="266"/>
                  <a:pt x="297" y="263"/>
                </a:cubicBezTo>
                <a:lnTo>
                  <a:pt x="297" y="263"/>
                </a:lnTo>
                <a:lnTo>
                  <a:pt x="380" y="180"/>
                </a:lnTo>
                <a:lnTo>
                  <a:pt x="380" y="180"/>
                </a:lnTo>
                <a:cubicBezTo>
                  <a:pt x="386" y="174"/>
                  <a:pt x="386" y="163"/>
                  <a:pt x="380" y="155"/>
                </a:cubicBezTo>
                <a:cubicBezTo>
                  <a:pt x="373" y="149"/>
                  <a:pt x="361" y="149"/>
                  <a:pt x="355" y="155"/>
                </a:cubicBezTo>
                <a:lnTo>
                  <a:pt x="355" y="155"/>
                </a:lnTo>
                <a:lnTo>
                  <a:pt x="284" y="227"/>
                </a:lnTo>
                <a:lnTo>
                  <a:pt x="230" y="173"/>
                </a:lnTo>
                <a:lnTo>
                  <a:pt x="230" y="173"/>
                </a:lnTo>
                <a:cubicBezTo>
                  <a:pt x="228" y="171"/>
                  <a:pt x="226" y="170"/>
                  <a:pt x="224" y="169"/>
                </a:cubicBezTo>
                <a:cubicBezTo>
                  <a:pt x="217" y="166"/>
                  <a:pt x="209" y="167"/>
                  <a:pt x="204" y="172"/>
                </a:cubicBezTo>
                <a:lnTo>
                  <a:pt x="204" y="172"/>
                </a:lnTo>
                <a:lnTo>
                  <a:pt x="155" y="222"/>
                </a:lnTo>
                <a:lnTo>
                  <a:pt x="155" y="222"/>
                </a:lnTo>
                <a:cubicBezTo>
                  <a:pt x="148" y="228"/>
                  <a:pt x="148" y="239"/>
                  <a:pt x="155" y="246"/>
                </a:cubicBezTo>
                <a:cubicBezTo>
                  <a:pt x="162" y="253"/>
                  <a:pt x="173" y="253"/>
                  <a:pt x="180" y="24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3739752" y="1804969"/>
            <a:ext cx="147637" cy="204788"/>
          </a:xfrm>
          <a:custGeom>
            <a:avLst/>
            <a:gdLst>
              <a:gd name="T0" fmla="*/ 259 w 411"/>
              <a:gd name="T1" fmla="*/ 329 h 568"/>
              <a:gd name="T2" fmla="*/ 259 w 411"/>
              <a:gd name="T3" fmla="*/ 329 h 568"/>
              <a:gd name="T4" fmla="*/ 259 w 411"/>
              <a:gd name="T5" fmla="*/ 329 h 568"/>
              <a:gd name="T6" fmla="*/ 259 w 411"/>
              <a:gd name="T7" fmla="*/ 329 h 568"/>
              <a:gd name="T8" fmla="*/ 154 w 411"/>
              <a:gd name="T9" fmla="*/ 460 h 568"/>
              <a:gd name="T10" fmla="*/ 158 w 411"/>
              <a:gd name="T11" fmla="*/ 448 h 568"/>
              <a:gd name="T12" fmla="*/ 185 w 411"/>
              <a:gd name="T13" fmla="*/ 352 h 568"/>
              <a:gd name="T14" fmla="*/ 185 w 411"/>
              <a:gd name="T15" fmla="*/ 352 h 568"/>
              <a:gd name="T16" fmla="*/ 186 w 411"/>
              <a:gd name="T17" fmla="*/ 352 h 568"/>
              <a:gd name="T18" fmla="*/ 186 w 411"/>
              <a:gd name="T19" fmla="*/ 351 h 568"/>
              <a:gd name="T20" fmla="*/ 186 w 411"/>
              <a:gd name="T21" fmla="*/ 351 h 568"/>
              <a:gd name="T22" fmla="*/ 180 w 411"/>
              <a:gd name="T23" fmla="*/ 303 h 568"/>
              <a:gd name="T24" fmla="*/ 139 w 411"/>
              <a:gd name="T25" fmla="*/ 285 h 568"/>
              <a:gd name="T26" fmla="*/ 139 w 411"/>
              <a:gd name="T27" fmla="*/ 285 h 568"/>
              <a:gd name="T28" fmla="*/ 44 w 411"/>
              <a:gd name="T29" fmla="*/ 285 h 568"/>
              <a:gd name="T30" fmla="*/ 44 w 411"/>
              <a:gd name="T31" fmla="*/ 285 h 568"/>
              <a:gd name="T32" fmla="*/ 132 w 411"/>
              <a:gd name="T33" fmla="*/ 53 h 568"/>
              <a:gd name="T34" fmla="*/ 132 w 411"/>
              <a:gd name="T35" fmla="*/ 53 h 568"/>
              <a:gd name="T36" fmla="*/ 137 w 411"/>
              <a:gd name="T37" fmla="*/ 41 h 568"/>
              <a:gd name="T38" fmla="*/ 137 w 411"/>
              <a:gd name="T39" fmla="*/ 41 h 568"/>
              <a:gd name="T40" fmla="*/ 140 w 411"/>
              <a:gd name="T41" fmla="*/ 34 h 568"/>
              <a:gd name="T42" fmla="*/ 140 w 411"/>
              <a:gd name="T43" fmla="*/ 34 h 568"/>
              <a:gd name="T44" fmla="*/ 308 w 411"/>
              <a:gd name="T45" fmla="*/ 34 h 568"/>
              <a:gd name="T46" fmla="*/ 308 w 411"/>
              <a:gd name="T47" fmla="*/ 34 h 568"/>
              <a:gd name="T48" fmla="*/ 247 w 411"/>
              <a:gd name="T49" fmla="*/ 151 h 568"/>
              <a:gd name="T50" fmla="*/ 244 w 411"/>
              <a:gd name="T51" fmla="*/ 197 h 568"/>
              <a:gd name="T52" fmla="*/ 289 w 411"/>
              <a:gd name="T53" fmla="*/ 218 h 568"/>
              <a:gd name="T54" fmla="*/ 289 w 411"/>
              <a:gd name="T55" fmla="*/ 218 h 568"/>
              <a:gd name="T56" fmla="*/ 347 w 411"/>
              <a:gd name="T57" fmla="*/ 218 h 568"/>
              <a:gd name="T58" fmla="*/ 347 w 411"/>
              <a:gd name="T59" fmla="*/ 218 h 568"/>
              <a:gd name="T60" fmla="*/ 259 w 411"/>
              <a:gd name="T61" fmla="*/ 329 h 568"/>
              <a:gd name="T62" fmla="*/ 395 w 411"/>
              <a:gd name="T63" fmla="*/ 185 h 568"/>
              <a:gd name="T64" fmla="*/ 395 w 411"/>
              <a:gd name="T65" fmla="*/ 185 h 568"/>
              <a:gd name="T66" fmla="*/ 395 w 411"/>
              <a:gd name="T67" fmla="*/ 185 h 568"/>
              <a:gd name="T68" fmla="*/ 289 w 411"/>
              <a:gd name="T69" fmla="*/ 185 h 568"/>
              <a:gd name="T70" fmla="*/ 289 w 411"/>
              <a:gd name="T71" fmla="*/ 185 h 568"/>
              <a:gd name="T72" fmla="*/ 277 w 411"/>
              <a:gd name="T73" fmla="*/ 167 h 568"/>
              <a:gd name="T74" fmla="*/ 348 w 411"/>
              <a:gd name="T75" fmla="*/ 30 h 568"/>
              <a:gd name="T76" fmla="*/ 342 w 411"/>
              <a:gd name="T77" fmla="*/ 0 h 568"/>
              <a:gd name="T78" fmla="*/ 342 w 411"/>
              <a:gd name="T79" fmla="*/ 0 h 568"/>
              <a:gd name="T80" fmla="*/ 141 w 411"/>
              <a:gd name="T81" fmla="*/ 0 h 568"/>
              <a:gd name="T82" fmla="*/ 141 w 411"/>
              <a:gd name="T83" fmla="*/ 0 h 568"/>
              <a:gd name="T84" fmla="*/ 106 w 411"/>
              <a:gd name="T85" fmla="*/ 27 h 568"/>
              <a:gd name="T86" fmla="*/ 7 w 411"/>
              <a:gd name="T87" fmla="*/ 290 h 568"/>
              <a:gd name="T88" fmla="*/ 28 w 411"/>
              <a:gd name="T89" fmla="*/ 319 h 568"/>
              <a:gd name="T90" fmla="*/ 28 w 411"/>
              <a:gd name="T91" fmla="*/ 319 h 568"/>
              <a:gd name="T92" fmla="*/ 139 w 411"/>
              <a:gd name="T93" fmla="*/ 319 h 568"/>
              <a:gd name="T94" fmla="*/ 139 w 411"/>
              <a:gd name="T95" fmla="*/ 319 h 568"/>
              <a:gd name="T96" fmla="*/ 153 w 411"/>
              <a:gd name="T97" fmla="*/ 342 h 568"/>
              <a:gd name="T98" fmla="*/ 107 w 411"/>
              <a:gd name="T99" fmla="*/ 505 h 568"/>
              <a:gd name="T100" fmla="*/ 147 w 411"/>
              <a:gd name="T101" fmla="*/ 517 h 568"/>
              <a:gd name="T102" fmla="*/ 399 w 411"/>
              <a:gd name="T103" fmla="*/ 210 h 568"/>
              <a:gd name="T104" fmla="*/ 395 w 411"/>
              <a:gd name="T105" fmla="*/ 185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11" h="568">
                <a:moveTo>
                  <a:pt x="259" y="329"/>
                </a:moveTo>
                <a:lnTo>
                  <a:pt x="259" y="329"/>
                </a:lnTo>
                <a:lnTo>
                  <a:pt x="259" y="329"/>
                </a:lnTo>
                <a:lnTo>
                  <a:pt x="259" y="329"/>
                </a:lnTo>
                <a:cubicBezTo>
                  <a:pt x="223" y="375"/>
                  <a:pt x="186" y="423"/>
                  <a:pt x="154" y="460"/>
                </a:cubicBezTo>
                <a:cubicBezTo>
                  <a:pt x="156" y="455"/>
                  <a:pt x="157" y="451"/>
                  <a:pt x="158" y="448"/>
                </a:cubicBezTo>
                <a:cubicBezTo>
                  <a:pt x="168" y="412"/>
                  <a:pt x="178" y="375"/>
                  <a:pt x="185" y="352"/>
                </a:cubicBezTo>
                <a:lnTo>
                  <a:pt x="185" y="352"/>
                </a:lnTo>
                <a:lnTo>
                  <a:pt x="186" y="352"/>
                </a:lnTo>
                <a:lnTo>
                  <a:pt x="186" y="351"/>
                </a:lnTo>
                <a:lnTo>
                  <a:pt x="186" y="351"/>
                </a:lnTo>
                <a:cubicBezTo>
                  <a:pt x="192" y="332"/>
                  <a:pt x="189" y="316"/>
                  <a:pt x="180" y="303"/>
                </a:cubicBezTo>
                <a:cubicBezTo>
                  <a:pt x="171" y="291"/>
                  <a:pt x="158" y="285"/>
                  <a:pt x="139" y="285"/>
                </a:cubicBezTo>
                <a:lnTo>
                  <a:pt x="139" y="285"/>
                </a:lnTo>
                <a:lnTo>
                  <a:pt x="44" y="285"/>
                </a:lnTo>
                <a:lnTo>
                  <a:pt x="44" y="285"/>
                </a:lnTo>
                <a:cubicBezTo>
                  <a:pt x="66" y="224"/>
                  <a:pt x="110" y="110"/>
                  <a:pt x="132" y="53"/>
                </a:cubicBezTo>
                <a:lnTo>
                  <a:pt x="132" y="53"/>
                </a:lnTo>
                <a:lnTo>
                  <a:pt x="137" y="41"/>
                </a:lnTo>
                <a:lnTo>
                  <a:pt x="137" y="41"/>
                </a:lnTo>
                <a:cubicBezTo>
                  <a:pt x="139" y="37"/>
                  <a:pt x="139" y="35"/>
                  <a:pt x="140" y="34"/>
                </a:cubicBezTo>
                <a:lnTo>
                  <a:pt x="140" y="34"/>
                </a:lnTo>
                <a:lnTo>
                  <a:pt x="308" y="34"/>
                </a:lnTo>
                <a:lnTo>
                  <a:pt x="308" y="34"/>
                </a:lnTo>
                <a:cubicBezTo>
                  <a:pt x="288" y="72"/>
                  <a:pt x="262" y="121"/>
                  <a:pt x="247" y="151"/>
                </a:cubicBezTo>
                <a:cubicBezTo>
                  <a:pt x="235" y="171"/>
                  <a:pt x="239" y="187"/>
                  <a:pt x="244" y="197"/>
                </a:cubicBezTo>
                <a:cubicBezTo>
                  <a:pt x="256" y="218"/>
                  <a:pt x="282" y="218"/>
                  <a:pt x="289" y="218"/>
                </a:cubicBezTo>
                <a:lnTo>
                  <a:pt x="289" y="218"/>
                </a:lnTo>
                <a:lnTo>
                  <a:pt x="347" y="218"/>
                </a:lnTo>
                <a:lnTo>
                  <a:pt x="347" y="218"/>
                </a:lnTo>
                <a:cubicBezTo>
                  <a:pt x="321" y="248"/>
                  <a:pt x="291" y="288"/>
                  <a:pt x="259" y="329"/>
                </a:cubicBezTo>
                <a:close/>
                <a:moveTo>
                  <a:pt x="395" y="185"/>
                </a:moveTo>
                <a:lnTo>
                  <a:pt x="395" y="185"/>
                </a:lnTo>
                <a:lnTo>
                  <a:pt x="395" y="185"/>
                </a:lnTo>
                <a:lnTo>
                  <a:pt x="289" y="185"/>
                </a:lnTo>
                <a:lnTo>
                  <a:pt x="289" y="185"/>
                </a:lnTo>
                <a:cubicBezTo>
                  <a:pt x="282" y="185"/>
                  <a:pt x="265" y="185"/>
                  <a:pt x="277" y="167"/>
                </a:cubicBezTo>
                <a:cubicBezTo>
                  <a:pt x="293" y="134"/>
                  <a:pt x="327" y="68"/>
                  <a:pt x="348" y="30"/>
                </a:cubicBezTo>
                <a:cubicBezTo>
                  <a:pt x="359" y="12"/>
                  <a:pt x="361" y="0"/>
                  <a:pt x="342" y="0"/>
                </a:cubicBezTo>
                <a:lnTo>
                  <a:pt x="342" y="0"/>
                </a:lnTo>
                <a:lnTo>
                  <a:pt x="141" y="0"/>
                </a:lnTo>
                <a:lnTo>
                  <a:pt x="141" y="0"/>
                </a:lnTo>
                <a:cubicBezTo>
                  <a:pt x="123" y="0"/>
                  <a:pt x="114" y="10"/>
                  <a:pt x="106" y="27"/>
                </a:cubicBezTo>
                <a:cubicBezTo>
                  <a:pt x="83" y="86"/>
                  <a:pt x="28" y="229"/>
                  <a:pt x="7" y="290"/>
                </a:cubicBezTo>
                <a:cubicBezTo>
                  <a:pt x="0" y="310"/>
                  <a:pt x="12" y="319"/>
                  <a:pt x="28" y="319"/>
                </a:cubicBezTo>
                <a:lnTo>
                  <a:pt x="28" y="319"/>
                </a:lnTo>
                <a:lnTo>
                  <a:pt x="139" y="319"/>
                </a:lnTo>
                <a:lnTo>
                  <a:pt x="139" y="319"/>
                </a:lnTo>
                <a:cubicBezTo>
                  <a:pt x="150" y="319"/>
                  <a:pt x="160" y="321"/>
                  <a:pt x="153" y="342"/>
                </a:cubicBezTo>
                <a:cubicBezTo>
                  <a:pt x="141" y="381"/>
                  <a:pt x="120" y="458"/>
                  <a:pt x="107" y="505"/>
                </a:cubicBezTo>
                <a:cubicBezTo>
                  <a:pt x="106" y="505"/>
                  <a:pt x="94" y="567"/>
                  <a:pt x="147" y="517"/>
                </a:cubicBezTo>
                <a:cubicBezTo>
                  <a:pt x="216" y="448"/>
                  <a:pt x="339" y="272"/>
                  <a:pt x="399" y="210"/>
                </a:cubicBezTo>
                <a:cubicBezTo>
                  <a:pt x="410" y="200"/>
                  <a:pt x="410" y="185"/>
                  <a:pt x="395" y="1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5868589" y="1255694"/>
            <a:ext cx="193675" cy="193675"/>
          </a:xfrm>
          <a:custGeom>
            <a:avLst/>
            <a:gdLst>
              <a:gd name="T0" fmla="*/ 435 w 537"/>
              <a:gd name="T1" fmla="*/ 419 h 537"/>
              <a:gd name="T2" fmla="*/ 435 w 537"/>
              <a:gd name="T3" fmla="*/ 419 h 537"/>
              <a:gd name="T4" fmla="*/ 435 w 537"/>
              <a:gd name="T5" fmla="*/ 419 h 537"/>
              <a:gd name="T6" fmla="*/ 435 w 537"/>
              <a:gd name="T7" fmla="*/ 419 h 537"/>
              <a:gd name="T8" fmla="*/ 418 w 537"/>
              <a:gd name="T9" fmla="*/ 436 h 537"/>
              <a:gd name="T10" fmla="*/ 418 w 537"/>
              <a:gd name="T11" fmla="*/ 436 h 537"/>
              <a:gd name="T12" fmla="*/ 124 w 537"/>
              <a:gd name="T13" fmla="*/ 436 h 537"/>
              <a:gd name="T14" fmla="*/ 435 w 537"/>
              <a:gd name="T15" fmla="*/ 126 h 537"/>
              <a:gd name="T16" fmla="*/ 435 w 537"/>
              <a:gd name="T17" fmla="*/ 419 h 537"/>
              <a:gd name="T18" fmla="*/ 100 w 537"/>
              <a:gd name="T19" fmla="*/ 118 h 537"/>
              <a:gd name="T20" fmla="*/ 100 w 537"/>
              <a:gd name="T21" fmla="*/ 118 h 537"/>
              <a:gd name="T22" fmla="*/ 100 w 537"/>
              <a:gd name="T23" fmla="*/ 118 h 537"/>
              <a:gd name="T24" fmla="*/ 100 w 537"/>
              <a:gd name="T25" fmla="*/ 118 h 537"/>
              <a:gd name="T26" fmla="*/ 117 w 537"/>
              <a:gd name="T27" fmla="*/ 101 h 537"/>
              <a:gd name="T28" fmla="*/ 117 w 537"/>
              <a:gd name="T29" fmla="*/ 101 h 537"/>
              <a:gd name="T30" fmla="*/ 410 w 537"/>
              <a:gd name="T31" fmla="*/ 101 h 537"/>
              <a:gd name="T32" fmla="*/ 100 w 537"/>
              <a:gd name="T33" fmla="*/ 411 h 537"/>
              <a:gd name="T34" fmla="*/ 100 w 537"/>
              <a:gd name="T35" fmla="*/ 118 h 537"/>
              <a:gd name="T36" fmla="*/ 519 w 537"/>
              <a:gd name="T37" fmla="*/ 436 h 537"/>
              <a:gd name="T38" fmla="*/ 519 w 537"/>
              <a:gd name="T39" fmla="*/ 436 h 537"/>
              <a:gd name="T40" fmla="*/ 519 w 537"/>
              <a:gd name="T41" fmla="*/ 436 h 537"/>
              <a:gd name="T42" fmla="*/ 468 w 537"/>
              <a:gd name="T43" fmla="*/ 436 h 537"/>
              <a:gd name="T44" fmla="*/ 468 w 537"/>
              <a:gd name="T45" fmla="*/ 92 h 537"/>
              <a:gd name="T46" fmla="*/ 513 w 537"/>
              <a:gd name="T47" fmla="*/ 47 h 537"/>
              <a:gd name="T48" fmla="*/ 513 w 537"/>
              <a:gd name="T49" fmla="*/ 47 h 537"/>
              <a:gd name="T50" fmla="*/ 513 w 537"/>
              <a:gd name="T51" fmla="*/ 22 h 537"/>
              <a:gd name="T52" fmla="*/ 489 w 537"/>
              <a:gd name="T53" fmla="*/ 22 h 537"/>
              <a:gd name="T54" fmla="*/ 489 w 537"/>
              <a:gd name="T55" fmla="*/ 22 h 537"/>
              <a:gd name="T56" fmla="*/ 444 w 537"/>
              <a:gd name="T57" fmla="*/ 67 h 537"/>
              <a:gd name="T58" fmla="*/ 100 w 537"/>
              <a:gd name="T59" fmla="*/ 67 h 537"/>
              <a:gd name="T60" fmla="*/ 100 w 537"/>
              <a:gd name="T61" fmla="*/ 17 h 537"/>
              <a:gd name="T62" fmla="*/ 100 w 537"/>
              <a:gd name="T63" fmla="*/ 17 h 537"/>
              <a:gd name="T64" fmla="*/ 84 w 537"/>
              <a:gd name="T65" fmla="*/ 0 h 537"/>
              <a:gd name="T66" fmla="*/ 67 w 537"/>
              <a:gd name="T67" fmla="*/ 17 h 537"/>
              <a:gd name="T68" fmla="*/ 67 w 537"/>
              <a:gd name="T69" fmla="*/ 17 h 537"/>
              <a:gd name="T70" fmla="*/ 67 w 537"/>
              <a:gd name="T71" fmla="*/ 67 h 537"/>
              <a:gd name="T72" fmla="*/ 16 w 537"/>
              <a:gd name="T73" fmla="*/ 67 h 537"/>
              <a:gd name="T74" fmla="*/ 16 w 537"/>
              <a:gd name="T75" fmla="*/ 67 h 537"/>
              <a:gd name="T76" fmla="*/ 0 w 537"/>
              <a:gd name="T77" fmla="*/ 84 h 537"/>
              <a:gd name="T78" fmla="*/ 16 w 537"/>
              <a:gd name="T79" fmla="*/ 101 h 537"/>
              <a:gd name="T80" fmla="*/ 16 w 537"/>
              <a:gd name="T81" fmla="*/ 101 h 537"/>
              <a:gd name="T82" fmla="*/ 67 w 537"/>
              <a:gd name="T83" fmla="*/ 101 h 537"/>
              <a:gd name="T84" fmla="*/ 67 w 537"/>
              <a:gd name="T85" fmla="*/ 436 h 537"/>
              <a:gd name="T86" fmla="*/ 67 w 537"/>
              <a:gd name="T87" fmla="*/ 436 h 537"/>
              <a:gd name="T88" fmla="*/ 100 w 537"/>
              <a:gd name="T89" fmla="*/ 469 h 537"/>
              <a:gd name="T90" fmla="*/ 100 w 537"/>
              <a:gd name="T91" fmla="*/ 469 h 537"/>
              <a:gd name="T92" fmla="*/ 435 w 537"/>
              <a:gd name="T93" fmla="*/ 469 h 537"/>
              <a:gd name="T94" fmla="*/ 435 w 537"/>
              <a:gd name="T95" fmla="*/ 519 h 537"/>
              <a:gd name="T96" fmla="*/ 435 w 537"/>
              <a:gd name="T97" fmla="*/ 519 h 537"/>
              <a:gd name="T98" fmla="*/ 452 w 537"/>
              <a:gd name="T99" fmla="*/ 536 h 537"/>
              <a:gd name="T100" fmla="*/ 468 w 537"/>
              <a:gd name="T101" fmla="*/ 519 h 537"/>
              <a:gd name="T102" fmla="*/ 468 w 537"/>
              <a:gd name="T103" fmla="*/ 519 h 537"/>
              <a:gd name="T104" fmla="*/ 468 w 537"/>
              <a:gd name="T105" fmla="*/ 469 h 537"/>
              <a:gd name="T106" fmla="*/ 519 w 537"/>
              <a:gd name="T107" fmla="*/ 469 h 537"/>
              <a:gd name="T108" fmla="*/ 519 w 537"/>
              <a:gd name="T109" fmla="*/ 469 h 537"/>
              <a:gd name="T110" fmla="*/ 536 w 537"/>
              <a:gd name="T111" fmla="*/ 452 h 537"/>
              <a:gd name="T112" fmla="*/ 519 w 537"/>
              <a:gd name="T113" fmla="*/ 436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7" h="537">
                <a:moveTo>
                  <a:pt x="435" y="419"/>
                </a:moveTo>
                <a:lnTo>
                  <a:pt x="435" y="419"/>
                </a:lnTo>
                <a:lnTo>
                  <a:pt x="435" y="419"/>
                </a:lnTo>
                <a:lnTo>
                  <a:pt x="435" y="419"/>
                </a:lnTo>
                <a:cubicBezTo>
                  <a:pt x="435" y="428"/>
                  <a:pt x="427" y="436"/>
                  <a:pt x="418" y="436"/>
                </a:cubicBezTo>
                <a:lnTo>
                  <a:pt x="418" y="436"/>
                </a:lnTo>
                <a:lnTo>
                  <a:pt x="124" y="436"/>
                </a:lnTo>
                <a:lnTo>
                  <a:pt x="435" y="126"/>
                </a:lnTo>
                <a:lnTo>
                  <a:pt x="435" y="419"/>
                </a:lnTo>
                <a:close/>
                <a:moveTo>
                  <a:pt x="100" y="118"/>
                </a:moveTo>
                <a:lnTo>
                  <a:pt x="100" y="118"/>
                </a:lnTo>
                <a:lnTo>
                  <a:pt x="100" y="118"/>
                </a:lnTo>
                <a:lnTo>
                  <a:pt x="100" y="118"/>
                </a:lnTo>
                <a:cubicBezTo>
                  <a:pt x="100" y="109"/>
                  <a:pt x="107" y="101"/>
                  <a:pt x="117" y="101"/>
                </a:cubicBezTo>
                <a:lnTo>
                  <a:pt x="117" y="101"/>
                </a:lnTo>
                <a:lnTo>
                  <a:pt x="410" y="101"/>
                </a:lnTo>
                <a:lnTo>
                  <a:pt x="100" y="411"/>
                </a:lnTo>
                <a:lnTo>
                  <a:pt x="100" y="118"/>
                </a:lnTo>
                <a:close/>
                <a:moveTo>
                  <a:pt x="519" y="436"/>
                </a:moveTo>
                <a:lnTo>
                  <a:pt x="519" y="436"/>
                </a:lnTo>
                <a:lnTo>
                  <a:pt x="519" y="436"/>
                </a:lnTo>
                <a:lnTo>
                  <a:pt x="468" y="436"/>
                </a:lnTo>
                <a:lnTo>
                  <a:pt x="468" y="92"/>
                </a:lnTo>
                <a:lnTo>
                  <a:pt x="513" y="47"/>
                </a:lnTo>
                <a:lnTo>
                  <a:pt x="513" y="47"/>
                </a:lnTo>
                <a:cubicBezTo>
                  <a:pt x="520" y="40"/>
                  <a:pt x="520" y="29"/>
                  <a:pt x="513" y="22"/>
                </a:cubicBezTo>
                <a:cubicBezTo>
                  <a:pt x="507" y="16"/>
                  <a:pt x="495" y="16"/>
                  <a:pt x="489" y="22"/>
                </a:cubicBezTo>
                <a:lnTo>
                  <a:pt x="489" y="22"/>
                </a:lnTo>
                <a:lnTo>
                  <a:pt x="444" y="67"/>
                </a:lnTo>
                <a:lnTo>
                  <a:pt x="100" y="67"/>
                </a:lnTo>
                <a:lnTo>
                  <a:pt x="100" y="17"/>
                </a:lnTo>
                <a:lnTo>
                  <a:pt x="100" y="17"/>
                </a:lnTo>
                <a:cubicBezTo>
                  <a:pt x="100" y="8"/>
                  <a:pt x="93" y="0"/>
                  <a:pt x="84" y="0"/>
                </a:cubicBezTo>
                <a:cubicBezTo>
                  <a:pt x="74" y="0"/>
                  <a:pt x="67" y="8"/>
                  <a:pt x="67" y="17"/>
                </a:cubicBezTo>
                <a:lnTo>
                  <a:pt x="67" y="17"/>
                </a:lnTo>
                <a:lnTo>
                  <a:pt x="67" y="67"/>
                </a:lnTo>
                <a:lnTo>
                  <a:pt x="16" y="67"/>
                </a:lnTo>
                <a:lnTo>
                  <a:pt x="16" y="67"/>
                </a:lnTo>
                <a:cubicBezTo>
                  <a:pt x="7" y="67"/>
                  <a:pt x="0" y="75"/>
                  <a:pt x="0" y="84"/>
                </a:cubicBezTo>
                <a:cubicBezTo>
                  <a:pt x="0" y="93"/>
                  <a:pt x="7" y="101"/>
                  <a:pt x="16" y="101"/>
                </a:cubicBezTo>
                <a:lnTo>
                  <a:pt x="16" y="101"/>
                </a:lnTo>
                <a:lnTo>
                  <a:pt x="67" y="101"/>
                </a:lnTo>
                <a:lnTo>
                  <a:pt x="67" y="436"/>
                </a:lnTo>
                <a:lnTo>
                  <a:pt x="67" y="436"/>
                </a:lnTo>
                <a:cubicBezTo>
                  <a:pt x="67" y="454"/>
                  <a:pt x="82" y="469"/>
                  <a:pt x="100" y="469"/>
                </a:cubicBezTo>
                <a:lnTo>
                  <a:pt x="100" y="469"/>
                </a:lnTo>
                <a:lnTo>
                  <a:pt x="435" y="469"/>
                </a:lnTo>
                <a:lnTo>
                  <a:pt x="435" y="519"/>
                </a:lnTo>
                <a:lnTo>
                  <a:pt x="435" y="519"/>
                </a:lnTo>
                <a:cubicBezTo>
                  <a:pt x="435" y="529"/>
                  <a:pt x="442" y="536"/>
                  <a:pt x="452" y="536"/>
                </a:cubicBezTo>
                <a:cubicBezTo>
                  <a:pt x="461" y="536"/>
                  <a:pt x="468" y="529"/>
                  <a:pt x="468" y="519"/>
                </a:cubicBezTo>
                <a:lnTo>
                  <a:pt x="468" y="519"/>
                </a:lnTo>
                <a:lnTo>
                  <a:pt x="468" y="469"/>
                </a:lnTo>
                <a:lnTo>
                  <a:pt x="519" y="469"/>
                </a:lnTo>
                <a:lnTo>
                  <a:pt x="519" y="469"/>
                </a:lnTo>
                <a:cubicBezTo>
                  <a:pt x="528" y="469"/>
                  <a:pt x="536" y="462"/>
                  <a:pt x="536" y="452"/>
                </a:cubicBezTo>
                <a:cubicBezTo>
                  <a:pt x="536" y="443"/>
                  <a:pt x="528" y="436"/>
                  <a:pt x="519" y="43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5328839" y="1265219"/>
            <a:ext cx="200025" cy="198438"/>
          </a:xfrm>
          <a:custGeom>
            <a:avLst/>
            <a:gdLst>
              <a:gd name="T0" fmla="*/ 245 w 554"/>
              <a:gd name="T1" fmla="*/ 431 h 553"/>
              <a:gd name="T2" fmla="*/ 211 w 554"/>
              <a:gd name="T3" fmla="*/ 464 h 553"/>
              <a:gd name="T4" fmla="*/ 183 w 554"/>
              <a:gd name="T5" fmla="*/ 493 h 553"/>
              <a:gd name="T6" fmla="*/ 108 w 554"/>
              <a:gd name="T7" fmla="*/ 493 h 553"/>
              <a:gd name="T8" fmla="*/ 59 w 554"/>
              <a:gd name="T9" fmla="*/ 444 h 553"/>
              <a:gd name="T10" fmla="*/ 59 w 554"/>
              <a:gd name="T11" fmla="*/ 369 h 553"/>
              <a:gd name="T12" fmla="*/ 219 w 554"/>
              <a:gd name="T13" fmla="*/ 209 h 553"/>
              <a:gd name="T14" fmla="*/ 294 w 554"/>
              <a:gd name="T15" fmla="*/ 209 h 553"/>
              <a:gd name="T16" fmla="*/ 330 w 554"/>
              <a:gd name="T17" fmla="*/ 246 h 553"/>
              <a:gd name="T18" fmla="*/ 343 w 554"/>
              <a:gd name="T19" fmla="*/ 251 h 553"/>
              <a:gd name="T20" fmla="*/ 356 w 554"/>
              <a:gd name="T21" fmla="*/ 221 h 553"/>
              <a:gd name="T22" fmla="*/ 318 w 554"/>
              <a:gd name="T23" fmla="*/ 184 h 553"/>
              <a:gd name="T24" fmla="*/ 195 w 554"/>
              <a:gd name="T25" fmla="*/ 184 h 553"/>
              <a:gd name="T26" fmla="*/ 34 w 554"/>
              <a:gd name="T27" fmla="*/ 344 h 553"/>
              <a:gd name="T28" fmla="*/ 34 w 554"/>
              <a:gd name="T29" fmla="*/ 468 h 553"/>
              <a:gd name="T30" fmla="*/ 83 w 554"/>
              <a:gd name="T31" fmla="*/ 518 h 553"/>
              <a:gd name="T32" fmla="*/ 207 w 554"/>
              <a:gd name="T33" fmla="*/ 518 h 553"/>
              <a:gd name="T34" fmla="*/ 219 w 554"/>
              <a:gd name="T35" fmla="*/ 506 h 553"/>
              <a:gd name="T36" fmla="*/ 270 w 554"/>
              <a:gd name="T37" fmla="*/ 456 h 553"/>
              <a:gd name="T38" fmla="*/ 245 w 554"/>
              <a:gd name="T39" fmla="*/ 431 h 553"/>
              <a:gd name="T40" fmla="*/ 518 w 554"/>
              <a:gd name="T41" fmla="*/ 78 h 553"/>
              <a:gd name="T42" fmla="*/ 473 w 554"/>
              <a:gd name="T43" fmla="*/ 33 h 553"/>
              <a:gd name="T44" fmla="*/ 346 w 554"/>
              <a:gd name="T45" fmla="*/ 32 h 553"/>
              <a:gd name="T46" fmla="*/ 334 w 554"/>
              <a:gd name="T47" fmla="*/ 44 h 553"/>
              <a:gd name="T48" fmla="*/ 280 w 554"/>
              <a:gd name="T49" fmla="*/ 96 h 553"/>
              <a:gd name="T50" fmla="*/ 292 w 554"/>
              <a:gd name="T51" fmla="*/ 125 h 553"/>
              <a:gd name="T52" fmla="*/ 305 w 554"/>
              <a:gd name="T53" fmla="*/ 120 h 553"/>
              <a:gd name="T54" fmla="*/ 371 w 554"/>
              <a:gd name="T55" fmla="*/ 56 h 553"/>
              <a:gd name="T56" fmla="*/ 448 w 554"/>
              <a:gd name="T57" fmla="*/ 57 h 553"/>
              <a:gd name="T58" fmla="*/ 493 w 554"/>
              <a:gd name="T59" fmla="*/ 102 h 553"/>
              <a:gd name="T60" fmla="*/ 495 w 554"/>
              <a:gd name="T61" fmla="*/ 175 h 553"/>
              <a:gd name="T62" fmla="*/ 387 w 554"/>
              <a:gd name="T63" fmla="*/ 287 h 553"/>
              <a:gd name="T64" fmla="*/ 340 w 554"/>
              <a:gd name="T65" fmla="*/ 326 h 553"/>
              <a:gd name="T66" fmla="*/ 258 w 554"/>
              <a:gd name="T67" fmla="*/ 329 h 553"/>
              <a:gd name="T68" fmla="*/ 237 w 554"/>
              <a:gd name="T69" fmla="*/ 309 h 553"/>
              <a:gd name="T70" fmla="*/ 235 w 554"/>
              <a:gd name="T71" fmla="*/ 306 h 553"/>
              <a:gd name="T72" fmla="*/ 222 w 554"/>
              <a:gd name="T73" fmla="*/ 295 h 553"/>
              <a:gd name="T74" fmla="*/ 197 w 554"/>
              <a:gd name="T75" fmla="*/ 295 h 553"/>
              <a:gd name="T76" fmla="*/ 197 w 554"/>
              <a:gd name="T77" fmla="*/ 319 h 553"/>
              <a:gd name="T78" fmla="*/ 232 w 554"/>
              <a:gd name="T79" fmla="*/ 353 h 553"/>
              <a:gd name="T80" fmla="*/ 234 w 554"/>
              <a:gd name="T81" fmla="*/ 355 h 553"/>
              <a:gd name="T82" fmla="*/ 358 w 554"/>
              <a:gd name="T83" fmla="*/ 354 h 553"/>
              <a:gd name="T84" fmla="*/ 358 w 554"/>
              <a:gd name="T85" fmla="*/ 355 h 553"/>
              <a:gd name="T86" fmla="*/ 362 w 554"/>
              <a:gd name="T87" fmla="*/ 352 h 553"/>
              <a:gd name="T88" fmla="*/ 365 w 554"/>
              <a:gd name="T89" fmla="*/ 349 h 553"/>
              <a:gd name="T90" fmla="*/ 520 w 554"/>
              <a:gd name="T91" fmla="*/ 199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4" h="553">
                <a:moveTo>
                  <a:pt x="245" y="431"/>
                </a:moveTo>
                <a:lnTo>
                  <a:pt x="245" y="431"/>
                </a:lnTo>
                <a:lnTo>
                  <a:pt x="245" y="431"/>
                </a:lnTo>
                <a:lnTo>
                  <a:pt x="211" y="464"/>
                </a:lnTo>
                <a:lnTo>
                  <a:pt x="183" y="493"/>
                </a:lnTo>
                <a:lnTo>
                  <a:pt x="183" y="493"/>
                </a:lnTo>
                <a:cubicBezTo>
                  <a:pt x="162" y="513"/>
                  <a:pt x="128" y="513"/>
                  <a:pt x="108" y="493"/>
                </a:cubicBezTo>
                <a:lnTo>
                  <a:pt x="108" y="493"/>
                </a:lnTo>
                <a:lnTo>
                  <a:pt x="59" y="444"/>
                </a:lnTo>
                <a:lnTo>
                  <a:pt x="59" y="444"/>
                </a:lnTo>
                <a:cubicBezTo>
                  <a:pt x="38" y="423"/>
                  <a:pt x="38" y="390"/>
                  <a:pt x="59" y="369"/>
                </a:cubicBezTo>
                <a:lnTo>
                  <a:pt x="59" y="369"/>
                </a:lnTo>
                <a:lnTo>
                  <a:pt x="219" y="209"/>
                </a:lnTo>
                <a:lnTo>
                  <a:pt x="219" y="209"/>
                </a:lnTo>
                <a:cubicBezTo>
                  <a:pt x="240" y="188"/>
                  <a:pt x="273" y="188"/>
                  <a:pt x="294" y="209"/>
                </a:cubicBezTo>
                <a:lnTo>
                  <a:pt x="294" y="209"/>
                </a:lnTo>
                <a:lnTo>
                  <a:pt x="318" y="233"/>
                </a:lnTo>
                <a:lnTo>
                  <a:pt x="330" y="246"/>
                </a:lnTo>
                <a:lnTo>
                  <a:pt x="330" y="246"/>
                </a:lnTo>
                <a:cubicBezTo>
                  <a:pt x="334" y="249"/>
                  <a:pt x="339" y="251"/>
                  <a:pt x="343" y="251"/>
                </a:cubicBezTo>
                <a:cubicBezTo>
                  <a:pt x="347" y="251"/>
                  <a:pt x="352" y="249"/>
                  <a:pt x="356" y="246"/>
                </a:cubicBezTo>
                <a:cubicBezTo>
                  <a:pt x="362" y="239"/>
                  <a:pt x="362" y="228"/>
                  <a:pt x="356" y="221"/>
                </a:cubicBezTo>
                <a:lnTo>
                  <a:pt x="356" y="221"/>
                </a:lnTo>
                <a:lnTo>
                  <a:pt x="318" y="184"/>
                </a:lnTo>
                <a:lnTo>
                  <a:pt x="318" y="184"/>
                </a:lnTo>
                <a:cubicBezTo>
                  <a:pt x="284" y="149"/>
                  <a:pt x="229" y="149"/>
                  <a:pt x="195" y="184"/>
                </a:cubicBezTo>
                <a:lnTo>
                  <a:pt x="195" y="184"/>
                </a:lnTo>
                <a:lnTo>
                  <a:pt x="34" y="344"/>
                </a:lnTo>
                <a:lnTo>
                  <a:pt x="34" y="344"/>
                </a:lnTo>
                <a:cubicBezTo>
                  <a:pt x="0" y="379"/>
                  <a:pt x="0" y="435"/>
                  <a:pt x="34" y="468"/>
                </a:cubicBezTo>
                <a:lnTo>
                  <a:pt x="34" y="468"/>
                </a:lnTo>
                <a:lnTo>
                  <a:pt x="83" y="518"/>
                </a:lnTo>
                <a:lnTo>
                  <a:pt x="83" y="518"/>
                </a:lnTo>
                <a:cubicBezTo>
                  <a:pt x="118" y="552"/>
                  <a:pt x="173" y="552"/>
                  <a:pt x="207" y="518"/>
                </a:cubicBezTo>
                <a:lnTo>
                  <a:pt x="207" y="518"/>
                </a:lnTo>
                <a:lnTo>
                  <a:pt x="219" y="506"/>
                </a:lnTo>
                <a:lnTo>
                  <a:pt x="270" y="456"/>
                </a:lnTo>
                <a:lnTo>
                  <a:pt x="270" y="456"/>
                </a:lnTo>
                <a:cubicBezTo>
                  <a:pt x="276" y="450"/>
                  <a:pt x="276" y="438"/>
                  <a:pt x="270" y="431"/>
                </a:cubicBezTo>
                <a:cubicBezTo>
                  <a:pt x="263" y="424"/>
                  <a:pt x="251" y="424"/>
                  <a:pt x="245" y="431"/>
                </a:cubicBezTo>
                <a:close/>
                <a:moveTo>
                  <a:pt x="518" y="78"/>
                </a:moveTo>
                <a:lnTo>
                  <a:pt x="518" y="78"/>
                </a:lnTo>
                <a:lnTo>
                  <a:pt x="518" y="78"/>
                </a:lnTo>
                <a:lnTo>
                  <a:pt x="473" y="33"/>
                </a:lnTo>
                <a:lnTo>
                  <a:pt x="473" y="33"/>
                </a:lnTo>
                <a:cubicBezTo>
                  <a:pt x="437" y="0"/>
                  <a:pt x="379" y="0"/>
                  <a:pt x="346" y="32"/>
                </a:cubicBezTo>
                <a:lnTo>
                  <a:pt x="346" y="32"/>
                </a:lnTo>
                <a:lnTo>
                  <a:pt x="334" y="44"/>
                </a:lnTo>
                <a:lnTo>
                  <a:pt x="280" y="96"/>
                </a:lnTo>
                <a:lnTo>
                  <a:pt x="280" y="96"/>
                </a:lnTo>
                <a:cubicBezTo>
                  <a:pt x="273" y="103"/>
                  <a:pt x="273" y="113"/>
                  <a:pt x="280" y="120"/>
                </a:cubicBezTo>
                <a:cubicBezTo>
                  <a:pt x="283" y="124"/>
                  <a:pt x="288" y="125"/>
                  <a:pt x="292" y="125"/>
                </a:cubicBezTo>
                <a:cubicBezTo>
                  <a:pt x="297" y="125"/>
                  <a:pt x="301" y="124"/>
                  <a:pt x="305" y="120"/>
                </a:cubicBezTo>
                <a:lnTo>
                  <a:pt x="305" y="120"/>
                </a:lnTo>
                <a:lnTo>
                  <a:pt x="358" y="68"/>
                </a:lnTo>
                <a:lnTo>
                  <a:pt x="371" y="56"/>
                </a:lnTo>
                <a:lnTo>
                  <a:pt x="371" y="56"/>
                </a:lnTo>
                <a:cubicBezTo>
                  <a:pt x="391" y="37"/>
                  <a:pt x="427" y="38"/>
                  <a:pt x="448" y="57"/>
                </a:cubicBezTo>
                <a:lnTo>
                  <a:pt x="448" y="57"/>
                </a:lnTo>
                <a:lnTo>
                  <a:pt x="493" y="102"/>
                </a:lnTo>
                <a:lnTo>
                  <a:pt x="493" y="102"/>
                </a:lnTo>
                <a:cubicBezTo>
                  <a:pt x="514" y="122"/>
                  <a:pt x="515" y="157"/>
                  <a:pt x="495" y="175"/>
                </a:cubicBezTo>
                <a:lnTo>
                  <a:pt x="495" y="175"/>
                </a:lnTo>
                <a:lnTo>
                  <a:pt x="387" y="287"/>
                </a:lnTo>
                <a:lnTo>
                  <a:pt x="340" y="326"/>
                </a:lnTo>
                <a:lnTo>
                  <a:pt x="340" y="326"/>
                </a:lnTo>
                <a:cubicBezTo>
                  <a:pt x="318" y="346"/>
                  <a:pt x="277" y="348"/>
                  <a:pt x="258" y="329"/>
                </a:cubicBezTo>
                <a:lnTo>
                  <a:pt x="258" y="329"/>
                </a:lnTo>
                <a:lnTo>
                  <a:pt x="237" y="309"/>
                </a:lnTo>
                <a:lnTo>
                  <a:pt x="237" y="309"/>
                </a:lnTo>
                <a:cubicBezTo>
                  <a:pt x="236" y="309"/>
                  <a:pt x="235" y="307"/>
                  <a:pt x="235" y="306"/>
                </a:cubicBezTo>
                <a:lnTo>
                  <a:pt x="235" y="306"/>
                </a:lnTo>
                <a:lnTo>
                  <a:pt x="234" y="307"/>
                </a:lnTo>
                <a:lnTo>
                  <a:pt x="222" y="295"/>
                </a:lnTo>
                <a:lnTo>
                  <a:pt x="222" y="295"/>
                </a:lnTo>
                <a:cubicBezTo>
                  <a:pt x="216" y="288"/>
                  <a:pt x="204" y="288"/>
                  <a:pt x="197" y="295"/>
                </a:cubicBezTo>
                <a:cubicBezTo>
                  <a:pt x="191" y="302"/>
                  <a:pt x="191" y="312"/>
                  <a:pt x="197" y="319"/>
                </a:cubicBezTo>
                <a:lnTo>
                  <a:pt x="197" y="319"/>
                </a:lnTo>
                <a:lnTo>
                  <a:pt x="212" y="333"/>
                </a:lnTo>
                <a:lnTo>
                  <a:pt x="232" y="353"/>
                </a:lnTo>
                <a:lnTo>
                  <a:pt x="234" y="355"/>
                </a:lnTo>
                <a:lnTo>
                  <a:pt x="234" y="355"/>
                </a:lnTo>
                <a:cubicBezTo>
                  <a:pt x="236" y="356"/>
                  <a:pt x="237" y="356"/>
                  <a:pt x="238" y="357"/>
                </a:cubicBezTo>
                <a:cubicBezTo>
                  <a:pt x="270" y="383"/>
                  <a:pt x="324" y="382"/>
                  <a:pt x="358" y="354"/>
                </a:cubicBezTo>
                <a:lnTo>
                  <a:pt x="358" y="354"/>
                </a:lnTo>
                <a:lnTo>
                  <a:pt x="358" y="355"/>
                </a:lnTo>
                <a:lnTo>
                  <a:pt x="358" y="355"/>
                </a:lnTo>
                <a:cubicBezTo>
                  <a:pt x="360" y="354"/>
                  <a:pt x="361" y="352"/>
                  <a:pt x="362" y="352"/>
                </a:cubicBezTo>
                <a:cubicBezTo>
                  <a:pt x="363" y="351"/>
                  <a:pt x="364" y="350"/>
                  <a:pt x="365" y="349"/>
                </a:cubicBezTo>
                <a:lnTo>
                  <a:pt x="365" y="349"/>
                </a:lnTo>
                <a:lnTo>
                  <a:pt x="520" y="199"/>
                </a:lnTo>
                <a:lnTo>
                  <a:pt x="520" y="199"/>
                </a:lnTo>
                <a:cubicBezTo>
                  <a:pt x="553" y="167"/>
                  <a:pt x="553" y="111"/>
                  <a:pt x="518" y="7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4795439" y="1279507"/>
            <a:ext cx="193675" cy="169862"/>
          </a:xfrm>
          <a:custGeom>
            <a:avLst/>
            <a:gdLst>
              <a:gd name="T0" fmla="*/ 502 w 537"/>
              <a:gd name="T1" fmla="*/ 403 h 470"/>
              <a:gd name="T2" fmla="*/ 388 w 537"/>
              <a:gd name="T3" fmla="*/ 341 h 470"/>
              <a:gd name="T4" fmla="*/ 354 w 537"/>
              <a:gd name="T5" fmla="*/ 339 h 470"/>
              <a:gd name="T6" fmla="*/ 335 w 537"/>
              <a:gd name="T7" fmla="*/ 401 h 470"/>
              <a:gd name="T8" fmla="*/ 68 w 537"/>
              <a:gd name="T9" fmla="*/ 436 h 470"/>
              <a:gd name="T10" fmla="*/ 34 w 537"/>
              <a:gd name="T11" fmla="*/ 401 h 470"/>
              <a:gd name="T12" fmla="*/ 34 w 537"/>
              <a:gd name="T13" fmla="*/ 152 h 470"/>
              <a:gd name="T14" fmla="*/ 67 w 537"/>
              <a:gd name="T15" fmla="*/ 118 h 470"/>
              <a:gd name="T16" fmla="*/ 68 w 537"/>
              <a:gd name="T17" fmla="*/ 118 h 470"/>
              <a:gd name="T18" fmla="*/ 68 w 537"/>
              <a:gd name="T19" fmla="*/ 118 h 470"/>
              <a:gd name="T20" fmla="*/ 84 w 537"/>
              <a:gd name="T21" fmla="*/ 118 h 470"/>
              <a:gd name="T22" fmla="*/ 284 w 537"/>
              <a:gd name="T23" fmla="*/ 118 h 470"/>
              <a:gd name="T24" fmla="*/ 301 w 537"/>
              <a:gd name="T25" fmla="*/ 118 h 470"/>
              <a:gd name="T26" fmla="*/ 301 w 537"/>
              <a:gd name="T27" fmla="*/ 118 h 470"/>
              <a:gd name="T28" fmla="*/ 301 w 537"/>
              <a:gd name="T29" fmla="*/ 118 h 470"/>
              <a:gd name="T30" fmla="*/ 301 w 537"/>
              <a:gd name="T31" fmla="*/ 118 h 470"/>
              <a:gd name="T32" fmla="*/ 335 w 537"/>
              <a:gd name="T33" fmla="*/ 185 h 470"/>
              <a:gd name="T34" fmla="*/ 389 w 537"/>
              <a:gd name="T35" fmla="*/ 213 h 470"/>
              <a:gd name="T36" fmla="*/ 502 w 537"/>
              <a:gd name="T37" fmla="*/ 150 h 470"/>
              <a:gd name="T38" fmla="*/ 118 w 537"/>
              <a:gd name="T39" fmla="*/ 68 h 470"/>
              <a:gd name="T40" fmla="*/ 118 w 537"/>
              <a:gd name="T41" fmla="*/ 68 h 470"/>
              <a:gd name="T42" fmla="*/ 151 w 537"/>
              <a:gd name="T43" fmla="*/ 34 h 470"/>
              <a:gd name="T44" fmla="*/ 218 w 537"/>
              <a:gd name="T45" fmla="*/ 34 h 470"/>
              <a:gd name="T46" fmla="*/ 251 w 537"/>
              <a:gd name="T47" fmla="*/ 68 h 470"/>
              <a:gd name="T48" fmla="*/ 251 w 537"/>
              <a:gd name="T49" fmla="*/ 84 h 470"/>
              <a:gd name="T50" fmla="*/ 118 w 537"/>
              <a:gd name="T51" fmla="*/ 68 h 470"/>
              <a:gd name="T52" fmla="*/ 503 w 537"/>
              <a:gd name="T53" fmla="*/ 105 h 470"/>
              <a:gd name="T54" fmla="*/ 369 w 537"/>
              <a:gd name="T55" fmla="*/ 185 h 470"/>
              <a:gd name="T56" fmla="*/ 369 w 537"/>
              <a:gd name="T57" fmla="*/ 135 h 470"/>
              <a:gd name="T58" fmla="*/ 318 w 537"/>
              <a:gd name="T59" fmla="*/ 84 h 470"/>
              <a:gd name="T60" fmla="*/ 284 w 537"/>
              <a:gd name="T61" fmla="*/ 51 h 470"/>
              <a:gd name="T62" fmla="*/ 234 w 537"/>
              <a:gd name="T63" fmla="*/ 0 h 470"/>
              <a:gd name="T64" fmla="*/ 134 w 537"/>
              <a:gd name="T65" fmla="*/ 0 h 470"/>
              <a:gd name="T66" fmla="*/ 84 w 537"/>
              <a:gd name="T67" fmla="*/ 51 h 470"/>
              <a:gd name="T68" fmla="*/ 84 w 537"/>
              <a:gd name="T69" fmla="*/ 84 h 470"/>
              <a:gd name="T70" fmla="*/ 51 w 537"/>
              <a:gd name="T71" fmla="*/ 84 h 470"/>
              <a:gd name="T72" fmla="*/ 0 w 537"/>
              <a:gd name="T73" fmla="*/ 135 h 470"/>
              <a:gd name="T74" fmla="*/ 0 w 537"/>
              <a:gd name="T75" fmla="*/ 418 h 470"/>
              <a:gd name="T76" fmla="*/ 51 w 537"/>
              <a:gd name="T77" fmla="*/ 469 h 470"/>
              <a:gd name="T78" fmla="*/ 317 w 537"/>
              <a:gd name="T79" fmla="*/ 469 h 470"/>
              <a:gd name="T80" fmla="*/ 368 w 537"/>
              <a:gd name="T81" fmla="*/ 418 h 470"/>
              <a:gd name="T82" fmla="*/ 506 w 537"/>
              <a:gd name="T83" fmla="*/ 449 h 470"/>
              <a:gd name="T84" fmla="*/ 536 w 537"/>
              <a:gd name="T85" fmla="*/ 435 h 470"/>
              <a:gd name="T86" fmla="*/ 536 w 537"/>
              <a:gd name="T87" fmla="*/ 118 h 470"/>
              <a:gd name="T88" fmla="*/ 503 w 537"/>
              <a:gd name="T89" fmla="*/ 105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37" h="470">
                <a:moveTo>
                  <a:pt x="502" y="403"/>
                </a:moveTo>
                <a:lnTo>
                  <a:pt x="502" y="403"/>
                </a:lnTo>
                <a:lnTo>
                  <a:pt x="502" y="403"/>
                </a:lnTo>
                <a:lnTo>
                  <a:pt x="388" y="341"/>
                </a:lnTo>
                <a:lnTo>
                  <a:pt x="388" y="341"/>
                </a:lnTo>
                <a:cubicBezTo>
                  <a:pt x="375" y="332"/>
                  <a:pt x="361" y="335"/>
                  <a:pt x="354" y="339"/>
                </a:cubicBezTo>
                <a:cubicBezTo>
                  <a:pt x="342" y="345"/>
                  <a:pt x="335" y="356"/>
                  <a:pt x="335" y="369"/>
                </a:cubicBezTo>
                <a:cubicBezTo>
                  <a:pt x="335" y="369"/>
                  <a:pt x="335" y="382"/>
                  <a:pt x="335" y="401"/>
                </a:cubicBezTo>
                <a:cubicBezTo>
                  <a:pt x="335" y="420"/>
                  <a:pt x="320" y="436"/>
                  <a:pt x="301" y="436"/>
                </a:cubicBezTo>
                <a:cubicBezTo>
                  <a:pt x="282" y="436"/>
                  <a:pt x="68" y="436"/>
                  <a:pt x="68" y="436"/>
                </a:cubicBezTo>
                <a:cubicBezTo>
                  <a:pt x="49" y="436"/>
                  <a:pt x="34" y="420"/>
                  <a:pt x="34" y="401"/>
                </a:cubicBezTo>
                <a:lnTo>
                  <a:pt x="34" y="401"/>
                </a:lnTo>
                <a:lnTo>
                  <a:pt x="34" y="152"/>
                </a:lnTo>
                <a:lnTo>
                  <a:pt x="34" y="152"/>
                </a:lnTo>
                <a:cubicBezTo>
                  <a:pt x="34" y="133"/>
                  <a:pt x="48" y="118"/>
                  <a:pt x="67" y="118"/>
                </a:cubicBezTo>
                <a:lnTo>
                  <a:pt x="67" y="118"/>
                </a:lnTo>
                <a:lnTo>
                  <a:pt x="67" y="118"/>
                </a:lnTo>
                <a:lnTo>
                  <a:pt x="68" y="118"/>
                </a:lnTo>
                <a:lnTo>
                  <a:pt x="68" y="118"/>
                </a:lnTo>
                <a:lnTo>
                  <a:pt x="68" y="118"/>
                </a:lnTo>
                <a:lnTo>
                  <a:pt x="68" y="118"/>
                </a:lnTo>
                <a:lnTo>
                  <a:pt x="84" y="118"/>
                </a:lnTo>
                <a:lnTo>
                  <a:pt x="84" y="118"/>
                </a:lnTo>
                <a:lnTo>
                  <a:pt x="284" y="118"/>
                </a:lnTo>
                <a:lnTo>
                  <a:pt x="284" y="118"/>
                </a:lnTo>
                <a:lnTo>
                  <a:pt x="301" y="118"/>
                </a:lnTo>
                <a:lnTo>
                  <a:pt x="301" y="118"/>
                </a:lnTo>
                <a:lnTo>
                  <a:pt x="301" y="118"/>
                </a:lnTo>
                <a:lnTo>
                  <a:pt x="301" y="118"/>
                </a:lnTo>
                <a:lnTo>
                  <a:pt x="301" y="118"/>
                </a:lnTo>
                <a:lnTo>
                  <a:pt x="301" y="118"/>
                </a:lnTo>
                <a:lnTo>
                  <a:pt x="301" y="118"/>
                </a:lnTo>
                <a:cubicBezTo>
                  <a:pt x="320" y="118"/>
                  <a:pt x="335" y="132"/>
                  <a:pt x="335" y="152"/>
                </a:cubicBezTo>
                <a:cubicBezTo>
                  <a:pt x="335" y="172"/>
                  <a:pt x="335" y="185"/>
                  <a:pt x="335" y="185"/>
                </a:cubicBezTo>
                <a:cubicBezTo>
                  <a:pt x="335" y="197"/>
                  <a:pt x="342" y="209"/>
                  <a:pt x="353" y="215"/>
                </a:cubicBezTo>
                <a:cubicBezTo>
                  <a:pt x="360" y="218"/>
                  <a:pt x="376" y="220"/>
                  <a:pt x="389" y="213"/>
                </a:cubicBezTo>
                <a:lnTo>
                  <a:pt x="389" y="213"/>
                </a:lnTo>
                <a:lnTo>
                  <a:pt x="502" y="150"/>
                </a:lnTo>
                <a:lnTo>
                  <a:pt x="502" y="403"/>
                </a:lnTo>
                <a:close/>
                <a:moveTo>
                  <a:pt x="118" y="68"/>
                </a:moveTo>
                <a:lnTo>
                  <a:pt x="118" y="68"/>
                </a:lnTo>
                <a:lnTo>
                  <a:pt x="118" y="68"/>
                </a:lnTo>
                <a:lnTo>
                  <a:pt x="118" y="68"/>
                </a:lnTo>
                <a:cubicBezTo>
                  <a:pt x="118" y="49"/>
                  <a:pt x="132" y="34"/>
                  <a:pt x="151" y="34"/>
                </a:cubicBezTo>
                <a:lnTo>
                  <a:pt x="151" y="34"/>
                </a:lnTo>
                <a:lnTo>
                  <a:pt x="218" y="34"/>
                </a:lnTo>
                <a:lnTo>
                  <a:pt x="218" y="34"/>
                </a:lnTo>
                <a:cubicBezTo>
                  <a:pt x="236" y="34"/>
                  <a:pt x="251" y="49"/>
                  <a:pt x="251" y="68"/>
                </a:cubicBezTo>
                <a:lnTo>
                  <a:pt x="251" y="68"/>
                </a:lnTo>
                <a:lnTo>
                  <a:pt x="251" y="84"/>
                </a:lnTo>
                <a:lnTo>
                  <a:pt x="118" y="84"/>
                </a:lnTo>
                <a:lnTo>
                  <a:pt x="118" y="68"/>
                </a:lnTo>
                <a:close/>
                <a:moveTo>
                  <a:pt x="503" y="105"/>
                </a:moveTo>
                <a:lnTo>
                  <a:pt x="503" y="105"/>
                </a:lnTo>
                <a:lnTo>
                  <a:pt x="503" y="105"/>
                </a:lnTo>
                <a:lnTo>
                  <a:pt x="369" y="185"/>
                </a:lnTo>
                <a:lnTo>
                  <a:pt x="369" y="135"/>
                </a:lnTo>
                <a:lnTo>
                  <a:pt x="369" y="135"/>
                </a:lnTo>
                <a:cubicBezTo>
                  <a:pt x="369" y="107"/>
                  <a:pt x="346" y="84"/>
                  <a:pt x="318" y="84"/>
                </a:cubicBezTo>
                <a:lnTo>
                  <a:pt x="318" y="84"/>
                </a:lnTo>
                <a:lnTo>
                  <a:pt x="284" y="84"/>
                </a:lnTo>
                <a:lnTo>
                  <a:pt x="284" y="51"/>
                </a:lnTo>
                <a:lnTo>
                  <a:pt x="284" y="51"/>
                </a:lnTo>
                <a:cubicBezTo>
                  <a:pt x="284" y="23"/>
                  <a:pt x="262" y="0"/>
                  <a:pt x="234" y="0"/>
                </a:cubicBezTo>
                <a:lnTo>
                  <a:pt x="234" y="0"/>
                </a:lnTo>
                <a:lnTo>
                  <a:pt x="134" y="0"/>
                </a:lnTo>
                <a:lnTo>
                  <a:pt x="134" y="0"/>
                </a:lnTo>
                <a:cubicBezTo>
                  <a:pt x="106" y="0"/>
                  <a:pt x="84" y="23"/>
                  <a:pt x="84" y="51"/>
                </a:cubicBezTo>
                <a:lnTo>
                  <a:pt x="84" y="51"/>
                </a:lnTo>
                <a:lnTo>
                  <a:pt x="84" y="84"/>
                </a:lnTo>
                <a:lnTo>
                  <a:pt x="51" y="84"/>
                </a:lnTo>
                <a:lnTo>
                  <a:pt x="51" y="84"/>
                </a:lnTo>
                <a:cubicBezTo>
                  <a:pt x="23" y="84"/>
                  <a:pt x="0" y="106"/>
                  <a:pt x="0" y="135"/>
                </a:cubicBezTo>
                <a:lnTo>
                  <a:pt x="0" y="135"/>
                </a:lnTo>
                <a:lnTo>
                  <a:pt x="0" y="418"/>
                </a:lnTo>
                <a:lnTo>
                  <a:pt x="0" y="418"/>
                </a:lnTo>
                <a:cubicBezTo>
                  <a:pt x="0" y="446"/>
                  <a:pt x="23" y="469"/>
                  <a:pt x="51" y="469"/>
                </a:cubicBezTo>
                <a:lnTo>
                  <a:pt x="51" y="469"/>
                </a:lnTo>
                <a:lnTo>
                  <a:pt x="317" y="469"/>
                </a:lnTo>
                <a:lnTo>
                  <a:pt x="317" y="469"/>
                </a:lnTo>
                <a:cubicBezTo>
                  <a:pt x="346" y="469"/>
                  <a:pt x="368" y="446"/>
                  <a:pt x="368" y="418"/>
                </a:cubicBezTo>
                <a:lnTo>
                  <a:pt x="368" y="418"/>
                </a:lnTo>
                <a:lnTo>
                  <a:pt x="369" y="369"/>
                </a:lnTo>
                <a:lnTo>
                  <a:pt x="506" y="449"/>
                </a:lnTo>
                <a:lnTo>
                  <a:pt x="506" y="449"/>
                </a:lnTo>
                <a:cubicBezTo>
                  <a:pt x="515" y="458"/>
                  <a:pt x="536" y="448"/>
                  <a:pt x="536" y="435"/>
                </a:cubicBezTo>
                <a:lnTo>
                  <a:pt x="536" y="435"/>
                </a:lnTo>
                <a:lnTo>
                  <a:pt x="536" y="118"/>
                </a:lnTo>
                <a:lnTo>
                  <a:pt x="536" y="118"/>
                </a:lnTo>
                <a:cubicBezTo>
                  <a:pt x="536" y="106"/>
                  <a:pt x="515" y="93"/>
                  <a:pt x="503" y="10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4255689" y="1265219"/>
            <a:ext cx="201613" cy="201613"/>
          </a:xfrm>
          <a:custGeom>
            <a:avLst/>
            <a:gdLst>
              <a:gd name="T0" fmla="*/ 494 w 558"/>
              <a:gd name="T1" fmla="*/ 160 h 559"/>
              <a:gd name="T2" fmla="*/ 494 w 558"/>
              <a:gd name="T3" fmla="*/ 160 h 559"/>
              <a:gd name="T4" fmla="*/ 494 w 558"/>
              <a:gd name="T5" fmla="*/ 160 h 559"/>
              <a:gd name="T6" fmla="*/ 470 w 558"/>
              <a:gd name="T7" fmla="*/ 184 h 559"/>
              <a:gd name="T8" fmla="*/ 374 w 558"/>
              <a:gd name="T9" fmla="*/ 88 h 559"/>
              <a:gd name="T10" fmla="*/ 398 w 558"/>
              <a:gd name="T11" fmla="*/ 63 h 559"/>
              <a:gd name="T12" fmla="*/ 398 w 558"/>
              <a:gd name="T13" fmla="*/ 63 h 559"/>
              <a:gd name="T14" fmla="*/ 494 w 558"/>
              <a:gd name="T15" fmla="*/ 63 h 559"/>
              <a:gd name="T16" fmla="*/ 494 w 558"/>
              <a:gd name="T17" fmla="*/ 160 h 559"/>
              <a:gd name="T18" fmla="*/ 196 w 558"/>
              <a:gd name="T19" fmla="*/ 458 h 559"/>
              <a:gd name="T20" fmla="*/ 196 w 558"/>
              <a:gd name="T21" fmla="*/ 458 h 559"/>
              <a:gd name="T22" fmla="*/ 196 w 558"/>
              <a:gd name="T23" fmla="*/ 458 h 559"/>
              <a:gd name="T24" fmla="*/ 196 w 558"/>
              <a:gd name="T25" fmla="*/ 458 h 559"/>
              <a:gd name="T26" fmla="*/ 191 w 558"/>
              <a:gd name="T27" fmla="*/ 462 h 559"/>
              <a:gd name="T28" fmla="*/ 170 w 558"/>
              <a:gd name="T29" fmla="*/ 416 h 559"/>
              <a:gd name="T30" fmla="*/ 170 w 558"/>
              <a:gd name="T31" fmla="*/ 416 h 559"/>
              <a:gd name="T32" fmla="*/ 168 w 558"/>
              <a:gd name="T33" fmla="*/ 414 h 559"/>
              <a:gd name="T34" fmla="*/ 410 w 558"/>
              <a:gd name="T35" fmla="*/ 171 h 559"/>
              <a:gd name="T36" fmla="*/ 447 w 558"/>
              <a:gd name="T37" fmla="*/ 208 h 559"/>
              <a:gd name="T38" fmla="*/ 196 w 558"/>
              <a:gd name="T39" fmla="*/ 458 h 559"/>
              <a:gd name="T40" fmla="*/ 48 w 558"/>
              <a:gd name="T41" fmla="*/ 511 h 559"/>
              <a:gd name="T42" fmla="*/ 48 w 558"/>
              <a:gd name="T43" fmla="*/ 511 h 559"/>
              <a:gd name="T44" fmla="*/ 48 w 558"/>
              <a:gd name="T45" fmla="*/ 511 h 559"/>
              <a:gd name="T46" fmla="*/ 48 w 558"/>
              <a:gd name="T47" fmla="*/ 511 h 559"/>
              <a:gd name="T48" fmla="*/ 80 w 558"/>
              <a:gd name="T49" fmla="*/ 392 h 559"/>
              <a:gd name="T50" fmla="*/ 122 w 558"/>
              <a:gd name="T51" fmla="*/ 415 h 559"/>
              <a:gd name="T52" fmla="*/ 122 w 558"/>
              <a:gd name="T53" fmla="*/ 415 h 559"/>
              <a:gd name="T54" fmla="*/ 136 w 558"/>
              <a:gd name="T55" fmla="*/ 428 h 559"/>
              <a:gd name="T56" fmla="*/ 136 w 558"/>
              <a:gd name="T57" fmla="*/ 428 h 559"/>
              <a:gd name="T58" fmla="*/ 162 w 558"/>
              <a:gd name="T59" fmla="*/ 479 h 559"/>
              <a:gd name="T60" fmla="*/ 48 w 558"/>
              <a:gd name="T61" fmla="*/ 511 h 559"/>
              <a:gd name="T62" fmla="*/ 100 w 558"/>
              <a:gd name="T63" fmla="*/ 361 h 559"/>
              <a:gd name="T64" fmla="*/ 100 w 558"/>
              <a:gd name="T65" fmla="*/ 361 h 559"/>
              <a:gd name="T66" fmla="*/ 100 w 558"/>
              <a:gd name="T67" fmla="*/ 361 h 559"/>
              <a:gd name="T68" fmla="*/ 350 w 558"/>
              <a:gd name="T69" fmla="*/ 112 h 559"/>
              <a:gd name="T70" fmla="*/ 387 w 558"/>
              <a:gd name="T71" fmla="*/ 148 h 559"/>
              <a:gd name="T72" fmla="*/ 144 w 558"/>
              <a:gd name="T73" fmla="*/ 391 h 559"/>
              <a:gd name="T74" fmla="*/ 135 w 558"/>
              <a:gd name="T75" fmla="*/ 382 h 559"/>
              <a:gd name="T76" fmla="*/ 135 w 558"/>
              <a:gd name="T77" fmla="*/ 382 h 559"/>
              <a:gd name="T78" fmla="*/ 99 w 558"/>
              <a:gd name="T79" fmla="*/ 363 h 559"/>
              <a:gd name="T80" fmla="*/ 100 w 558"/>
              <a:gd name="T81" fmla="*/ 361 h 559"/>
              <a:gd name="T82" fmla="*/ 518 w 558"/>
              <a:gd name="T83" fmla="*/ 40 h 559"/>
              <a:gd name="T84" fmla="*/ 518 w 558"/>
              <a:gd name="T85" fmla="*/ 40 h 559"/>
              <a:gd name="T86" fmla="*/ 518 w 558"/>
              <a:gd name="T87" fmla="*/ 40 h 559"/>
              <a:gd name="T88" fmla="*/ 518 w 558"/>
              <a:gd name="T89" fmla="*/ 40 h 559"/>
              <a:gd name="T90" fmla="*/ 374 w 558"/>
              <a:gd name="T91" fmla="*/ 40 h 559"/>
              <a:gd name="T92" fmla="*/ 374 w 558"/>
              <a:gd name="T93" fmla="*/ 40 h 559"/>
              <a:gd name="T94" fmla="*/ 66 w 558"/>
              <a:gd name="T95" fmla="*/ 349 h 559"/>
              <a:gd name="T96" fmla="*/ 66 w 558"/>
              <a:gd name="T97" fmla="*/ 349 h 559"/>
              <a:gd name="T98" fmla="*/ 17 w 558"/>
              <a:gd name="T99" fmla="*/ 540 h 559"/>
              <a:gd name="T100" fmla="*/ 210 w 558"/>
              <a:gd name="T101" fmla="*/ 492 h 559"/>
              <a:gd name="T102" fmla="*/ 210 w 558"/>
              <a:gd name="T103" fmla="*/ 492 h 559"/>
              <a:gd name="T104" fmla="*/ 518 w 558"/>
              <a:gd name="T105" fmla="*/ 183 h 559"/>
              <a:gd name="T106" fmla="*/ 518 w 558"/>
              <a:gd name="T107" fmla="*/ 183 h 559"/>
              <a:gd name="T108" fmla="*/ 518 w 558"/>
              <a:gd name="T109" fmla="*/ 40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58" h="559">
                <a:moveTo>
                  <a:pt x="494" y="160"/>
                </a:moveTo>
                <a:lnTo>
                  <a:pt x="494" y="160"/>
                </a:lnTo>
                <a:lnTo>
                  <a:pt x="494" y="160"/>
                </a:lnTo>
                <a:lnTo>
                  <a:pt x="470" y="184"/>
                </a:lnTo>
                <a:lnTo>
                  <a:pt x="374" y="88"/>
                </a:lnTo>
                <a:lnTo>
                  <a:pt x="398" y="63"/>
                </a:lnTo>
                <a:lnTo>
                  <a:pt x="398" y="63"/>
                </a:lnTo>
                <a:cubicBezTo>
                  <a:pt x="424" y="37"/>
                  <a:pt x="468" y="37"/>
                  <a:pt x="494" y="63"/>
                </a:cubicBezTo>
                <a:cubicBezTo>
                  <a:pt x="521" y="90"/>
                  <a:pt x="521" y="133"/>
                  <a:pt x="494" y="160"/>
                </a:cubicBezTo>
                <a:close/>
                <a:moveTo>
                  <a:pt x="196" y="458"/>
                </a:moveTo>
                <a:lnTo>
                  <a:pt x="196" y="458"/>
                </a:lnTo>
                <a:lnTo>
                  <a:pt x="196" y="458"/>
                </a:lnTo>
                <a:lnTo>
                  <a:pt x="196" y="458"/>
                </a:lnTo>
                <a:cubicBezTo>
                  <a:pt x="195" y="459"/>
                  <a:pt x="194" y="461"/>
                  <a:pt x="191" y="462"/>
                </a:cubicBezTo>
                <a:cubicBezTo>
                  <a:pt x="190" y="445"/>
                  <a:pt x="183" y="429"/>
                  <a:pt x="170" y="416"/>
                </a:cubicBezTo>
                <a:lnTo>
                  <a:pt x="170" y="416"/>
                </a:lnTo>
                <a:lnTo>
                  <a:pt x="168" y="414"/>
                </a:lnTo>
                <a:lnTo>
                  <a:pt x="410" y="171"/>
                </a:lnTo>
                <a:lnTo>
                  <a:pt x="447" y="208"/>
                </a:lnTo>
                <a:lnTo>
                  <a:pt x="196" y="458"/>
                </a:lnTo>
                <a:close/>
                <a:moveTo>
                  <a:pt x="48" y="511"/>
                </a:moveTo>
                <a:lnTo>
                  <a:pt x="48" y="511"/>
                </a:lnTo>
                <a:lnTo>
                  <a:pt x="48" y="511"/>
                </a:lnTo>
                <a:lnTo>
                  <a:pt x="48" y="511"/>
                </a:lnTo>
                <a:cubicBezTo>
                  <a:pt x="40" y="503"/>
                  <a:pt x="59" y="435"/>
                  <a:pt x="80" y="392"/>
                </a:cubicBezTo>
                <a:cubicBezTo>
                  <a:pt x="96" y="396"/>
                  <a:pt x="110" y="403"/>
                  <a:pt x="122" y="415"/>
                </a:cubicBezTo>
                <a:lnTo>
                  <a:pt x="122" y="415"/>
                </a:lnTo>
                <a:lnTo>
                  <a:pt x="136" y="428"/>
                </a:lnTo>
                <a:lnTo>
                  <a:pt x="136" y="428"/>
                </a:lnTo>
                <a:cubicBezTo>
                  <a:pt x="150" y="443"/>
                  <a:pt x="160" y="461"/>
                  <a:pt x="162" y="479"/>
                </a:cubicBezTo>
                <a:cubicBezTo>
                  <a:pt x="119" y="500"/>
                  <a:pt x="55" y="517"/>
                  <a:pt x="48" y="511"/>
                </a:cubicBezTo>
                <a:close/>
                <a:moveTo>
                  <a:pt x="100" y="361"/>
                </a:moveTo>
                <a:lnTo>
                  <a:pt x="100" y="361"/>
                </a:lnTo>
                <a:lnTo>
                  <a:pt x="100" y="361"/>
                </a:lnTo>
                <a:lnTo>
                  <a:pt x="350" y="112"/>
                </a:lnTo>
                <a:lnTo>
                  <a:pt x="387" y="148"/>
                </a:lnTo>
                <a:lnTo>
                  <a:pt x="144" y="391"/>
                </a:lnTo>
                <a:lnTo>
                  <a:pt x="135" y="382"/>
                </a:lnTo>
                <a:lnTo>
                  <a:pt x="135" y="382"/>
                </a:lnTo>
                <a:cubicBezTo>
                  <a:pt x="124" y="372"/>
                  <a:pt x="112" y="366"/>
                  <a:pt x="99" y="363"/>
                </a:cubicBezTo>
                <a:cubicBezTo>
                  <a:pt x="99" y="362"/>
                  <a:pt x="100" y="362"/>
                  <a:pt x="100" y="361"/>
                </a:cubicBezTo>
                <a:close/>
                <a:moveTo>
                  <a:pt x="518" y="40"/>
                </a:moveTo>
                <a:lnTo>
                  <a:pt x="518" y="40"/>
                </a:lnTo>
                <a:lnTo>
                  <a:pt x="518" y="40"/>
                </a:lnTo>
                <a:lnTo>
                  <a:pt x="518" y="40"/>
                </a:lnTo>
                <a:cubicBezTo>
                  <a:pt x="478" y="0"/>
                  <a:pt x="414" y="0"/>
                  <a:pt x="374" y="40"/>
                </a:cubicBezTo>
                <a:lnTo>
                  <a:pt x="374" y="40"/>
                </a:lnTo>
                <a:lnTo>
                  <a:pt x="66" y="349"/>
                </a:lnTo>
                <a:lnTo>
                  <a:pt x="66" y="349"/>
                </a:lnTo>
                <a:cubicBezTo>
                  <a:pt x="31" y="384"/>
                  <a:pt x="0" y="523"/>
                  <a:pt x="17" y="540"/>
                </a:cubicBezTo>
                <a:cubicBezTo>
                  <a:pt x="37" y="558"/>
                  <a:pt x="174" y="527"/>
                  <a:pt x="210" y="492"/>
                </a:cubicBezTo>
                <a:lnTo>
                  <a:pt x="210" y="492"/>
                </a:lnTo>
                <a:lnTo>
                  <a:pt x="518" y="183"/>
                </a:lnTo>
                <a:lnTo>
                  <a:pt x="518" y="183"/>
                </a:lnTo>
                <a:cubicBezTo>
                  <a:pt x="557" y="144"/>
                  <a:pt x="557" y="79"/>
                  <a:pt x="518" y="4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3723877" y="1268394"/>
            <a:ext cx="193675" cy="193675"/>
          </a:xfrm>
          <a:custGeom>
            <a:avLst/>
            <a:gdLst>
              <a:gd name="T0" fmla="*/ 268 w 539"/>
              <a:gd name="T1" fmla="*/ 502 h 537"/>
              <a:gd name="T2" fmla="*/ 268 w 539"/>
              <a:gd name="T3" fmla="*/ 502 h 537"/>
              <a:gd name="T4" fmla="*/ 268 w 539"/>
              <a:gd name="T5" fmla="*/ 502 h 537"/>
              <a:gd name="T6" fmla="*/ 268 w 539"/>
              <a:gd name="T7" fmla="*/ 502 h 537"/>
              <a:gd name="T8" fmla="*/ 36 w 539"/>
              <a:gd name="T9" fmla="*/ 474 h 537"/>
              <a:gd name="T10" fmla="*/ 107 w 539"/>
              <a:gd name="T11" fmla="*/ 413 h 537"/>
              <a:gd name="T12" fmla="*/ 184 w 539"/>
              <a:gd name="T13" fmla="*/ 389 h 537"/>
              <a:gd name="T14" fmla="*/ 184 w 539"/>
              <a:gd name="T15" fmla="*/ 389 h 537"/>
              <a:gd name="T16" fmla="*/ 201 w 539"/>
              <a:gd name="T17" fmla="*/ 380 h 537"/>
              <a:gd name="T18" fmla="*/ 201 w 539"/>
              <a:gd name="T19" fmla="*/ 380 h 537"/>
              <a:gd name="T20" fmla="*/ 202 w 539"/>
              <a:gd name="T21" fmla="*/ 346 h 537"/>
              <a:gd name="T22" fmla="*/ 268 w 539"/>
              <a:gd name="T23" fmla="*/ 368 h 537"/>
              <a:gd name="T24" fmla="*/ 335 w 539"/>
              <a:gd name="T25" fmla="*/ 346 h 537"/>
              <a:gd name="T26" fmla="*/ 336 w 539"/>
              <a:gd name="T27" fmla="*/ 380 h 537"/>
              <a:gd name="T28" fmla="*/ 336 w 539"/>
              <a:gd name="T29" fmla="*/ 380 h 537"/>
              <a:gd name="T30" fmla="*/ 352 w 539"/>
              <a:gd name="T31" fmla="*/ 389 h 537"/>
              <a:gd name="T32" fmla="*/ 352 w 539"/>
              <a:gd name="T33" fmla="*/ 389 h 537"/>
              <a:gd name="T34" fmla="*/ 430 w 539"/>
              <a:gd name="T35" fmla="*/ 413 h 537"/>
              <a:gd name="T36" fmla="*/ 501 w 539"/>
              <a:gd name="T37" fmla="*/ 474 h 537"/>
              <a:gd name="T38" fmla="*/ 268 w 539"/>
              <a:gd name="T39" fmla="*/ 502 h 537"/>
              <a:gd name="T40" fmla="*/ 151 w 539"/>
              <a:gd name="T41" fmla="*/ 184 h 537"/>
              <a:gd name="T42" fmla="*/ 151 w 539"/>
              <a:gd name="T43" fmla="*/ 184 h 537"/>
              <a:gd name="T44" fmla="*/ 151 w 539"/>
              <a:gd name="T45" fmla="*/ 184 h 537"/>
              <a:gd name="T46" fmla="*/ 151 w 539"/>
              <a:gd name="T47" fmla="*/ 184 h 537"/>
              <a:gd name="T48" fmla="*/ 268 w 539"/>
              <a:gd name="T49" fmla="*/ 33 h 537"/>
              <a:gd name="T50" fmla="*/ 386 w 539"/>
              <a:gd name="T51" fmla="*/ 184 h 537"/>
              <a:gd name="T52" fmla="*/ 268 w 539"/>
              <a:gd name="T53" fmla="*/ 335 h 537"/>
              <a:gd name="T54" fmla="*/ 151 w 539"/>
              <a:gd name="T55" fmla="*/ 184 h 537"/>
              <a:gd name="T56" fmla="*/ 534 w 539"/>
              <a:gd name="T57" fmla="*/ 463 h 537"/>
              <a:gd name="T58" fmla="*/ 534 w 539"/>
              <a:gd name="T59" fmla="*/ 463 h 537"/>
              <a:gd name="T60" fmla="*/ 534 w 539"/>
              <a:gd name="T61" fmla="*/ 463 h 537"/>
              <a:gd name="T62" fmla="*/ 534 w 539"/>
              <a:gd name="T63" fmla="*/ 463 h 537"/>
              <a:gd name="T64" fmla="*/ 435 w 539"/>
              <a:gd name="T65" fmla="*/ 380 h 537"/>
              <a:gd name="T66" fmla="*/ 369 w 539"/>
              <a:gd name="T67" fmla="*/ 359 h 537"/>
              <a:gd name="T68" fmla="*/ 368 w 539"/>
              <a:gd name="T69" fmla="*/ 315 h 537"/>
              <a:gd name="T70" fmla="*/ 419 w 539"/>
              <a:gd name="T71" fmla="*/ 184 h 537"/>
              <a:gd name="T72" fmla="*/ 268 w 539"/>
              <a:gd name="T73" fmla="*/ 0 h 537"/>
              <a:gd name="T74" fmla="*/ 118 w 539"/>
              <a:gd name="T75" fmla="*/ 184 h 537"/>
              <a:gd name="T76" fmla="*/ 168 w 539"/>
              <a:gd name="T77" fmla="*/ 315 h 537"/>
              <a:gd name="T78" fmla="*/ 168 w 539"/>
              <a:gd name="T79" fmla="*/ 359 h 537"/>
              <a:gd name="T80" fmla="*/ 101 w 539"/>
              <a:gd name="T81" fmla="*/ 380 h 537"/>
              <a:gd name="T82" fmla="*/ 3 w 539"/>
              <a:gd name="T83" fmla="*/ 463 h 537"/>
              <a:gd name="T84" fmla="*/ 7 w 539"/>
              <a:gd name="T85" fmla="*/ 493 h 537"/>
              <a:gd name="T86" fmla="*/ 268 w 539"/>
              <a:gd name="T87" fmla="*/ 536 h 537"/>
              <a:gd name="T88" fmla="*/ 530 w 539"/>
              <a:gd name="T89" fmla="*/ 493 h 537"/>
              <a:gd name="T90" fmla="*/ 534 w 539"/>
              <a:gd name="T91" fmla="*/ 46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39" h="537">
                <a:moveTo>
                  <a:pt x="268" y="502"/>
                </a:moveTo>
                <a:lnTo>
                  <a:pt x="268" y="502"/>
                </a:lnTo>
                <a:lnTo>
                  <a:pt x="268" y="502"/>
                </a:lnTo>
                <a:lnTo>
                  <a:pt x="268" y="502"/>
                </a:lnTo>
                <a:cubicBezTo>
                  <a:pt x="64" y="502"/>
                  <a:pt x="36" y="475"/>
                  <a:pt x="36" y="474"/>
                </a:cubicBezTo>
                <a:cubicBezTo>
                  <a:pt x="54" y="426"/>
                  <a:pt x="82" y="418"/>
                  <a:pt x="107" y="413"/>
                </a:cubicBezTo>
                <a:cubicBezTo>
                  <a:pt x="137" y="408"/>
                  <a:pt x="168" y="397"/>
                  <a:pt x="184" y="389"/>
                </a:cubicBezTo>
                <a:lnTo>
                  <a:pt x="184" y="389"/>
                </a:lnTo>
                <a:lnTo>
                  <a:pt x="201" y="380"/>
                </a:lnTo>
                <a:lnTo>
                  <a:pt x="201" y="380"/>
                </a:lnTo>
                <a:cubicBezTo>
                  <a:pt x="201" y="380"/>
                  <a:pt x="201" y="359"/>
                  <a:pt x="202" y="346"/>
                </a:cubicBezTo>
                <a:cubicBezTo>
                  <a:pt x="221" y="360"/>
                  <a:pt x="244" y="368"/>
                  <a:pt x="268" y="368"/>
                </a:cubicBezTo>
                <a:cubicBezTo>
                  <a:pt x="292" y="368"/>
                  <a:pt x="315" y="360"/>
                  <a:pt x="335" y="346"/>
                </a:cubicBezTo>
                <a:cubicBezTo>
                  <a:pt x="335" y="359"/>
                  <a:pt x="336" y="380"/>
                  <a:pt x="336" y="380"/>
                </a:cubicBezTo>
                <a:lnTo>
                  <a:pt x="336" y="380"/>
                </a:lnTo>
                <a:lnTo>
                  <a:pt x="352" y="389"/>
                </a:lnTo>
                <a:lnTo>
                  <a:pt x="352" y="389"/>
                </a:lnTo>
                <a:cubicBezTo>
                  <a:pt x="368" y="397"/>
                  <a:pt x="400" y="408"/>
                  <a:pt x="430" y="413"/>
                </a:cubicBezTo>
                <a:cubicBezTo>
                  <a:pt x="454" y="418"/>
                  <a:pt x="483" y="426"/>
                  <a:pt x="501" y="474"/>
                </a:cubicBezTo>
                <a:cubicBezTo>
                  <a:pt x="501" y="475"/>
                  <a:pt x="473" y="502"/>
                  <a:pt x="268" y="502"/>
                </a:cubicBezTo>
                <a:close/>
                <a:moveTo>
                  <a:pt x="151" y="184"/>
                </a:moveTo>
                <a:lnTo>
                  <a:pt x="151" y="184"/>
                </a:lnTo>
                <a:lnTo>
                  <a:pt x="151" y="184"/>
                </a:lnTo>
                <a:lnTo>
                  <a:pt x="151" y="184"/>
                </a:lnTo>
                <a:cubicBezTo>
                  <a:pt x="151" y="101"/>
                  <a:pt x="190" y="33"/>
                  <a:pt x="268" y="33"/>
                </a:cubicBezTo>
                <a:cubicBezTo>
                  <a:pt x="347" y="33"/>
                  <a:pt x="386" y="101"/>
                  <a:pt x="386" y="184"/>
                </a:cubicBezTo>
                <a:cubicBezTo>
                  <a:pt x="386" y="252"/>
                  <a:pt x="333" y="335"/>
                  <a:pt x="268" y="335"/>
                </a:cubicBezTo>
                <a:cubicBezTo>
                  <a:pt x="204" y="335"/>
                  <a:pt x="151" y="253"/>
                  <a:pt x="151" y="184"/>
                </a:cubicBezTo>
                <a:close/>
                <a:moveTo>
                  <a:pt x="534" y="463"/>
                </a:moveTo>
                <a:lnTo>
                  <a:pt x="534" y="463"/>
                </a:lnTo>
                <a:lnTo>
                  <a:pt x="534" y="463"/>
                </a:lnTo>
                <a:lnTo>
                  <a:pt x="534" y="463"/>
                </a:lnTo>
                <a:cubicBezTo>
                  <a:pt x="510" y="401"/>
                  <a:pt x="468" y="386"/>
                  <a:pt x="435" y="380"/>
                </a:cubicBezTo>
                <a:cubicBezTo>
                  <a:pt x="408" y="376"/>
                  <a:pt x="381" y="365"/>
                  <a:pt x="369" y="359"/>
                </a:cubicBezTo>
                <a:cubicBezTo>
                  <a:pt x="369" y="331"/>
                  <a:pt x="368" y="322"/>
                  <a:pt x="368" y="315"/>
                </a:cubicBezTo>
                <a:cubicBezTo>
                  <a:pt x="400" y="279"/>
                  <a:pt x="419" y="229"/>
                  <a:pt x="419" y="184"/>
                </a:cubicBezTo>
                <a:cubicBezTo>
                  <a:pt x="419" y="82"/>
                  <a:pt x="369" y="0"/>
                  <a:pt x="268" y="0"/>
                </a:cubicBezTo>
                <a:cubicBezTo>
                  <a:pt x="169" y="0"/>
                  <a:pt x="118" y="82"/>
                  <a:pt x="118" y="184"/>
                </a:cubicBezTo>
                <a:cubicBezTo>
                  <a:pt x="118" y="229"/>
                  <a:pt x="137" y="278"/>
                  <a:pt x="168" y="315"/>
                </a:cubicBezTo>
                <a:cubicBezTo>
                  <a:pt x="168" y="331"/>
                  <a:pt x="168" y="356"/>
                  <a:pt x="168" y="359"/>
                </a:cubicBezTo>
                <a:cubicBezTo>
                  <a:pt x="155" y="365"/>
                  <a:pt x="128" y="376"/>
                  <a:pt x="101" y="380"/>
                </a:cubicBezTo>
                <a:cubicBezTo>
                  <a:pt x="68" y="386"/>
                  <a:pt x="27" y="401"/>
                  <a:pt x="3" y="463"/>
                </a:cubicBezTo>
                <a:cubicBezTo>
                  <a:pt x="0" y="473"/>
                  <a:pt x="1" y="484"/>
                  <a:pt x="7" y="493"/>
                </a:cubicBezTo>
                <a:cubicBezTo>
                  <a:pt x="32" y="528"/>
                  <a:pt x="163" y="536"/>
                  <a:pt x="268" y="536"/>
                </a:cubicBezTo>
                <a:cubicBezTo>
                  <a:pt x="374" y="536"/>
                  <a:pt x="505" y="528"/>
                  <a:pt x="530" y="493"/>
                </a:cubicBezTo>
                <a:cubicBezTo>
                  <a:pt x="537" y="484"/>
                  <a:pt x="538" y="473"/>
                  <a:pt x="534" y="46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5887639" y="731819"/>
            <a:ext cx="163513" cy="187325"/>
          </a:xfrm>
          <a:custGeom>
            <a:avLst/>
            <a:gdLst>
              <a:gd name="T0" fmla="*/ 421 w 453"/>
              <a:gd name="T1" fmla="*/ 179 h 519"/>
              <a:gd name="T2" fmla="*/ 421 w 453"/>
              <a:gd name="T3" fmla="*/ 179 h 519"/>
              <a:gd name="T4" fmla="*/ 421 w 453"/>
              <a:gd name="T5" fmla="*/ 179 h 519"/>
              <a:gd name="T6" fmla="*/ 421 w 453"/>
              <a:gd name="T7" fmla="*/ 179 h 519"/>
              <a:gd name="T8" fmla="*/ 388 w 453"/>
              <a:gd name="T9" fmla="*/ 135 h 519"/>
              <a:gd name="T10" fmla="*/ 364 w 453"/>
              <a:gd name="T11" fmla="*/ 135 h 519"/>
              <a:gd name="T12" fmla="*/ 363 w 453"/>
              <a:gd name="T13" fmla="*/ 159 h 519"/>
              <a:gd name="T14" fmla="*/ 392 w 453"/>
              <a:gd name="T15" fmla="*/ 196 h 519"/>
              <a:gd name="T16" fmla="*/ 418 w 453"/>
              <a:gd name="T17" fmla="*/ 293 h 519"/>
              <a:gd name="T18" fmla="*/ 226 w 453"/>
              <a:gd name="T19" fmla="*/ 485 h 519"/>
              <a:gd name="T20" fmla="*/ 34 w 453"/>
              <a:gd name="T21" fmla="*/ 293 h 519"/>
              <a:gd name="T22" fmla="*/ 226 w 453"/>
              <a:gd name="T23" fmla="*/ 101 h 519"/>
              <a:gd name="T24" fmla="*/ 233 w 453"/>
              <a:gd name="T25" fmla="*/ 101 h 519"/>
              <a:gd name="T26" fmla="*/ 233 w 453"/>
              <a:gd name="T27" fmla="*/ 101 h 519"/>
              <a:gd name="T28" fmla="*/ 186 w 453"/>
              <a:gd name="T29" fmla="*/ 157 h 519"/>
              <a:gd name="T30" fmla="*/ 186 w 453"/>
              <a:gd name="T31" fmla="*/ 157 h 519"/>
              <a:gd name="T32" fmla="*/ 188 w 453"/>
              <a:gd name="T33" fmla="*/ 180 h 519"/>
              <a:gd name="T34" fmla="*/ 213 w 453"/>
              <a:gd name="T35" fmla="*/ 178 h 519"/>
              <a:gd name="T36" fmla="*/ 213 w 453"/>
              <a:gd name="T37" fmla="*/ 178 h 519"/>
              <a:gd name="T38" fmla="*/ 281 w 453"/>
              <a:gd name="T39" fmla="*/ 97 h 519"/>
              <a:gd name="T40" fmla="*/ 281 w 453"/>
              <a:gd name="T41" fmla="*/ 97 h 519"/>
              <a:gd name="T42" fmla="*/ 284 w 453"/>
              <a:gd name="T43" fmla="*/ 84 h 519"/>
              <a:gd name="T44" fmla="*/ 278 w 453"/>
              <a:gd name="T45" fmla="*/ 71 h 519"/>
              <a:gd name="T46" fmla="*/ 278 w 453"/>
              <a:gd name="T47" fmla="*/ 71 h 519"/>
              <a:gd name="T48" fmla="*/ 195 w 453"/>
              <a:gd name="T49" fmla="*/ 5 h 519"/>
              <a:gd name="T50" fmla="*/ 195 w 453"/>
              <a:gd name="T51" fmla="*/ 5 h 519"/>
              <a:gd name="T52" fmla="*/ 171 w 453"/>
              <a:gd name="T53" fmla="*/ 7 h 519"/>
              <a:gd name="T54" fmla="*/ 173 w 453"/>
              <a:gd name="T55" fmla="*/ 30 h 519"/>
              <a:gd name="T56" fmla="*/ 173 w 453"/>
              <a:gd name="T57" fmla="*/ 30 h 519"/>
              <a:gd name="T58" fmla="*/ 219 w 453"/>
              <a:gd name="T59" fmla="*/ 68 h 519"/>
              <a:gd name="T60" fmla="*/ 219 w 453"/>
              <a:gd name="T61" fmla="*/ 68 h 519"/>
              <a:gd name="T62" fmla="*/ 0 w 453"/>
              <a:gd name="T63" fmla="*/ 293 h 519"/>
              <a:gd name="T64" fmla="*/ 226 w 453"/>
              <a:gd name="T65" fmla="*/ 518 h 519"/>
              <a:gd name="T66" fmla="*/ 452 w 453"/>
              <a:gd name="T67" fmla="*/ 293 h 519"/>
              <a:gd name="T68" fmla="*/ 421 w 453"/>
              <a:gd name="T69" fmla="*/ 179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53" h="519">
                <a:moveTo>
                  <a:pt x="421" y="179"/>
                </a:moveTo>
                <a:lnTo>
                  <a:pt x="421" y="179"/>
                </a:lnTo>
                <a:lnTo>
                  <a:pt x="421" y="179"/>
                </a:lnTo>
                <a:lnTo>
                  <a:pt x="421" y="179"/>
                </a:lnTo>
                <a:cubicBezTo>
                  <a:pt x="412" y="163"/>
                  <a:pt x="400" y="149"/>
                  <a:pt x="388" y="135"/>
                </a:cubicBezTo>
                <a:cubicBezTo>
                  <a:pt x="381" y="129"/>
                  <a:pt x="370" y="129"/>
                  <a:pt x="364" y="135"/>
                </a:cubicBezTo>
                <a:cubicBezTo>
                  <a:pt x="357" y="142"/>
                  <a:pt x="357" y="152"/>
                  <a:pt x="363" y="159"/>
                </a:cubicBezTo>
                <a:cubicBezTo>
                  <a:pt x="374" y="170"/>
                  <a:pt x="383" y="183"/>
                  <a:pt x="392" y="196"/>
                </a:cubicBezTo>
                <a:cubicBezTo>
                  <a:pt x="409" y="225"/>
                  <a:pt x="418" y="258"/>
                  <a:pt x="418" y="293"/>
                </a:cubicBezTo>
                <a:cubicBezTo>
                  <a:pt x="418" y="399"/>
                  <a:pt x="332" y="485"/>
                  <a:pt x="226" y="485"/>
                </a:cubicBezTo>
                <a:cubicBezTo>
                  <a:pt x="119" y="485"/>
                  <a:pt x="34" y="399"/>
                  <a:pt x="34" y="293"/>
                </a:cubicBezTo>
                <a:cubicBezTo>
                  <a:pt x="34" y="187"/>
                  <a:pt x="119" y="101"/>
                  <a:pt x="226" y="101"/>
                </a:cubicBezTo>
                <a:cubicBezTo>
                  <a:pt x="229" y="101"/>
                  <a:pt x="231" y="101"/>
                  <a:pt x="233" y="101"/>
                </a:cubicBezTo>
                <a:lnTo>
                  <a:pt x="233" y="101"/>
                </a:lnTo>
                <a:lnTo>
                  <a:pt x="186" y="157"/>
                </a:lnTo>
                <a:lnTo>
                  <a:pt x="186" y="157"/>
                </a:lnTo>
                <a:cubicBezTo>
                  <a:pt x="181" y="164"/>
                  <a:pt x="181" y="175"/>
                  <a:pt x="188" y="180"/>
                </a:cubicBezTo>
                <a:cubicBezTo>
                  <a:pt x="196" y="186"/>
                  <a:pt x="207" y="185"/>
                  <a:pt x="213" y="178"/>
                </a:cubicBezTo>
                <a:lnTo>
                  <a:pt x="213" y="178"/>
                </a:lnTo>
                <a:lnTo>
                  <a:pt x="281" y="97"/>
                </a:lnTo>
                <a:lnTo>
                  <a:pt x="281" y="97"/>
                </a:lnTo>
                <a:cubicBezTo>
                  <a:pt x="283" y="93"/>
                  <a:pt x="285" y="88"/>
                  <a:pt x="284" y="84"/>
                </a:cubicBezTo>
                <a:cubicBezTo>
                  <a:pt x="283" y="79"/>
                  <a:pt x="282" y="75"/>
                  <a:pt x="278" y="71"/>
                </a:cubicBezTo>
                <a:lnTo>
                  <a:pt x="278" y="71"/>
                </a:lnTo>
                <a:lnTo>
                  <a:pt x="195" y="5"/>
                </a:lnTo>
                <a:lnTo>
                  <a:pt x="195" y="5"/>
                </a:lnTo>
                <a:cubicBezTo>
                  <a:pt x="188" y="0"/>
                  <a:pt x="176" y="1"/>
                  <a:pt x="171" y="7"/>
                </a:cubicBezTo>
                <a:cubicBezTo>
                  <a:pt x="164" y="14"/>
                  <a:pt x="166" y="25"/>
                  <a:pt x="173" y="30"/>
                </a:cubicBezTo>
                <a:lnTo>
                  <a:pt x="173" y="30"/>
                </a:lnTo>
                <a:lnTo>
                  <a:pt x="219" y="68"/>
                </a:lnTo>
                <a:lnTo>
                  <a:pt x="219" y="68"/>
                </a:lnTo>
                <a:cubicBezTo>
                  <a:pt x="98" y="71"/>
                  <a:pt x="0" y="171"/>
                  <a:pt x="0" y="293"/>
                </a:cubicBezTo>
                <a:cubicBezTo>
                  <a:pt x="0" y="417"/>
                  <a:pt x="101" y="518"/>
                  <a:pt x="226" y="518"/>
                </a:cubicBezTo>
                <a:cubicBezTo>
                  <a:pt x="350" y="518"/>
                  <a:pt x="452" y="417"/>
                  <a:pt x="452" y="293"/>
                </a:cubicBezTo>
                <a:cubicBezTo>
                  <a:pt x="452" y="253"/>
                  <a:pt x="441" y="213"/>
                  <a:pt x="421" y="179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5351064" y="731819"/>
            <a:ext cx="157163" cy="193675"/>
          </a:xfrm>
          <a:custGeom>
            <a:avLst/>
            <a:gdLst>
              <a:gd name="T0" fmla="*/ 435 w 436"/>
              <a:gd name="T1" fmla="*/ 267 h 536"/>
              <a:gd name="T2" fmla="*/ 435 w 436"/>
              <a:gd name="T3" fmla="*/ 267 h 536"/>
              <a:gd name="T4" fmla="*/ 435 w 436"/>
              <a:gd name="T5" fmla="*/ 267 h 536"/>
              <a:gd name="T6" fmla="*/ 435 w 436"/>
              <a:gd name="T7" fmla="*/ 267 h 536"/>
              <a:gd name="T8" fmla="*/ 394 w 436"/>
              <a:gd name="T9" fmla="*/ 141 h 536"/>
              <a:gd name="T10" fmla="*/ 338 w 436"/>
              <a:gd name="T11" fmla="*/ 87 h 536"/>
              <a:gd name="T12" fmla="*/ 329 w 436"/>
              <a:gd name="T13" fmla="*/ 84 h 536"/>
              <a:gd name="T14" fmla="*/ 316 w 436"/>
              <a:gd name="T15" fmla="*/ 92 h 536"/>
              <a:gd name="T16" fmla="*/ 320 w 436"/>
              <a:gd name="T17" fmla="*/ 113 h 536"/>
              <a:gd name="T18" fmla="*/ 368 w 436"/>
              <a:gd name="T19" fmla="*/ 160 h 536"/>
              <a:gd name="T20" fmla="*/ 403 w 436"/>
              <a:gd name="T21" fmla="*/ 267 h 536"/>
              <a:gd name="T22" fmla="*/ 227 w 436"/>
              <a:gd name="T23" fmla="*/ 450 h 536"/>
              <a:gd name="T24" fmla="*/ 227 w 436"/>
              <a:gd name="T25" fmla="*/ 450 h 536"/>
              <a:gd name="T26" fmla="*/ 246 w 436"/>
              <a:gd name="T27" fmla="*/ 431 h 536"/>
              <a:gd name="T28" fmla="*/ 246 w 436"/>
              <a:gd name="T29" fmla="*/ 431 h 536"/>
              <a:gd name="T30" fmla="*/ 246 w 436"/>
              <a:gd name="T31" fmla="*/ 406 h 536"/>
              <a:gd name="T32" fmla="*/ 221 w 436"/>
              <a:gd name="T33" fmla="*/ 406 h 536"/>
              <a:gd name="T34" fmla="*/ 221 w 436"/>
              <a:gd name="T35" fmla="*/ 406 h 536"/>
              <a:gd name="T36" fmla="*/ 173 w 436"/>
              <a:gd name="T37" fmla="*/ 453 h 536"/>
              <a:gd name="T38" fmla="*/ 173 w 436"/>
              <a:gd name="T39" fmla="*/ 453 h 536"/>
              <a:gd name="T40" fmla="*/ 168 w 436"/>
              <a:gd name="T41" fmla="*/ 467 h 536"/>
              <a:gd name="T42" fmla="*/ 173 w 436"/>
              <a:gd name="T43" fmla="*/ 480 h 536"/>
              <a:gd name="T44" fmla="*/ 173 w 436"/>
              <a:gd name="T45" fmla="*/ 480 h 536"/>
              <a:gd name="T46" fmla="*/ 221 w 436"/>
              <a:gd name="T47" fmla="*/ 528 h 536"/>
              <a:gd name="T48" fmla="*/ 221 w 436"/>
              <a:gd name="T49" fmla="*/ 528 h 536"/>
              <a:gd name="T50" fmla="*/ 246 w 436"/>
              <a:gd name="T51" fmla="*/ 528 h 536"/>
              <a:gd name="T52" fmla="*/ 246 w 436"/>
              <a:gd name="T53" fmla="*/ 502 h 536"/>
              <a:gd name="T54" fmla="*/ 246 w 436"/>
              <a:gd name="T55" fmla="*/ 502 h 536"/>
              <a:gd name="T56" fmla="*/ 226 w 436"/>
              <a:gd name="T57" fmla="*/ 482 h 536"/>
              <a:gd name="T58" fmla="*/ 226 w 436"/>
              <a:gd name="T59" fmla="*/ 482 h 536"/>
              <a:gd name="T60" fmla="*/ 435 w 436"/>
              <a:gd name="T61" fmla="*/ 267 h 536"/>
              <a:gd name="T62" fmla="*/ 115 w 436"/>
              <a:gd name="T63" fmla="*/ 420 h 536"/>
              <a:gd name="T64" fmla="*/ 115 w 436"/>
              <a:gd name="T65" fmla="*/ 420 h 536"/>
              <a:gd name="T66" fmla="*/ 115 w 436"/>
              <a:gd name="T67" fmla="*/ 420 h 536"/>
              <a:gd name="T68" fmla="*/ 115 w 436"/>
              <a:gd name="T69" fmla="*/ 420 h 536"/>
              <a:gd name="T70" fmla="*/ 67 w 436"/>
              <a:gd name="T71" fmla="*/ 374 h 536"/>
              <a:gd name="T72" fmla="*/ 33 w 436"/>
              <a:gd name="T73" fmla="*/ 267 h 536"/>
              <a:gd name="T74" fmla="*/ 208 w 436"/>
              <a:gd name="T75" fmla="*/ 84 h 536"/>
              <a:gd name="T76" fmla="*/ 208 w 436"/>
              <a:gd name="T77" fmla="*/ 84 h 536"/>
              <a:gd name="T78" fmla="*/ 189 w 436"/>
              <a:gd name="T79" fmla="*/ 103 h 536"/>
              <a:gd name="T80" fmla="*/ 189 w 436"/>
              <a:gd name="T81" fmla="*/ 103 h 536"/>
              <a:gd name="T82" fmla="*/ 189 w 436"/>
              <a:gd name="T83" fmla="*/ 128 h 536"/>
              <a:gd name="T84" fmla="*/ 215 w 436"/>
              <a:gd name="T85" fmla="*/ 128 h 536"/>
              <a:gd name="T86" fmla="*/ 215 w 436"/>
              <a:gd name="T87" fmla="*/ 128 h 536"/>
              <a:gd name="T88" fmla="*/ 262 w 436"/>
              <a:gd name="T89" fmla="*/ 81 h 536"/>
              <a:gd name="T90" fmla="*/ 262 w 436"/>
              <a:gd name="T91" fmla="*/ 81 h 536"/>
              <a:gd name="T92" fmla="*/ 267 w 436"/>
              <a:gd name="T93" fmla="*/ 67 h 536"/>
              <a:gd name="T94" fmla="*/ 262 w 436"/>
              <a:gd name="T95" fmla="*/ 54 h 536"/>
              <a:gd name="T96" fmla="*/ 262 w 436"/>
              <a:gd name="T97" fmla="*/ 54 h 536"/>
              <a:gd name="T98" fmla="*/ 215 w 436"/>
              <a:gd name="T99" fmla="*/ 6 h 536"/>
              <a:gd name="T100" fmla="*/ 215 w 436"/>
              <a:gd name="T101" fmla="*/ 6 h 536"/>
              <a:gd name="T102" fmla="*/ 189 w 436"/>
              <a:gd name="T103" fmla="*/ 6 h 536"/>
              <a:gd name="T104" fmla="*/ 189 w 436"/>
              <a:gd name="T105" fmla="*/ 32 h 536"/>
              <a:gd name="T106" fmla="*/ 189 w 436"/>
              <a:gd name="T107" fmla="*/ 32 h 536"/>
              <a:gd name="T108" fmla="*/ 209 w 436"/>
              <a:gd name="T109" fmla="*/ 52 h 536"/>
              <a:gd name="T110" fmla="*/ 209 w 436"/>
              <a:gd name="T111" fmla="*/ 52 h 536"/>
              <a:gd name="T112" fmla="*/ 0 w 436"/>
              <a:gd name="T113" fmla="*/ 267 h 536"/>
              <a:gd name="T114" fmla="*/ 40 w 436"/>
              <a:gd name="T115" fmla="*/ 393 h 536"/>
              <a:gd name="T116" fmla="*/ 97 w 436"/>
              <a:gd name="T117" fmla="*/ 447 h 536"/>
              <a:gd name="T118" fmla="*/ 106 w 436"/>
              <a:gd name="T119" fmla="*/ 450 h 536"/>
              <a:gd name="T120" fmla="*/ 120 w 436"/>
              <a:gd name="T121" fmla="*/ 442 h 536"/>
              <a:gd name="T122" fmla="*/ 115 w 436"/>
              <a:gd name="T123" fmla="*/ 42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536">
                <a:moveTo>
                  <a:pt x="435" y="267"/>
                </a:moveTo>
                <a:lnTo>
                  <a:pt x="435" y="267"/>
                </a:lnTo>
                <a:lnTo>
                  <a:pt x="435" y="267"/>
                </a:lnTo>
                <a:lnTo>
                  <a:pt x="435" y="267"/>
                </a:lnTo>
                <a:cubicBezTo>
                  <a:pt x="435" y="221"/>
                  <a:pt x="421" y="178"/>
                  <a:pt x="394" y="141"/>
                </a:cubicBezTo>
                <a:cubicBezTo>
                  <a:pt x="379" y="120"/>
                  <a:pt x="360" y="101"/>
                  <a:pt x="338" y="87"/>
                </a:cubicBezTo>
                <a:cubicBezTo>
                  <a:pt x="335" y="85"/>
                  <a:pt x="332" y="84"/>
                  <a:pt x="329" y="84"/>
                </a:cubicBezTo>
                <a:cubicBezTo>
                  <a:pt x="324" y="84"/>
                  <a:pt x="319" y="87"/>
                  <a:pt x="316" y="92"/>
                </a:cubicBezTo>
                <a:cubicBezTo>
                  <a:pt x="311" y="99"/>
                  <a:pt x="313" y="109"/>
                  <a:pt x="320" y="113"/>
                </a:cubicBezTo>
                <a:cubicBezTo>
                  <a:pt x="339" y="126"/>
                  <a:pt x="355" y="142"/>
                  <a:pt x="368" y="160"/>
                </a:cubicBezTo>
                <a:cubicBezTo>
                  <a:pt x="391" y="191"/>
                  <a:pt x="403" y="228"/>
                  <a:pt x="403" y="267"/>
                </a:cubicBezTo>
                <a:cubicBezTo>
                  <a:pt x="403" y="365"/>
                  <a:pt x="325" y="445"/>
                  <a:pt x="227" y="450"/>
                </a:cubicBezTo>
                <a:lnTo>
                  <a:pt x="227" y="450"/>
                </a:lnTo>
                <a:lnTo>
                  <a:pt x="246" y="431"/>
                </a:lnTo>
                <a:lnTo>
                  <a:pt x="246" y="431"/>
                </a:lnTo>
                <a:cubicBezTo>
                  <a:pt x="254" y="424"/>
                  <a:pt x="254" y="413"/>
                  <a:pt x="246" y="406"/>
                </a:cubicBezTo>
                <a:cubicBezTo>
                  <a:pt x="239" y="399"/>
                  <a:pt x="228" y="399"/>
                  <a:pt x="221" y="406"/>
                </a:cubicBezTo>
                <a:lnTo>
                  <a:pt x="221" y="406"/>
                </a:lnTo>
                <a:lnTo>
                  <a:pt x="173" y="453"/>
                </a:lnTo>
                <a:lnTo>
                  <a:pt x="173" y="453"/>
                </a:lnTo>
                <a:cubicBezTo>
                  <a:pt x="169" y="456"/>
                  <a:pt x="168" y="462"/>
                  <a:pt x="168" y="467"/>
                </a:cubicBezTo>
                <a:cubicBezTo>
                  <a:pt x="168" y="472"/>
                  <a:pt x="169" y="477"/>
                  <a:pt x="173" y="480"/>
                </a:cubicBezTo>
                <a:lnTo>
                  <a:pt x="173" y="480"/>
                </a:lnTo>
                <a:lnTo>
                  <a:pt x="221" y="528"/>
                </a:lnTo>
                <a:lnTo>
                  <a:pt x="221" y="528"/>
                </a:lnTo>
                <a:cubicBezTo>
                  <a:pt x="228" y="535"/>
                  <a:pt x="239" y="535"/>
                  <a:pt x="246" y="528"/>
                </a:cubicBezTo>
                <a:cubicBezTo>
                  <a:pt x="254" y="521"/>
                  <a:pt x="254" y="509"/>
                  <a:pt x="246" y="502"/>
                </a:cubicBezTo>
                <a:lnTo>
                  <a:pt x="246" y="502"/>
                </a:lnTo>
                <a:lnTo>
                  <a:pt x="226" y="482"/>
                </a:lnTo>
                <a:lnTo>
                  <a:pt x="226" y="482"/>
                </a:lnTo>
                <a:cubicBezTo>
                  <a:pt x="342" y="477"/>
                  <a:pt x="435" y="383"/>
                  <a:pt x="435" y="267"/>
                </a:cubicBezTo>
                <a:close/>
                <a:moveTo>
                  <a:pt x="115" y="420"/>
                </a:moveTo>
                <a:lnTo>
                  <a:pt x="115" y="420"/>
                </a:lnTo>
                <a:lnTo>
                  <a:pt x="115" y="420"/>
                </a:lnTo>
                <a:lnTo>
                  <a:pt x="115" y="420"/>
                </a:lnTo>
                <a:cubicBezTo>
                  <a:pt x="97" y="408"/>
                  <a:pt x="80" y="392"/>
                  <a:pt x="67" y="374"/>
                </a:cubicBezTo>
                <a:cubicBezTo>
                  <a:pt x="45" y="343"/>
                  <a:pt x="33" y="306"/>
                  <a:pt x="33" y="267"/>
                </a:cubicBezTo>
                <a:cubicBezTo>
                  <a:pt x="33" y="169"/>
                  <a:pt x="111" y="89"/>
                  <a:pt x="208" y="84"/>
                </a:cubicBezTo>
                <a:lnTo>
                  <a:pt x="208" y="84"/>
                </a:lnTo>
                <a:lnTo>
                  <a:pt x="189" y="103"/>
                </a:lnTo>
                <a:lnTo>
                  <a:pt x="189" y="103"/>
                </a:lnTo>
                <a:cubicBezTo>
                  <a:pt x="182" y="110"/>
                  <a:pt x="182" y="121"/>
                  <a:pt x="189" y="128"/>
                </a:cubicBezTo>
                <a:cubicBezTo>
                  <a:pt x="196" y="135"/>
                  <a:pt x="208" y="135"/>
                  <a:pt x="215" y="128"/>
                </a:cubicBezTo>
                <a:lnTo>
                  <a:pt x="215" y="128"/>
                </a:lnTo>
                <a:lnTo>
                  <a:pt x="262" y="81"/>
                </a:lnTo>
                <a:lnTo>
                  <a:pt x="262" y="81"/>
                </a:lnTo>
                <a:cubicBezTo>
                  <a:pt x="266" y="77"/>
                  <a:pt x="268" y="72"/>
                  <a:pt x="267" y="67"/>
                </a:cubicBezTo>
                <a:cubicBezTo>
                  <a:pt x="268" y="62"/>
                  <a:pt x="266" y="57"/>
                  <a:pt x="262" y="54"/>
                </a:cubicBezTo>
                <a:lnTo>
                  <a:pt x="262" y="54"/>
                </a:lnTo>
                <a:lnTo>
                  <a:pt x="215" y="6"/>
                </a:lnTo>
                <a:lnTo>
                  <a:pt x="215" y="6"/>
                </a:lnTo>
                <a:cubicBezTo>
                  <a:pt x="208" y="0"/>
                  <a:pt x="196" y="0"/>
                  <a:pt x="189" y="6"/>
                </a:cubicBezTo>
                <a:cubicBezTo>
                  <a:pt x="182" y="13"/>
                  <a:pt x="182" y="25"/>
                  <a:pt x="189" y="32"/>
                </a:cubicBezTo>
                <a:lnTo>
                  <a:pt x="189" y="32"/>
                </a:lnTo>
                <a:lnTo>
                  <a:pt x="209" y="52"/>
                </a:lnTo>
                <a:lnTo>
                  <a:pt x="209" y="52"/>
                </a:lnTo>
                <a:cubicBezTo>
                  <a:pt x="93" y="56"/>
                  <a:pt x="0" y="151"/>
                  <a:pt x="0" y="267"/>
                </a:cubicBezTo>
                <a:cubicBezTo>
                  <a:pt x="0" y="313"/>
                  <a:pt x="14" y="356"/>
                  <a:pt x="40" y="393"/>
                </a:cubicBezTo>
                <a:cubicBezTo>
                  <a:pt x="56" y="414"/>
                  <a:pt x="75" y="432"/>
                  <a:pt x="97" y="447"/>
                </a:cubicBezTo>
                <a:cubicBezTo>
                  <a:pt x="100" y="449"/>
                  <a:pt x="103" y="450"/>
                  <a:pt x="106" y="450"/>
                </a:cubicBezTo>
                <a:cubicBezTo>
                  <a:pt x="112" y="450"/>
                  <a:pt x="116" y="447"/>
                  <a:pt x="120" y="442"/>
                </a:cubicBezTo>
                <a:cubicBezTo>
                  <a:pt x="125" y="435"/>
                  <a:pt x="123" y="425"/>
                  <a:pt x="115" y="42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4792264" y="793732"/>
            <a:ext cx="201613" cy="100012"/>
          </a:xfrm>
          <a:custGeom>
            <a:avLst/>
            <a:gdLst>
              <a:gd name="T0" fmla="*/ 513 w 562"/>
              <a:gd name="T1" fmla="*/ 49 h 277"/>
              <a:gd name="T2" fmla="*/ 513 w 562"/>
              <a:gd name="T3" fmla="*/ 49 h 277"/>
              <a:gd name="T4" fmla="*/ 513 w 562"/>
              <a:gd name="T5" fmla="*/ 49 h 277"/>
              <a:gd name="T6" fmla="*/ 513 w 562"/>
              <a:gd name="T7" fmla="*/ 49 h 277"/>
              <a:gd name="T8" fmla="*/ 352 w 562"/>
              <a:gd name="T9" fmla="*/ 39 h 277"/>
              <a:gd name="T10" fmla="*/ 347 w 562"/>
              <a:gd name="T11" fmla="*/ 42 h 277"/>
              <a:gd name="T12" fmla="*/ 347 w 562"/>
              <a:gd name="T13" fmla="*/ 42 h 277"/>
              <a:gd name="T14" fmla="*/ 340 w 562"/>
              <a:gd name="T15" fmla="*/ 49 h 277"/>
              <a:gd name="T16" fmla="*/ 321 w 562"/>
              <a:gd name="T17" fmla="*/ 70 h 277"/>
              <a:gd name="T18" fmla="*/ 321 w 562"/>
              <a:gd name="T19" fmla="*/ 70 h 277"/>
              <a:gd name="T20" fmla="*/ 321 w 562"/>
              <a:gd name="T21" fmla="*/ 97 h 277"/>
              <a:gd name="T22" fmla="*/ 348 w 562"/>
              <a:gd name="T23" fmla="*/ 90 h 277"/>
              <a:gd name="T24" fmla="*/ 348 w 562"/>
              <a:gd name="T25" fmla="*/ 90 h 277"/>
              <a:gd name="T26" fmla="*/ 375 w 562"/>
              <a:gd name="T27" fmla="*/ 64 h 277"/>
              <a:gd name="T28" fmla="*/ 376 w 562"/>
              <a:gd name="T29" fmla="*/ 65 h 277"/>
              <a:gd name="T30" fmla="*/ 376 w 562"/>
              <a:gd name="T31" fmla="*/ 65 h 277"/>
              <a:gd name="T32" fmla="*/ 490 w 562"/>
              <a:gd name="T33" fmla="*/ 71 h 277"/>
              <a:gd name="T34" fmla="*/ 490 w 562"/>
              <a:gd name="T35" fmla="*/ 202 h 277"/>
              <a:gd name="T36" fmla="*/ 376 w 562"/>
              <a:gd name="T37" fmla="*/ 209 h 277"/>
              <a:gd name="T38" fmla="*/ 376 w 562"/>
              <a:gd name="T39" fmla="*/ 209 h 277"/>
              <a:gd name="T40" fmla="*/ 376 w 562"/>
              <a:gd name="T41" fmla="*/ 209 h 277"/>
              <a:gd name="T42" fmla="*/ 213 w 562"/>
              <a:gd name="T43" fmla="*/ 42 h 277"/>
              <a:gd name="T44" fmla="*/ 348 w 562"/>
              <a:gd name="T45" fmla="*/ 233 h 277"/>
              <a:gd name="T46" fmla="*/ 348 w 562"/>
              <a:gd name="T47" fmla="*/ 233 h 277"/>
              <a:gd name="T48" fmla="*/ 513 w 562"/>
              <a:gd name="T49" fmla="*/ 227 h 277"/>
              <a:gd name="T50" fmla="*/ 513 w 562"/>
              <a:gd name="T51" fmla="*/ 49 h 277"/>
              <a:gd name="T52" fmla="*/ 186 w 562"/>
              <a:gd name="T53" fmla="*/ 65 h 277"/>
              <a:gd name="T54" fmla="*/ 186 w 562"/>
              <a:gd name="T55" fmla="*/ 65 h 277"/>
              <a:gd name="T56" fmla="*/ 186 w 562"/>
              <a:gd name="T57" fmla="*/ 65 h 277"/>
              <a:gd name="T58" fmla="*/ 186 w 562"/>
              <a:gd name="T59" fmla="*/ 64 h 277"/>
              <a:gd name="T60" fmla="*/ 348 w 562"/>
              <a:gd name="T61" fmla="*/ 233 h 277"/>
              <a:gd name="T62" fmla="*/ 213 w 562"/>
              <a:gd name="T63" fmla="*/ 42 h 277"/>
              <a:gd name="T64" fmla="*/ 213 w 562"/>
              <a:gd name="T65" fmla="*/ 42 h 277"/>
              <a:gd name="T66" fmla="*/ 48 w 562"/>
              <a:gd name="T67" fmla="*/ 49 h 277"/>
              <a:gd name="T68" fmla="*/ 48 w 562"/>
              <a:gd name="T69" fmla="*/ 227 h 277"/>
              <a:gd name="T70" fmla="*/ 208 w 562"/>
              <a:gd name="T71" fmla="*/ 237 h 277"/>
              <a:gd name="T72" fmla="*/ 214 w 562"/>
              <a:gd name="T73" fmla="*/ 233 h 277"/>
              <a:gd name="T74" fmla="*/ 214 w 562"/>
              <a:gd name="T75" fmla="*/ 233 h 277"/>
              <a:gd name="T76" fmla="*/ 221 w 562"/>
              <a:gd name="T77" fmla="*/ 227 h 277"/>
              <a:gd name="T78" fmla="*/ 241 w 562"/>
              <a:gd name="T79" fmla="*/ 207 h 277"/>
              <a:gd name="T80" fmla="*/ 241 w 562"/>
              <a:gd name="T81" fmla="*/ 207 h 277"/>
              <a:gd name="T82" fmla="*/ 242 w 562"/>
              <a:gd name="T83" fmla="*/ 185 h 277"/>
              <a:gd name="T84" fmla="*/ 215 w 562"/>
              <a:gd name="T85" fmla="*/ 185 h 277"/>
              <a:gd name="T86" fmla="*/ 215 w 562"/>
              <a:gd name="T87" fmla="*/ 185 h 277"/>
              <a:gd name="T88" fmla="*/ 202 w 562"/>
              <a:gd name="T89" fmla="*/ 198 h 277"/>
              <a:gd name="T90" fmla="*/ 188 w 562"/>
              <a:gd name="T91" fmla="*/ 211 h 277"/>
              <a:gd name="T92" fmla="*/ 188 w 562"/>
              <a:gd name="T93" fmla="*/ 211 h 277"/>
              <a:gd name="T94" fmla="*/ 188 w 562"/>
              <a:gd name="T95" fmla="*/ 211 h 277"/>
              <a:gd name="T96" fmla="*/ 74 w 562"/>
              <a:gd name="T97" fmla="*/ 205 h 277"/>
              <a:gd name="T98" fmla="*/ 71 w 562"/>
              <a:gd name="T99" fmla="*/ 71 h 277"/>
              <a:gd name="T100" fmla="*/ 186 w 562"/>
              <a:gd name="T101" fmla="*/ 65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62" h="277">
                <a:moveTo>
                  <a:pt x="513" y="49"/>
                </a:moveTo>
                <a:lnTo>
                  <a:pt x="513" y="49"/>
                </a:lnTo>
                <a:lnTo>
                  <a:pt x="513" y="49"/>
                </a:lnTo>
                <a:lnTo>
                  <a:pt x="513" y="49"/>
                </a:lnTo>
                <a:cubicBezTo>
                  <a:pt x="469" y="4"/>
                  <a:pt x="400" y="1"/>
                  <a:pt x="352" y="39"/>
                </a:cubicBezTo>
                <a:cubicBezTo>
                  <a:pt x="350" y="40"/>
                  <a:pt x="349" y="41"/>
                  <a:pt x="347" y="42"/>
                </a:cubicBezTo>
                <a:lnTo>
                  <a:pt x="347" y="42"/>
                </a:lnTo>
                <a:lnTo>
                  <a:pt x="340" y="49"/>
                </a:lnTo>
                <a:lnTo>
                  <a:pt x="321" y="70"/>
                </a:lnTo>
                <a:lnTo>
                  <a:pt x="321" y="70"/>
                </a:lnTo>
                <a:cubicBezTo>
                  <a:pt x="313" y="77"/>
                  <a:pt x="313" y="90"/>
                  <a:pt x="321" y="97"/>
                </a:cubicBezTo>
                <a:cubicBezTo>
                  <a:pt x="328" y="104"/>
                  <a:pt x="341" y="98"/>
                  <a:pt x="348" y="90"/>
                </a:cubicBezTo>
                <a:lnTo>
                  <a:pt x="348" y="90"/>
                </a:lnTo>
                <a:lnTo>
                  <a:pt x="375" y="64"/>
                </a:lnTo>
                <a:lnTo>
                  <a:pt x="376" y="65"/>
                </a:lnTo>
                <a:lnTo>
                  <a:pt x="376" y="65"/>
                </a:lnTo>
                <a:cubicBezTo>
                  <a:pt x="409" y="37"/>
                  <a:pt x="459" y="39"/>
                  <a:pt x="490" y="71"/>
                </a:cubicBezTo>
                <a:cubicBezTo>
                  <a:pt x="524" y="106"/>
                  <a:pt x="524" y="165"/>
                  <a:pt x="490" y="202"/>
                </a:cubicBezTo>
                <a:cubicBezTo>
                  <a:pt x="459" y="237"/>
                  <a:pt x="409" y="239"/>
                  <a:pt x="376" y="209"/>
                </a:cubicBezTo>
                <a:lnTo>
                  <a:pt x="376" y="209"/>
                </a:lnTo>
                <a:lnTo>
                  <a:pt x="376" y="209"/>
                </a:lnTo>
                <a:lnTo>
                  <a:pt x="213" y="42"/>
                </a:lnTo>
                <a:lnTo>
                  <a:pt x="348" y="233"/>
                </a:lnTo>
                <a:lnTo>
                  <a:pt x="348" y="233"/>
                </a:lnTo>
                <a:cubicBezTo>
                  <a:pt x="396" y="276"/>
                  <a:pt x="468" y="273"/>
                  <a:pt x="513" y="227"/>
                </a:cubicBezTo>
                <a:cubicBezTo>
                  <a:pt x="561" y="178"/>
                  <a:pt x="561" y="98"/>
                  <a:pt x="513" y="49"/>
                </a:cubicBezTo>
                <a:close/>
                <a:moveTo>
                  <a:pt x="186" y="65"/>
                </a:moveTo>
                <a:lnTo>
                  <a:pt x="186" y="65"/>
                </a:lnTo>
                <a:lnTo>
                  <a:pt x="186" y="65"/>
                </a:lnTo>
                <a:lnTo>
                  <a:pt x="186" y="64"/>
                </a:lnTo>
                <a:lnTo>
                  <a:pt x="348" y="233"/>
                </a:lnTo>
                <a:lnTo>
                  <a:pt x="213" y="42"/>
                </a:lnTo>
                <a:lnTo>
                  <a:pt x="213" y="42"/>
                </a:lnTo>
                <a:cubicBezTo>
                  <a:pt x="165" y="0"/>
                  <a:pt x="94" y="2"/>
                  <a:pt x="48" y="49"/>
                </a:cubicBezTo>
                <a:cubicBezTo>
                  <a:pt x="0" y="98"/>
                  <a:pt x="0" y="178"/>
                  <a:pt x="48" y="227"/>
                </a:cubicBezTo>
                <a:cubicBezTo>
                  <a:pt x="92" y="271"/>
                  <a:pt x="160" y="275"/>
                  <a:pt x="208" y="237"/>
                </a:cubicBezTo>
                <a:cubicBezTo>
                  <a:pt x="210" y="237"/>
                  <a:pt x="212" y="235"/>
                  <a:pt x="214" y="233"/>
                </a:cubicBezTo>
                <a:lnTo>
                  <a:pt x="214" y="233"/>
                </a:lnTo>
                <a:lnTo>
                  <a:pt x="221" y="227"/>
                </a:lnTo>
                <a:lnTo>
                  <a:pt x="241" y="207"/>
                </a:lnTo>
                <a:lnTo>
                  <a:pt x="241" y="207"/>
                </a:lnTo>
                <a:cubicBezTo>
                  <a:pt x="242" y="205"/>
                  <a:pt x="249" y="192"/>
                  <a:pt x="242" y="185"/>
                </a:cubicBezTo>
                <a:cubicBezTo>
                  <a:pt x="234" y="178"/>
                  <a:pt x="222" y="178"/>
                  <a:pt x="215" y="185"/>
                </a:cubicBezTo>
                <a:lnTo>
                  <a:pt x="215" y="185"/>
                </a:lnTo>
                <a:lnTo>
                  <a:pt x="202" y="198"/>
                </a:lnTo>
                <a:lnTo>
                  <a:pt x="188" y="211"/>
                </a:lnTo>
                <a:lnTo>
                  <a:pt x="188" y="211"/>
                </a:lnTo>
                <a:lnTo>
                  <a:pt x="188" y="211"/>
                </a:lnTo>
                <a:cubicBezTo>
                  <a:pt x="154" y="238"/>
                  <a:pt x="104" y="236"/>
                  <a:pt x="74" y="205"/>
                </a:cubicBezTo>
                <a:cubicBezTo>
                  <a:pt x="41" y="172"/>
                  <a:pt x="39" y="106"/>
                  <a:pt x="71" y="71"/>
                </a:cubicBezTo>
                <a:cubicBezTo>
                  <a:pt x="103" y="40"/>
                  <a:pt x="152" y="38"/>
                  <a:pt x="186" y="6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4260452" y="768332"/>
            <a:ext cx="193675" cy="157162"/>
          </a:xfrm>
          <a:custGeom>
            <a:avLst/>
            <a:gdLst>
              <a:gd name="T0" fmla="*/ 501 w 536"/>
              <a:gd name="T1" fmla="*/ 369 h 437"/>
              <a:gd name="T2" fmla="*/ 501 w 536"/>
              <a:gd name="T3" fmla="*/ 369 h 437"/>
              <a:gd name="T4" fmla="*/ 501 w 536"/>
              <a:gd name="T5" fmla="*/ 369 h 437"/>
              <a:gd name="T6" fmla="*/ 501 w 536"/>
              <a:gd name="T7" fmla="*/ 369 h 437"/>
              <a:gd name="T8" fmla="*/ 468 w 536"/>
              <a:gd name="T9" fmla="*/ 402 h 437"/>
              <a:gd name="T10" fmla="*/ 468 w 536"/>
              <a:gd name="T11" fmla="*/ 402 h 437"/>
              <a:gd name="T12" fmla="*/ 66 w 536"/>
              <a:gd name="T13" fmla="*/ 402 h 437"/>
              <a:gd name="T14" fmla="*/ 66 w 536"/>
              <a:gd name="T15" fmla="*/ 402 h 437"/>
              <a:gd name="T16" fmla="*/ 33 w 536"/>
              <a:gd name="T17" fmla="*/ 369 h 437"/>
              <a:gd name="T18" fmla="*/ 33 w 536"/>
              <a:gd name="T19" fmla="*/ 369 h 437"/>
              <a:gd name="T20" fmla="*/ 33 w 536"/>
              <a:gd name="T21" fmla="*/ 135 h 437"/>
              <a:gd name="T22" fmla="*/ 33 w 536"/>
              <a:gd name="T23" fmla="*/ 135 h 437"/>
              <a:gd name="T24" fmla="*/ 66 w 536"/>
              <a:gd name="T25" fmla="*/ 101 h 437"/>
              <a:gd name="T26" fmla="*/ 133 w 536"/>
              <a:gd name="T27" fmla="*/ 101 h 437"/>
              <a:gd name="T28" fmla="*/ 199 w 536"/>
              <a:gd name="T29" fmla="*/ 34 h 437"/>
              <a:gd name="T30" fmla="*/ 199 w 536"/>
              <a:gd name="T31" fmla="*/ 34 h 437"/>
              <a:gd name="T32" fmla="*/ 333 w 536"/>
              <a:gd name="T33" fmla="*/ 34 h 437"/>
              <a:gd name="T34" fmla="*/ 333 w 536"/>
              <a:gd name="T35" fmla="*/ 34 h 437"/>
              <a:gd name="T36" fmla="*/ 400 w 536"/>
              <a:gd name="T37" fmla="*/ 101 h 437"/>
              <a:gd name="T38" fmla="*/ 468 w 536"/>
              <a:gd name="T39" fmla="*/ 101 h 437"/>
              <a:gd name="T40" fmla="*/ 501 w 536"/>
              <a:gd name="T41" fmla="*/ 135 h 437"/>
              <a:gd name="T42" fmla="*/ 501 w 536"/>
              <a:gd name="T43" fmla="*/ 135 h 437"/>
              <a:gd name="T44" fmla="*/ 501 w 536"/>
              <a:gd name="T45" fmla="*/ 369 h 437"/>
              <a:gd name="T46" fmla="*/ 485 w 536"/>
              <a:gd name="T47" fmla="*/ 67 h 437"/>
              <a:gd name="T48" fmla="*/ 485 w 536"/>
              <a:gd name="T49" fmla="*/ 67 h 437"/>
              <a:gd name="T50" fmla="*/ 485 w 536"/>
              <a:gd name="T51" fmla="*/ 67 h 437"/>
              <a:gd name="T52" fmla="*/ 485 w 536"/>
              <a:gd name="T53" fmla="*/ 67 h 437"/>
              <a:gd name="T54" fmla="*/ 418 w 536"/>
              <a:gd name="T55" fmla="*/ 67 h 437"/>
              <a:gd name="T56" fmla="*/ 351 w 536"/>
              <a:gd name="T57" fmla="*/ 0 h 437"/>
              <a:gd name="T58" fmla="*/ 351 w 536"/>
              <a:gd name="T59" fmla="*/ 0 h 437"/>
              <a:gd name="T60" fmla="*/ 183 w 536"/>
              <a:gd name="T61" fmla="*/ 0 h 437"/>
              <a:gd name="T62" fmla="*/ 183 w 536"/>
              <a:gd name="T63" fmla="*/ 0 h 437"/>
              <a:gd name="T64" fmla="*/ 116 w 536"/>
              <a:gd name="T65" fmla="*/ 67 h 437"/>
              <a:gd name="T66" fmla="*/ 50 w 536"/>
              <a:gd name="T67" fmla="*/ 67 h 437"/>
              <a:gd name="T68" fmla="*/ 0 w 536"/>
              <a:gd name="T69" fmla="*/ 118 h 437"/>
              <a:gd name="T70" fmla="*/ 0 w 536"/>
              <a:gd name="T71" fmla="*/ 118 h 437"/>
              <a:gd name="T72" fmla="*/ 0 w 536"/>
              <a:gd name="T73" fmla="*/ 386 h 437"/>
              <a:gd name="T74" fmla="*/ 0 w 536"/>
              <a:gd name="T75" fmla="*/ 386 h 437"/>
              <a:gd name="T76" fmla="*/ 50 w 536"/>
              <a:gd name="T77" fmla="*/ 436 h 437"/>
              <a:gd name="T78" fmla="*/ 50 w 536"/>
              <a:gd name="T79" fmla="*/ 436 h 437"/>
              <a:gd name="T80" fmla="*/ 485 w 536"/>
              <a:gd name="T81" fmla="*/ 436 h 437"/>
              <a:gd name="T82" fmla="*/ 485 w 536"/>
              <a:gd name="T83" fmla="*/ 436 h 437"/>
              <a:gd name="T84" fmla="*/ 535 w 536"/>
              <a:gd name="T85" fmla="*/ 386 h 437"/>
              <a:gd name="T86" fmla="*/ 535 w 536"/>
              <a:gd name="T87" fmla="*/ 386 h 437"/>
              <a:gd name="T88" fmla="*/ 535 w 536"/>
              <a:gd name="T89" fmla="*/ 118 h 437"/>
              <a:gd name="T90" fmla="*/ 535 w 536"/>
              <a:gd name="T91" fmla="*/ 118 h 437"/>
              <a:gd name="T92" fmla="*/ 485 w 536"/>
              <a:gd name="T93" fmla="*/ 67 h 437"/>
              <a:gd name="T94" fmla="*/ 267 w 536"/>
              <a:gd name="T95" fmla="*/ 319 h 437"/>
              <a:gd name="T96" fmla="*/ 267 w 536"/>
              <a:gd name="T97" fmla="*/ 319 h 437"/>
              <a:gd name="T98" fmla="*/ 267 w 536"/>
              <a:gd name="T99" fmla="*/ 319 h 437"/>
              <a:gd name="T100" fmla="*/ 267 w 536"/>
              <a:gd name="T101" fmla="*/ 319 h 437"/>
              <a:gd name="T102" fmla="*/ 183 w 536"/>
              <a:gd name="T103" fmla="*/ 235 h 437"/>
              <a:gd name="T104" fmla="*/ 267 w 536"/>
              <a:gd name="T105" fmla="*/ 151 h 437"/>
              <a:gd name="T106" fmla="*/ 351 w 536"/>
              <a:gd name="T107" fmla="*/ 235 h 437"/>
              <a:gd name="T108" fmla="*/ 267 w 536"/>
              <a:gd name="T109" fmla="*/ 319 h 437"/>
              <a:gd name="T110" fmla="*/ 267 w 536"/>
              <a:gd name="T111" fmla="*/ 118 h 437"/>
              <a:gd name="T112" fmla="*/ 267 w 536"/>
              <a:gd name="T113" fmla="*/ 118 h 437"/>
              <a:gd name="T114" fmla="*/ 267 w 536"/>
              <a:gd name="T115" fmla="*/ 118 h 437"/>
              <a:gd name="T116" fmla="*/ 267 w 536"/>
              <a:gd name="T117" fmla="*/ 118 h 437"/>
              <a:gd name="T118" fmla="*/ 150 w 536"/>
              <a:gd name="T119" fmla="*/ 235 h 437"/>
              <a:gd name="T120" fmla="*/ 267 w 536"/>
              <a:gd name="T121" fmla="*/ 352 h 437"/>
              <a:gd name="T122" fmla="*/ 385 w 536"/>
              <a:gd name="T123" fmla="*/ 235 h 437"/>
              <a:gd name="T124" fmla="*/ 267 w 536"/>
              <a:gd name="T125" fmla="*/ 118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437">
                <a:moveTo>
                  <a:pt x="501" y="369"/>
                </a:moveTo>
                <a:lnTo>
                  <a:pt x="501" y="369"/>
                </a:lnTo>
                <a:lnTo>
                  <a:pt x="501" y="369"/>
                </a:lnTo>
                <a:lnTo>
                  <a:pt x="501" y="369"/>
                </a:lnTo>
                <a:cubicBezTo>
                  <a:pt x="501" y="388"/>
                  <a:pt x="487" y="402"/>
                  <a:pt x="468" y="402"/>
                </a:cubicBezTo>
                <a:lnTo>
                  <a:pt x="468" y="402"/>
                </a:lnTo>
                <a:lnTo>
                  <a:pt x="66" y="402"/>
                </a:lnTo>
                <a:lnTo>
                  <a:pt x="66" y="402"/>
                </a:lnTo>
                <a:cubicBezTo>
                  <a:pt x="48" y="402"/>
                  <a:pt x="33" y="388"/>
                  <a:pt x="33" y="369"/>
                </a:cubicBezTo>
                <a:lnTo>
                  <a:pt x="33" y="369"/>
                </a:lnTo>
                <a:lnTo>
                  <a:pt x="33" y="135"/>
                </a:lnTo>
                <a:lnTo>
                  <a:pt x="33" y="135"/>
                </a:lnTo>
                <a:cubicBezTo>
                  <a:pt x="33" y="116"/>
                  <a:pt x="48" y="101"/>
                  <a:pt x="66" y="101"/>
                </a:cubicBezTo>
                <a:cubicBezTo>
                  <a:pt x="66" y="101"/>
                  <a:pt x="84" y="101"/>
                  <a:pt x="133" y="101"/>
                </a:cubicBezTo>
                <a:cubicBezTo>
                  <a:pt x="149" y="101"/>
                  <a:pt x="182" y="34"/>
                  <a:pt x="199" y="34"/>
                </a:cubicBezTo>
                <a:lnTo>
                  <a:pt x="199" y="34"/>
                </a:lnTo>
                <a:lnTo>
                  <a:pt x="333" y="34"/>
                </a:lnTo>
                <a:lnTo>
                  <a:pt x="333" y="34"/>
                </a:lnTo>
                <a:cubicBezTo>
                  <a:pt x="351" y="34"/>
                  <a:pt x="385" y="101"/>
                  <a:pt x="400" y="101"/>
                </a:cubicBezTo>
                <a:cubicBezTo>
                  <a:pt x="449" y="101"/>
                  <a:pt x="468" y="101"/>
                  <a:pt x="468" y="101"/>
                </a:cubicBezTo>
                <a:cubicBezTo>
                  <a:pt x="487" y="101"/>
                  <a:pt x="501" y="116"/>
                  <a:pt x="501" y="135"/>
                </a:cubicBezTo>
                <a:lnTo>
                  <a:pt x="501" y="135"/>
                </a:lnTo>
                <a:lnTo>
                  <a:pt x="501" y="369"/>
                </a:lnTo>
                <a:close/>
                <a:moveTo>
                  <a:pt x="485" y="67"/>
                </a:moveTo>
                <a:lnTo>
                  <a:pt x="485" y="67"/>
                </a:lnTo>
                <a:lnTo>
                  <a:pt x="485" y="67"/>
                </a:lnTo>
                <a:lnTo>
                  <a:pt x="485" y="67"/>
                </a:lnTo>
                <a:cubicBezTo>
                  <a:pt x="485" y="67"/>
                  <a:pt x="476" y="67"/>
                  <a:pt x="418" y="67"/>
                </a:cubicBezTo>
                <a:cubicBezTo>
                  <a:pt x="402" y="67"/>
                  <a:pt x="368" y="0"/>
                  <a:pt x="351" y="0"/>
                </a:cubicBezTo>
                <a:lnTo>
                  <a:pt x="351" y="0"/>
                </a:lnTo>
                <a:lnTo>
                  <a:pt x="183" y="0"/>
                </a:lnTo>
                <a:lnTo>
                  <a:pt x="183" y="0"/>
                </a:lnTo>
                <a:cubicBezTo>
                  <a:pt x="166" y="0"/>
                  <a:pt x="132" y="67"/>
                  <a:pt x="116" y="67"/>
                </a:cubicBezTo>
                <a:cubicBezTo>
                  <a:pt x="58" y="67"/>
                  <a:pt x="50" y="67"/>
                  <a:pt x="50" y="67"/>
                </a:cubicBezTo>
                <a:cubicBezTo>
                  <a:pt x="22" y="67"/>
                  <a:pt x="0" y="90"/>
                  <a:pt x="0" y="118"/>
                </a:cubicBezTo>
                <a:lnTo>
                  <a:pt x="0" y="118"/>
                </a:lnTo>
                <a:lnTo>
                  <a:pt x="0" y="386"/>
                </a:lnTo>
                <a:lnTo>
                  <a:pt x="0" y="386"/>
                </a:lnTo>
                <a:cubicBezTo>
                  <a:pt x="0" y="414"/>
                  <a:pt x="22" y="436"/>
                  <a:pt x="50" y="436"/>
                </a:cubicBezTo>
                <a:lnTo>
                  <a:pt x="50" y="436"/>
                </a:lnTo>
                <a:lnTo>
                  <a:pt x="485" y="436"/>
                </a:lnTo>
                <a:lnTo>
                  <a:pt x="485" y="436"/>
                </a:lnTo>
                <a:cubicBezTo>
                  <a:pt x="513" y="436"/>
                  <a:pt x="535" y="414"/>
                  <a:pt x="535" y="386"/>
                </a:cubicBezTo>
                <a:lnTo>
                  <a:pt x="535" y="386"/>
                </a:lnTo>
                <a:lnTo>
                  <a:pt x="535" y="118"/>
                </a:lnTo>
                <a:lnTo>
                  <a:pt x="535" y="118"/>
                </a:lnTo>
                <a:cubicBezTo>
                  <a:pt x="535" y="90"/>
                  <a:pt x="513" y="67"/>
                  <a:pt x="485" y="67"/>
                </a:cubicBezTo>
                <a:close/>
                <a:moveTo>
                  <a:pt x="267" y="319"/>
                </a:moveTo>
                <a:lnTo>
                  <a:pt x="267" y="319"/>
                </a:lnTo>
                <a:lnTo>
                  <a:pt x="267" y="319"/>
                </a:lnTo>
                <a:lnTo>
                  <a:pt x="267" y="319"/>
                </a:lnTo>
                <a:cubicBezTo>
                  <a:pt x="221" y="319"/>
                  <a:pt x="183" y="281"/>
                  <a:pt x="183" y="235"/>
                </a:cubicBezTo>
                <a:cubicBezTo>
                  <a:pt x="183" y="188"/>
                  <a:pt x="221" y="151"/>
                  <a:pt x="267" y="151"/>
                </a:cubicBezTo>
                <a:cubicBezTo>
                  <a:pt x="314" y="151"/>
                  <a:pt x="351" y="188"/>
                  <a:pt x="351" y="235"/>
                </a:cubicBezTo>
                <a:cubicBezTo>
                  <a:pt x="351" y="281"/>
                  <a:pt x="314" y="319"/>
                  <a:pt x="267" y="319"/>
                </a:cubicBezTo>
                <a:close/>
                <a:moveTo>
                  <a:pt x="267" y="118"/>
                </a:moveTo>
                <a:lnTo>
                  <a:pt x="267" y="118"/>
                </a:lnTo>
                <a:lnTo>
                  <a:pt x="267" y="118"/>
                </a:lnTo>
                <a:lnTo>
                  <a:pt x="267" y="118"/>
                </a:lnTo>
                <a:cubicBezTo>
                  <a:pt x="202" y="118"/>
                  <a:pt x="150" y="170"/>
                  <a:pt x="150" y="235"/>
                </a:cubicBezTo>
                <a:cubicBezTo>
                  <a:pt x="150" y="300"/>
                  <a:pt x="202" y="352"/>
                  <a:pt x="267" y="352"/>
                </a:cubicBezTo>
                <a:cubicBezTo>
                  <a:pt x="332" y="352"/>
                  <a:pt x="385" y="300"/>
                  <a:pt x="385" y="235"/>
                </a:cubicBezTo>
                <a:cubicBezTo>
                  <a:pt x="385" y="170"/>
                  <a:pt x="332" y="118"/>
                  <a:pt x="267" y="1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3723877" y="744519"/>
            <a:ext cx="193675" cy="180975"/>
          </a:xfrm>
          <a:custGeom>
            <a:avLst/>
            <a:gdLst>
              <a:gd name="T0" fmla="*/ 452 w 537"/>
              <a:gd name="T1" fmla="*/ 434 h 503"/>
              <a:gd name="T2" fmla="*/ 452 w 537"/>
              <a:gd name="T3" fmla="*/ 319 h 503"/>
              <a:gd name="T4" fmla="*/ 502 w 537"/>
              <a:gd name="T5" fmla="*/ 376 h 503"/>
              <a:gd name="T6" fmla="*/ 418 w 537"/>
              <a:gd name="T7" fmla="*/ 452 h 503"/>
              <a:gd name="T8" fmla="*/ 418 w 537"/>
              <a:gd name="T9" fmla="*/ 452 h 503"/>
              <a:gd name="T10" fmla="*/ 401 w 537"/>
              <a:gd name="T11" fmla="*/ 468 h 503"/>
              <a:gd name="T12" fmla="*/ 384 w 537"/>
              <a:gd name="T13" fmla="*/ 452 h 503"/>
              <a:gd name="T14" fmla="*/ 384 w 537"/>
              <a:gd name="T15" fmla="*/ 301 h 503"/>
              <a:gd name="T16" fmla="*/ 418 w 537"/>
              <a:gd name="T17" fmla="*/ 301 h 503"/>
              <a:gd name="T18" fmla="*/ 418 w 537"/>
              <a:gd name="T19" fmla="*/ 452 h 503"/>
              <a:gd name="T20" fmla="*/ 83 w 537"/>
              <a:gd name="T21" fmla="*/ 319 h 503"/>
              <a:gd name="T22" fmla="*/ 83 w 537"/>
              <a:gd name="T23" fmla="*/ 434 h 503"/>
              <a:gd name="T24" fmla="*/ 33 w 537"/>
              <a:gd name="T25" fmla="*/ 376 h 503"/>
              <a:gd name="T26" fmla="*/ 117 w 537"/>
              <a:gd name="T27" fmla="*/ 301 h 503"/>
              <a:gd name="T28" fmla="*/ 117 w 537"/>
              <a:gd name="T29" fmla="*/ 301 h 503"/>
              <a:gd name="T30" fmla="*/ 134 w 537"/>
              <a:gd name="T31" fmla="*/ 284 h 503"/>
              <a:gd name="T32" fmla="*/ 151 w 537"/>
              <a:gd name="T33" fmla="*/ 301 h 503"/>
              <a:gd name="T34" fmla="*/ 151 w 537"/>
              <a:gd name="T35" fmla="*/ 452 h 503"/>
              <a:gd name="T36" fmla="*/ 117 w 537"/>
              <a:gd name="T37" fmla="*/ 452 h 503"/>
              <a:gd name="T38" fmla="*/ 117 w 537"/>
              <a:gd name="T39" fmla="*/ 301 h 503"/>
              <a:gd name="T40" fmla="*/ 502 w 537"/>
              <a:gd name="T41" fmla="*/ 305 h 503"/>
              <a:gd name="T42" fmla="*/ 502 w 537"/>
              <a:gd name="T43" fmla="*/ 234 h 503"/>
              <a:gd name="T44" fmla="*/ 267 w 537"/>
              <a:gd name="T45" fmla="*/ 0 h 503"/>
              <a:gd name="T46" fmla="*/ 33 w 537"/>
              <a:gd name="T47" fmla="*/ 234 h 503"/>
              <a:gd name="T48" fmla="*/ 33 w 537"/>
              <a:gd name="T49" fmla="*/ 305 h 503"/>
              <a:gd name="T50" fmla="*/ 86 w 537"/>
              <a:gd name="T51" fmla="*/ 468 h 503"/>
              <a:gd name="T52" fmla="*/ 184 w 537"/>
              <a:gd name="T53" fmla="*/ 452 h 503"/>
              <a:gd name="T54" fmla="*/ 184 w 537"/>
              <a:gd name="T55" fmla="*/ 301 h 503"/>
              <a:gd name="T56" fmla="*/ 134 w 537"/>
              <a:gd name="T57" fmla="*/ 251 h 503"/>
              <a:gd name="T58" fmla="*/ 67 w 537"/>
              <a:gd name="T59" fmla="*/ 287 h 503"/>
              <a:gd name="T60" fmla="*/ 67 w 537"/>
              <a:gd name="T61" fmla="*/ 234 h 503"/>
              <a:gd name="T62" fmla="*/ 267 w 537"/>
              <a:gd name="T63" fmla="*/ 33 h 503"/>
              <a:gd name="T64" fmla="*/ 468 w 537"/>
              <a:gd name="T65" fmla="*/ 234 h 503"/>
              <a:gd name="T66" fmla="*/ 468 w 537"/>
              <a:gd name="T67" fmla="*/ 287 h 503"/>
              <a:gd name="T68" fmla="*/ 401 w 537"/>
              <a:gd name="T69" fmla="*/ 251 h 503"/>
              <a:gd name="T70" fmla="*/ 351 w 537"/>
              <a:gd name="T71" fmla="*/ 301 h 503"/>
              <a:gd name="T72" fmla="*/ 351 w 537"/>
              <a:gd name="T73" fmla="*/ 452 h 503"/>
              <a:gd name="T74" fmla="*/ 448 w 537"/>
              <a:gd name="T75" fmla="*/ 468 h 503"/>
              <a:gd name="T76" fmla="*/ 502 w 537"/>
              <a:gd name="T77" fmla="*/ 305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37" h="503">
                <a:moveTo>
                  <a:pt x="452" y="434"/>
                </a:moveTo>
                <a:lnTo>
                  <a:pt x="452" y="434"/>
                </a:lnTo>
                <a:lnTo>
                  <a:pt x="452" y="434"/>
                </a:lnTo>
                <a:lnTo>
                  <a:pt x="452" y="319"/>
                </a:lnTo>
                <a:lnTo>
                  <a:pt x="452" y="319"/>
                </a:lnTo>
                <a:cubicBezTo>
                  <a:pt x="480" y="324"/>
                  <a:pt x="502" y="348"/>
                  <a:pt x="502" y="376"/>
                </a:cubicBezTo>
                <a:cubicBezTo>
                  <a:pt x="502" y="405"/>
                  <a:pt x="480" y="429"/>
                  <a:pt x="452" y="434"/>
                </a:cubicBezTo>
                <a:close/>
                <a:moveTo>
                  <a:pt x="418" y="452"/>
                </a:moveTo>
                <a:lnTo>
                  <a:pt x="418" y="452"/>
                </a:lnTo>
                <a:lnTo>
                  <a:pt x="418" y="452"/>
                </a:lnTo>
                <a:lnTo>
                  <a:pt x="418" y="452"/>
                </a:lnTo>
                <a:cubicBezTo>
                  <a:pt x="418" y="461"/>
                  <a:pt x="411" y="468"/>
                  <a:pt x="401" y="468"/>
                </a:cubicBezTo>
                <a:cubicBezTo>
                  <a:pt x="392" y="468"/>
                  <a:pt x="384" y="461"/>
                  <a:pt x="384" y="452"/>
                </a:cubicBezTo>
                <a:lnTo>
                  <a:pt x="384" y="452"/>
                </a:lnTo>
                <a:lnTo>
                  <a:pt x="384" y="301"/>
                </a:lnTo>
                <a:lnTo>
                  <a:pt x="384" y="301"/>
                </a:lnTo>
                <a:cubicBezTo>
                  <a:pt x="384" y="292"/>
                  <a:pt x="392" y="284"/>
                  <a:pt x="401" y="284"/>
                </a:cubicBezTo>
                <a:cubicBezTo>
                  <a:pt x="411" y="284"/>
                  <a:pt x="418" y="292"/>
                  <a:pt x="418" y="301"/>
                </a:cubicBezTo>
                <a:lnTo>
                  <a:pt x="418" y="301"/>
                </a:lnTo>
                <a:lnTo>
                  <a:pt x="418" y="452"/>
                </a:lnTo>
                <a:close/>
                <a:moveTo>
                  <a:pt x="83" y="319"/>
                </a:moveTo>
                <a:lnTo>
                  <a:pt x="83" y="319"/>
                </a:lnTo>
                <a:lnTo>
                  <a:pt x="83" y="319"/>
                </a:lnTo>
                <a:lnTo>
                  <a:pt x="83" y="434"/>
                </a:lnTo>
                <a:lnTo>
                  <a:pt x="83" y="434"/>
                </a:lnTo>
                <a:cubicBezTo>
                  <a:pt x="55" y="429"/>
                  <a:pt x="33" y="405"/>
                  <a:pt x="33" y="376"/>
                </a:cubicBezTo>
                <a:cubicBezTo>
                  <a:pt x="33" y="348"/>
                  <a:pt x="55" y="324"/>
                  <a:pt x="83" y="319"/>
                </a:cubicBezTo>
                <a:close/>
                <a:moveTo>
                  <a:pt x="117" y="301"/>
                </a:moveTo>
                <a:lnTo>
                  <a:pt x="117" y="301"/>
                </a:lnTo>
                <a:lnTo>
                  <a:pt x="117" y="301"/>
                </a:lnTo>
                <a:lnTo>
                  <a:pt x="117" y="301"/>
                </a:lnTo>
                <a:cubicBezTo>
                  <a:pt x="117" y="292"/>
                  <a:pt x="125" y="284"/>
                  <a:pt x="134" y="284"/>
                </a:cubicBezTo>
                <a:cubicBezTo>
                  <a:pt x="143" y="284"/>
                  <a:pt x="151" y="292"/>
                  <a:pt x="151" y="301"/>
                </a:cubicBezTo>
                <a:lnTo>
                  <a:pt x="151" y="301"/>
                </a:lnTo>
                <a:lnTo>
                  <a:pt x="151" y="452"/>
                </a:lnTo>
                <a:lnTo>
                  <a:pt x="151" y="452"/>
                </a:lnTo>
                <a:cubicBezTo>
                  <a:pt x="151" y="461"/>
                  <a:pt x="143" y="468"/>
                  <a:pt x="134" y="468"/>
                </a:cubicBezTo>
                <a:cubicBezTo>
                  <a:pt x="125" y="468"/>
                  <a:pt x="117" y="461"/>
                  <a:pt x="117" y="452"/>
                </a:cubicBezTo>
                <a:lnTo>
                  <a:pt x="117" y="452"/>
                </a:lnTo>
                <a:lnTo>
                  <a:pt x="117" y="301"/>
                </a:lnTo>
                <a:close/>
                <a:moveTo>
                  <a:pt x="502" y="305"/>
                </a:moveTo>
                <a:lnTo>
                  <a:pt x="502" y="305"/>
                </a:lnTo>
                <a:lnTo>
                  <a:pt x="502" y="305"/>
                </a:lnTo>
                <a:lnTo>
                  <a:pt x="502" y="234"/>
                </a:lnTo>
                <a:lnTo>
                  <a:pt x="502" y="234"/>
                </a:lnTo>
                <a:cubicBezTo>
                  <a:pt x="502" y="104"/>
                  <a:pt x="397" y="0"/>
                  <a:pt x="267" y="0"/>
                </a:cubicBezTo>
                <a:cubicBezTo>
                  <a:pt x="138" y="0"/>
                  <a:pt x="33" y="104"/>
                  <a:pt x="33" y="234"/>
                </a:cubicBezTo>
                <a:lnTo>
                  <a:pt x="33" y="234"/>
                </a:lnTo>
                <a:lnTo>
                  <a:pt x="33" y="305"/>
                </a:lnTo>
                <a:lnTo>
                  <a:pt x="33" y="305"/>
                </a:lnTo>
                <a:cubicBezTo>
                  <a:pt x="13" y="322"/>
                  <a:pt x="0" y="347"/>
                  <a:pt x="0" y="376"/>
                </a:cubicBezTo>
                <a:cubicBezTo>
                  <a:pt x="0" y="426"/>
                  <a:pt x="38" y="466"/>
                  <a:pt x="86" y="468"/>
                </a:cubicBezTo>
                <a:cubicBezTo>
                  <a:pt x="94" y="488"/>
                  <a:pt x="112" y="502"/>
                  <a:pt x="134" y="502"/>
                </a:cubicBezTo>
                <a:cubicBezTo>
                  <a:pt x="161" y="502"/>
                  <a:pt x="184" y="480"/>
                  <a:pt x="184" y="452"/>
                </a:cubicBezTo>
                <a:lnTo>
                  <a:pt x="184" y="452"/>
                </a:lnTo>
                <a:lnTo>
                  <a:pt x="184" y="301"/>
                </a:lnTo>
                <a:lnTo>
                  <a:pt x="184" y="301"/>
                </a:lnTo>
                <a:cubicBezTo>
                  <a:pt x="184" y="273"/>
                  <a:pt x="161" y="251"/>
                  <a:pt x="134" y="251"/>
                </a:cubicBezTo>
                <a:cubicBezTo>
                  <a:pt x="112" y="251"/>
                  <a:pt x="93" y="265"/>
                  <a:pt x="86" y="285"/>
                </a:cubicBezTo>
                <a:cubicBezTo>
                  <a:pt x="80" y="285"/>
                  <a:pt x="73" y="286"/>
                  <a:pt x="67" y="287"/>
                </a:cubicBezTo>
                <a:lnTo>
                  <a:pt x="67" y="287"/>
                </a:lnTo>
                <a:lnTo>
                  <a:pt x="67" y="234"/>
                </a:lnTo>
                <a:lnTo>
                  <a:pt x="67" y="234"/>
                </a:lnTo>
                <a:cubicBezTo>
                  <a:pt x="67" y="124"/>
                  <a:pt x="156" y="33"/>
                  <a:pt x="267" y="33"/>
                </a:cubicBezTo>
                <a:cubicBezTo>
                  <a:pt x="379" y="33"/>
                  <a:pt x="468" y="124"/>
                  <a:pt x="468" y="234"/>
                </a:cubicBezTo>
                <a:lnTo>
                  <a:pt x="468" y="234"/>
                </a:lnTo>
                <a:lnTo>
                  <a:pt x="468" y="287"/>
                </a:lnTo>
                <a:lnTo>
                  <a:pt x="468" y="287"/>
                </a:lnTo>
                <a:cubicBezTo>
                  <a:pt x="462" y="286"/>
                  <a:pt x="455" y="285"/>
                  <a:pt x="448" y="285"/>
                </a:cubicBezTo>
                <a:cubicBezTo>
                  <a:pt x="442" y="265"/>
                  <a:pt x="423" y="251"/>
                  <a:pt x="401" y="251"/>
                </a:cubicBezTo>
                <a:cubicBezTo>
                  <a:pt x="374" y="251"/>
                  <a:pt x="351" y="273"/>
                  <a:pt x="351" y="301"/>
                </a:cubicBezTo>
                <a:lnTo>
                  <a:pt x="351" y="301"/>
                </a:lnTo>
                <a:lnTo>
                  <a:pt x="351" y="452"/>
                </a:lnTo>
                <a:lnTo>
                  <a:pt x="351" y="452"/>
                </a:lnTo>
                <a:cubicBezTo>
                  <a:pt x="351" y="480"/>
                  <a:pt x="374" y="502"/>
                  <a:pt x="401" y="502"/>
                </a:cubicBezTo>
                <a:cubicBezTo>
                  <a:pt x="423" y="502"/>
                  <a:pt x="442" y="488"/>
                  <a:pt x="448" y="468"/>
                </a:cubicBezTo>
                <a:cubicBezTo>
                  <a:pt x="497" y="466"/>
                  <a:pt x="536" y="426"/>
                  <a:pt x="536" y="376"/>
                </a:cubicBezTo>
                <a:cubicBezTo>
                  <a:pt x="536" y="347"/>
                  <a:pt x="522" y="322"/>
                  <a:pt x="502" y="30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8572102" y="5051407"/>
            <a:ext cx="174625" cy="193675"/>
          </a:xfrm>
          <a:custGeom>
            <a:avLst/>
            <a:gdLst>
              <a:gd name="T0" fmla="*/ 376 w 486"/>
              <a:gd name="T1" fmla="*/ 184 h 537"/>
              <a:gd name="T2" fmla="*/ 376 w 486"/>
              <a:gd name="T3" fmla="*/ 184 h 537"/>
              <a:gd name="T4" fmla="*/ 376 w 486"/>
              <a:gd name="T5" fmla="*/ 184 h 537"/>
              <a:gd name="T6" fmla="*/ 376 w 486"/>
              <a:gd name="T7" fmla="*/ 184 h 537"/>
              <a:gd name="T8" fmla="*/ 343 w 486"/>
              <a:gd name="T9" fmla="*/ 176 h 537"/>
              <a:gd name="T10" fmla="*/ 343 w 486"/>
              <a:gd name="T11" fmla="*/ 176 h 537"/>
              <a:gd name="T12" fmla="*/ 396 w 486"/>
              <a:gd name="T13" fmla="*/ 112 h 537"/>
              <a:gd name="T14" fmla="*/ 396 w 486"/>
              <a:gd name="T15" fmla="*/ 112 h 537"/>
              <a:gd name="T16" fmla="*/ 400 w 486"/>
              <a:gd name="T17" fmla="*/ 94 h 537"/>
              <a:gd name="T18" fmla="*/ 384 w 486"/>
              <a:gd name="T19" fmla="*/ 84 h 537"/>
              <a:gd name="T20" fmla="*/ 384 w 486"/>
              <a:gd name="T21" fmla="*/ 84 h 537"/>
              <a:gd name="T22" fmla="*/ 306 w 486"/>
              <a:gd name="T23" fmla="*/ 84 h 537"/>
              <a:gd name="T24" fmla="*/ 306 w 486"/>
              <a:gd name="T25" fmla="*/ 84 h 537"/>
              <a:gd name="T26" fmla="*/ 376 w 486"/>
              <a:gd name="T27" fmla="*/ 33 h 537"/>
              <a:gd name="T28" fmla="*/ 451 w 486"/>
              <a:gd name="T29" fmla="*/ 109 h 537"/>
              <a:gd name="T30" fmla="*/ 376 w 486"/>
              <a:gd name="T31" fmla="*/ 184 h 537"/>
              <a:gd name="T32" fmla="*/ 201 w 486"/>
              <a:gd name="T33" fmla="*/ 295 h 537"/>
              <a:gd name="T34" fmla="*/ 201 w 486"/>
              <a:gd name="T35" fmla="*/ 295 h 537"/>
              <a:gd name="T36" fmla="*/ 201 w 486"/>
              <a:gd name="T37" fmla="*/ 295 h 537"/>
              <a:gd name="T38" fmla="*/ 57 w 486"/>
              <a:gd name="T39" fmla="*/ 117 h 537"/>
              <a:gd name="T40" fmla="*/ 345 w 486"/>
              <a:gd name="T41" fmla="*/ 117 h 537"/>
              <a:gd name="T42" fmla="*/ 201 w 486"/>
              <a:gd name="T43" fmla="*/ 295 h 537"/>
              <a:gd name="T44" fmla="*/ 377 w 486"/>
              <a:gd name="T45" fmla="*/ 0 h 537"/>
              <a:gd name="T46" fmla="*/ 377 w 486"/>
              <a:gd name="T47" fmla="*/ 0 h 537"/>
              <a:gd name="T48" fmla="*/ 377 w 486"/>
              <a:gd name="T49" fmla="*/ 0 h 537"/>
              <a:gd name="T50" fmla="*/ 377 w 486"/>
              <a:gd name="T51" fmla="*/ 0 h 537"/>
              <a:gd name="T52" fmla="*/ 271 w 486"/>
              <a:gd name="T53" fmla="*/ 84 h 537"/>
              <a:gd name="T54" fmla="*/ 271 w 486"/>
              <a:gd name="T55" fmla="*/ 84 h 537"/>
              <a:gd name="T56" fmla="*/ 18 w 486"/>
              <a:gd name="T57" fmla="*/ 84 h 537"/>
              <a:gd name="T58" fmla="*/ 18 w 486"/>
              <a:gd name="T59" fmla="*/ 84 h 537"/>
              <a:gd name="T60" fmla="*/ 2 w 486"/>
              <a:gd name="T61" fmla="*/ 94 h 537"/>
              <a:gd name="T62" fmla="*/ 6 w 486"/>
              <a:gd name="T63" fmla="*/ 112 h 537"/>
              <a:gd name="T64" fmla="*/ 6 w 486"/>
              <a:gd name="T65" fmla="*/ 112 h 537"/>
              <a:gd name="T66" fmla="*/ 184 w 486"/>
              <a:gd name="T67" fmla="*/ 324 h 537"/>
              <a:gd name="T68" fmla="*/ 184 w 486"/>
              <a:gd name="T69" fmla="*/ 502 h 537"/>
              <a:gd name="T70" fmla="*/ 134 w 486"/>
              <a:gd name="T71" fmla="*/ 502 h 537"/>
              <a:gd name="T72" fmla="*/ 134 w 486"/>
              <a:gd name="T73" fmla="*/ 502 h 537"/>
              <a:gd name="T74" fmla="*/ 117 w 486"/>
              <a:gd name="T75" fmla="*/ 519 h 537"/>
              <a:gd name="T76" fmla="*/ 134 w 486"/>
              <a:gd name="T77" fmla="*/ 535 h 537"/>
              <a:gd name="T78" fmla="*/ 134 w 486"/>
              <a:gd name="T79" fmla="*/ 535 h 537"/>
              <a:gd name="T80" fmla="*/ 201 w 486"/>
              <a:gd name="T81" fmla="*/ 535 h 537"/>
              <a:gd name="T82" fmla="*/ 201 w 486"/>
              <a:gd name="T83" fmla="*/ 535 h 537"/>
              <a:gd name="T84" fmla="*/ 201 w 486"/>
              <a:gd name="T85" fmla="*/ 536 h 537"/>
              <a:gd name="T86" fmla="*/ 201 w 486"/>
              <a:gd name="T87" fmla="*/ 536 h 537"/>
              <a:gd name="T88" fmla="*/ 201 w 486"/>
              <a:gd name="T89" fmla="*/ 535 h 537"/>
              <a:gd name="T90" fmla="*/ 268 w 486"/>
              <a:gd name="T91" fmla="*/ 535 h 537"/>
              <a:gd name="T92" fmla="*/ 268 w 486"/>
              <a:gd name="T93" fmla="*/ 535 h 537"/>
              <a:gd name="T94" fmla="*/ 284 w 486"/>
              <a:gd name="T95" fmla="*/ 519 h 537"/>
              <a:gd name="T96" fmla="*/ 268 w 486"/>
              <a:gd name="T97" fmla="*/ 502 h 537"/>
              <a:gd name="T98" fmla="*/ 268 w 486"/>
              <a:gd name="T99" fmla="*/ 502 h 537"/>
              <a:gd name="T100" fmla="*/ 218 w 486"/>
              <a:gd name="T101" fmla="*/ 502 h 537"/>
              <a:gd name="T102" fmla="*/ 218 w 486"/>
              <a:gd name="T103" fmla="*/ 324 h 537"/>
              <a:gd name="T104" fmla="*/ 321 w 486"/>
              <a:gd name="T105" fmla="*/ 201 h 537"/>
              <a:gd name="T106" fmla="*/ 321 w 486"/>
              <a:gd name="T107" fmla="*/ 201 h 537"/>
              <a:gd name="T108" fmla="*/ 377 w 486"/>
              <a:gd name="T109" fmla="*/ 218 h 537"/>
              <a:gd name="T110" fmla="*/ 485 w 486"/>
              <a:gd name="T111" fmla="*/ 109 h 537"/>
              <a:gd name="T112" fmla="*/ 377 w 486"/>
              <a:gd name="T113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6" h="537">
                <a:moveTo>
                  <a:pt x="376" y="184"/>
                </a:moveTo>
                <a:lnTo>
                  <a:pt x="376" y="184"/>
                </a:lnTo>
                <a:lnTo>
                  <a:pt x="376" y="184"/>
                </a:lnTo>
                <a:lnTo>
                  <a:pt x="376" y="184"/>
                </a:lnTo>
                <a:cubicBezTo>
                  <a:pt x="364" y="184"/>
                  <a:pt x="353" y="181"/>
                  <a:pt x="343" y="176"/>
                </a:cubicBezTo>
                <a:lnTo>
                  <a:pt x="343" y="176"/>
                </a:lnTo>
                <a:lnTo>
                  <a:pt x="396" y="112"/>
                </a:lnTo>
                <a:lnTo>
                  <a:pt x="396" y="112"/>
                </a:lnTo>
                <a:cubicBezTo>
                  <a:pt x="401" y="107"/>
                  <a:pt x="403" y="100"/>
                  <a:pt x="400" y="94"/>
                </a:cubicBezTo>
                <a:cubicBezTo>
                  <a:pt x="397" y="88"/>
                  <a:pt x="391" y="84"/>
                  <a:pt x="384" y="84"/>
                </a:cubicBezTo>
                <a:lnTo>
                  <a:pt x="384" y="84"/>
                </a:lnTo>
                <a:lnTo>
                  <a:pt x="306" y="84"/>
                </a:lnTo>
                <a:lnTo>
                  <a:pt x="306" y="84"/>
                </a:lnTo>
                <a:cubicBezTo>
                  <a:pt x="316" y="54"/>
                  <a:pt x="344" y="33"/>
                  <a:pt x="376" y="33"/>
                </a:cubicBezTo>
                <a:cubicBezTo>
                  <a:pt x="417" y="33"/>
                  <a:pt x="451" y="67"/>
                  <a:pt x="451" y="109"/>
                </a:cubicBezTo>
                <a:cubicBezTo>
                  <a:pt x="451" y="150"/>
                  <a:pt x="417" y="184"/>
                  <a:pt x="376" y="184"/>
                </a:cubicBezTo>
                <a:close/>
                <a:moveTo>
                  <a:pt x="201" y="295"/>
                </a:moveTo>
                <a:lnTo>
                  <a:pt x="201" y="295"/>
                </a:lnTo>
                <a:lnTo>
                  <a:pt x="201" y="295"/>
                </a:lnTo>
                <a:lnTo>
                  <a:pt x="57" y="117"/>
                </a:lnTo>
                <a:lnTo>
                  <a:pt x="345" y="117"/>
                </a:lnTo>
                <a:lnTo>
                  <a:pt x="201" y="295"/>
                </a:lnTo>
                <a:close/>
                <a:moveTo>
                  <a:pt x="377" y="0"/>
                </a:moveTo>
                <a:lnTo>
                  <a:pt x="377" y="0"/>
                </a:lnTo>
                <a:lnTo>
                  <a:pt x="377" y="0"/>
                </a:lnTo>
                <a:lnTo>
                  <a:pt x="377" y="0"/>
                </a:lnTo>
                <a:cubicBezTo>
                  <a:pt x="325" y="0"/>
                  <a:pt x="282" y="36"/>
                  <a:pt x="271" y="84"/>
                </a:cubicBezTo>
                <a:lnTo>
                  <a:pt x="271" y="84"/>
                </a:lnTo>
                <a:lnTo>
                  <a:pt x="18" y="84"/>
                </a:lnTo>
                <a:lnTo>
                  <a:pt x="18" y="84"/>
                </a:lnTo>
                <a:cubicBezTo>
                  <a:pt x="11" y="84"/>
                  <a:pt x="4" y="88"/>
                  <a:pt x="2" y="94"/>
                </a:cubicBezTo>
                <a:cubicBezTo>
                  <a:pt x="0" y="100"/>
                  <a:pt x="1" y="107"/>
                  <a:pt x="6" y="112"/>
                </a:cubicBezTo>
                <a:lnTo>
                  <a:pt x="6" y="112"/>
                </a:lnTo>
                <a:lnTo>
                  <a:pt x="184" y="324"/>
                </a:lnTo>
                <a:lnTo>
                  <a:pt x="184" y="502"/>
                </a:lnTo>
                <a:lnTo>
                  <a:pt x="134" y="502"/>
                </a:lnTo>
                <a:lnTo>
                  <a:pt x="134" y="502"/>
                </a:lnTo>
                <a:cubicBezTo>
                  <a:pt x="125" y="502"/>
                  <a:pt x="117" y="510"/>
                  <a:pt x="117" y="519"/>
                </a:cubicBezTo>
                <a:cubicBezTo>
                  <a:pt x="117" y="528"/>
                  <a:pt x="125" y="535"/>
                  <a:pt x="134" y="535"/>
                </a:cubicBezTo>
                <a:lnTo>
                  <a:pt x="134" y="535"/>
                </a:lnTo>
                <a:lnTo>
                  <a:pt x="201" y="535"/>
                </a:lnTo>
                <a:lnTo>
                  <a:pt x="201" y="535"/>
                </a:lnTo>
                <a:lnTo>
                  <a:pt x="201" y="536"/>
                </a:lnTo>
                <a:lnTo>
                  <a:pt x="201" y="536"/>
                </a:lnTo>
                <a:lnTo>
                  <a:pt x="201" y="535"/>
                </a:lnTo>
                <a:lnTo>
                  <a:pt x="268" y="535"/>
                </a:lnTo>
                <a:lnTo>
                  <a:pt x="268" y="535"/>
                </a:lnTo>
                <a:cubicBezTo>
                  <a:pt x="278" y="535"/>
                  <a:pt x="284" y="528"/>
                  <a:pt x="284" y="519"/>
                </a:cubicBezTo>
                <a:cubicBezTo>
                  <a:pt x="284" y="510"/>
                  <a:pt x="278" y="502"/>
                  <a:pt x="268" y="502"/>
                </a:cubicBezTo>
                <a:lnTo>
                  <a:pt x="268" y="502"/>
                </a:lnTo>
                <a:lnTo>
                  <a:pt x="218" y="502"/>
                </a:lnTo>
                <a:lnTo>
                  <a:pt x="218" y="324"/>
                </a:lnTo>
                <a:lnTo>
                  <a:pt x="321" y="201"/>
                </a:lnTo>
                <a:lnTo>
                  <a:pt x="321" y="201"/>
                </a:lnTo>
                <a:cubicBezTo>
                  <a:pt x="337" y="212"/>
                  <a:pt x="356" y="218"/>
                  <a:pt x="377" y="218"/>
                </a:cubicBezTo>
                <a:cubicBezTo>
                  <a:pt x="436" y="218"/>
                  <a:pt x="485" y="168"/>
                  <a:pt x="485" y="109"/>
                </a:cubicBezTo>
                <a:cubicBezTo>
                  <a:pt x="485" y="49"/>
                  <a:pt x="436" y="0"/>
                  <a:pt x="37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8059339" y="5051407"/>
            <a:ext cx="133350" cy="193675"/>
          </a:xfrm>
          <a:custGeom>
            <a:avLst/>
            <a:gdLst>
              <a:gd name="T0" fmla="*/ 202 w 369"/>
              <a:gd name="T1" fmla="*/ 489 h 537"/>
              <a:gd name="T2" fmla="*/ 202 w 369"/>
              <a:gd name="T3" fmla="*/ 489 h 537"/>
              <a:gd name="T4" fmla="*/ 202 w 369"/>
              <a:gd name="T5" fmla="*/ 489 h 537"/>
              <a:gd name="T6" fmla="*/ 202 w 369"/>
              <a:gd name="T7" fmla="*/ 327 h 537"/>
              <a:gd name="T8" fmla="*/ 322 w 369"/>
              <a:gd name="T9" fmla="*/ 412 h 537"/>
              <a:gd name="T10" fmla="*/ 202 w 369"/>
              <a:gd name="T11" fmla="*/ 489 h 537"/>
              <a:gd name="T12" fmla="*/ 202 w 369"/>
              <a:gd name="T13" fmla="*/ 49 h 537"/>
              <a:gd name="T14" fmla="*/ 202 w 369"/>
              <a:gd name="T15" fmla="*/ 49 h 537"/>
              <a:gd name="T16" fmla="*/ 202 w 369"/>
              <a:gd name="T17" fmla="*/ 49 h 537"/>
              <a:gd name="T18" fmla="*/ 322 w 369"/>
              <a:gd name="T19" fmla="*/ 130 h 537"/>
              <a:gd name="T20" fmla="*/ 202 w 369"/>
              <a:gd name="T21" fmla="*/ 214 h 537"/>
              <a:gd name="T22" fmla="*/ 202 w 369"/>
              <a:gd name="T23" fmla="*/ 49 h 537"/>
              <a:gd name="T24" fmla="*/ 361 w 369"/>
              <a:gd name="T25" fmla="*/ 399 h 537"/>
              <a:gd name="T26" fmla="*/ 361 w 369"/>
              <a:gd name="T27" fmla="*/ 399 h 537"/>
              <a:gd name="T28" fmla="*/ 361 w 369"/>
              <a:gd name="T29" fmla="*/ 399 h 537"/>
              <a:gd name="T30" fmla="*/ 202 w 369"/>
              <a:gd name="T31" fmla="*/ 286 h 537"/>
              <a:gd name="T32" fmla="*/ 202 w 369"/>
              <a:gd name="T33" fmla="*/ 255 h 537"/>
              <a:gd name="T34" fmla="*/ 361 w 369"/>
              <a:gd name="T35" fmla="*/ 144 h 537"/>
              <a:gd name="T36" fmla="*/ 361 w 369"/>
              <a:gd name="T37" fmla="*/ 144 h 537"/>
              <a:gd name="T38" fmla="*/ 368 w 369"/>
              <a:gd name="T39" fmla="*/ 130 h 537"/>
              <a:gd name="T40" fmla="*/ 361 w 369"/>
              <a:gd name="T41" fmla="*/ 115 h 537"/>
              <a:gd name="T42" fmla="*/ 361 w 369"/>
              <a:gd name="T43" fmla="*/ 115 h 537"/>
              <a:gd name="T44" fmla="*/ 194 w 369"/>
              <a:gd name="T45" fmla="*/ 4 h 537"/>
              <a:gd name="T46" fmla="*/ 194 w 369"/>
              <a:gd name="T47" fmla="*/ 4 h 537"/>
              <a:gd name="T48" fmla="*/ 177 w 369"/>
              <a:gd name="T49" fmla="*/ 3 h 537"/>
              <a:gd name="T50" fmla="*/ 169 w 369"/>
              <a:gd name="T51" fmla="*/ 18 h 537"/>
              <a:gd name="T52" fmla="*/ 169 w 369"/>
              <a:gd name="T53" fmla="*/ 18 h 537"/>
              <a:gd name="T54" fmla="*/ 169 w 369"/>
              <a:gd name="T55" fmla="*/ 237 h 537"/>
              <a:gd name="T56" fmla="*/ 151 w 369"/>
              <a:gd name="T57" fmla="*/ 250 h 537"/>
              <a:gd name="T58" fmla="*/ 28 w 369"/>
              <a:gd name="T59" fmla="*/ 163 h 537"/>
              <a:gd name="T60" fmla="*/ 28 w 369"/>
              <a:gd name="T61" fmla="*/ 163 h 537"/>
              <a:gd name="T62" fmla="*/ 6 w 369"/>
              <a:gd name="T63" fmla="*/ 167 h 537"/>
              <a:gd name="T64" fmla="*/ 9 w 369"/>
              <a:gd name="T65" fmla="*/ 190 h 537"/>
              <a:gd name="T66" fmla="*/ 9 w 369"/>
              <a:gd name="T67" fmla="*/ 190 h 537"/>
              <a:gd name="T68" fmla="*/ 122 w 369"/>
              <a:gd name="T69" fmla="*/ 270 h 537"/>
              <a:gd name="T70" fmla="*/ 9 w 369"/>
              <a:gd name="T71" fmla="*/ 348 h 537"/>
              <a:gd name="T72" fmla="*/ 9 w 369"/>
              <a:gd name="T73" fmla="*/ 348 h 537"/>
              <a:gd name="T74" fmla="*/ 5 w 369"/>
              <a:gd name="T75" fmla="*/ 372 h 537"/>
              <a:gd name="T76" fmla="*/ 28 w 369"/>
              <a:gd name="T77" fmla="*/ 376 h 537"/>
              <a:gd name="T78" fmla="*/ 28 w 369"/>
              <a:gd name="T79" fmla="*/ 376 h 537"/>
              <a:gd name="T80" fmla="*/ 151 w 369"/>
              <a:gd name="T81" fmla="*/ 291 h 537"/>
              <a:gd name="T82" fmla="*/ 169 w 369"/>
              <a:gd name="T83" fmla="*/ 304 h 537"/>
              <a:gd name="T84" fmla="*/ 169 w 369"/>
              <a:gd name="T85" fmla="*/ 519 h 537"/>
              <a:gd name="T86" fmla="*/ 169 w 369"/>
              <a:gd name="T87" fmla="*/ 519 h 537"/>
              <a:gd name="T88" fmla="*/ 177 w 369"/>
              <a:gd name="T89" fmla="*/ 534 h 537"/>
              <a:gd name="T90" fmla="*/ 185 w 369"/>
              <a:gd name="T91" fmla="*/ 536 h 537"/>
              <a:gd name="T92" fmla="*/ 194 w 369"/>
              <a:gd name="T93" fmla="*/ 533 h 537"/>
              <a:gd name="T94" fmla="*/ 194 w 369"/>
              <a:gd name="T95" fmla="*/ 533 h 537"/>
              <a:gd name="T96" fmla="*/ 360 w 369"/>
              <a:gd name="T97" fmla="*/ 427 h 537"/>
              <a:gd name="T98" fmla="*/ 360 w 369"/>
              <a:gd name="T99" fmla="*/ 427 h 537"/>
              <a:gd name="T100" fmla="*/ 368 w 369"/>
              <a:gd name="T101" fmla="*/ 413 h 537"/>
              <a:gd name="T102" fmla="*/ 361 w 369"/>
              <a:gd name="T103" fmla="*/ 39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69" h="537">
                <a:moveTo>
                  <a:pt x="202" y="489"/>
                </a:moveTo>
                <a:lnTo>
                  <a:pt x="202" y="489"/>
                </a:lnTo>
                <a:lnTo>
                  <a:pt x="202" y="489"/>
                </a:lnTo>
                <a:lnTo>
                  <a:pt x="202" y="327"/>
                </a:lnTo>
                <a:lnTo>
                  <a:pt x="322" y="412"/>
                </a:lnTo>
                <a:lnTo>
                  <a:pt x="202" y="489"/>
                </a:lnTo>
                <a:close/>
                <a:moveTo>
                  <a:pt x="202" y="49"/>
                </a:moveTo>
                <a:lnTo>
                  <a:pt x="202" y="49"/>
                </a:lnTo>
                <a:lnTo>
                  <a:pt x="202" y="49"/>
                </a:lnTo>
                <a:lnTo>
                  <a:pt x="322" y="130"/>
                </a:lnTo>
                <a:lnTo>
                  <a:pt x="202" y="214"/>
                </a:lnTo>
                <a:lnTo>
                  <a:pt x="202" y="49"/>
                </a:lnTo>
                <a:close/>
                <a:moveTo>
                  <a:pt x="361" y="399"/>
                </a:moveTo>
                <a:lnTo>
                  <a:pt x="361" y="399"/>
                </a:lnTo>
                <a:lnTo>
                  <a:pt x="361" y="399"/>
                </a:lnTo>
                <a:lnTo>
                  <a:pt x="202" y="286"/>
                </a:lnTo>
                <a:lnTo>
                  <a:pt x="202" y="255"/>
                </a:lnTo>
                <a:lnTo>
                  <a:pt x="361" y="144"/>
                </a:lnTo>
                <a:lnTo>
                  <a:pt x="361" y="144"/>
                </a:lnTo>
                <a:cubicBezTo>
                  <a:pt x="366" y="140"/>
                  <a:pt x="368" y="135"/>
                  <a:pt x="368" y="130"/>
                </a:cubicBezTo>
                <a:cubicBezTo>
                  <a:pt x="368" y="124"/>
                  <a:pt x="365" y="119"/>
                  <a:pt x="361" y="115"/>
                </a:cubicBezTo>
                <a:lnTo>
                  <a:pt x="361" y="115"/>
                </a:lnTo>
                <a:lnTo>
                  <a:pt x="194" y="4"/>
                </a:lnTo>
                <a:lnTo>
                  <a:pt x="194" y="4"/>
                </a:lnTo>
                <a:cubicBezTo>
                  <a:pt x="189" y="0"/>
                  <a:pt x="183" y="0"/>
                  <a:pt x="177" y="3"/>
                </a:cubicBezTo>
                <a:cubicBezTo>
                  <a:pt x="172" y="6"/>
                  <a:pt x="169" y="11"/>
                  <a:pt x="169" y="18"/>
                </a:cubicBezTo>
                <a:lnTo>
                  <a:pt x="169" y="18"/>
                </a:lnTo>
                <a:lnTo>
                  <a:pt x="169" y="237"/>
                </a:lnTo>
                <a:lnTo>
                  <a:pt x="151" y="250"/>
                </a:lnTo>
                <a:lnTo>
                  <a:pt x="28" y="163"/>
                </a:lnTo>
                <a:lnTo>
                  <a:pt x="28" y="163"/>
                </a:lnTo>
                <a:cubicBezTo>
                  <a:pt x="21" y="158"/>
                  <a:pt x="11" y="159"/>
                  <a:pt x="6" y="167"/>
                </a:cubicBezTo>
                <a:cubicBezTo>
                  <a:pt x="0" y="175"/>
                  <a:pt x="2" y="185"/>
                  <a:pt x="9" y="190"/>
                </a:cubicBezTo>
                <a:lnTo>
                  <a:pt x="9" y="190"/>
                </a:lnTo>
                <a:lnTo>
                  <a:pt x="122" y="270"/>
                </a:lnTo>
                <a:lnTo>
                  <a:pt x="9" y="348"/>
                </a:lnTo>
                <a:lnTo>
                  <a:pt x="9" y="348"/>
                </a:lnTo>
                <a:cubicBezTo>
                  <a:pt x="2" y="354"/>
                  <a:pt x="0" y="364"/>
                  <a:pt x="5" y="372"/>
                </a:cubicBezTo>
                <a:cubicBezTo>
                  <a:pt x="11" y="379"/>
                  <a:pt x="21" y="381"/>
                  <a:pt x="28" y="376"/>
                </a:cubicBezTo>
                <a:lnTo>
                  <a:pt x="28" y="376"/>
                </a:lnTo>
                <a:lnTo>
                  <a:pt x="151" y="291"/>
                </a:lnTo>
                <a:lnTo>
                  <a:pt x="169" y="304"/>
                </a:lnTo>
                <a:lnTo>
                  <a:pt x="169" y="519"/>
                </a:lnTo>
                <a:lnTo>
                  <a:pt x="169" y="519"/>
                </a:lnTo>
                <a:cubicBezTo>
                  <a:pt x="169" y="525"/>
                  <a:pt x="172" y="530"/>
                  <a:pt x="177" y="534"/>
                </a:cubicBezTo>
                <a:cubicBezTo>
                  <a:pt x="179" y="535"/>
                  <a:pt x="182" y="536"/>
                  <a:pt x="185" y="536"/>
                </a:cubicBezTo>
                <a:cubicBezTo>
                  <a:pt x="189" y="536"/>
                  <a:pt x="191" y="534"/>
                  <a:pt x="194" y="533"/>
                </a:cubicBezTo>
                <a:lnTo>
                  <a:pt x="194" y="533"/>
                </a:lnTo>
                <a:lnTo>
                  <a:pt x="360" y="427"/>
                </a:lnTo>
                <a:lnTo>
                  <a:pt x="360" y="427"/>
                </a:lnTo>
                <a:cubicBezTo>
                  <a:pt x="365" y="424"/>
                  <a:pt x="368" y="419"/>
                  <a:pt x="368" y="413"/>
                </a:cubicBezTo>
                <a:cubicBezTo>
                  <a:pt x="368" y="408"/>
                  <a:pt x="366" y="402"/>
                  <a:pt x="361" y="3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7494189" y="5051407"/>
            <a:ext cx="193675" cy="193675"/>
          </a:xfrm>
          <a:custGeom>
            <a:avLst/>
            <a:gdLst>
              <a:gd name="T0" fmla="*/ 518 w 536"/>
              <a:gd name="T1" fmla="*/ 0 h 537"/>
              <a:gd name="T2" fmla="*/ 518 w 536"/>
              <a:gd name="T3" fmla="*/ 0 h 537"/>
              <a:gd name="T4" fmla="*/ 518 w 536"/>
              <a:gd name="T5" fmla="*/ 0 h 537"/>
              <a:gd name="T6" fmla="*/ 351 w 536"/>
              <a:gd name="T7" fmla="*/ 0 h 537"/>
              <a:gd name="T8" fmla="*/ 351 w 536"/>
              <a:gd name="T9" fmla="*/ 0 h 537"/>
              <a:gd name="T10" fmla="*/ 334 w 536"/>
              <a:gd name="T11" fmla="*/ 16 h 537"/>
              <a:gd name="T12" fmla="*/ 351 w 536"/>
              <a:gd name="T13" fmla="*/ 33 h 537"/>
              <a:gd name="T14" fmla="*/ 351 w 536"/>
              <a:gd name="T15" fmla="*/ 33 h 537"/>
              <a:gd name="T16" fmla="*/ 476 w 536"/>
              <a:gd name="T17" fmla="*/ 33 h 537"/>
              <a:gd name="T18" fmla="*/ 255 w 536"/>
              <a:gd name="T19" fmla="*/ 254 h 537"/>
              <a:gd name="T20" fmla="*/ 255 w 536"/>
              <a:gd name="T21" fmla="*/ 254 h 537"/>
              <a:gd name="T22" fmla="*/ 255 w 536"/>
              <a:gd name="T23" fmla="*/ 279 h 537"/>
              <a:gd name="T24" fmla="*/ 280 w 536"/>
              <a:gd name="T25" fmla="*/ 279 h 537"/>
              <a:gd name="T26" fmla="*/ 280 w 536"/>
              <a:gd name="T27" fmla="*/ 279 h 537"/>
              <a:gd name="T28" fmla="*/ 501 w 536"/>
              <a:gd name="T29" fmla="*/ 58 h 537"/>
              <a:gd name="T30" fmla="*/ 501 w 536"/>
              <a:gd name="T31" fmla="*/ 167 h 537"/>
              <a:gd name="T32" fmla="*/ 501 w 536"/>
              <a:gd name="T33" fmla="*/ 167 h 537"/>
              <a:gd name="T34" fmla="*/ 518 w 536"/>
              <a:gd name="T35" fmla="*/ 184 h 537"/>
              <a:gd name="T36" fmla="*/ 535 w 536"/>
              <a:gd name="T37" fmla="*/ 167 h 537"/>
              <a:gd name="T38" fmla="*/ 535 w 536"/>
              <a:gd name="T39" fmla="*/ 167 h 537"/>
              <a:gd name="T40" fmla="*/ 535 w 536"/>
              <a:gd name="T41" fmla="*/ 16 h 537"/>
              <a:gd name="T42" fmla="*/ 535 w 536"/>
              <a:gd name="T43" fmla="*/ 16 h 537"/>
              <a:gd name="T44" fmla="*/ 518 w 536"/>
              <a:gd name="T45" fmla="*/ 0 h 537"/>
              <a:gd name="T46" fmla="*/ 451 w 536"/>
              <a:gd name="T47" fmla="*/ 284 h 537"/>
              <a:gd name="T48" fmla="*/ 451 w 536"/>
              <a:gd name="T49" fmla="*/ 284 h 537"/>
              <a:gd name="T50" fmla="*/ 451 w 536"/>
              <a:gd name="T51" fmla="*/ 284 h 537"/>
              <a:gd name="T52" fmla="*/ 451 w 536"/>
              <a:gd name="T53" fmla="*/ 284 h 537"/>
              <a:gd name="T54" fmla="*/ 435 w 536"/>
              <a:gd name="T55" fmla="*/ 301 h 537"/>
              <a:gd name="T56" fmla="*/ 435 w 536"/>
              <a:gd name="T57" fmla="*/ 314 h 537"/>
              <a:gd name="T58" fmla="*/ 435 w 536"/>
              <a:gd name="T59" fmla="*/ 314 h 537"/>
              <a:gd name="T60" fmla="*/ 435 w 536"/>
              <a:gd name="T61" fmla="*/ 468 h 537"/>
              <a:gd name="T62" fmla="*/ 435 w 536"/>
              <a:gd name="T63" fmla="*/ 468 h 537"/>
              <a:gd name="T64" fmla="*/ 401 w 536"/>
              <a:gd name="T65" fmla="*/ 502 h 537"/>
              <a:gd name="T66" fmla="*/ 401 w 536"/>
              <a:gd name="T67" fmla="*/ 502 h 537"/>
              <a:gd name="T68" fmla="*/ 66 w 536"/>
              <a:gd name="T69" fmla="*/ 502 h 537"/>
              <a:gd name="T70" fmla="*/ 66 w 536"/>
              <a:gd name="T71" fmla="*/ 502 h 537"/>
              <a:gd name="T72" fmla="*/ 33 w 536"/>
              <a:gd name="T73" fmla="*/ 468 h 537"/>
              <a:gd name="T74" fmla="*/ 33 w 536"/>
              <a:gd name="T75" fmla="*/ 468 h 537"/>
              <a:gd name="T76" fmla="*/ 33 w 536"/>
              <a:gd name="T77" fmla="*/ 134 h 537"/>
              <a:gd name="T78" fmla="*/ 33 w 536"/>
              <a:gd name="T79" fmla="*/ 134 h 537"/>
              <a:gd name="T80" fmla="*/ 66 w 536"/>
              <a:gd name="T81" fmla="*/ 100 h 537"/>
              <a:gd name="T82" fmla="*/ 66 w 536"/>
              <a:gd name="T83" fmla="*/ 100 h 537"/>
              <a:gd name="T84" fmla="*/ 204 w 536"/>
              <a:gd name="T85" fmla="*/ 100 h 537"/>
              <a:gd name="T86" fmla="*/ 204 w 536"/>
              <a:gd name="T87" fmla="*/ 100 h 537"/>
              <a:gd name="T88" fmla="*/ 217 w 536"/>
              <a:gd name="T89" fmla="*/ 100 h 537"/>
              <a:gd name="T90" fmla="*/ 234 w 536"/>
              <a:gd name="T91" fmla="*/ 84 h 537"/>
              <a:gd name="T92" fmla="*/ 217 w 536"/>
              <a:gd name="T93" fmla="*/ 67 h 537"/>
              <a:gd name="T94" fmla="*/ 217 w 536"/>
              <a:gd name="T95" fmla="*/ 67 h 537"/>
              <a:gd name="T96" fmla="*/ 50 w 536"/>
              <a:gd name="T97" fmla="*/ 67 h 537"/>
              <a:gd name="T98" fmla="*/ 50 w 536"/>
              <a:gd name="T99" fmla="*/ 67 h 537"/>
              <a:gd name="T100" fmla="*/ 0 w 536"/>
              <a:gd name="T101" fmla="*/ 117 h 537"/>
              <a:gd name="T102" fmla="*/ 0 w 536"/>
              <a:gd name="T103" fmla="*/ 117 h 537"/>
              <a:gd name="T104" fmla="*/ 0 w 536"/>
              <a:gd name="T105" fmla="*/ 485 h 537"/>
              <a:gd name="T106" fmla="*/ 0 w 536"/>
              <a:gd name="T107" fmla="*/ 485 h 537"/>
              <a:gd name="T108" fmla="*/ 50 w 536"/>
              <a:gd name="T109" fmla="*/ 536 h 537"/>
              <a:gd name="T110" fmla="*/ 50 w 536"/>
              <a:gd name="T111" fmla="*/ 536 h 537"/>
              <a:gd name="T112" fmla="*/ 417 w 536"/>
              <a:gd name="T113" fmla="*/ 536 h 537"/>
              <a:gd name="T114" fmla="*/ 417 w 536"/>
              <a:gd name="T115" fmla="*/ 536 h 537"/>
              <a:gd name="T116" fmla="*/ 468 w 536"/>
              <a:gd name="T117" fmla="*/ 485 h 537"/>
              <a:gd name="T118" fmla="*/ 468 w 536"/>
              <a:gd name="T119" fmla="*/ 485 h 537"/>
              <a:gd name="T120" fmla="*/ 468 w 536"/>
              <a:gd name="T121" fmla="*/ 301 h 537"/>
              <a:gd name="T122" fmla="*/ 468 w 536"/>
              <a:gd name="T123" fmla="*/ 301 h 537"/>
              <a:gd name="T124" fmla="*/ 451 w 536"/>
              <a:gd name="T125" fmla="*/ 28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537">
                <a:moveTo>
                  <a:pt x="518" y="0"/>
                </a:moveTo>
                <a:lnTo>
                  <a:pt x="518" y="0"/>
                </a:lnTo>
                <a:lnTo>
                  <a:pt x="518" y="0"/>
                </a:lnTo>
                <a:lnTo>
                  <a:pt x="351" y="0"/>
                </a:lnTo>
                <a:lnTo>
                  <a:pt x="351" y="0"/>
                </a:lnTo>
                <a:cubicBezTo>
                  <a:pt x="342" y="0"/>
                  <a:pt x="334" y="7"/>
                  <a:pt x="334" y="16"/>
                </a:cubicBezTo>
                <a:cubicBezTo>
                  <a:pt x="334" y="26"/>
                  <a:pt x="342" y="33"/>
                  <a:pt x="351" y="33"/>
                </a:cubicBezTo>
                <a:lnTo>
                  <a:pt x="351" y="33"/>
                </a:lnTo>
                <a:lnTo>
                  <a:pt x="476" y="33"/>
                </a:lnTo>
                <a:lnTo>
                  <a:pt x="255" y="254"/>
                </a:lnTo>
                <a:lnTo>
                  <a:pt x="255" y="254"/>
                </a:lnTo>
                <a:cubicBezTo>
                  <a:pt x="248" y="261"/>
                  <a:pt x="248" y="272"/>
                  <a:pt x="255" y="279"/>
                </a:cubicBezTo>
                <a:cubicBezTo>
                  <a:pt x="262" y="286"/>
                  <a:pt x="273" y="286"/>
                  <a:pt x="280" y="279"/>
                </a:cubicBezTo>
                <a:lnTo>
                  <a:pt x="280" y="279"/>
                </a:lnTo>
                <a:lnTo>
                  <a:pt x="501" y="58"/>
                </a:lnTo>
                <a:lnTo>
                  <a:pt x="501" y="167"/>
                </a:lnTo>
                <a:lnTo>
                  <a:pt x="501" y="167"/>
                </a:lnTo>
                <a:cubicBezTo>
                  <a:pt x="501" y="177"/>
                  <a:pt x="509" y="184"/>
                  <a:pt x="518" y="184"/>
                </a:cubicBezTo>
                <a:cubicBezTo>
                  <a:pt x="527" y="184"/>
                  <a:pt x="535" y="177"/>
                  <a:pt x="535" y="167"/>
                </a:cubicBezTo>
                <a:lnTo>
                  <a:pt x="535" y="167"/>
                </a:lnTo>
                <a:lnTo>
                  <a:pt x="535" y="16"/>
                </a:lnTo>
                <a:lnTo>
                  <a:pt x="535" y="16"/>
                </a:lnTo>
                <a:cubicBezTo>
                  <a:pt x="535" y="7"/>
                  <a:pt x="527" y="0"/>
                  <a:pt x="518" y="0"/>
                </a:cubicBezTo>
                <a:close/>
                <a:moveTo>
                  <a:pt x="451" y="284"/>
                </a:moveTo>
                <a:lnTo>
                  <a:pt x="451" y="284"/>
                </a:lnTo>
                <a:lnTo>
                  <a:pt x="451" y="284"/>
                </a:lnTo>
                <a:lnTo>
                  <a:pt x="451" y="284"/>
                </a:lnTo>
                <a:cubicBezTo>
                  <a:pt x="442" y="284"/>
                  <a:pt x="435" y="292"/>
                  <a:pt x="435" y="301"/>
                </a:cubicBezTo>
                <a:cubicBezTo>
                  <a:pt x="435" y="310"/>
                  <a:pt x="435" y="314"/>
                  <a:pt x="435" y="314"/>
                </a:cubicBezTo>
                <a:lnTo>
                  <a:pt x="435" y="314"/>
                </a:lnTo>
                <a:lnTo>
                  <a:pt x="435" y="468"/>
                </a:lnTo>
                <a:lnTo>
                  <a:pt x="435" y="468"/>
                </a:lnTo>
                <a:cubicBezTo>
                  <a:pt x="435" y="487"/>
                  <a:pt x="420" y="502"/>
                  <a:pt x="401" y="502"/>
                </a:cubicBezTo>
                <a:lnTo>
                  <a:pt x="401" y="502"/>
                </a:lnTo>
                <a:lnTo>
                  <a:pt x="66" y="502"/>
                </a:lnTo>
                <a:lnTo>
                  <a:pt x="66" y="502"/>
                </a:lnTo>
                <a:cubicBezTo>
                  <a:pt x="48" y="502"/>
                  <a:pt x="33" y="487"/>
                  <a:pt x="33" y="468"/>
                </a:cubicBezTo>
                <a:lnTo>
                  <a:pt x="33" y="468"/>
                </a:lnTo>
                <a:lnTo>
                  <a:pt x="33" y="134"/>
                </a:lnTo>
                <a:lnTo>
                  <a:pt x="33" y="134"/>
                </a:lnTo>
                <a:cubicBezTo>
                  <a:pt x="33" y="115"/>
                  <a:pt x="48" y="100"/>
                  <a:pt x="66" y="100"/>
                </a:cubicBezTo>
                <a:lnTo>
                  <a:pt x="66" y="100"/>
                </a:lnTo>
                <a:lnTo>
                  <a:pt x="204" y="100"/>
                </a:lnTo>
                <a:lnTo>
                  <a:pt x="204" y="100"/>
                </a:lnTo>
                <a:cubicBezTo>
                  <a:pt x="204" y="100"/>
                  <a:pt x="208" y="100"/>
                  <a:pt x="217" y="100"/>
                </a:cubicBezTo>
                <a:cubicBezTo>
                  <a:pt x="226" y="100"/>
                  <a:pt x="234" y="93"/>
                  <a:pt x="234" y="84"/>
                </a:cubicBezTo>
                <a:cubicBezTo>
                  <a:pt x="234" y="74"/>
                  <a:pt x="226" y="67"/>
                  <a:pt x="217" y="67"/>
                </a:cubicBezTo>
                <a:lnTo>
                  <a:pt x="217" y="67"/>
                </a:lnTo>
                <a:lnTo>
                  <a:pt x="50" y="67"/>
                </a:lnTo>
                <a:lnTo>
                  <a:pt x="50" y="67"/>
                </a:lnTo>
                <a:cubicBezTo>
                  <a:pt x="22" y="67"/>
                  <a:pt x="0" y="89"/>
                  <a:pt x="0" y="117"/>
                </a:cubicBezTo>
                <a:lnTo>
                  <a:pt x="0" y="117"/>
                </a:lnTo>
                <a:lnTo>
                  <a:pt x="0" y="485"/>
                </a:lnTo>
                <a:lnTo>
                  <a:pt x="0" y="485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417" y="536"/>
                </a:lnTo>
                <a:lnTo>
                  <a:pt x="417" y="536"/>
                </a:lnTo>
                <a:cubicBezTo>
                  <a:pt x="446" y="536"/>
                  <a:pt x="468" y="513"/>
                  <a:pt x="468" y="485"/>
                </a:cubicBezTo>
                <a:lnTo>
                  <a:pt x="468" y="485"/>
                </a:lnTo>
                <a:lnTo>
                  <a:pt x="468" y="301"/>
                </a:lnTo>
                <a:lnTo>
                  <a:pt x="468" y="301"/>
                </a:lnTo>
                <a:cubicBezTo>
                  <a:pt x="468" y="292"/>
                  <a:pt x="461" y="284"/>
                  <a:pt x="451" y="2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6957614" y="5051407"/>
            <a:ext cx="193675" cy="193675"/>
          </a:xfrm>
          <a:custGeom>
            <a:avLst/>
            <a:gdLst>
              <a:gd name="T0" fmla="*/ 486 w 537"/>
              <a:gd name="T1" fmla="*/ 502 h 537"/>
              <a:gd name="T2" fmla="*/ 436 w 537"/>
              <a:gd name="T3" fmla="*/ 452 h 537"/>
              <a:gd name="T4" fmla="*/ 503 w 537"/>
              <a:gd name="T5" fmla="*/ 452 h 537"/>
              <a:gd name="T6" fmla="*/ 453 w 537"/>
              <a:gd name="T7" fmla="*/ 401 h 537"/>
              <a:gd name="T8" fmla="*/ 453 w 537"/>
              <a:gd name="T9" fmla="*/ 536 h 537"/>
              <a:gd name="T10" fmla="*/ 536 w 537"/>
              <a:gd name="T11" fmla="*/ 452 h 537"/>
              <a:gd name="T12" fmla="*/ 285 w 537"/>
              <a:gd name="T13" fmla="*/ 502 h 537"/>
              <a:gd name="T14" fmla="*/ 235 w 537"/>
              <a:gd name="T15" fmla="*/ 452 h 537"/>
              <a:gd name="T16" fmla="*/ 302 w 537"/>
              <a:gd name="T17" fmla="*/ 452 h 537"/>
              <a:gd name="T18" fmla="*/ 252 w 537"/>
              <a:gd name="T19" fmla="*/ 401 h 537"/>
              <a:gd name="T20" fmla="*/ 252 w 537"/>
              <a:gd name="T21" fmla="*/ 536 h 537"/>
              <a:gd name="T22" fmla="*/ 335 w 537"/>
              <a:gd name="T23" fmla="*/ 452 h 537"/>
              <a:gd name="T24" fmla="*/ 101 w 537"/>
              <a:gd name="T25" fmla="*/ 485 h 537"/>
              <a:gd name="T26" fmla="*/ 34 w 537"/>
              <a:gd name="T27" fmla="*/ 485 h 537"/>
              <a:gd name="T28" fmla="*/ 84 w 537"/>
              <a:gd name="T29" fmla="*/ 435 h 537"/>
              <a:gd name="T30" fmla="*/ 84 w 537"/>
              <a:gd name="T31" fmla="*/ 401 h 537"/>
              <a:gd name="T32" fmla="*/ 0 w 537"/>
              <a:gd name="T33" fmla="*/ 485 h 537"/>
              <a:gd name="T34" fmla="*/ 135 w 537"/>
              <a:gd name="T35" fmla="*/ 485 h 537"/>
              <a:gd name="T36" fmla="*/ 101 w 537"/>
              <a:gd name="T37" fmla="*/ 284 h 537"/>
              <a:gd name="T38" fmla="*/ 34 w 537"/>
              <a:gd name="T39" fmla="*/ 284 h 537"/>
              <a:gd name="T40" fmla="*/ 84 w 537"/>
              <a:gd name="T41" fmla="*/ 234 h 537"/>
              <a:gd name="T42" fmla="*/ 84 w 537"/>
              <a:gd name="T43" fmla="*/ 201 h 537"/>
              <a:gd name="T44" fmla="*/ 0 w 537"/>
              <a:gd name="T45" fmla="*/ 284 h 537"/>
              <a:gd name="T46" fmla="*/ 135 w 537"/>
              <a:gd name="T47" fmla="*/ 284 h 537"/>
              <a:gd name="T48" fmla="*/ 302 w 537"/>
              <a:gd name="T49" fmla="*/ 284 h 537"/>
              <a:gd name="T50" fmla="*/ 252 w 537"/>
              <a:gd name="T51" fmla="*/ 301 h 537"/>
              <a:gd name="T52" fmla="*/ 252 w 537"/>
              <a:gd name="T53" fmla="*/ 234 h 537"/>
              <a:gd name="T54" fmla="*/ 285 w 537"/>
              <a:gd name="T55" fmla="*/ 201 h 537"/>
              <a:gd name="T56" fmla="*/ 202 w 537"/>
              <a:gd name="T57" fmla="*/ 251 h 537"/>
              <a:gd name="T58" fmla="*/ 285 w 537"/>
              <a:gd name="T59" fmla="*/ 334 h 537"/>
              <a:gd name="T60" fmla="*/ 503 w 537"/>
              <a:gd name="T61" fmla="*/ 284 h 537"/>
              <a:gd name="T62" fmla="*/ 453 w 537"/>
              <a:gd name="T63" fmla="*/ 301 h 537"/>
              <a:gd name="T64" fmla="*/ 453 w 537"/>
              <a:gd name="T65" fmla="*/ 234 h 537"/>
              <a:gd name="T66" fmla="*/ 503 w 537"/>
              <a:gd name="T67" fmla="*/ 284 h 537"/>
              <a:gd name="T68" fmla="*/ 402 w 537"/>
              <a:gd name="T69" fmla="*/ 251 h 537"/>
              <a:gd name="T70" fmla="*/ 486 w 537"/>
              <a:gd name="T71" fmla="*/ 334 h 537"/>
              <a:gd name="T72" fmla="*/ 486 w 537"/>
              <a:gd name="T73" fmla="*/ 201 h 537"/>
              <a:gd name="T74" fmla="*/ 486 w 537"/>
              <a:gd name="T75" fmla="*/ 100 h 537"/>
              <a:gd name="T76" fmla="*/ 436 w 537"/>
              <a:gd name="T77" fmla="*/ 50 h 537"/>
              <a:gd name="T78" fmla="*/ 503 w 537"/>
              <a:gd name="T79" fmla="*/ 50 h 537"/>
              <a:gd name="T80" fmla="*/ 453 w 537"/>
              <a:gd name="T81" fmla="*/ 0 h 537"/>
              <a:gd name="T82" fmla="*/ 453 w 537"/>
              <a:gd name="T83" fmla="*/ 134 h 537"/>
              <a:gd name="T84" fmla="*/ 536 w 537"/>
              <a:gd name="T85" fmla="*/ 50 h 537"/>
              <a:gd name="T86" fmla="*/ 285 w 537"/>
              <a:gd name="T87" fmla="*/ 100 h 537"/>
              <a:gd name="T88" fmla="*/ 235 w 537"/>
              <a:gd name="T89" fmla="*/ 50 h 537"/>
              <a:gd name="T90" fmla="*/ 302 w 537"/>
              <a:gd name="T91" fmla="*/ 50 h 537"/>
              <a:gd name="T92" fmla="*/ 252 w 537"/>
              <a:gd name="T93" fmla="*/ 0 h 537"/>
              <a:gd name="T94" fmla="*/ 252 w 537"/>
              <a:gd name="T95" fmla="*/ 134 h 537"/>
              <a:gd name="T96" fmla="*/ 335 w 537"/>
              <a:gd name="T97" fmla="*/ 50 h 537"/>
              <a:gd name="T98" fmla="*/ 101 w 537"/>
              <a:gd name="T99" fmla="*/ 84 h 537"/>
              <a:gd name="T100" fmla="*/ 34 w 537"/>
              <a:gd name="T101" fmla="*/ 84 h 537"/>
              <a:gd name="T102" fmla="*/ 84 w 537"/>
              <a:gd name="T103" fmla="*/ 33 h 537"/>
              <a:gd name="T104" fmla="*/ 84 w 537"/>
              <a:gd name="T105" fmla="*/ 0 h 537"/>
              <a:gd name="T106" fmla="*/ 0 w 537"/>
              <a:gd name="T107" fmla="*/ 84 h 537"/>
              <a:gd name="T108" fmla="*/ 135 w 537"/>
              <a:gd name="T109" fmla="*/ 8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7" h="537">
                <a:moveTo>
                  <a:pt x="503" y="485"/>
                </a:moveTo>
                <a:lnTo>
                  <a:pt x="503" y="485"/>
                </a:lnTo>
                <a:lnTo>
                  <a:pt x="503" y="485"/>
                </a:lnTo>
                <a:lnTo>
                  <a:pt x="503" y="485"/>
                </a:lnTo>
                <a:cubicBezTo>
                  <a:pt x="503" y="494"/>
                  <a:pt x="495" y="502"/>
                  <a:pt x="486" y="502"/>
                </a:cubicBezTo>
                <a:lnTo>
                  <a:pt x="486" y="502"/>
                </a:lnTo>
                <a:lnTo>
                  <a:pt x="453" y="502"/>
                </a:lnTo>
                <a:lnTo>
                  <a:pt x="453" y="502"/>
                </a:lnTo>
                <a:cubicBezTo>
                  <a:pt x="443" y="502"/>
                  <a:pt x="436" y="494"/>
                  <a:pt x="436" y="485"/>
                </a:cubicBezTo>
                <a:lnTo>
                  <a:pt x="436" y="485"/>
                </a:lnTo>
                <a:lnTo>
                  <a:pt x="436" y="452"/>
                </a:lnTo>
                <a:lnTo>
                  <a:pt x="436" y="452"/>
                </a:lnTo>
                <a:cubicBezTo>
                  <a:pt x="436" y="442"/>
                  <a:pt x="443" y="435"/>
                  <a:pt x="453" y="435"/>
                </a:cubicBezTo>
                <a:lnTo>
                  <a:pt x="453" y="435"/>
                </a:lnTo>
                <a:lnTo>
                  <a:pt x="486" y="435"/>
                </a:lnTo>
                <a:lnTo>
                  <a:pt x="486" y="435"/>
                </a:lnTo>
                <a:cubicBezTo>
                  <a:pt x="495" y="435"/>
                  <a:pt x="503" y="442"/>
                  <a:pt x="503" y="452"/>
                </a:cubicBezTo>
                <a:lnTo>
                  <a:pt x="503" y="452"/>
                </a:lnTo>
                <a:lnTo>
                  <a:pt x="503" y="485"/>
                </a:lnTo>
                <a:close/>
                <a:moveTo>
                  <a:pt x="486" y="401"/>
                </a:moveTo>
                <a:lnTo>
                  <a:pt x="486" y="401"/>
                </a:lnTo>
                <a:lnTo>
                  <a:pt x="486" y="401"/>
                </a:lnTo>
                <a:lnTo>
                  <a:pt x="453" y="401"/>
                </a:lnTo>
                <a:lnTo>
                  <a:pt x="453" y="401"/>
                </a:lnTo>
                <a:cubicBezTo>
                  <a:pt x="425" y="401"/>
                  <a:pt x="402" y="424"/>
                  <a:pt x="402" y="452"/>
                </a:cubicBezTo>
                <a:lnTo>
                  <a:pt x="402" y="452"/>
                </a:lnTo>
                <a:lnTo>
                  <a:pt x="402" y="485"/>
                </a:lnTo>
                <a:lnTo>
                  <a:pt x="402" y="485"/>
                </a:lnTo>
                <a:cubicBezTo>
                  <a:pt x="402" y="513"/>
                  <a:pt x="425" y="536"/>
                  <a:pt x="453" y="536"/>
                </a:cubicBezTo>
                <a:lnTo>
                  <a:pt x="453" y="536"/>
                </a:lnTo>
                <a:lnTo>
                  <a:pt x="486" y="536"/>
                </a:lnTo>
                <a:lnTo>
                  <a:pt x="486" y="536"/>
                </a:lnTo>
                <a:cubicBezTo>
                  <a:pt x="513" y="536"/>
                  <a:pt x="536" y="513"/>
                  <a:pt x="536" y="485"/>
                </a:cubicBezTo>
                <a:lnTo>
                  <a:pt x="536" y="485"/>
                </a:lnTo>
                <a:lnTo>
                  <a:pt x="536" y="452"/>
                </a:lnTo>
                <a:lnTo>
                  <a:pt x="536" y="452"/>
                </a:lnTo>
                <a:cubicBezTo>
                  <a:pt x="536" y="424"/>
                  <a:pt x="513" y="401"/>
                  <a:pt x="486" y="401"/>
                </a:cubicBezTo>
                <a:close/>
                <a:moveTo>
                  <a:pt x="302" y="485"/>
                </a:moveTo>
                <a:lnTo>
                  <a:pt x="302" y="485"/>
                </a:lnTo>
                <a:lnTo>
                  <a:pt x="302" y="485"/>
                </a:lnTo>
                <a:lnTo>
                  <a:pt x="302" y="485"/>
                </a:lnTo>
                <a:cubicBezTo>
                  <a:pt x="302" y="494"/>
                  <a:pt x="294" y="502"/>
                  <a:pt x="285" y="502"/>
                </a:cubicBezTo>
                <a:lnTo>
                  <a:pt x="285" y="502"/>
                </a:lnTo>
                <a:lnTo>
                  <a:pt x="252" y="502"/>
                </a:lnTo>
                <a:lnTo>
                  <a:pt x="252" y="502"/>
                </a:lnTo>
                <a:cubicBezTo>
                  <a:pt x="242" y="502"/>
                  <a:pt x="235" y="494"/>
                  <a:pt x="235" y="485"/>
                </a:cubicBezTo>
                <a:lnTo>
                  <a:pt x="235" y="485"/>
                </a:lnTo>
                <a:lnTo>
                  <a:pt x="235" y="452"/>
                </a:lnTo>
                <a:lnTo>
                  <a:pt x="235" y="452"/>
                </a:lnTo>
                <a:cubicBezTo>
                  <a:pt x="235" y="442"/>
                  <a:pt x="242" y="435"/>
                  <a:pt x="252" y="435"/>
                </a:cubicBezTo>
                <a:lnTo>
                  <a:pt x="252" y="435"/>
                </a:lnTo>
                <a:lnTo>
                  <a:pt x="285" y="435"/>
                </a:lnTo>
                <a:lnTo>
                  <a:pt x="285" y="435"/>
                </a:lnTo>
                <a:cubicBezTo>
                  <a:pt x="294" y="435"/>
                  <a:pt x="302" y="442"/>
                  <a:pt x="302" y="452"/>
                </a:cubicBezTo>
                <a:lnTo>
                  <a:pt x="302" y="452"/>
                </a:lnTo>
                <a:lnTo>
                  <a:pt x="302" y="485"/>
                </a:lnTo>
                <a:close/>
                <a:moveTo>
                  <a:pt x="285" y="401"/>
                </a:moveTo>
                <a:lnTo>
                  <a:pt x="285" y="401"/>
                </a:lnTo>
                <a:lnTo>
                  <a:pt x="285" y="401"/>
                </a:lnTo>
                <a:lnTo>
                  <a:pt x="252" y="401"/>
                </a:lnTo>
                <a:lnTo>
                  <a:pt x="252" y="401"/>
                </a:lnTo>
                <a:cubicBezTo>
                  <a:pt x="224" y="401"/>
                  <a:pt x="202" y="424"/>
                  <a:pt x="202" y="452"/>
                </a:cubicBezTo>
                <a:lnTo>
                  <a:pt x="202" y="452"/>
                </a:lnTo>
                <a:lnTo>
                  <a:pt x="202" y="485"/>
                </a:lnTo>
                <a:lnTo>
                  <a:pt x="202" y="485"/>
                </a:lnTo>
                <a:cubicBezTo>
                  <a:pt x="202" y="513"/>
                  <a:pt x="224" y="536"/>
                  <a:pt x="252" y="536"/>
                </a:cubicBezTo>
                <a:lnTo>
                  <a:pt x="252" y="536"/>
                </a:lnTo>
                <a:lnTo>
                  <a:pt x="285" y="536"/>
                </a:lnTo>
                <a:lnTo>
                  <a:pt x="285" y="536"/>
                </a:lnTo>
                <a:cubicBezTo>
                  <a:pt x="313" y="536"/>
                  <a:pt x="335" y="513"/>
                  <a:pt x="335" y="485"/>
                </a:cubicBezTo>
                <a:lnTo>
                  <a:pt x="335" y="485"/>
                </a:lnTo>
                <a:lnTo>
                  <a:pt x="335" y="452"/>
                </a:lnTo>
                <a:lnTo>
                  <a:pt x="335" y="452"/>
                </a:lnTo>
                <a:cubicBezTo>
                  <a:pt x="335" y="424"/>
                  <a:pt x="313" y="401"/>
                  <a:pt x="285" y="401"/>
                </a:cubicBezTo>
                <a:close/>
                <a:moveTo>
                  <a:pt x="101" y="485"/>
                </a:moveTo>
                <a:lnTo>
                  <a:pt x="101" y="485"/>
                </a:lnTo>
                <a:lnTo>
                  <a:pt x="101" y="485"/>
                </a:lnTo>
                <a:lnTo>
                  <a:pt x="101" y="485"/>
                </a:lnTo>
                <a:cubicBezTo>
                  <a:pt x="101" y="494"/>
                  <a:pt x="93" y="502"/>
                  <a:pt x="84" y="502"/>
                </a:cubicBezTo>
                <a:lnTo>
                  <a:pt x="84" y="502"/>
                </a:lnTo>
                <a:lnTo>
                  <a:pt x="51" y="502"/>
                </a:lnTo>
                <a:lnTo>
                  <a:pt x="51" y="502"/>
                </a:lnTo>
                <a:cubicBezTo>
                  <a:pt x="42" y="502"/>
                  <a:pt x="34" y="494"/>
                  <a:pt x="34" y="485"/>
                </a:cubicBezTo>
                <a:lnTo>
                  <a:pt x="34" y="485"/>
                </a:lnTo>
                <a:lnTo>
                  <a:pt x="34" y="452"/>
                </a:lnTo>
                <a:lnTo>
                  <a:pt x="34" y="452"/>
                </a:lnTo>
                <a:cubicBezTo>
                  <a:pt x="34" y="442"/>
                  <a:pt x="42" y="435"/>
                  <a:pt x="51" y="435"/>
                </a:cubicBezTo>
                <a:lnTo>
                  <a:pt x="51" y="435"/>
                </a:lnTo>
                <a:lnTo>
                  <a:pt x="84" y="435"/>
                </a:lnTo>
                <a:lnTo>
                  <a:pt x="84" y="435"/>
                </a:lnTo>
                <a:cubicBezTo>
                  <a:pt x="93" y="435"/>
                  <a:pt x="101" y="442"/>
                  <a:pt x="101" y="452"/>
                </a:cubicBezTo>
                <a:lnTo>
                  <a:pt x="101" y="452"/>
                </a:lnTo>
                <a:lnTo>
                  <a:pt x="101" y="485"/>
                </a:lnTo>
                <a:close/>
                <a:moveTo>
                  <a:pt x="84" y="401"/>
                </a:moveTo>
                <a:lnTo>
                  <a:pt x="84" y="401"/>
                </a:lnTo>
                <a:lnTo>
                  <a:pt x="84" y="401"/>
                </a:lnTo>
                <a:lnTo>
                  <a:pt x="51" y="401"/>
                </a:lnTo>
                <a:lnTo>
                  <a:pt x="51" y="401"/>
                </a:lnTo>
                <a:cubicBezTo>
                  <a:pt x="23" y="401"/>
                  <a:pt x="0" y="424"/>
                  <a:pt x="0" y="452"/>
                </a:cubicBezTo>
                <a:lnTo>
                  <a:pt x="0" y="452"/>
                </a:lnTo>
                <a:lnTo>
                  <a:pt x="0" y="485"/>
                </a:lnTo>
                <a:lnTo>
                  <a:pt x="0" y="485"/>
                </a:lnTo>
                <a:cubicBezTo>
                  <a:pt x="0" y="513"/>
                  <a:pt x="23" y="536"/>
                  <a:pt x="51" y="536"/>
                </a:cubicBezTo>
                <a:lnTo>
                  <a:pt x="51" y="536"/>
                </a:lnTo>
                <a:lnTo>
                  <a:pt x="84" y="536"/>
                </a:lnTo>
                <a:lnTo>
                  <a:pt x="84" y="536"/>
                </a:lnTo>
                <a:cubicBezTo>
                  <a:pt x="112" y="536"/>
                  <a:pt x="135" y="513"/>
                  <a:pt x="135" y="485"/>
                </a:cubicBezTo>
                <a:lnTo>
                  <a:pt x="135" y="485"/>
                </a:lnTo>
                <a:lnTo>
                  <a:pt x="135" y="452"/>
                </a:lnTo>
                <a:lnTo>
                  <a:pt x="135" y="452"/>
                </a:lnTo>
                <a:cubicBezTo>
                  <a:pt x="135" y="424"/>
                  <a:pt x="112" y="401"/>
                  <a:pt x="84" y="401"/>
                </a:cubicBezTo>
                <a:close/>
                <a:moveTo>
                  <a:pt x="101" y="284"/>
                </a:moveTo>
                <a:lnTo>
                  <a:pt x="101" y="284"/>
                </a:lnTo>
                <a:lnTo>
                  <a:pt x="101" y="284"/>
                </a:lnTo>
                <a:lnTo>
                  <a:pt x="101" y="284"/>
                </a:lnTo>
                <a:cubicBezTo>
                  <a:pt x="101" y="294"/>
                  <a:pt x="93" y="301"/>
                  <a:pt x="84" y="301"/>
                </a:cubicBezTo>
                <a:lnTo>
                  <a:pt x="84" y="301"/>
                </a:lnTo>
                <a:lnTo>
                  <a:pt x="51" y="301"/>
                </a:lnTo>
                <a:lnTo>
                  <a:pt x="51" y="301"/>
                </a:lnTo>
                <a:cubicBezTo>
                  <a:pt x="42" y="301"/>
                  <a:pt x="34" y="294"/>
                  <a:pt x="34" y="284"/>
                </a:cubicBezTo>
                <a:lnTo>
                  <a:pt x="34" y="284"/>
                </a:lnTo>
                <a:lnTo>
                  <a:pt x="34" y="251"/>
                </a:lnTo>
                <a:lnTo>
                  <a:pt x="34" y="251"/>
                </a:lnTo>
                <a:cubicBezTo>
                  <a:pt x="34" y="242"/>
                  <a:pt x="42" y="234"/>
                  <a:pt x="51" y="234"/>
                </a:cubicBezTo>
                <a:lnTo>
                  <a:pt x="51" y="234"/>
                </a:lnTo>
                <a:lnTo>
                  <a:pt x="84" y="234"/>
                </a:lnTo>
                <a:lnTo>
                  <a:pt x="84" y="234"/>
                </a:lnTo>
                <a:cubicBezTo>
                  <a:pt x="93" y="234"/>
                  <a:pt x="101" y="242"/>
                  <a:pt x="101" y="251"/>
                </a:cubicBezTo>
                <a:lnTo>
                  <a:pt x="101" y="251"/>
                </a:lnTo>
                <a:lnTo>
                  <a:pt x="101" y="284"/>
                </a:lnTo>
                <a:close/>
                <a:moveTo>
                  <a:pt x="84" y="201"/>
                </a:moveTo>
                <a:lnTo>
                  <a:pt x="84" y="201"/>
                </a:lnTo>
                <a:lnTo>
                  <a:pt x="84" y="201"/>
                </a:lnTo>
                <a:lnTo>
                  <a:pt x="51" y="201"/>
                </a:lnTo>
                <a:lnTo>
                  <a:pt x="51" y="201"/>
                </a:lnTo>
                <a:cubicBezTo>
                  <a:pt x="23" y="201"/>
                  <a:pt x="0" y="223"/>
                  <a:pt x="0" y="251"/>
                </a:cubicBezTo>
                <a:lnTo>
                  <a:pt x="0" y="251"/>
                </a:lnTo>
                <a:lnTo>
                  <a:pt x="0" y="284"/>
                </a:lnTo>
                <a:lnTo>
                  <a:pt x="0" y="284"/>
                </a:lnTo>
                <a:cubicBezTo>
                  <a:pt x="0" y="312"/>
                  <a:pt x="23" y="334"/>
                  <a:pt x="51" y="334"/>
                </a:cubicBezTo>
                <a:lnTo>
                  <a:pt x="51" y="334"/>
                </a:lnTo>
                <a:lnTo>
                  <a:pt x="84" y="334"/>
                </a:lnTo>
                <a:lnTo>
                  <a:pt x="84" y="334"/>
                </a:lnTo>
                <a:cubicBezTo>
                  <a:pt x="112" y="334"/>
                  <a:pt x="135" y="312"/>
                  <a:pt x="135" y="284"/>
                </a:cubicBezTo>
                <a:lnTo>
                  <a:pt x="135" y="284"/>
                </a:lnTo>
                <a:lnTo>
                  <a:pt x="135" y="251"/>
                </a:lnTo>
                <a:lnTo>
                  <a:pt x="135" y="251"/>
                </a:lnTo>
                <a:cubicBezTo>
                  <a:pt x="135" y="223"/>
                  <a:pt x="112" y="201"/>
                  <a:pt x="84" y="201"/>
                </a:cubicBezTo>
                <a:close/>
                <a:moveTo>
                  <a:pt x="302" y="284"/>
                </a:moveTo>
                <a:lnTo>
                  <a:pt x="302" y="284"/>
                </a:lnTo>
                <a:lnTo>
                  <a:pt x="302" y="284"/>
                </a:lnTo>
                <a:lnTo>
                  <a:pt x="302" y="284"/>
                </a:lnTo>
                <a:cubicBezTo>
                  <a:pt x="302" y="294"/>
                  <a:pt x="294" y="301"/>
                  <a:pt x="285" y="301"/>
                </a:cubicBezTo>
                <a:lnTo>
                  <a:pt x="285" y="301"/>
                </a:lnTo>
                <a:lnTo>
                  <a:pt x="252" y="301"/>
                </a:lnTo>
                <a:lnTo>
                  <a:pt x="252" y="301"/>
                </a:lnTo>
                <a:cubicBezTo>
                  <a:pt x="242" y="301"/>
                  <a:pt x="235" y="294"/>
                  <a:pt x="235" y="284"/>
                </a:cubicBezTo>
                <a:lnTo>
                  <a:pt x="235" y="284"/>
                </a:lnTo>
                <a:lnTo>
                  <a:pt x="235" y="251"/>
                </a:lnTo>
                <a:lnTo>
                  <a:pt x="235" y="251"/>
                </a:lnTo>
                <a:cubicBezTo>
                  <a:pt x="235" y="242"/>
                  <a:pt x="242" y="234"/>
                  <a:pt x="252" y="234"/>
                </a:cubicBezTo>
                <a:lnTo>
                  <a:pt x="252" y="234"/>
                </a:lnTo>
                <a:lnTo>
                  <a:pt x="285" y="234"/>
                </a:lnTo>
                <a:lnTo>
                  <a:pt x="285" y="234"/>
                </a:lnTo>
                <a:cubicBezTo>
                  <a:pt x="294" y="234"/>
                  <a:pt x="302" y="242"/>
                  <a:pt x="302" y="251"/>
                </a:cubicBezTo>
                <a:lnTo>
                  <a:pt x="302" y="251"/>
                </a:lnTo>
                <a:lnTo>
                  <a:pt x="302" y="284"/>
                </a:lnTo>
                <a:close/>
                <a:moveTo>
                  <a:pt x="285" y="201"/>
                </a:moveTo>
                <a:lnTo>
                  <a:pt x="285" y="201"/>
                </a:lnTo>
                <a:lnTo>
                  <a:pt x="285" y="201"/>
                </a:lnTo>
                <a:lnTo>
                  <a:pt x="252" y="201"/>
                </a:lnTo>
                <a:lnTo>
                  <a:pt x="252" y="201"/>
                </a:lnTo>
                <a:cubicBezTo>
                  <a:pt x="224" y="201"/>
                  <a:pt x="202" y="223"/>
                  <a:pt x="202" y="251"/>
                </a:cubicBezTo>
                <a:lnTo>
                  <a:pt x="202" y="251"/>
                </a:lnTo>
                <a:lnTo>
                  <a:pt x="202" y="284"/>
                </a:lnTo>
                <a:lnTo>
                  <a:pt x="202" y="284"/>
                </a:lnTo>
                <a:cubicBezTo>
                  <a:pt x="202" y="312"/>
                  <a:pt x="224" y="334"/>
                  <a:pt x="252" y="334"/>
                </a:cubicBezTo>
                <a:lnTo>
                  <a:pt x="252" y="334"/>
                </a:lnTo>
                <a:lnTo>
                  <a:pt x="285" y="334"/>
                </a:lnTo>
                <a:lnTo>
                  <a:pt x="285" y="334"/>
                </a:lnTo>
                <a:cubicBezTo>
                  <a:pt x="313" y="334"/>
                  <a:pt x="335" y="312"/>
                  <a:pt x="335" y="284"/>
                </a:cubicBezTo>
                <a:lnTo>
                  <a:pt x="335" y="284"/>
                </a:lnTo>
                <a:lnTo>
                  <a:pt x="335" y="251"/>
                </a:lnTo>
                <a:lnTo>
                  <a:pt x="335" y="251"/>
                </a:lnTo>
                <a:cubicBezTo>
                  <a:pt x="335" y="223"/>
                  <a:pt x="313" y="201"/>
                  <a:pt x="285" y="201"/>
                </a:cubicBezTo>
                <a:close/>
                <a:moveTo>
                  <a:pt x="503" y="284"/>
                </a:moveTo>
                <a:lnTo>
                  <a:pt x="503" y="284"/>
                </a:lnTo>
                <a:lnTo>
                  <a:pt x="503" y="284"/>
                </a:lnTo>
                <a:lnTo>
                  <a:pt x="503" y="284"/>
                </a:lnTo>
                <a:cubicBezTo>
                  <a:pt x="503" y="294"/>
                  <a:pt x="495" y="301"/>
                  <a:pt x="486" y="301"/>
                </a:cubicBezTo>
                <a:lnTo>
                  <a:pt x="486" y="301"/>
                </a:lnTo>
                <a:lnTo>
                  <a:pt x="453" y="301"/>
                </a:lnTo>
                <a:lnTo>
                  <a:pt x="453" y="301"/>
                </a:lnTo>
                <a:cubicBezTo>
                  <a:pt x="443" y="301"/>
                  <a:pt x="436" y="294"/>
                  <a:pt x="436" y="284"/>
                </a:cubicBezTo>
                <a:lnTo>
                  <a:pt x="436" y="284"/>
                </a:lnTo>
                <a:lnTo>
                  <a:pt x="436" y="251"/>
                </a:lnTo>
                <a:lnTo>
                  <a:pt x="436" y="251"/>
                </a:lnTo>
                <a:cubicBezTo>
                  <a:pt x="436" y="242"/>
                  <a:pt x="443" y="234"/>
                  <a:pt x="453" y="234"/>
                </a:cubicBezTo>
                <a:lnTo>
                  <a:pt x="453" y="234"/>
                </a:lnTo>
                <a:lnTo>
                  <a:pt x="486" y="234"/>
                </a:lnTo>
                <a:lnTo>
                  <a:pt x="486" y="234"/>
                </a:lnTo>
                <a:cubicBezTo>
                  <a:pt x="495" y="234"/>
                  <a:pt x="503" y="242"/>
                  <a:pt x="503" y="251"/>
                </a:cubicBezTo>
                <a:lnTo>
                  <a:pt x="503" y="251"/>
                </a:lnTo>
                <a:lnTo>
                  <a:pt x="503" y="284"/>
                </a:lnTo>
                <a:close/>
                <a:moveTo>
                  <a:pt x="486" y="201"/>
                </a:moveTo>
                <a:lnTo>
                  <a:pt x="486" y="201"/>
                </a:lnTo>
                <a:lnTo>
                  <a:pt x="486" y="201"/>
                </a:lnTo>
                <a:lnTo>
                  <a:pt x="453" y="201"/>
                </a:lnTo>
                <a:lnTo>
                  <a:pt x="453" y="201"/>
                </a:lnTo>
                <a:cubicBezTo>
                  <a:pt x="425" y="201"/>
                  <a:pt x="402" y="223"/>
                  <a:pt x="402" y="251"/>
                </a:cubicBezTo>
                <a:lnTo>
                  <a:pt x="402" y="251"/>
                </a:lnTo>
                <a:lnTo>
                  <a:pt x="402" y="284"/>
                </a:lnTo>
                <a:lnTo>
                  <a:pt x="402" y="284"/>
                </a:lnTo>
                <a:cubicBezTo>
                  <a:pt x="402" y="312"/>
                  <a:pt x="425" y="334"/>
                  <a:pt x="453" y="334"/>
                </a:cubicBezTo>
                <a:lnTo>
                  <a:pt x="453" y="334"/>
                </a:lnTo>
                <a:lnTo>
                  <a:pt x="486" y="334"/>
                </a:lnTo>
                <a:lnTo>
                  <a:pt x="486" y="334"/>
                </a:lnTo>
                <a:cubicBezTo>
                  <a:pt x="513" y="334"/>
                  <a:pt x="536" y="312"/>
                  <a:pt x="536" y="284"/>
                </a:cubicBezTo>
                <a:lnTo>
                  <a:pt x="536" y="284"/>
                </a:lnTo>
                <a:lnTo>
                  <a:pt x="536" y="251"/>
                </a:lnTo>
                <a:lnTo>
                  <a:pt x="536" y="251"/>
                </a:lnTo>
                <a:cubicBezTo>
                  <a:pt x="536" y="223"/>
                  <a:pt x="513" y="201"/>
                  <a:pt x="486" y="201"/>
                </a:cubicBezTo>
                <a:close/>
                <a:moveTo>
                  <a:pt x="503" y="84"/>
                </a:moveTo>
                <a:lnTo>
                  <a:pt x="503" y="84"/>
                </a:lnTo>
                <a:lnTo>
                  <a:pt x="503" y="84"/>
                </a:lnTo>
                <a:lnTo>
                  <a:pt x="503" y="84"/>
                </a:lnTo>
                <a:cubicBezTo>
                  <a:pt x="503" y="93"/>
                  <a:pt x="495" y="100"/>
                  <a:pt x="486" y="100"/>
                </a:cubicBezTo>
                <a:lnTo>
                  <a:pt x="486" y="100"/>
                </a:lnTo>
                <a:lnTo>
                  <a:pt x="453" y="100"/>
                </a:lnTo>
                <a:lnTo>
                  <a:pt x="453" y="100"/>
                </a:lnTo>
                <a:cubicBezTo>
                  <a:pt x="443" y="100"/>
                  <a:pt x="436" y="93"/>
                  <a:pt x="436" y="84"/>
                </a:cubicBezTo>
                <a:lnTo>
                  <a:pt x="436" y="84"/>
                </a:lnTo>
                <a:lnTo>
                  <a:pt x="436" y="50"/>
                </a:lnTo>
                <a:lnTo>
                  <a:pt x="436" y="50"/>
                </a:lnTo>
                <a:cubicBezTo>
                  <a:pt x="436" y="41"/>
                  <a:pt x="443" y="33"/>
                  <a:pt x="453" y="33"/>
                </a:cubicBezTo>
                <a:lnTo>
                  <a:pt x="453" y="33"/>
                </a:lnTo>
                <a:lnTo>
                  <a:pt x="486" y="33"/>
                </a:lnTo>
                <a:lnTo>
                  <a:pt x="486" y="33"/>
                </a:lnTo>
                <a:cubicBezTo>
                  <a:pt x="495" y="33"/>
                  <a:pt x="503" y="41"/>
                  <a:pt x="503" y="50"/>
                </a:cubicBezTo>
                <a:lnTo>
                  <a:pt x="503" y="50"/>
                </a:lnTo>
                <a:lnTo>
                  <a:pt x="503" y="84"/>
                </a:ln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453" y="0"/>
                </a:lnTo>
                <a:lnTo>
                  <a:pt x="453" y="0"/>
                </a:lnTo>
                <a:cubicBezTo>
                  <a:pt x="425" y="0"/>
                  <a:pt x="402" y="23"/>
                  <a:pt x="402" y="50"/>
                </a:cubicBezTo>
                <a:lnTo>
                  <a:pt x="402" y="50"/>
                </a:lnTo>
                <a:lnTo>
                  <a:pt x="402" y="84"/>
                </a:lnTo>
                <a:lnTo>
                  <a:pt x="402" y="84"/>
                </a:lnTo>
                <a:cubicBezTo>
                  <a:pt x="402" y="111"/>
                  <a:pt x="425" y="134"/>
                  <a:pt x="453" y="134"/>
                </a:cubicBezTo>
                <a:lnTo>
                  <a:pt x="453" y="134"/>
                </a:lnTo>
                <a:lnTo>
                  <a:pt x="486" y="134"/>
                </a:lnTo>
                <a:lnTo>
                  <a:pt x="486" y="134"/>
                </a:lnTo>
                <a:cubicBezTo>
                  <a:pt x="513" y="134"/>
                  <a:pt x="536" y="111"/>
                  <a:pt x="536" y="84"/>
                </a:cubicBezTo>
                <a:lnTo>
                  <a:pt x="536" y="84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3"/>
                  <a:pt x="513" y="0"/>
                  <a:pt x="486" y="0"/>
                </a:cubicBezTo>
                <a:close/>
                <a:moveTo>
                  <a:pt x="302" y="84"/>
                </a:moveTo>
                <a:lnTo>
                  <a:pt x="302" y="84"/>
                </a:lnTo>
                <a:lnTo>
                  <a:pt x="302" y="84"/>
                </a:lnTo>
                <a:lnTo>
                  <a:pt x="302" y="84"/>
                </a:lnTo>
                <a:cubicBezTo>
                  <a:pt x="302" y="93"/>
                  <a:pt x="294" y="100"/>
                  <a:pt x="285" y="100"/>
                </a:cubicBezTo>
                <a:lnTo>
                  <a:pt x="285" y="100"/>
                </a:lnTo>
                <a:lnTo>
                  <a:pt x="252" y="100"/>
                </a:lnTo>
                <a:lnTo>
                  <a:pt x="252" y="100"/>
                </a:lnTo>
                <a:cubicBezTo>
                  <a:pt x="242" y="100"/>
                  <a:pt x="235" y="93"/>
                  <a:pt x="235" y="84"/>
                </a:cubicBezTo>
                <a:lnTo>
                  <a:pt x="235" y="84"/>
                </a:lnTo>
                <a:lnTo>
                  <a:pt x="235" y="50"/>
                </a:lnTo>
                <a:lnTo>
                  <a:pt x="235" y="50"/>
                </a:lnTo>
                <a:cubicBezTo>
                  <a:pt x="235" y="41"/>
                  <a:pt x="242" y="33"/>
                  <a:pt x="252" y="33"/>
                </a:cubicBezTo>
                <a:lnTo>
                  <a:pt x="252" y="33"/>
                </a:lnTo>
                <a:lnTo>
                  <a:pt x="285" y="33"/>
                </a:lnTo>
                <a:lnTo>
                  <a:pt x="285" y="33"/>
                </a:lnTo>
                <a:cubicBezTo>
                  <a:pt x="294" y="33"/>
                  <a:pt x="302" y="41"/>
                  <a:pt x="302" y="50"/>
                </a:cubicBezTo>
                <a:lnTo>
                  <a:pt x="302" y="50"/>
                </a:lnTo>
                <a:lnTo>
                  <a:pt x="302" y="84"/>
                </a:lnTo>
                <a:close/>
                <a:moveTo>
                  <a:pt x="285" y="0"/>
                </a:moveTo>
                <a:lnTo>
                  <a:pt x="285" y="0"/>
                </a:lnTo>
                <a:lnTo>
                  <a:pt x="285" y="0"/>
                </a:lnTo>
                <a:lnTo>
                  <a:pt x="252" y="0"/>
                </a:lnTo>
                <a:lnTo>
                  <a:pt x="252" y="0"/>
                </a:lnTo>
                <a:cubicBezTo>
                  <a:pt x="224" y="0"/>
                  <a:pt x="202" y="23"/>
                  <a:pt x="202" y="50"/>
                </a:cubicBezTo>
                <a:lnTo>
                  <a:pt x="202" y="50"/>
                </a:lnTo>
                <a:lnTo>
                  <a:pt x="202" y="84"/>
                </a:lnTo>
                <a:lnTo>
                  <a:pt x="202" y="84"/>
                </a:lnTo>
                <a:cubicBezTo>
                  <a:pt x="202" y="111"/>
                  <a:pt x="224" y="134"/>
                  <a:pt x="252" y="134"/>
                </a:cubicBezTo>
                <a:lnTo>
                  <a:pt x="252" y="134"/>
                </a:lnTo>
                <a:lnTo>
                  <a:pt x="285" y="134"/>
                </a:lnTo>
                <a:lnTo>
                  <a:pt x="285" y="134"/>
                </a:lnTo>
                <a:cubicBezTo>
                  <a:pt x="313" y="134"/>
                  <a:pt x="335" y="111"/>
                  <a:pt x="335" y="84"/>
                </a:cubicBezTo>
                <a:lnTo>
                  <a:pt x="335" y="84"/>
                </a:lnTo>
                <a:lnTo>
                  <a:pt x="335" y="50"/>
                </a:lnTo>
                <a:lnTo>
                  <a:pt x="335" y="50"/>
                </a:lnTo>
                <a:cubicBezTo>
                  <a:pt x="335" y="23"/>
                  <a:pt x="313" y="0"/>
                  <a:pt x="285" y="0"/>
                </a:cubicBezTo>
                <a:close/>
                <a:moveTo>
                  <a:pt x="101" y="84"/>
                </a:moveTo>
                <a:lnTo>
                  <a:pt x="101" y="84"/>
                </a:lnTo>
                <a:lnTo>
                  <a:pt x="101" y="84"/>
                </a:lnTo>
                <a:lnTo>
                  <a:pt x="101" y="84"/>
                </a:lnTo>
                <a:cubicBezTo>
                  <a:pt x="101" y="93"/>
                  <a:pt x="93" y="100"/>
                  <a:pt x="84" y="100"/>
                </a:cubicBezTo>
                <a:lnTo>
                  <a:pt x="84" y="100"/>
                </a:lnTo>
                <a:lnTo>
                  <a:pt x="51" y="100"/>
                </a:lnTo>
                <a:lnTo>
                  <a:pt x="51" y="100"/>
                </a:lnTo>
                <a:cubicBezTo>
                  <a:pt x="42" y="100"/>
                  <a:pt x="34" y="93"/>
                  <a:pt x="34" y="84"/>
                </a:cubicBezTo>
                <a:lnTo>
                  <a:pt x="34" y="84"/>
                </a:lnTo>
                <a:lnTo>
                  <a:pt x="34" y="50"/>
                </a:lnTo>
                <a:lnTo>
                  <a:pt x="34" y="50"/>
                </a:lnTo>
                <a:cubicBezTo>
                  <a:pt x="34" y="41"/>
                  <a:pt x="42" y="33"/>
                  <a:pt x="51" y="33"/>
                </a:cubicBezTo>
                <a:lnTo>
                  <a:pt x="51" y="33"/>
                </a:lnTo>
                <a:lnTo>
                  <a:pt x="84" y="33"/>
                </a:lnTo>
                <a:lnTo>
                  <a:pt x="84" y="33"/>
                </a:lnTo>
                <a:cubicBezTo>
                  <a:pt x="93" y="33"/>
                  <a:pt x="101" y="41"/>
                  <a:pt x="101" y="50"/>
                </a:cubicBezTo>
                <a:lnTo>
                  <a:pt x="101" y="50"/>
                </a:lnTo>
                <a:lnTo>
                  <a:pt x="101" y="84"/>
                </a:lnTo>
                <a:close/>
                <a:moveTo>
                  <a:pt x="84" y="0"/>
                </a:moveTo>
                <a:lnTo>
                  <a:pt x="84" y="0"/>
                </a:lnTo>
                <a:lnTo>
                  <a:pt x="84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84"/>
                </a:lnTo>
                <a:lnTo>
                  <a:pt x="0" y="84"/>
                </a:lnTo>
                <a:cubicBezTo>
                  <a:pt x="0" y="111"/>
                  <a:pt x="23" y="134"/>
                  <a:pt x="51" y="134"/>
                </a:cubicBezTo>
                <a:lnTo>
                  <a:pt x="51" y="134"/>
                </a:lnTo>
                <a:lnTo>
                  <a:pt x="84" y="134"/>
                </a:lnTo>
                <a:lnTo>
                  <a:pt x="84" y="134"/>
                </a:lnTo>
                <a:cubicBezTo>
                  <a:pt x="112" y="134"/>
                  <a:pt x="135" y="111"/>
                  <a:pt x="135" y="84"/>
                </a:cubicBezTo>
                <a:lnTo>
                  <a:pt x="135" y="84"/>
                </a:lnTo>
                <a:lnTo>
                  <a:pt x="135" y="50"/>
                </a:lnTo>
                <a:lnTo>
                  <a:pt x="135" y="50"/>
                </a:lnTo>
                <a:cubicBezTo>
                  <a:pt x="135" y="23"/>
                  <a:pt x="112" y="0"/>
                  <a:pt x="8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6427389" y="5051407"/>
            <a:ext cx="193675" cy="193675"/>
          </a:xfrm>
          <a:custGeom>
            <a:avLst/>
            <a:gdLst>
              <a:gd name="T0" fmla="*/ 502 w 536"/>
              <a:gd name="T1" fmla="*/ 167 h 537"/>
              <a:gd name="T2" fmla="*/ 468 w 536"/>
              <a:gd name="T3" fmla="*/ 201 h 537"/>
              <a:gd name="T4" fmla="*/ 335 w 536"/>
              <a:gd name="T5" fmla="*/ 167 h 537"/>
              <a:gd name="T6" fmla="*/ 335 w 536"/>
              <a:gd name="T7" fmla="*/ 67 h 537"/>
              <a:gd name="T8" fmla="*/ 468 w 536"/>
              <a:gd name="T9" fmla="*/ 33 h 537"/>
              <a:gd name="T10" fmla="*/ 502 w 536"/>
              <a:gd name="T11" fmla="*/ 67 h 537"/>
              <a:gd name="T12" fmla="*/ 485 w 536"/>
              <a:gd name="T13" fmla="*/ 0 h 537"/>
              <a:gd name="T14" fmla="*/ 351 w 536"/>
              <a:gd name="T15" fmla="*/ 0 h 537"/>
              <a:gd name="T16" fmla="*/ 301 w 536"/>
              <a:gd name="T17" fmla="*/ 184 h 537"/>
              <a:gd name="T18" fmla="*/ 351 w 536"/>
              <a:gd name="T19" fmla="*/ 234 h 537"/>
              <a:gd name="T20" fmla="*/ 535 w 536"/>
              <a:gd name="T21" fmla="*/ 184 h 537"/>
              <a:gd name="T22" fmla="*/ 535 w 536"/>
              <a:gd name="T23" fmla="*/ 50 h 537"/>
              <a:gd name="T24" fmla="*/ 502 w 536"/>
              <a:gd name="T25" fmla="*/ 468 h 537"/>
              <a:gd name="T26" fmla="*/ 468 w 536"/>
              <a:gd name="T27" fmla="*/ 502 h 537"/>
              <a:gd name="T28" fmla="*/ 368 w 536"/>
              <a:gd name="T29" fmla="*/ 502 h 537"/>
              <a:gd name="T30" fmla="*/ 335 w 536"/>
              <a:gd name="T31" fmla="*/ 368 h 537"/>
              <a:gd name="T32" fmla="*/ 368 w 536"/>
              <a:gd name="T33" fmla="*/ 334 h 537"/>
              <a:gd name="T34" fmla="*/ 502 w 536"/>
              <a:gd name="T35" fmla="*/ 368 h 537"/>
              <a:gd name="T36" fmla="*/ 485 w 536"/>
              <a:gd name="T37" fmla="*/ 301 h 537"/>
              <a:gd name="T38" fmla="*/ 351 w 536"/>
              <a:gd name="T39" fmla="*/ 301 h 537"/>
              <a:gd name="T40" fmla="*/ 301 w 536"/>
              <a:gd name="T41" fmla="*/ 351 h 537"/>
              <a:gd name="T42" fmla="*/ 351 w 536"/>
              <a:gd name="T43" fmla="*/ 536 h 537"/>
              <a:gd name="T44" fmla="*/ 485 w 536"/>
              <a:gd name="T45" fmla="*/ 536 h 537"/>
              <a:gd name="T46" fmla="*/ 535 w 536"/>
              <a:gd name="T47" fmla="*/ 351 h 537"/>
              <a:gd name="T48" fmla="*/ 200 w 536"/>
              <a:gd name="T49" fmla="*/ 468 h 537"/>
              <a:gd name="T50" fmla="*/ 200 w 536"/>
              <a:gd name="T51" fmla="*/ 468 h 537"/>
              <a:gd name="T52" fmla="*/ 67 w 536"/>
              <a:gd name="T53" fmla="*/ 502 h 537"/>
              <a:gd name="T54" fmla="*/ 33 w 536"/>
              <a:gd name="T55" fmla="*/ 468 h 537"/>
              <a:gd name="T56" fmla="*/ 67 w 536"/>
              <a:gd name="T57" fmla="*/ 334 h 537"/>
              <a:gd name="T58" fmla="*/ 167 w 536"/>
              <a:gd name="T59" fmla="*/ 334 h 537"/>
              <a:gd name="T60" fmla="*/ 200 w 536"/>
              <a:gd name="T61" fmla="*/ 468 h 537"/>
              <a:gd name="T62" fmla="*/ 184 w 536"/>
              <a:gd name="T63" fmla="*/ 301 h 537"/>
              <a:gd name="T64" fmla="*/ 0 w 536"/>
              <a:gd name="T65" fmla="*/ 351 h 537"/>
              <a:gd name="T66" fmla="*/ 0 w 536"/>
              <a:gd name="T67" fmla="*/ 485 h 537"/>
              <a:gd name="T68" fmla="*/ 184 w 536"/>
              <a:gd name="T69" fmla="*/ 536 h 537"/>
              <a:gd name="T70" fmla="*/ 234 w 536"/>
              <a:gd name="T71" fmla="*/ 485 h 537"/>
              <a:gd name="T72" fmla="*/ 184 w 536"/>
              <a:gd name="T73" fmla="*/ 301 h 537"/>
              <a:gd name="T74" fmla="*/ 200 w 536"/>
              <a:gd name="T75" fmla="*/ 167 h 537"/>
              <a:gd name="T76" fmla="*/ 167 w 536"/>
              <a:gd name="T77" fmla="*/ 201 h 537"/>
              <a:gd name="T78" fmla="*/ 33 w 536"/>
              <a:gd name="T79" fmla="*/ 167 h 537"/>
              <a:gd name="T80" fmla="*/ 33 w 536"/>
              <a:gd name="T81" fmla="*/ 67 h 537"/>
              <a:gd name="T82" fmla="*/ 167 w 536"/>
              <a:gd name="T83" fmla="*/ 33 h 537"/>
              <a:gd name="T84" fmla="*/ 200 w 536"/>
              <a:gd name="T85" fmla="*/ 67 h 537"/>
              <a:gd name="T86" fmla="*/ 184 w 536"/>
              <a:gd name="T87" fmla="*/ 0 h 537"/>
              <a:gd name="T88" fmla="*/ 50 w 536"/>
              <a:gd name="T89" fmla="*/ 0 h 537"/>
              <a:gd name="T90" fmla="*/ 0 w 536"/>
              <a:gd name="T91" fmla="*/ 184 h 537"/>
              <a:gd name="T92" fmla="*/ 50 w 536"/>
              <a:gd name="T93" fmla="*/ 234 h 537"/>
              <a:gd name="T94" fmla="*/ 234 w 536"/>
              <a:gd name="T95" fmla="*/ 184 h 537"/>
              <a:gd name="T96" fmla="*/ 234 w 536"/>
              <a:gd name="T97" fmla="*/ 5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36" h="537">
                <a:moveTo>
                  <a:pt x="502" y="167"/>
                </a:moveTo>
                <a:lnTo>
                  <a:pt x="502" y="167"/>
                </a:lnTo>
                <a:lnTo>
                  <a:pt x="502" y="167"/>
                </a:lnTo>
                <a:lnTo>
                  <a:pt x="502" y="167"/>
                </a:lnTo>
                <a:cubicBezTo>
                  <a:pt x="502" y="186"/>
                  <a:pt x="487" y="201"/>
                  <a:pt x="468" y="201"/>
                </a:cubicBezTo>
                <a:lnTo>
                  <a:pt x="468" y="201"/>
                </a:lnTo>
                <a:lnTo>
                  <a:pt x="368" y="201"/>
                </a:lnTo>
                <a:lnTo>
                  <a:pt x="368" y="201"/>
                </a:lnTo>
                <a:cubicBezTo>
                  <a:pt x="349" y="201"/>
                  <a:pt x="335" y="186"/>
                  <a:pt x="335" y="167"/>
                </a:cubicBezTo>
                <a:lnTo>
                  <a:pt x="335" y="167"/>
                </a:lnTo>
                <a:lnTo>
                  <a:pt x="335" y="67"/>
                </a:lnTo>
                <a:lnTo>
                  <a:pt x="335" y="67"/>
                </a:lnTo>
                <a:cubicBezTo>
                  <a:pt x="335" y="48"/>
                  <a:pt x="349" y="33"/>
                  <a:pt x="368" y="33"/>
                </a:cubicBezTo>
                <a:lnTo>
                  <a:pt x="368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87" y="33"/>
                  <a:pt x="502" y="48"/>
                  <a:pt x="502" y="67"/>
                </a:cubicBezTo>
                <a:lnTo>
                  <a:pt x="502" y="67"/>
                </a:lnTo>
                <a:lnTo>
                  <a:pt x="502" y="167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351" y="0"/>
                </a:lnTo>
                <a:lnTo>
                  <a:pt x="351" y="0"/>
                </a:lnTo>
                <a:cubicBezTo>
                  <a:pt x="323" y="0"/>
                  <a:pt x="301" y="23"/>
                  <a:pt x="301" y="50"/>
                </a:cubicBezTo>
                <a:lnTo>
                  <a:pt x="301" y="50"/>
                </a:lnTo>
                <a:lnTo>
                  <a:pt x="301" y="184"/>
                </a:lnTo>
                <a:lnTo>
                  <a:pt x="301" y="184"/>
                </a:lnTo>
                <a:cubicBezTo>
                  <a:pt x="301" y="212"/>
                  <a:pt x="323" y="234"/>
                  <a:pt x="351" y="234"/>
                </a:cubicBezTo>
                <a:lnTo>
                  <a:pt x="351" y="234"/>
                </a:lnTo>
                <a:lnTo>
                  <a:pt x="485" y="234"/>
                </a:lnTo>
                <a:lnTo>
                  <a:pt x="485" y="234"/>
                </a:lnTo>
                <a:cubicBezTo>
                  <a:pt x="513" y="234"/>
                  <a:pt x="535" y="212"/>
                  <a:pt x="535" y="184"/>
                </a:cubicBezTo>
                <a:lnTo>
                  <a:pt x="535" y="184"/>
                </a:lnTo>
                <a:lnTo>
                  <a:pt x="535" y="50"/>
                </a:lnTo>
                <a:lnTo>
                  <a:pt x="535" y="50"/>
                </a:lnTo>
                <a:cubicBezTo>
                  <a:pt x="535" y="23"/>
                  <a:pt x="513" y="0"/>
                  <a:pt x="485" y="0"/>
                </a:cubicBezTo>
                <a:close/>
                <a:moveTo>
                  <a:pt x="502" y="468"/>
                </a:moveTo>
                <a:lnTo>
                  <a:pt x="502" y="468"/>
                </a:lnTo>
                <a:lnTo>
                  <a:pt x="502" y="468"/>
                </a:lnTo>
                <a:lnTo>
                  <a:pt x="502" y="468"/>
                </a:lnTo>
                <a:cubicBezTo>
                  <a:pt x="502" y="487"/>
                  <a:pt x="487" y="502"/>
                  <a:pt x="468" y="502"/>
                </a:cubicBezTo>
                <a:lnTo>
                  <a:pt x="468" y="502"/>
                </a:lnTo>
                <a:lnTo>
                  <a:pt x="368" y="502"/>
                </a:lnTo>
                <a:lnTo>
                  <a:pt x="368" y="502"/>
                </a:lnTo>
                <a:cubicBezTo>
                  <a:pt x="349" y="502"/>
                  <a:pt x="335" y="487"/>
                  <a:pt x="335" y="468"/>
                </a:cubicBezTo>
                <a:lnTo>
                  <a:pt x="335" y="468"/>
                </a:lnTo>
                <a:lnTo>
                  <a:pt x="335" y="368"/>
                </a:lnTo>
                <a:lnTo>
                  <a:pt x="335" y="368"/>
                </a:lnTo>
                <a:cubicBezTo>
                  <a:pt x="335" y="349"/>
                  <a:pt x="349" y="334"/>
                  <a:pt x="368" y="334"/>
                </a:cubicBezTo>
                <a:lnTo>
                  <a:pt x="368" y="334"/>
                </a:lnTo>
                <a:lnTo>
                  <a:pt x="468" y="334"/>
                </a:lnTo>
                <a:lnTo>
                  <a:pt x="468" y="334"/>
                </a:lnTo>
                <a:cubicBezTo>
                  <a:pt x="487" y="334"/>
                  <a:pt x="502" y="349"/>
                  <a:pt x="502" y="368"/>
                </a:cubicBezTo>
                <a:lnTo>
                  <a:pt x="502" y="368"/>
                </a:lnTo>
                <a:lnTo>
                  <a:pt x="502" y="468"/>
                </a:lnTo>
                <a:close/>
                <a:moveTo>
                  <a:pt x="485" y="301"/>
                </a:moveTo>
                <a:lnTo>
                  <a:pt x="485" y="301"/>
                </a:lnTo>
                <a:lnTo>
                  <a:pt x="485" y="301"/>
                </a:lnTo>
                <a:lnTo>
                  <a:pt x="351" y="301"/>
                </a:lnTo>
                <a:lnTo>
                  <a:pt x="351" y="301"/>
                </a:lnTo>
                <a:cubicBezTo>
                  <a:pt x="323" y="301"/>
                  <a:pt x="301" y="324"/>
                  <a:pt x="301" y="351"/>
                </a:cubicBezTo>
                <a:lnTo>
                  <a:pt x="301" y="351"/>
                </a:lnTo>
                <a:lnTo>
                  <a:pt x="301" y="485"/>
                </a:lnTo>
                <a:lnTo>
                  <a:pt x="301" y="485"/>
                </a:lnTo>
                <a:cubicBezTo>
                  <a:pt x="301" y="513"/>
                  <a:pt x="323" y="536"/>
                  <a:pt x="351" y="536"/>
                </a:cubicBezTo>
                <a:lnTo>
                  <a:pt x="351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5" y="513"/>
                  <a:pt x="535" y="485"/>
                </a:cubicBezTo>
                <a:lnTo>
                  <a:pt x="535" y="485"/>
                </a:lnTo>
                <a:lnTo>
                  <a:pt x="535" y="351"/>
                </a:lnTo>
                <a:lnTo>
                  <a:pt x="535" y="351"/>
                </a:lnTo>
                <a:cubicBezTo>
                  <a:pt x="535" y="324"/>
                  <a:pt x="513" y="301"/>
                  <a:pt x="485" y="301"/>
                </a:cubicBezTo>
                <a:close/>
                <a:moveTo>
                  <a:pt x="200" y="468"/>
                </a:moveTo>
                <a:lnTo>
                  <a:pt x="200" y="468"/>
                </a:lnTo>
                <a:lnTo>
                  <a:pt x="200" y="468"/>
                </a:lnTo>
                <a:lnTo>
                  <a:pt x="200" y="468"/>
                </a:lnTo>
                <a:cubicBezTo>
                  <a:pt x="200" y="487"/>
                  <a:pt x="185" y="502"/>
                  <a:pt x="167" y="502"/>
                </a:cubicBezTo>
                <a:lnTo>
                  <a:pt x="167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3" y="487"/>
                  <a:pt x="33" y="468"/>
                </a:cubicBezTo>
                <a:lnTo>
                  <a:pt x="33" y="468"/>
                </a:lnTo>
                <a:lnTo>
                  <a:pt x="33" y="368"/>
                </a:lnTo>
                <a:lnTo>
                  <a:pt x="33" y="368"/>
                </a:lnTo>
                <a:cubicBezTo>
                  <a:pt x="33" y="349"/>
                  <a:pt x="48" y="334"/>
                  <a:pt x="67" y="334"/>
                </a:cubicBezTo>
                <a:lnTo>
                  <a:pt x="67" y="334"/>
                </a:lnTo>
                <a:lnTo>
                  <a:pt x="167" y="334"/>
                </a:lnTo>
                <a:lnTo>
                  <a:pt x="167" y="334"/>
                </a:lnTo>
                <a:cubicBezTo>
                  <a:pt x="185" y="334"/>
                  <a:pt x="200" y="349"/>
                  <a:pt x="200" y="368"/>
                </a:cubicBezTo>
                <a:lnTo>
                  <a:pt x="200" y="368"/>
                </a:lnTo>
                <a:lnTo>
                  <a:pt x="200" y="468"/>
                </a:lnTo>
                <a:close/>
                <a:moveTo>
                  <a:pt x="184" y="301"/>
                </a:moveTo>
                <a:lnTo>
                  <a:pt x="184" y="301"/>
                </a:lnTo>
                <a:lnTo>
                  <a:pt x="184" y="301"/>
                </a:lnTo>
                <a:lnTo>
                  <a:pt x="50" y="301"/>
                </a:lnTo>
                <a:lnTo>
                  <a:pt x="50" y="301"/>
                </a:lnTo>
                <a:cubicBezTo>
                  <a:pt x="22" y="301"/>
                  <a:pt x="0" y="324"/>
                  <a:pt x="0" y="351"/>
                </a:cubicBezTo>
                <a:lnTo>
                  <a:pt x="0" y="351"/>
                </a:lnTo>
                <a:lnTo>
                  <a:pt x="0" y="485"/>
                </a:lnTo>
                <a:lnTo>
                  <a:pt x="0" y="485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184" y="536"/>
                </a:lnTo>
                <a:lnTo>
                  <a:pt x="184" y="536"/>
                </a:lnTo>
                <a:cubicBezTo>
                  <a:pt x="212" y="536"/>
                  <a:pt x="234" y="513"/>
                  <a:pt x="234" y="485"/>
                </a:cubicBezTo>
                <a:lnTo>
                  <a:pt x="234" y="485"/>
                </a:lnTo>
                <a:lnTo>
                  <a:pt x="234" y="351"/>
                </a:lnTo>
                <a:lnTo>
                  <a:pt x="234" y="351"/>
                </a:lnTo>
                <a:cubicBezTo>
                  <a:pt x="234" y="324"/>
                  <a:pt x="212" y="301"/>
                  <a:pt x="184" y="301"/>
                </a:cubicBezTo>
                <a:close/>
                <a:moveTo>
                  <a:pt x="200" y="167"/>
                </a:moveTo>
                <a:lnTo>
                  <a:pt x="200" y="167"/>
                </a:lnTo>
                <a:lnTo>
                  <a:pt x="200" y="167"/>
                </a:lnTo>
                <a:lnTo>
                  <a:pt x="200" y="167"/>
                </a:lnTo>
                <a:cubicBezTo>
                  <a:pt x="200" y="186"/>
                  <a:pt x="185" y="201"/>
                  <a:pt x="167" y="201"/>
                </a:cubicBezTo>
                <a:lnTo>
                  <a:pt x="167" y="201"/>
                </a:lnTo>
                <a:lnTo>
                  <a:pt x="67" y="201"/>
                </a:lnTo>
                <a:lnTo>
                  <a:pt x="67" y="201"/>
                </a:lnTo>
                <a:cubicBezTo>
                  <a:pt x="48" y="201"/>
                  <a:pt x="33" y="186"/>
                  <a:pt x="33" y="167"/>
                </a:cubicBezTo>
                <a:lnTo>
                  <a:pt x="33" y="167"/>
                </a:lnTo>
                <a:lnTo>
                  <a:pt x="33" y="67"/>
                </a:lnTo>
                <a:lnTo>
                  <a:pt x="33" y="67"/>
                </a:lnTo>
                <a:cubicBezTo>
                  <a:pt x="33" y="48"/>
                  <a:pt x="48" y="33"/>
                  <a:pt x="67" y="33"/>
                </a:cubicBezTo>
                <a:lnTo>
                  <a:pt x="67" y="33"/>
                </a:lnTo>
                <a:lnTo>
                  <a:pt x="167" y="33"/>
                </a:lnTo>
                <a:lnTo>
                  <a:pt x="167" y="33"/>
                </a:lnTo>
                <a:cubicBezTo>
                  <a:pt x="185" y="33"/>
                  <a:pt x="200" y="48"/>
                  <a:pt x="200" y="67"/>
                </a:cubicBezTo>
                <a:lnTo>
                  <a:pt x="200" y="67"/>
                </a:lnTo>
                <a:lnTo>
                  <a:pt x="200" y="167"/>
                </a:lnTo>
                <a:close/>
                <a:moveTo>
                  <a:pt x="184" y="0"/>
                </a:moveTo>
                <a:lnTo>
                  <a:pt x="184" y="0"/>
                </a:lnTo>
                <a:lnTo>
                  <a:pt x="184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3"/>
                  <a:pt x="0" y="50"/>
                </a:cubicBezTo>
                <a:lnTo>
                  <a:pt x="0" y="50"/>
                </a:lnTo>
                <a:lnTo>
                  <a:pt x="0" y="184"/>
                </a:lnTo>
                <a:lnTo>
                  <a:pt x="0" y="184"/>
                </a:lnTo>
                <a:cubicBezTo>
                  <a:pt x="0" y="212"/>
                  <a:pt x="22" y="234"/>
                  <a:pt x="50" y="234"/>
                </a:cubicBezTo>
                <a:lnTo>
                  <a:pt x="50" y="234"/>
                </a:lnTo>
                <a:lnTo>
                  <a:pt x="184" y="234"/>
                </a:lnTo>
                <a:lnTo>
                  <a:pt x="184" y="234"/>
                </a:lnTo>
                <a:cubicBezTo>
                  <a:pt x="212" y="234"/>
                  <a:pt x="234" y="212"/>
                  <a:pt x="234" y="184"/>
                </a:cubicBezTo>
                <a:lnTo>
                  <a:pt x="234" y="184"/>
                </a:lnTo>
                <a:lnTo>
                  <a:pt x="234" y="50"/>
                </a:lnTo>
                <a:lnTo>
                  <a:pt x="234" y="50"/>
                </a:lnTo>
                <a:cubicBezTo>
                  <a:pt x="234" y="23"/>
                  <a:pt x="212" y="0"/>
                  <a:pt x="18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8572102" y="4516419"/>
            <a:ext cx="193675" cy="193675"/>
          </a:xfrm>
          <a:custGeom>
            <a:avLst/>
            <a:gdLst>
              <a:gd name="T0" fmla="*/ 450 w 536"/>
              <a:gd name="T1" fmla="*/ 469 h 536"/>
              <a:gd name="T2" fmla="*/ 450 w 536"/>
              <a:gd name="T3" fmla="*/ 469 h 536"/>
              <a:gd name="T4" fmla="*/ 417 w 536"/>
              <a:gd name="T5" fmla="*/ 502 h 536"/>
              <a:gd name="T6" fmla="*/ 350 w 536"/>
              <a:gd name="T7" fmla="*/ 368 h 536"/>
              <a:gd name="T8" fmla="*/ 317 w 536"/>
              <a:gd name="T9" fmla="*/ 335 h 536"/>
              <a:gd name="T10" fmla="*/ 218 w 536"/>
              <a:gd name="T11" fmla="*/ 335 h 536"/>
              <a:gd name="T12" fmla="*/ 185 w 536"/>
              <a:gd name="T13" fmla="*/ 368 h 536"/>
              <a:gd name="T14" fmla="*/ 185 w 536"/>
              <a:gd name="T15" fmla="*/ 502 h 536"/>
              <a:gd name="T16" fmla="*/ 119 w 536"/>
              <a:gd name="T17" fmla="*/ 502 h 536"/>
              <a:gd name="T18" fmla="*/ 85 w 536"/>
              <a:gd name="T19" fmla="*/ 469 h 536"/>
              <a:gd name="T20" fmla="*/ 268 w 536"/>
              <a:gd name="T21" fmla="*/ 36 h 536"/>
              <a:gd name="T22" fmla="*/ 450 w 536"/>
              <a:gd name="T23" fmla="*/ 469 h 536"/>
              <a:gd name="T24" fmla="*/ 317 w 536"/>
              <a:gd name="T25" fmla="*/ 502 h 536"/>
              <a:gd name="T26" fmla="*/ 218 w 536"/>
              <a:gd name="T27" fmla="*/ 502 h 536"/>
              <a:gd name="T28" fmla="*/ 218 w 536"/>
              <a:gd name="T29" fmla="*/ 385 h 536"/>
              <a:gd name="T30" fmla="*/ 234 w 536"/>
              <a:gd name="T31" fmla="*/ 368 h 536"/>
              <a:gd name="T32" fmla="*/ 301 w 536"/>
              <a:gd name="T33" fmla="*/ 368 h 536"/>
              <a:gd name="T34" fmla="*/ 317 w 536"/>
              <a:gd name="T35" fmla="*/ 385 h 536"/>
              <a:gd name="T36" fmla="*/ 525 w 536"/>
              <a:gd name="T37" fmla="*/ 136 h 536"/>
              <a:gd name="T38" fmla="*/ 525 w 536"/>
              <a:gd name="T39" fmla="*/ 136 h 536"/>
              <a:gd name="T40" fmla="*/ 276 w 536"/>
              <a:gd name="T41" fmla="*/ 2 h 536"/>
              <a:gd name="T42" fmla="*/ 271 w 536"/>
              <a:gd name="T43" fmla="*/ 1 h 536"/>
              <a:gd name="T44" fmla="*/ 264 w 536"/>
              <a:gd name="T45" fmla="*/ 1 h 536"/>
              <a:gd name="T46" fmla="*/ 259 w 536"/>
              <a:gd name="T47" fmla="*/ 2 h 536"/>
              <a:gd name="T48" fmla="*/ 10 w 536"/>
              <a:gd name="T49" fmla="*/ 136 h 536"/>
              <a:gd name="T50" fmla="*/ 5 w 536"/>
              <a:gd name="T51" fmla="*/ 159 h 536"/>
              <a:gd name="T52" fmla="*/ 28 w 536"/>
              <a:gd name="T53" fmla="*/ 165 h 536"/>
              <a:gd name="T54" fmla="*/ 50 w 536"/>
              <a:gd name="T55" fmla="*/ 485 h 536"/>
              <a:gd name="T56" fmla="*/ 102 w 536"/>
              <a:gd name="T57" fmla="*/ 535 h 536"/>
              <a:gd name="T58" fmla="*/ 433 w 536"/>
              <a:gd name="T59" fmla="*/ 535 h 536"/>
              <a:gd name="T60" fmla="*/ 483 w 536"/>
              <a:gd name="T61" fmla="*/ 486 h 536"/>
              <a:gd name="T62" fmla="*/ 483 w 536"/>
              <a:gd name="T63" fmla="*/ 152 h 536"/>
              <a:gd name="T64" fmla="*/ 508 w 536"/>
              <a:gd name="T65" fmla="*/ 165 h 536"/>
              <a:gd name="T66" fmla="*/ 525 w 536"/>
              <a:gd name="T67" fmla="*/ 136 h 536"/>
              <a:gd name="T68" fmla="*/ 301 w 536"/>
              <a:gd name="T69" fmla="*/ 201 h 536"/>
              <a:gd name="T70" fmla="*/ 301 w 536"/>
              <a:gd name="T71" fmla="*/ 201 h 536"/>
              <a:gd name="T72" fmla="*/ 234 w 536"/>
              <a:gd name="T73" fmla="*/ 201 h 536"/>
              <a:gd name="T74" fmla="*/ 301 w 536"/>
              <a:gd name="T75" fmla="*/ 201 h 536"/>
              <a:gd name="T76" fmla="*/ 201 w 536"/>
              <a:gd name="T77" fmla="*/ 201 h 536"/>
              <a:gd name="T78" fmla="*/ 201 w 536"/>
              <a:gd name="T79" fmla="*/ 201 h 536"/>
              <a:gd name="T80" fmla="*/ 334 w 536"/>
              <a:gd name="T81" fmla="*/ 201 h 536"/>
              <a:gd name="T82" fmla="*/ 201 w 536"/>
              <a:gd name="T83" fmla="*/ 201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6" h="536">
                <a:moveTo>
                  <a:pt x="450" y="469"/>
                </a:moveTo>
                <a:lnTo>
                  <a:pt x="450" y="469"/>
                </a:lnTo>
                <a:lnTo>
                  <a:pt x="450" y="469"/>
                </a:lnTo>
                <a:lnTo>
                  <a:pt x="450" y="469"/>
                </a:lnTo>
                <a:cubicBezTo>
                  <a:pt x="450" y="487"/>
                  <a:pt x="436" y="502"/>
                  <a:pt x="417" y="502"/>
                </a:cubicBezTo>
                <a:lnTo>
                  <a:pt x="417" y="502"/>
                </a:lnTo>
                <a:lnTo>
                  <a:pt x="350" y="502"/>
                </a:lnTo>
                <a:lnTo>
                  <a:pt x="350" y="368"/>
                </a:lnTo>
                <a:lnTo>
                  <a:pt x="350" y="368"/>
                </a:lnTo>
                <a:cubicBezTo>
                  <a:pt x="350" y="350"/>
                  <a:pt x="335" y="335"/>
                  <a:pt x="317" y="335"/>
                </a:cubicBezTo>
                <a:lnTo>
                  <a:pt x="317" y="335"/>
                </a:lnTo>
                <a:lnTo>
                  <a:pt x="218" y="335"/>
                </a:lnTo>
                <a:lnTo>
                  <a:pt x="218" y="335"/>
                </a:lnTo>
                <a:cubicBezTo>
                  <a:pt x="200" y="335"/>
                  <a:pt x="185" y="350"/>
                  <a:pt x="185" y="368"/>
                </a:cubicBezTo>
                <a:lnTo>
                  <a:pt x="185" y="368"/>
                </a:lnTo>
                <a:lnTo>
                  <a:pt x="185" y="502"/>
                </a:lnTo>
                <a:lnTo>
                  <a:pt x="119" y="502"/>
                </a:lnTo>
                <a:lnTo>
                  <a:pt x="119" y="502"/>
                </a:lnTo>
                <a:cubicBezTo>
                  <a:pt x="100" y="502"/>
                  <a:pt x="85" y="487"/>
                  <a:pt x="85" y="469"/>
                </a:cubicBezTo>
                <a:lnTo>
                  <a:pt x="85" y="469"/>
                </a:lnTo>
                <a:lnTo>
                  <a:pt x="85" y="134"/>
                </a:lnTo>
                <a:lnTo>
                  <a:pt x="268" y="36"/>
                </a:lnTo>
                <a:lnTo>
                  <a:pt x="450" y="134"/>
                </a:lnTo>
                <a:lnTo>
                  <a:pt x="450" y="469"/>
                </a:lnTo>
                <a:close/>
                <a:moveTo>
                  <a:pt x="317" y="502"/>
                </a:moveTo>
                <a:lnTo>
                  <a:pt x="317" y="502"/>
                </a:lnTo>
                <a:lnTo>
                  <a:pt x="317" y="502"/>
                </a:lnTo>
                <a:lnTo>
                  <a:pt x="218" y="502"/>
                </a:lnTo>
                <a:lnTo>
                  <a:pt x="218" y="385"/>
                </a:lnTo>
                <a:lnTo>
                  <a:pt x="218" y="385"/>
                </a:lnTo>
                <a:cubicBezTo>
                  <a:pt x="218" y="376"/>
                  <a:pt x="226" y="368"/>
                  <a:pt x="234" y="368"/>
                </a:cubicBezTo>
                <a:lnTo>
                  <a:pt x="234" y="368"/>
                </a:lnTo>
                <a:lnTo>
                  <a:pt x="301" y="368"/>
                </a:lnTo>
                <a:lnTo>
                  <a:pt x="301" y="368"/>
                </a:lnTo>
                <a:cubicBezTo>
                  <a:pt x="310" y="368"/>
                  <a:pt x="317" y="376"/>
                  <a:pt x="317" y="385"/>
                </a:cubicBezTo>
                <a:lnTo>
                  <a:pt x="317" y="385"/>
                </a:lnTo>
                <a:lnTo>
                  <a:pt x="317" y="502"/>
                </a:lnTo>
                <a:close/>
                <a:moveTo>
                  <a:pt x="525" y="136"/>
                </a:moveTo>
                <a:lnTo>
                  <a:pt x="525" y="136"/>
                </a:lnTo>
                <a:lnTo>
                  <a:pt x="525" y="136"/>
                </a:lnTo>
                <a:lnTo>
                  <a:pt x="276" y="2"/>
                </a:lnTo>
                <a:lnTo>
                  <a:pt x="276" y="2"/>
                </a:lnTo>
                <a:cubicBezTo>
                  <a:pt x="276" y="2"/>
                  <a:pt x="274" y="1"/>
                  <a:pt x="273" y="1"/>
                </a:cubicBezTo>
                <a:cubicBezTo>
                  <a:pt x="273" y="1"/>
                  <a:pt x="272" y="1"/>
                  <a:pt x="271" y="1"/>
                </a:cubicBezTo>
                <a:cubicBezTo>
                  <a:pt x="270" y="0"/>
                  <a:pt x="269" y="0"/>
                  <a:pt x="268" y="0"/>
                </a:cubicBezTo>
                <a:cubicBezTo>
                  <a:pt x="267" y="0"/>
                  <a:pt x="265" y="0"/>
                  <a:pt x="264" y="1"/>
                </a:cubicBezTo>
                <a:lnTo>
                  <a:pt x="262" y="1"/>
                </a:lnTo>
                <a:cubicBezTo>
                  <a:pt x="261" y="1"/>
                  <a:pt x="260" y="2"/>
                  <a:pt x="259" y="2"/>
                </a:cubicBezTo>
                <a:lnTo>
                  <a:pt x="259" y="2"/>
                </a:lnTo>
                <a:lnTo>
                  <a:pt x="10" y="136"/>
                </a:lnTo>
                <a:lnTo>
                  <a:pt x="10" y="136"/>
                </a:lnTo>
                <a:cubicBezTo>
                  <a:pt x="2" y="141"/>
                  <a:pt x="0" y="151"/>
                  <a:pt x="5" y="159"/>
                </a:cubicBezTo>
                <a:cubicBezTo>
                  <a:pt x="9" y="167"/>
                  <a:pt x="19" y="170"/>
                  <a:pt x="28" y="165"/>
                </a:cubicBezTo>
                <a:lnTo>
                  <a:pt x="28" y="165"/>
                </a:lnTo>
                <a:lnTo>
                  <a:pt x="50" y="153"/>
                </a:lnTo>
                <a:lnTo>
                  <a:pt x="50" y="485"/>
                </a:lnTo>
                <a:lnTo>
                  <a:pt x="50" y="485"/>
                </a:lnTo>
                <a:cubicBezTo>
                  <a:pt x="52" y="513"/>
                  <a:pt x="74" y="535"/>
                  <a:pt x="102" y="535"/>
                </a:cubicBezTo>
                <a:lnTo>
                  <a:pt x="102" y="535"/>
                </a:lnTo>
                <a:lnTo>
                  <a:pt x="433" y="535"/>
                </a:lnTo>
                <a:lnTo>
                  <a:pt x="433" y="535"/>
                </a:lnTo>
                <a:cubicBezTo>
                  <a:pt x="461" y="535"/>
                  <a:pt x="483" y="513"/>
                  <a:pt x="483" y="486"/>
                </a:cubicBezTo>
                <a:lnTo>
                  <a:pt x="483" y="486"/>
                </a:lnTo>
                <a:lnTo>
                  <a:pt x="483" y="152"/>
                </a:lnTo>
                <a:lnTo>
                  <a:pt x="508" y="165"/>
                </a:lnTo>
                <a:lnTo>
                  <a:pt x="508" y="165"/>
                </a:lnTo>
                <a:cubicBezTo>
                  <a:pt x="516" y="170"/>
                  <a:pt x="526" y="167"/>
                  <a:pt x="531" y="159"/>
                </a:cubicBezTo>
                <a:cubicBezTo>
                  <a:pt x="535" y="151"/>
                  <a:pt x="533" y="141"/>
                  <a:pt x="525" y="136"/>
                </a:cubicBezTo>
                <a:close/>
                <a:moveTo>
                  <a:pt x="301" y="201"/>
                </a:moveTo>
                <a:lnTo>
                  <a:pt x="301" y="201"/>
                </a:lnTo>
                <a:lnTo>
                  <a:pt x="301" y="201"/>
                </a:lnTo>
                <a:lnTo>
                  <a:pt x="301" y="201"/>
                </a:lnTo>
                <a:cubicBezTo>
                  <a:pt x="301" y="219"/>
                  <a:pt x="286" y="234"/>
                  <a:pt x="268" y="234"/>
                </a:cubicBezTo>
                <a:cubicBezTo>
                  <a:pt x="250" y="234"/>
                  <a:pt x="234" y="219"/>
                  <a:pt x="234" y="201"/>
                </a:cubicBezTo>
                <a:cubicBezTo>
                  <a:pt x="234" y="182"/>
                  <a:pt x="250" y="167"/>
                  <a:pt x="268" y="167"/>
                </a:cubicBezTo>
                <a:cubicBezTo>
                  <a:pt x="286" y="167"/>
                  <a:pt x="301" y="182"/>
                  <a:pt x="301" y="201"/>
                </a:cubicBezTo>
                <a:close/>
                <a:moveTo>
                  <a:pt x="201" y="201"/>
                </a:moveTo>
                <a:lnTo>
                  <a:pt x="201" y="201"/>
                </a:lnTo>
                <a:lnTo>
                  <a:pt x="201" y="201"/>
                </a:lnTo>
                <a:lnTo>
                  <a:pt x="201" y="201"/>
                </a:lnTo>
                <a:cubicBezTo>
                  <a:pt x="201" y="238"/>
                  <a:pt x="231" y="268"/>
                  <a:pt x="268" y="268"/>
                </a:cubicBezTo>
                <a:cubicBezTo>
                  <a:pt x="305" y="268"/>
                  <a:pt x="334" y="238"/>
                  <a:pt x="334" y="201"/>
                </a:cubicBezTo>
                <a:cubicBezTo>
                  <a:pt x="334" y="164"/>
                  <a:pt x="305" y="134"/>
                  <a:pt x="268" y="134"/>
                </a:cubicBezTo>
                <a:cubicBezTo>
                  <a:pt x="231" y="134"/>
                  <a:pt x="201" y="164"/>
                  <a:pt x="201" y="2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8059339" y="4516419"/>
            <a:ext cx="144463" cy="193675"/>
          </a:xfrm>
          <a:custGeom>
            <a:avLst/>
            <a:gdLst>
              <a:gd name="T0" fmla="*/ 368 w 403"/>
              <a:gd name="T1" fmla="*/ 469 h 536"/>
              <a:gd name="T2" fmla="*/ 368 w 403"/>
              <a:gd name="T3" fmla="*/ 469 h 536"/>
              <a:gd name="T4" fmla="*/ 334 w 403"/>
              <a:gd name="T5" fmla="*/ 502 h 536"/>
              <a:gd name="T6" fmla="*/ 67 w 403"/>
              <a:gd name="T7" fmla="*/ 502 h 536"/>
              <a:gd name="T8" fmla="*/ 33 w 403"/>
              <a:gd name="T9" fmla="*/ 469 h 536"/>
              <a:gd name="T10" fmla="*/ 33 w 403"/>
              <a:gd name="T11" fmla="*/ 67 h 536"/>
              <a:gd name="T12" fmla="*/ 67 w 403"/>
              <a:gd name="T13" fmla="*/ 34 h 536"/>
              <a:gd name="T14" fmla="*/ 334 w 403"/>
              <a:gd name="T15" fmla="*/ 34 h 536"/>
              <a:gd name="T16" fmla="*/ 368 w 403"/>
              <a:gd name="T17" fmla="*/ 67 h 536"/>
              <a:gd name="T18" fmla="*/ 351 w 403"/>
              <a:gd name="T19" fmla="*/ 0 h 536"/>
              <a:gd name="T20" fmla="*/ 351 w 403"/>
              <a:gd name="T21" fmla="*/ 0 h 536"/>
              <a:gd name="T22" fmla="*/ 50 w 403"/>
              <a:gd name="T23" fmla="*/ 0 h 536"/>
              <a:gd name="T24" fmla="*/ 0 w 403"/>
              <a:gd name="T25" fmla="*/ 50 h 536"/>
              <a:gd name="T26" fmla="*/ 0 w 403"/>
              <a:gd name="T27" fmla="*/ 486 h 536"/>
              <a:gd name="T28" fmla="*/ 50 w 403"/>
              <a:gd name="T29" fmla="*/ 535 h 536"/>
              <a:gd name="T30" fmla="*/ 351 w 403"/>
              <a:gd name="T31" fmla="*/ 535 h 536"/>
              <a:gd name="T32" fmla="*/ 402 w 403"/>
              <a:gd name="T33" fmla="*/ 486 h 536"/>
              <a:gd name="T34" fmla="*/ 402 w 403"/>
              <a:gd name="T35" fmla="*/ 50 h 536"/>
              <a:gd name="T36" fmla="*/ 200 w 403"/>
              <a:gd name="T37" fmla="*/ 419 h 536"/>
              <a:gd name="T38" fmla="*/ 200 w 403"/>
              <a:gd name="T39" fmla="*/ 419 h 536"/>
              <a:gd name="T40" fmla="*/ 134 w 403"/>
              <a:gd name="T41" fmla="*/ 352 h 536"/>
              <a:gd name="T42" fmla="*/ 267 w 403"/>
              <a:gd name="T43" fmla="*/ 352 h 536"/>
              <a:gd name="T44" fmla="*/ 200 w 403"/>
              <a:gd name="T45" fmla="*/ 251 h 536"/>
              <a:gd name="T46" fmla="*/ 200 w 403"/>
              <a:gd name="T47" fmla="*/ 251 h 536"/>
              <a:gd name="T48" fmla="*/ 101 w 403"/>
              <a:gd name="T49" fmla="*/ 352 h 536"/>
              <a:gd name="T50" fmla="*/ 301 w 403"/>
              <a:gd name="T51" fmla="*/ 352 h 536"/>
              <a:gd name="T52" fmla="*/ 200 w 403"/>
              <a:gd name="T53" fmla="*/ 318 h 536"/>
              <a:gd name="T54" fmla="*/ 200 w 403"/>
              <a:gd name="T55" fmla="*/ 318 h 536"/>
              <a:gd name="T56" fmla="*/ 167 w 403"/>
              <a:gd name="T57" fmla="*/ 352 h 536"/>
              <a:gd name="T58" fmla="*/ 234 w 403"/>
              <a:gd name="T59" fmla="*/ 352 h 536"/>
              <a:gd name="T60" fmla="*/ 200 w 403"/>
              <a:gd name="T61" fmla="*/ 117 h 536"/>
              <a:gd name="T62" fmla="*/ 200 w 403"/>
              <a:gd name="T63" fmla="*/ 117 h 536"/>
              <a:gd name="T64" fmla="*/ 234 w 403"/>
              <a:gd name="T65" fmla="*/ 150 h 536"/>
              <a:gd name="T66" fmla="*/ 167 w 403"/>
              <a:gd name="T67" fmla="*/ 150 h 536"/>
              <a:gd name="T68" fmla="*/ 200 w 403"/>
              <a:gd name="T69" fmla="*/ 217 h 536"/>
              <a:gd name="T70" fmla="*/ 200 w 403"/>
              <a:gd name="T71" fmla="*/ 217 h 536"/>
              <a:gd name="T72" fmla="*/ 267 w 403"/>
              <a:gd name="T73" fmla="*/ 150 h 536"/>
              <a:gd name="T74" fmla="*/ 134 w 403"/>
              <a:gd name="T75" fmla="*/ 15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3" h="536">
                <a:moveTo>
                  <a:pt x="368" y="469"/>
                </a:moveTo>
                <a:lnTo>
                  <a:pt x="368" y="469"/>
                </a:lnTo>
                <a:lnTo>
                  <a:pt x="368" y="469"/>
                </a:lnTo>
                <a:lnTo>
                  <a:pt x="368" y="469"/>
                </a:lnTo>
                <a:cubicBezTo>
                  <a:pt x="368" y="487"/>
                  <a:pt x="353" y="502"/>
                  <a:pt x="334" y="502"/>
                </a:cubicBezTo>
                <a:lnTo>
                  <a:pt x="334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3" y="487"/>
                  <a:pt x="33" y="469"/>
                </a:cubicBezTo>
                <a:lnTo>
                  <a:pt x="33" y="469"/>
                </a:lnTo>
                <a:lnTo>
                  <a:pt x="33" y="67"/>
                </a:lnTo>
                <a:lnTo>
                  <a:pt x="33" y="67"/>
                </a:lnTo>
                <a:cubicBezTo>
                  <a:pt x="33" y="48"/>
                  <a:pt x="48" y="34"/>
                  <a:pt x="67" y="34"/>
                </a:cubicBezTo>
                <a:lnTo>
                  <a:pt x="67" y="34"/>
                </a:lnTo>
                <a:lnTo>
                  <a:pt x="334" y="34"/>
                </a:lnTo>
                <a:lnTo>
                  <a:pt x="334" y="34"/>
                </a:lnTo>
                <a:cubicBezTo>
                  <a:pt x="353" y="34"/>
                  <a:pt x="368" y="48"/>
                  <a:pt x="368" y="67"/>
                </a:cubicBezTo>
                <a:lnTo>
                  <a:pt x="368" y="67"/>
                </a:lnTo>
                <a:lnTo>
                  <a:pt x="368" y="469"/>
                </a:lnTo>
                <a:close/>
                <a:moveTo>
                  <a:pt x="351" y="0"/>
                </a:moveTo>
                <a:lnTo>
                  <a:pt x="351" y="0"/>
                </a:lnTo>
                <a:lnTo>
                  <a:pt x="351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2"/>
                  <a:pt x="0" y="50"/>
                </a:cubicBezTo>
                <a:lnTo>
                  <a:pt x="0" y="50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5"/>
                  <a:pt x="50" y="535"/>
                </a:cubicBezTo>
                <a:lnTo>
                  <a:pt x="50" y="535"/>
                </a:lnTo>
                <a:lnTo>
                  <a:pt x="351" y="535"/>
                </a:lnTo>
                <a:lnTo>
                  <a:pt x="351" y="535"/>
                </a:lnTo>
                <a:cubicBezTo>
                  <a:pt x="379" y="535"/>
                  <a:pt x="402" y="513"/>
                  <a:pt x="402" y="486"/>
                </a:cubicBezTo>
                <a:lnTo>
                  <a:pt x="402" y="486"/>
                </a:lnTo>
                <a:lnTo>
                  <a:pt x="402" y="50"/>
                </a:lnTo>
                <a:lnTo>
                  <a:pt x="402" y="50"/>
                </a:lnTo>
                <a:cubicBezTo>
                  <a:pt x="402" y="22"/>
                  <a:pt x="379" y="0"/>
                  <a:pt x="351" y="0"/>
                </a:cubicBezTo>
                <a:close/>
                <a:moveTo>
                  <a:pt x="200" y="419"/>
                </a:moveTo>
                <a:lnTo>
                  <a:pt x="200" y="419"/>
                </a:lnTo>
                <a:lnTo>
                  <a:pt x="200" y="419"/>
                </a:lnTo>
                <a:lnTo>
                  <a:pt x="200" y="419"/>
                </a:lnTo>
                <a:cubicBezTo>
                  <a:pt x="164" y="419"/>
                  <a:pt x="134" y="388"/>
                  <a:pt x="134" y="352"/>
                </a:cubicBezTo>
                <a:cubicBezTo>
                  <a:pt x="134" y="315"/>
                  <a:pt x="164" y="285"/>
                  <a:pt x="200" y="285"/>
                </a:cubicBezTo>
                <a:cubicBezTo>
                  <a:pt x="238" y="285"/>
                  <a:pt x="267" y="315"/>
                  <a:pt x="267" y="352"/>
                </a:cubicBezTo>
                <a:cubicBezTo>
                  <a:pt x="267" y="388"/>
                  <a:pt x="238" y="419"/>
                  <a:pt x="200" y="419"/>
                </a:cubicBezTo>
                <a:close/>
                <a:moveTo>
                  <a:pt x="200" y="251"/>
                </a:moveTo>
                <a:lnTo>
                  <a:pt x="200" y="251"/>
                </a:lnTo>
                <a:lnTo>
                  <a:pt x="200" y="251"/>
                </a:lnTo>
                <a:lnTo>
                  <a:pt x="200" y="251"/>
                </a:lnTo>
                <a:cubicBezTo>
                  <a:pt x="145" y="251"/>
                  <a:pt x="101" y="296"/>
                  <a:pt x="101" y="352"/>
                </a:cubicBezTo>
                <a:cubicBezTo>
                  <a:pt x="101" y="407"/>
                  <a:pt x="145" y="452"/>
                  <a:pt x="200" y="452"/>
                </a:cubicBezTo>
                <a:cubicBezTo>
                  <a:pt x="256" y="452"/>
                  <a:pt x="301" y="407"/>
                  <a:pt x="301" y="352"/>
                </a:cubicBezTo>
                <a:cubicBezTo>
                  <a:pt x="301" y="296"/>
                  <a:pt x="256" y="251"/>
                  <a:pt x="200" y="251"/>
                </a:cubicBezTo>
                <a:close/>
                <a:moveTo>
                  <a:pt x="200" y="318"/>
                </a:moveTo>
                <a:lnTo>
                  <a:pt x="200" y="318"/>
                </a:lnTo>
                <a:lnTo>
                  <a:pt x="200" y="318"/>
                </a:lnTo>
                <a:lnTo>
                  <a:pt x="200" y="318"/>
                </a:lnTo>
                <a:cubicBezTo>
                  <a:pt x="182" y="318"/>
                  <a:pt x="167" y="333"/>
                  <a:pt x="167" y="352"/>
                </a:cubicBezTo>
                <a:cubicBezTo>
                  <a:pt x="167" y="370"/>
                  <a:pt x="182" y="385"/>
                  <a:pt x="200" y="385"/>
                </a:cubicBezTo>
                <a:cubicBezTo>
                  <a:pt x="219" y="385"/>
                  <a:pt x="234" y="370"/>
                  <a:pt x="234" y="352"/>
                </a:cubicBezTo>
                <a:cubicBezTo>
                  <a:pt x="234" y="333"/>
                  <a:pt x="219" y="318"/>
                  <a:pt x="200" y="318"/>
                </a:cubicBezTo>
                <a:close/>
                <a:moveTo>
                  <a:pt x="200" y="117"/>
                </a:moveTo>
                <a:lnTo>
                  <a:pt x="200" y="117"/>
                </a:lnTo>
                <a:lnTo>
                  <a:pt x="200" y="117"/>
                </a:lnTo>
                <a:lnTo>
                  <a:pt x="200" y="117"/>
                </a:lnTo>
                <a:cubicBezTo>
                  <a:pt x="219" y="117"/>
                  <a:pt x="234" y="132"/>
                  <a:pt x="234" y="150"/>
                </a:cubicBezTo>
                <a:cubicBezTo>
                  <a:pt x="234" y="170"/>
                  <a:pt x="219" y="184"/>
                  <a:pt x="200" y="184"/>
                </a:cubicBezTo>
                <a:cubicBezTo>
                  <a:pt x="182" y="184"/>
                  <a:pt x="167" y="170"/>
                  <a:pt x="167" y="150"/>
                </a:cubicBezTo>
                <a:cubicBezTo>
                  <a:pt x="167" y="132"/>
                  <a:pt x="182" y="117"/>
                  <a:pt x="200" y="117"/>
                </a:cubicBezTo>
                <a:close/>
                <a:moveTo>
                  <a:pt x="200" y="217"/>
                </a:moveTo>
                <a:lnTo>
                  <a:pt x="200" y="217"/>
                </a:lnTo>
                <a:lnTo>
                  <a:pt x="200" y="217"/>
                </a:lnTo>
                <a:lnTo>
                  <a:pt x="200" y="217"/>
                </a:lnTo>
                <a:cubicBezTo>
                  <a:pt x="238" y="217"/>
                  <a:pt x="267" y="188"/>
                  <a:pt x="267" y="150"/>
                </a:cubicBezTo>
                <a:cubicBezTo>
                  <a:pt x="267" y="114"/>
                  <a:pt x="238" y="84"/>
                  <a:pt x="200" y="84"/>
                </a:cubicBezTo>
                <a:cubicBezTo>
                  <a:pt x="164" y="84"/>
                  <a:pt x="134" y="114"/>
                  <a:pt x="134" y="150"/>
                </a:cubicBezTo>
                <a:cubicBezTo>
                  <a:pt x="134" y="188"/>
                  <a:pt x="164" y="217"/>
                  <a:pt x="200" y="2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7498952" y="4516419"/>
            <a:ext cx="193675" cy="193675"/>
          </a:xfrm>
          <a:custGeom>
            <a:avLst/>
            <a:gdLst>
              <a:gd name="T0" fmla="*/ 466 w 536"/>
              <a:gd name="T1" fmla="*/ 248 h 536"/>
              <a:gd name="T2" fmla="*/ 466 w 536"/>
              <a:gd name="T3" fmla="*/ 248 h 536"/>
              <a:gd name="T4" fmla="*/ 466 w 536"/>
              <a:gd name="T5" fmla="*/ 248 h 536"/>
              <a:gd name="T6" fmla="*/ 382 w 536"/>
              <a:gd name="T7" fmla="*/ 331 h 536"/>
              <a:gd name="T8" fmla="*/ 382 w 536"/>
              <a:gd name="T9" fmla="*/ 331 h 536"/>
              <a:gd name="T10" fmla="*/ 351 w 536"/>
              <a:gd name="T11" fmla="*/ 335 h 536"/>
              <a:gd name="T12" fmla="*/ 201 w 536"/>
              <a:gd name="T13" fmla="*/ 184 h 536"/>
              <a:gd name="T14" fmla="*/ 204 w 536"/>
              <a:gd name="T15" fmla="*/ 154 h 536"/>
              <a:gd name="T16" fmla="*/ 204 w 536"/>
              <a:gd name="T17" fmla="*/ 154 h 536"/>
              <a:gd name="T18" fmla="*/ 288 w 536"/>
              <a:gd name="T19" fmla="*/ 70 h 536"/>
              <a:gd name="T20" fmla="*/ 288 w 536"/>
              <a:gd name="T21" fmla="*/ 70 h 536"/>
              <a:gd name="T22" fmla="*/ 376 w 536"/>
              <a:gd name="T23" fmla="*/ 34 h 536"/>
              <a:gd name="T24" fmla="*/ 502 w 536"/>
              <a:gd name="T25" fmla="*/ 159 h 536"/>
              <a:gd name="T26" fmla="*/ 466 w 536"/>
              <a:gd name="T27" fmla="*/ 248 h 536"/>
              <a:gd name="T28" fmla="*/ 248 w 536"/>
              <a:gd name="T29" fmla="*/ 465 h 536"/>
              <a:gd name="T30" fmla="*/ 248 w 536"/>
              <a:gd name="T31" fmla="*/ 465 h 536"/>
              <a:gd name="T32" fmla="*/ 248 w 536"/>
              <a:gd name="T33" fmla="*/ 465 h 536"/>
              <a:gd name="T34" fmla="*/ 248 w 536"/>
              <a:gd name="T35" fmla="*/ 465 h 536"/>
              <a:gd name="T36" fmla="*/ 159 w 536"/>
              <a:gd name="T37" fmla="*/ 502 h 536"/>
              <a:gd name="T38" fmla="*/ 34 w 536"/>
              <a:gd name="T39" fmla="*/ 376 h 536"/>
              <a:gd name="T40" fmla="*/ 70 w 536"/>
              <a:gd name="T41" fmla="*/ 288 h 536"/>
              <a:gd name="T42" fmla="*/ 70 w 536"/>
              <a:gd name="T43" fmla="*/ 288 h 536"/>
              <a:gd name="T44" fmla="*/ 168 w 536"/>
              <a:gd name="T45" fmla="*/ 191 h 536"/>
              <a:gd name="T46" fmla="*/ 168 w 536"/>
              <a:gd name="T47" fmla="*/ 191 h 536"/>
              <a:gd name="T48" fmla="*/ 345 w 536"/>
              <a:gd name="T49" fmla="*/ 368 h 536"/>
              <a:gd name="T50" fmla="*/ 345 w 536"/>
              <a:gd name="T51" fmla="*/ 368 h 536"/>
              <a:gd name="T52" fmla="*/ 248 w 536"/>
              <a:gd name="T53" fmla="*/ 465 h 536"/>
              <a:gd name="T54" fmla="*/ 376 w 536"/>
              <a:gd name="T55" fmla="*/ 0 h 536"/>
              <a:gd name="T56" fmla="*/ 376 w 536"/>
              <a:gd name="T57" fmla="*/ 0 h 536"/>
              <a:gd name="T58" fmla="*/ 376 w 536"/>
              <a:gd name="T59" fmla="*/ 0 h 536"/>
              <a:gd name="T60" fmla="*/ 376 w 536"/>
              <a:gd name="T61" fmla="*/ 0 h 536"/>
              <a:gd name="T62" fmla="*/ 264 w 536"/>
              <a:gd name="T63" fmla="*/ 47 h 536"/>
              <a:gd name="T64" fmla="*/ 264 w 536"/>
              <a:gd name="T65" fmla="*/ 47 h 536"/>
              <a:gd name="T66" fmla="*/ 47 w 536"/>
              <a:gd name="T67" fmla="*/ 265 h 536"/>
              <a:gd name="T68" fmla="*/ 47 w 536"/>
              <a:gd name="T69" fmla="*/ 265 h 536"/>
              <a:gd name="T70" fmla="*/ 0 w 536"/>
              <a:gd name="T71" fmla="*/ 376 h 536"/>
              <a:gd name="T72" fmla="*/ 159 w 536"/>
              <a:gd name="T73" fmla="*/ 535 h 536"/>
              <a:gd name="T74" fmla="*/ 271 w 536"/>
              <a:gd name="T75" fmla="*/ 489 h 536"/>
              <a:gd name="T76" fmla="*/ 271 w 536"/>
              <a:gd name="T77" fmla="*/ 489 h 536"/>
              <a:gd name="T78" fmla="*/ 489 w 536"/>
              <a:gd name="T79" fmla="*/ 271 h 536"/>
              <a:gd name="T80" fmla="*/ 489 w 536"/>
              <a:gd name="T81" fmla="*/ 271 h 536"/>
              <a:gd name="T82" fmla="*/ 535 w 536"/>
              <a:gd name="T83" fmla="*/ 159 h 536"/>
              <a:gd name="T84" fmla="*/ 376 w 536"/>
              <a:gd name="T85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6" h="536">
                <a:moveTo>
                  <a:pt x="466" y="248"/>
                </a:moveTo>
                <a:lnTo>
                  <a:pt x="466" y="248"/>
                </a:lnTo>
                <a:lnTo>
                  <a:pt x="466" y="248"/>
                </a:lnTo>
                <a:lnTo>
                  <a:pt x="382" y="331"/>
                </a:lnTo>
                <a:lnTo>
                  <a:pt x="382" y="331"/>
                </a:lnTo>
                <a:cubicBezTo>
                  <a:pt x="372" y="333"/>
                  <a:pt x="362" y="335"/>
                  <a:pt x="351" y="335"/>
                </a:cubicBezTo>
                <a:cubicBezTo>
                  <a:pt x="268" y="335"/>
                  <a:pt x="201" y="267"/>
                  <a:pt x="201" y="184"/>
                </a:cubicBezTo>
                <a:cubicBezTo>
                  <a:pt x="201" y="174"/>
                  <a:pt x="202" y="164"/>
                  <a:pt x="204" y="154"/>
                </a:cubicBezTo>
                <a:lnTo>
                  <a:pt x="204" y="154"/>
                </a:lnTo>
                <a:lnTo>
                  <a:pt x="288" y="70"/>
                </a:lnTo>
                <a:lnTo>
                  <a:pt x="288" y="70"/>
                </a:lnTo>
                <a:cubicBezTo>
                  <a:pt x="312" y="47"/>
                  <a:pt x="343" y="34"/>
                  <a:pt x="376" y="34"/>
                </a:cubicBezTo>
                <a:cubicBezTo>
                  <a:pt x="446" y="34"/>
                  <a:pt x="502" y="90"/>
                  <a:pt x="502" y="159"/>
                </a:cubicBezTo>
                <a:cubicBezTo>
                  <a:pt x="502" y="193"/>
                  <a:pt x="489" y="224"/>
                  <a:pt x="466" y="248"/>
                </a:cubicBezTo>
                <a:close/>
                <a:moveTo>
                  <a:pt x="248" y="465"/>
                </a:moveTo>
                <a:lnTo>
                  <a:pt x="248" y="465"/>
                </a:lnTo>
                <a:lnTo>
                  <a:pt x="248" y="465"/>
                </a:lnTo>
                <a:lnTo>
                  <a:pt x="248" y="465"/>
                </a:lnTo>
                <a:cubicBezTo>
                  <a:pt x="224" y="489"/>
                  <a:pt x="193" y="502"/>
                  <a:pt x="159" y="502"/>
                </a:cubicBezTo>
                <a:cubicBezTo>
                  <a:pt x="90" y="502"/>
                  <a:pt x="34" y="446"/>
                  <a:pt x="34" y="376"/>
                </a:cubicBezTo>
                <a:cubicBezTo>
                  <a:pt x="34" y="343"/>
                  <a:pt x="47" y="312"/>
                  <a:pt x="70" y="288"/>
                </a:cubicBezTo>
                <a:lnTo>
                  <a:pt x="70" y="288"/>
                </a:lnTo>
                <a:lnTo>
                  <a:pt x="168" y="191"/>
                </a:lnTo>
                <a:lnTo>
                  <a:pt x="168" y="191"/>
                </a:lnTo>
                <a:cubicBezTo>
                  <a:pt x="171" y="287"/>
                  <a:pt x="249" y="364"/>
                  <a:pt x="345" y="368"/>
                </a:cubicBezTo>
                <a:lnTo>
                  <a:pt x="345" y="368"/>
                </a:lnTo>
                <a:lnTo>
                  <a:pt x="248" y="465"/>
                </a:lnTo>
                <a:close/>
                <a:moveTo>
                  <a:pt x="376" y="0"/>
                </a:moveTo>
                <a:lnTo>
                  <a:pt x="376" y="0"/>
                </a:lnTo>
                <a:lnTo>
                  <a:pt x="376" y="0"/>
                </a:lnTo>
                <a:lnTo>
                  <a:pt x="376" y="0"/>
                </a:lnTo>
                <a:cubicBezTo>
                  <a:pt x="334" y="0"/>
                  <a:pt x="294" y="17"/>
                  <a:pt x="264" y="47"/>
                </a:cubicBezTo>
                <a:lnTo>
                  <a:pt x="264" y="47"/>
                </a:lnTo>
                <a:lnTo>
                  <a:pt x="47" y="265"/>
                </a:lnTo>
                <a:lnTo>
                  <a:pt x="47" y="265"/>
                </a:lnTo>
                <a:cubicBezTo>
                  <a:pt x="17" y="294"/>
                  <a:pt x="0" y="334"/>
                  <a:pt x="0" y="376"/>
                </a:cubicBezTo>
                <a:cubicBezTo>
                  <a:pt x="0" y="464"/>
                  <a:pt x="71" y="535"/>
                  <a:pt x="159" y="535"/>
                </a:cubicBezTo>
                <a:cubicBezTo>
                  <a:pt x="202" y="535"/>
                  <a:pt x="241" y="519"/>
                  <a:pt x="271" y="489"/>
                </a:cubicBezTo>
                <a:lnTo>
                  <a:pt x="271" y="489"/>
                </a:lnTo>
                <a:lnTo>
                  <a:pt x="489" y="271"/>
                </a:lnTo>
                <a:lnTo>
                  <a:pt x="489" y="271"/>
                </a:lnTo>
                <a:cubicBezTo>
                  <a:pt x="519" y="241"/>
                  <a:pt x="535" y="202"/>
                  <a:pt x="535" y="159"/>
                </a:cubicBezTo>
                <a:cubicBezTo>
                  <a:pt x="535" y="72"/>
                  <a:pt x="464" y="0"/>
                  <a:pt x="37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6992539" y="4516419"/>
            <a:ext cx="133350" cy="193675"/>
          </a:xfrm>
          <a:custGeom>
            <a:avLst/>
            <a:gdLst>
              <a:gd name="T0" fmla="*/ 184 w 369"/>
              <a:gd name="T1" fmla="*/ 117 h 536"/>
              <a:gd name="T2" fmla="*/ 184 w 369"/>
              <a:gd name="T3" fmla="*/ 117 h 536"/>
              <a:gd name="T4" fmla="*/ 184 w 369"/>
              <a:gd name="T5" fmla="*/ 117 h 536"/>
              <a:gd name="T6" fmla="*/ 184 w 369"/>
              <a:gd name="T7" fmla="*/ 117 h 536"/>
              <a:gd name="T8" fmla="*/ 167 w 369"/>
              <a:gd name="T9" fmla="*/ 134 h 536"/>
              <a:gd name="T10" fmla="*/ 167 w 369"/>
              <a:gd name="T11" fmla="*/ 134 h 536"/>
              <a:gd name="T12" fmla="*/ 167 w 369"/>
              <a:gd name="T13" fmla="*/ 201 h 536"/>
              <a:gd name="T14" fmla="*/ 167 w 369"/>
              <a:gd name="T15" fmla="*/ 201 h 536"/>
              <a:gd name="T16" fmla="*/ 184 w 369"/>
              <a:gd name="T17" fmla="*/ 217 h 536"/>
              <a:gd name="T18" fmla="*/ 201 w 369"/>
              <a:gd name="T19" fmla="*/ 201 h 536"/>
              <a:gd name="T20" fmla="*/ 201 w 369"/>
              <a:gd name="T21" fmla="*/ 201 h 536"/>
              <a:gd name="T22" fmla="*/ 201 w 369"/>
              <a:gd name="T23" fmla="*/ 134 h 536"/>
              <a:gd name="T24" fmla="*/ 201 w 369"/>
              <a:gd name="T25" fmla="*/ 134 h 536"/>
              <a:gd name="T26" fmla="*/ 184 w 369"/>
              <a:gd name="T27" fmla="*/ 117 h 536"/>
              <a:gd name="T28" fmla="*/ 335 w 369"/>
              <a:gd name="T29" fmla="*/ 352 h 536"/>
              <a:gd name="T30" fmla="*/ 335 w 369"/>
              <a:gd name="T31" fmla="*/ 352 h 536"/>
              <a:gd name="T32" fmla="*/ 335 w 369"/>
              <a:gd name="T33" fmla="*/ 352 h 536"/>
              <a:gd name="T34" fmla="*/ 335 w 369"/>
              <a:gd name="T35" fmla="*/ 352 h 536"/>
              <a:gd name="T36" fmla="*/ 184 w 369"/>
              <a:gd name="T37" fmla="*/ 502 h 536"/>
              <a:gd name="T38" fmla="*/ 34 w 369"/>
              <a:gd name="T39" fmla="*/ 352 h 536"/>
              <a:gd name="T40" fmla="*/ 34 w 369"/>
              <a:gd name="T41" fmla="*/ 352 h 536"/>
              <a:gd name="T42" fmla="*/ 34 w 369"/>
              <a:gd name="T43" fmla="*/ 184 h 536"/>
              <a:gd name="T44" fmla="*/ 34 w 369"/>
              <a:gd name="T45" fmla="*/ 184 h 536"/>
              <a:gd name="T46" fmla="*/ 184 w 369"/>
              <a:gd name="T47" fmla="*/ 34 h 536"/>
              <a:gd name="T48" fmla="*/ 335 w 369"/>
              <a:gd name="T49" fmla="*/ 184 h 536"/>
              <a:gd name="T50" fmla="*/ 335 w 369"/>
              <a:gd name="T51" fmla="*/ 184 h 536"/>
              <a:gd name="T52" fmla="*/ 335 w 369"/>
              <a:gd name="T53" fmla="*/ 352 h 536"/>
              <a:gd name="T54" fmla="*/ 184 w 369"/>
              <a:gd name="T55" fmla="*/ 0 h 536"/>
              <a:gd name="T56" fmla="*/ 184 w 369"/>
              <a:gd name="T57" fmla="*/ 0 h 536"/>
              <a:gd name="T58" fmla="*/ 184 w 369"/>
              <a:gd name="T59" fmla="*/ 0 h 536"/>
              <a:gd name="T60" fmla="*/ 184 w 369"/>
              <a:gd name="T61" fmla="*/ 0 h 536"/>
              <a:gd name="T62" fmla="*/ 0 w 369"/>
              <a:gd name="T63" fmla="*/ 184 h 536"/>
              <a:gd name="T64" fmla="*/ 0 w 369"/>
              <a:gd name="T65" fmla="*/ 184 h 536"/>
              <a:gd name="T66" fmla="*/ 0 w 369"/>
              <a:gd name="T67" fmla="*/ 352 h 536"/>
              <a:gd name="T68" fmla="*/ 0 w 369"/>
              <a:gd name="T69" fmla="*/ 352 h 536"/>
              <a:gd name="T70" fmla="*/ 184 w 369"/>
              <a:gd name="T71" fmla="*/ 535 h 536"/>
              <a:gd name="T72" fmla="*/ 368 w 369"/>
              <a:gd name="T73" fmla="*/ 352 h 536"/>
              <a:gd name="T74" fmla="*/ 368 w 369"/>
              <a:gd name="T75" fmla="*/ 352 h 536"/>
              <a:gd name="T76" fmla="*/ 368 w 369"/>
              <a:gd name="T77" fmla="*/ 184 h 536"/>
              <a:gd name="T78" fmla="*/ 368 w 369"/>
              <a:gd name="T79" fmla="*/ 184 h 536"/>
              <a:gd name="T80" fmla="*/ 184 w 369"/>
              <a:gd name="T8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69" h="536">
                <a:moveTo>
                  <a:pt x="184" y="117"/>
                </a:moveTo>
                <a:lnTo>
                  <a:pt x="184" y="117"/>
                </a:lnTo>
                <a:lnTo>
                  <a:pt x="184" y="117"/>
                </a:lnTo>
                <a:lnTo>
                  <a:pt x="184" y="117"/>
                </a:lnTo>
                <a:cubicBezTo>
                  <a:pt x="175" y="117"/>
                  <a:pt x="167" y="124"/>
                  <a:pt x="167" y="134"/>
                </a:cubicBezTo>
                <a:lnTo>
                  <a:pt x="167" y="134"/>
                </a:lnTo>
                <a:lnTo>
                  <a:pt x="167" y="201"/>
                </a:lnTo>
                <a:lnTo>
                  <a:pt x="167" y="201"/>
                </a:lnTo>
                <a:cubicBezTo>
                  <a:pt x="167" y="210"/>
                  <a:pt x="175" y="217"/>
                  <a:pt x="184" y="217"/>
                </a:cubicBezTo>
                <a:cubicBezTo>
                  <a:pt x="193" y="217"/>
                  <a:pt x="201" y="210"/>
                  <a:pt x="201" y="201"/>
                </a:cubicBezTo>
                <a:lnTo>
                  <a:pt x="201" y="201"/>
                </a:lnTo>
                <a:lnTo>
                  <a:pt x="201" y="134"/>
                </a:lnTo>
                <a:lnTo>
                  <a:pt x="201" y="134"/>
                </a:lnTo>
                <a:cubicBezTo>
                  <a:pt x="201" y="124"/>
                  <a:pt x="193" y="117"/>
                  <a:pt x="184" y="117"/>
                </a:cubicBezTo>
                <a:close/>
                <a:moveTo>
                  <a:pt x="335" y="352"/>
                </a:moveTo>
                <a:lnTo>
                  <a:pt x="335" y="352"/>
                </a:lnTo>
                <a:lnTo>
                  <a:pt x="335" y="352"/>
                </a:lnTo>
                <a:lnTo>
                  <a:pt x="335" y="352"/>
                </a:lnTo>
                <a:cubicBezTo>
                  <a:pt x="335" y="435"/>
                  <a:pt x="267" y="502"/>
                  <a:pt x="184" y="502"/>
                </a:cubicBezTo>
                <a:cubicBezTo>
                  <a:pt x="101" y="502"/>
                  <a:pt x="34" y="435"/>
                  <a:pt x="34" y="352"/>
                </a:cubicBezTo>
                <a:lnTo>
                  <a:pt x="34" y="352"/>
                </a:lnTo>
                <a:lnTo>
                  <a:pt x="34" y="184"/>
                </a:lnTo>
                <a:lnTo>
                  <a:pt x="34" y="184"/>
                </a:lnTo>
                <a:cubicBezTo>
                  <a:pt x="34" y="101"/>
                  <a:pt x="101" y="34"/>
                  <a:pt x="184" y="34"/>
                </a:cubicBezTo>
                <a:cubicBezTo>
                  <a:pt x="267" y="34"/>
                  <a:pt x="335" y="101"/>
                  <a:pt x="335" y="184"/>
                </a:cubicBezTo>
                <a:lnTo>
                  <a:pt x="335" y="184"/>
                </a:lnTo>
                <a:lnTo>
                  <a:pt x="335" y="352"/>
                </a:lnTo>
                <a:close/>
                <a:moveTo>
                  <a:pt x="184" y="0"/>
                </a:moveTo>
                <a:lnTo>
                  <a:pt x="184" y="0"/>
                </a:lnTo>
                <a:lnTo>
                  <a:pt x="184" y="0"/>
                </a:lnTo>
                <a:lnTo>
                  <a:pt x="184" y="0"/>
                </a:lnTo>
                <a:cubicBezTo>
                  <a:pt x="82" y="0"/>
                  <a:pt x="0" y="82"/>
                  <a:pt x="0" y="184"/>
                </a:cubicBezTo>
                <a:lnTo>
                  <a:pt x="0" y="184"/>
                </a:lnTo>
                <a:lnTo>
                  <a:pt x="0" y="352"/>
                </a:lnTo>
                <a:lnTo>
                  <a:pt x="0" y="352"/>
                </a:lnTo>
                <a:cubicBezTo>
                  <a:pt x="0" y="453"/>
                  <a:pt x="82" y="535"/>
                  <a:pt x="184" y="535"/>
                </a:cubicBezTo>
                <a:cubicBezTo>
                  <a:pt x="286" y="535"/>
                  <a:pt x="368" y="453"/>
                  <a:pt x="368" y="352"/>
                </a:cubicBezTo>
                <a:lnTo>
                  <a:pt x="368" y="352"/>
                </a:lnTo>
                <a:lnTo>
                  <a:pt x="368" y="184"/>
                </a:lnTo>
                <a:lnTo>
                  <a:pt x="368" y="184"/>
                </a:lnTo>
                <a:cubicBezTo>
                  <a:pt x="368" y="82"/>
                  <a:pt x="286" y="0"/>
                  <a:pt x="18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6438502" y="4516419"/>
            <a:ext cx="157162" cy="193675"/>
          </a:xfrm>
          <a:custGeom>
            <a:avLst/>
            <a:gdLst>
              <a:gd name="T0" fmla="*/ 184 w 436"/>
              <a:gd name="T1" fmla="*/ 67 h 536"/>
              <a:gd name="T2" fmla="*/ 184 w 436"/>
              <a:gd name="T3" fmla="*/ 67 h 536"/>
              <a:gd name="T4" fmla="*/ 251 w 436"/>
              <a:gd name="T5" fmla="*/ 67 h 536"/>
              <a:gd name="T6" fmla="*/ 184 w 436"/>
              <a:gd name="T7" fmla="*/ 67 h 536"/>
              <a:gd name="T8" fmla="*/ 435 w 436"/>
              <a:gd name="T9" fmla="*/ 318 h 536"/>
              <a:gd name="T10" fmla="*/ 435 w 436"/>
              <a:gd name="T11" fmla="*/ 318 h 536"/>
              <a:gd name="T12" fmla="*/ 420 w 436"/>
              <a:gd name="T13" fmla="*/ 302 h 536"/>
              <a:gd name="T14" fmla="*/ 409 w 436"/>
              <a:gd name="T15" fmla="*/ 305 h 536"/>
              <a:gd name="T16" fmla="*/ 342 w 436"/>
              <a:gd name="T17" fmla="*/ 320 h 536"/>
              <a:gd name="T18" fmla="*/ 337 w 436"/>
              <a:gd name="T19" fmla="*/ 343 h 536"/>
              <a:gd name="T20" fmla="*/ 358 w 436"/>
              <a:gd name="T21" fmla="*/ 350 h 536"/>
              <a:gd name="T22" fmla="*/ 400 w 436"/>
              <a:gd name="T23" fmla="*/ 339 h 536"/>
              <a:gd name="T24" fmla="*/ 234 w 436"/>
              <a:gd name="T25" fmla="*/ 502 h 536"/>
              <a:gd name="T26" fmla="*/ 285 w 436"/>
              <a:gd name="T27" fmla="*/ 217 h 536"/>
              <a:gd name="T28" fmla="*/ 302 w 436"/>
              <a:gd name="T29" fmla="*/ 201 h 536"/>
              <a:gd name="T30" fmla="*/ 285 w 436"/>
              <a:gd name="T31" fmla="*/ 184 h 536"/>
              <a:gd name="T32" fmla="*/ 234 w 436"/>
              <a:gd name="T33" fmla="*/ 132 h 536"/>
              <a:gd name="T34" fmla="*/ 262 w 436"/>
              <a:gd name="T35" fmla="*/ 117 h 536"/>
              <a:gd name="T36" fmla="*/ 268 w 436"/>
              <a:gd name="T37" fmla="*/ 110 h 536"/>
              <a:gd name="T38" fmla="*/ 275 w 436"/>
              <a:gd name="T39" fmla="*/ 101 h 536"/>
              <a:gd name="T40" fmla="*/ 280 w 436"/>
              <a:gd name="T41" fmla="*/ 91 h 536"/>
              <a:gd name="T42" fmla="*/ 283 w 436"/>
              <a:gd name="T43" fmla="*/ 79 h 536"/>
              <a:gd name="T44" fmla="*/ 218 w 436"/>
              <a:gd name="T45" fmla="*/ 0 h 536"/>
              <a:gd name="T46" fmla="*/ 152 w 436"/>
              <a:gd name="T47" fmla="*/ 79 h 536"/>
              <a:gd name="T48" fmla="*/ 155 w 436"/>
              <a:gd name="T49" fmla="*/ 91 h 536"/>
              <a:gd name="T50" fmla="*/ 161 w 436"/>
              <a:gd name="T51" fmla="*/ 101 h 536"/>
              <a:gd name="T52" fmla="*/ 167 w 436"/>
              <a:gd name="T53" fmla="*/ 110 h 536"/>
              <a:gd name="T54" fmla="*/ 174 w 436"/>
              <a:gd name="T55" fmla="*/ 117 h 536"/>
              <a:gd name="T56" fmla="*/ 201 w 436"/>
              <a:gd name="T57" fmla="*/ 132 h 536"/>
              <a:gd name="T58" fmla="*/ 151 w 436"/>
              <a:gd name="T59" fmla="*/ 184 h 536"/>
              <a:gd name="T60" fmla="*/ 134 w 436"/>
              <a:gd name="T61" fmla="*/ 201 h 536"/>
              <a:gd name="T62" fmla="*/ 151 w 436"/>
              <a:gd name="T63" fmla="*/ 217 h 536"/>
              <a:gd name="T64" fmla="*/ 201 w 436"/>
              <a:gd name="T65" fmla="*/ 502 h 536"/>
              <a:gd name="T66" fmla="*/ 35 w 436"/>
              <a:gd name="T67" fmla="*/ 339 h 536"/>
              <a:gd name="T68" fmla="*/ 78 w 436"/>
              <a:gd name="T69" fmla="*/ 350 h 536"/>
              <a:gd name="T70" fmla="*/ 99 w 436"/>
              <a:gd name="T71" fmla="*/ 343 h 536"/>
              <a:gd name="T72" fmla="*/ 93 w 436"/>
              <a:gd name="T73" fmla="*/ 320 h 536"/>
              <a:gd name="T74" fmla="*/ 26 w 436"/>
              <a:gd name="T75" fmla="*/ 305 h 536"/>
              <a:gd name="T76" fmla="*/ 16 w 436"/>
              <a:gd name="T77" fmla="*/ 302 h 536"/>
              <a:gd name="T78" fmla="*/ 0 w 436"/>
              <a:gd name="T79" fmla="*/ 318 h 536"/>
              <a:gd name="T80" fmla="*/ 0 w 436"/>
              <a:gd name="T81" fmla="*/ 318 h 536"/>
              <a:gd name="T82" fmla="*/ 218 w 436"/>
              <a:gd name="T83" fmla="*/ 535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6" h="536">
                <a:moveTo>
                  <a:pt x="184" y="67"/>
                </a:moveTo>
                <a:lnTo>
                  <a:pt x="184" y="67"/>
                </a:lnTo>
                <a:lnTo>
                  <a:pt x="184" y="67"/>
                </a:lnTo>
                <a:lnTo>
                  <a:pt x="184" y="67"/>
                </a:lnTo>
                <a:cubicBezTo>
                  <a:pt x="184" y="48"/>
                  <a:pt x="199" y="34"/>
                  <a:pt x="218" y="34"/>
                </a:cubicBezTo>
                <a:cubicBezTo>
                  <a:pt x="236" y="34"/>
                  <a:pt x="251" y="48"/>
                  <a:pt x="251" y="67"/>
                </a:cubicBezTo>
                <a:cubicBezTo>
                  <a:pt x="251" y="86"/>
                  <a:pt x="236" y="100"/>
                  <a:pt x="218" y="100"/>
                </a:cubicBezTo>
                <a:cubicBezTo>
                  <a:pt x="199" y="100"/>
                  <a:pt x="184" y="86"/>
                  <a:pt x="184" y="67"/>
                </a:cubicBezTo>
                <a:close/>
                <a:moveTo>
                  <a:pt x="435" y="318"/>
                </a:moveTo>
                <a:lnTo>
                  <a:pt x="435" y="318"/>
                </a:lnTo>
                <a:lnTo>
                  <a:pt x="435" y="318"/>
                </a:lnTo>
                <a:lnTo>
                  <a:pt x="435" y="318"/>
                </a:lnTo>
                <a:cubicBezTo>
                  <a:pt x="435" y="315"/>
                  <a:pt x="435" y="312"/>
                  <a:pt x="433" y="310"/>
                </a:cubicBezTo>
                <a:cubicBezTo>
                  <a:pt x="431" y="305"/>
                  <a:pt x="425" y="302"/>
                  <a:pt x="420" y="302"/>
                </a:cubicBezTo>
                <a:cubicBezTo>
                  <a:pt x="419" y="302"/>
                  <a:pt x="419" y="301"/>
                  <a:pt x="419" y="301"/>
                </a:cubicBezTo>
                <a:cubicBezTo>
                  <a:pt x="415" y="301"/>
                  <a:pt x="412" y="303"/>
                  <a:pt x="409" y="305"/>
                </a:cubicBezTo>
                <a:lnTo>
                  <a:pt x="409" y="305"/>
                </a:lnTo>
                <a:lnTo>
                  <a:pt x="342" y="320"/>
                </a:lnTo>
                <a:lnTo>
                  <a:pt x="342" y="320"/>
                </a:lnTo>
                <a:cubicBezTo>
                  <a:pt x="335" y="325"/>
                  <a:pt x="333" y="336"/>
                  <a:pt x="337" y="343"/>
                </a:cubicBezTo>
                <a:cubicBezTo>
                  <a:pt x="341" y="351"/>
                  <a:pt x="350" y="354"/>
                  <a:pt x="358" y="350"/>
                </a:cubicBezTo>
                <a:lnTo>
                  <a:pt x="358" y="350"/>
                </a:lnTo>
                <a:lnTo>
                  <a:pt x="400" y="339"/>
                </a:lnTo>
                <a:lnTo>
                  <a:pt x="400" y="339"/>
                </a:lnTo>
                <a:cubicBezTo>
                  <a:pt x="390" y="426"/>
                  <a:pt x="321" y="493"/>
                  <a:pt x="234" y="502"/>
                </a:cubicBezTo>
                <a:lnTo>
                  <a:pt x="234" y="502"/>
                </a:lnTo>
                <a:lnTo>
                  <a:pt x="234" y="217"/>
                </a:lnTo>
                <a:lnTo>
                  <a:pt x="285" y="217"/>
                </a:lnTo>
                <a:lnTo>
                  <a:pt x="285" y="217"/>
                </a:lnTo>
                <a:cubicBezTo>
                  <a:pt x="294" y="217"/>
                  <a:pt x="302" y="210"/>
                  <a:pt x="302" y="201"/>
                </a:cubicBezTo>
                <a:cubicBezTo>
                  <a:pt x="302" y="192"/>
                  <a:pt x="294" y="184"/>
                  <a:pt x="285" y="184"/>
                </a:cubicBezTo>
                <a:lnTo>
                  <a:pt x="285" y="184"/>
                </a:lnTo>
                <a:lnTo>
                  <a:pt x="234" y="184"/>
                </a:lnTo>
                <a:lnTo>
                  <a:pt x="234" y="132"/>
                </a:lnTo>
                <a:lnTo>
                  <a:pt x="234" y="132"/>
                </a:lnTo>
                <a:cubicBezTo>
                  <a:pt x="245" y="129"/>
                  <a:pt x="254" y="124"/>
                  <a:pt x="262" y="117"/>
                </a:cubicBezTo>
                <a:lnTo>
                  <a:pt x="263" y="116"/>
                </a:lnTo>
                <a:cubicBezTo>
                  <a:pt x="265" y="114"/>
                  <a:pt x="266" y="112"/>
                  <a:pt x="268" y="110"/>
                </a:cubicBezTo>
                <a:cubicBezTo>
                  <a:pt x="269" y="109"/>
                  <a:pt x="271" y="108"/>
                  <a:pt x="271" y="107"/>
                </a:cubicBezTo>
                <a:cubicBezTo>
                  <a:pt x="273" y="105"/>
                  <a:pt x="274" y="103"/>
                  <a:pt x="275" y="101"/>
                </a:cubicBezTo>
                <a:cubicBezTo>
                  <a:pt x="276" y="100"/>
                  <a:pt x="277" y="98"/>
                  <a:pt x="278" y="96"/>
                </a:cubicBezTo>
                <a:cubicBezTo>
                  <a:pt x="278" y="94"/>
                  <a:pt x="279" y="93"/>
                  <a:pt x="280" y="91"/>
                </a:cubicBezTo>
                <a:cubicBezTo>
                  <a:pt x="281" y="88"/>
                  <a:pt x="281" y="86"/>
                  <a:pt x="282" y="84"/>
                </a:cubicBezTo>
                <a:cubicBezTo>
                  <a:pt x="283" y="82"/>
                  <a:pt x="283" y="81"/>
                  <a:pt x="283" y="79"/>
                </a:cubicBezTo>
                <a:cubicBezTo>
                  <a:pt x="284" y="75"/>
                  <a:pt x="285" y="72"/>
                  <a:pt x="285" y="67"/>
                </a:cubicBezTo>
                <a:cubicBezTo>
                  <a:pt x="285" y="30"/>
                  <a:pt x="254" y="0"/>
                  <a:pt x="218" y="0"/>
                </a:cubicBezTo>
                <a:cubicBezTo>
                  <a:pt x="181" y="0"/>
                  <a:pt x="151" y="30"/>
                  <a:pt x="151" y="67"/>
                </a:cubicBezTo>
                <a:cubicBezTo>
                  <a:pt x="151" y="72"/>
                  <a:pt x="151" y="75"/>
                  <a:pt x="152" y="79"/>
                </a:cubicBezTo>
                <a:cubicBezTo>
                  <a:pt x="152" y="81"/>
                  <a:pt x="152" y="82"/>
                  <a:pt x="153" y="84"/>
                </a:cubicBezTo>
                <a:cubicBezTo>
                  <a:pt x="154" y="86"/>
                  <a:pt x="155" y="88"/>
                  <a:pt x="155" y="91"/>
                </a:cubicBezTo>
                <a:cubicBezTo>
                  <a:pt x="156" y="93"/>
                  <a:pt x="157" y="94"/>
                  <a:pt x="157" y="96"/>
                </a:cubicBezTo>
                <a:cubicBezTo>
                  <a:pt x="159" y="98"/>
                  <a:pt x="159" y="100"/>
                  <a:pt x="161" y="101"/>
                </a:cubicBezTo>
                <a:cubicBezTo>
                  <a:pt x="162" y="103"/>
                  <a:pt x="163" y="105"/>
                  <a:pt x="164" y="107"/>
                </a:cubicBezTo>
                <a:cubicBezTo>
                  <a:pt x="165" y="108"/>
                  <a:pt x="166" y="109"/>
                  <a:pt x="167" y="110"/>
                </a:cubicBezTo>
                <a:cubicBezTo>
                  <a:pt x="169" y="112"/>
                  <a:pt x="170" y="114"/>
                  <a:pt x="172" y="116"/>
                </a:cubicBezTo>
                <a:cubicBezTo>
                  <a:pt x="173" y="116"/>
                  <a:pt x="173" y="117"/>
                  <a:pt x="174" y="117"/>
                </a:cubicBezTo>
                <a:cubicBezTo>
                  <a:pt x="181" y="124"/>
                  <a:pt x="191" y="129"/>
                  <a:pt x="201" y="132"/>
                </a:cubicBezTo>
                <a:lnTo>
                  <a:pt x="201" y="132"/>
                </a:lnTo>
                <a:lnTo>
                  <a:pt x="201" y="184"/>
                </a:lnTo>
                <a:lnTo>
                  <a:pt x="151" y="184"/>
                </a:lnTo>
                <a:lnTo>
                  <a:pt x="151" y="184"/>
                </a:lnTo>
                <a:cubicBezTo>
                  <a:pt x="141" y="184"/>
                  <a:pt x="134" y="192"/>
                  <a:pt x="134" y="201"/>
                </a:cubicBezTo>
                <a:cubicBezTo>
                  <a:pt x="134" y="210"/>
                  <a:pt x="141" y="217"/>
                  <a:pt x="151" y="217"/>
                </a:cubicBezTo>
                <a:lnTo>
                  <a:pt x="151" y="217"/>
                </a:lnTo>
                <a:lnTo>
                  <a:pt x="201" y="217"/>
                </a:lnTo>
                <a:lnTo>
                  <a:pt x="201" y="502"/>
                </a:lnTo>
                <a:lnTo>
                  <a:pt x="201" y="502"/>
                </a:lnTo>
                <a:cubicBezTo>
                  <a:pt x="114" y="493"/>
                  <a:pt x="45" y="426"/>
                  <a:pt x="35" y="339"/>
                </a:cubicBezTo>
                <a:lnTo>
                  <a:pt x="35" y="339"/>
                </a:lnTo>
                <a:lnTo>
                  <a:pt x="78" y="350"/>
                </a:lnTo>
                <a:lnTo>
                  <a:pt x="78" y="350"/>
                </a:lnTo>
                <a:cubicBezTo>
                  <a:pt x="85" y="354"/>
                  <a:pt x="95" y="351"/>
                  <a:pt x="99" y="343"/>
                </a:cubicBezTo>
                <a:cubicBezTo>
                  <a:pt x="103" y="336"/>
                  <a:pt x="100" y="325"/>
                  <a:pt x="93" y="320"/>
                </a:cubicBezTo>
                <a:lnTo>
                  <a:pt x="93" y="320"/>
                </a:lnTo>
                <a:lnTo>
                  <a:pt x="26" y="305"/>
                </a:lnTo>
                <a:lnTo>
                  <a:pt x="26" y="305"/>
                </a:lnTo>
                <a:cubicBezTo>
                  <a:pt x="23" y="303"/>
                  <a:pt x="20" y="301"/>
                  <a:pt x="17" y="301"/>
                </a:cubicBezTo>
                <a:lnTo>
                  <a:pt x="16" y="302"/>
                </a:lnTo>
                <a:cubicBezTo>
                  <a:pt x="10" y="302"/>
                  <a:pt x="5" y="305"/>
                  <a:pt x="2" y="310"/>
                </a:cubicBezTo>
                <a:cubicBezTo>
                  <a:pt x="0" y="312"/>
                  <a:pt x="0" y="315"/>
                  <a:pt x="0" y="318"/>
                </a:cubicBezTo>
                <a:lnTo>
                  <a:pt x="0" y="318"/>
                </a:lnTo>
                <a:lnTo>
                  <a:pt x="0" y="318"/>
                </a:lnTo>
                <a:lnTo>
                  <a:pt x="0" y="318"/>
                </a:lnTo>
                <a:cubicBezTo>
                  <a:pt x="0" y="438"/>
                  <a:pt x="97" y="535"/>
                  <a:pt x="218" y="535"/>
                </a:cubicBezTo>
                <a:cubicBezTo>
                  <a:pt x="338" y="535"/>
                  <a:pt x="435" y="438"/>
                  <a:pt x="435" y="3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8572102" y="3979844"/>
            <a:ext cx="193675" cy="193675"/>
          </a:xfrm>
          <a:custGeom>
            <a:avLst/>
            <a:gdLst>
              <a:gd name="T0" fmla="*/ 409 w 536"/>
              <a:gd name="T1" fmla="*/ 318 h 537"/>
              <a:gd name="T2" fmla="*/ 409 w 536"/>
              <a:gd name="T3" fmla="*/ 318 h 537"/>
              <a:gd name="T4" fmla="*/ 405 w 536"/>
              <a:gd name="T5" fmla="*/ 207 h 537"/>
              <a:gd name="T6" fmla="*/ 477 w 536"/>
              <a:gd name="T7" fmla="*/ 165 h 537"/>
              <a:gd name="T8" fmla="*/ 501 w 536"/>
              <a:gd name="T9" fmla="*/ 268 h 537"/>
              <a:gd name="T10" fmla="*/ 483 w 536"/>
              <a:gd name="T11" fmla="*/ 360 h 537"/>
              <a:gd name="T12" fmla="*/ 408 w 536"/>
              <a:gd name="T13" fmla="*/ 456 h 537"/>
              <a:gd name="T14" fmla="*/ 408 w 536"/>
              <a:gd name="T15" fmla="*/ 456 h 537"/>
              <a:gd name="T16" fmla="*/ 365 w 536"/>
              <a:gd name="T17" fmla="*/ 383 h 537"/>
              <a:gd name="T18" fmla="*/ 395 w 536"/>
              <a:gd name="T19" fmla="*/ 347 h 537"/>
              <a:gd name="T20" fmla="*/ 467 w 536"/>
              <a:gd name="T21" fmla="*/ 389 h 537"/>
              <a:gd name="T22" fmla="*/ 267 w 536"/>
              <a:gd name="T23" fmla="*/ 502 h 537"/>
              <a:gd name="T24" fmla="*/ 267 w 536"/>
              <a:gd name="T25" fmla="*/ 502 h 537"/>
              <a:gd name="T26" fmla="*/ 166 w 536"/>
              <a:gd name="T27" fmla="*/ 479 h 537"/>
              <a:gd name="T28" fmla="*/ 208 w 536"/>
              <a:gd name="T29" fmla="*/ 406 h 537"/>
              <a:gd name="T30" fmla="*/ 267 w 536"/>
              <a:gd name="T31" fmla="*/ 419 h 537"/>
              <a:gd name="T32" fmla="*/ 339 w 536"/>
              <a:gd name="T33" fmla="*/ 401 h 537"/>
              <a:gd name="T34" fmla="*/ 380 w 536"/>
              <a:gd name="T35" fmla="*/ 473 h 537"/>
              <a:gd name="T36" fmla="*/ 73 w 536"/>
              <a:gd name="T37" fmla="*/ 399 h 537"/>
              <a:gd name="T38" fmla="*/ 73 w 536"/>
              <a:gd name="T39" fmla="*/ 399 h 537"/>
              <a:gd name="T40" fmla="*/ 146 w 536"/>
              <a:gd name="T41" fmla="*/ 356 h 537"/>
              <a:gd name="T42" fmla="*/ 179 w 536"/>
              <a:gd name="T43" fmla="*/ 389 h 537"/>
              <a:gd name="T44" fmla="*/ 137 w 536"/>
              <a:gd name="T45" fmla="*/ 463 h 537"/>
              <a:gd name="T46" fmla="*/ 33 w 536"/>
              <a:gd name="T47" fmla="*/ 268 h 537"/>
              <a:gd name="T48" fmla="*/ 33 w 536"/>
              <a:gd name="T49" fmla="*/ 268 h 537"/>
              <a:gd name="T50" fmla="*/ 62 w 536"/>
              <a:gd name="T51" fmla="*/ 155 h 537"/>
              <a:gd name="T52" fmla="*/ 135 w 536"/>
              <a:gd name="T53" fmla="*/ 197 h 537"/>
              <a:gd name="T54" fmla="*/ 116 w 536"/>
              <a:gd name="T55" fmla="*/ 268 h 537"/>
              <a:gd name="T56" fmla="*/ 129 w 536"/>
              <a:gd name="T57" fmla="*/ 327 h 537"/>
              <a:gd name="T58" fmla="*/ 56 w 536"/>
              <a:gd name="T59" fmla="*/ 370 h 537"/>
              <a:gd name="T60" fmla="*/ 147 w 536"/>
              <a:gd name="T61" fmla="*/ 68 h 537"/>
              <a:gd name="T62" fmla="*/ 147 w 536"/>
              <a:gd name="T63" fmla="*/ 68 h 537"/>
              <a:gd name="T64" fmla="*/ 188 w 536"/>
              <a:gd name="T65" fmla="*/ 140 h 537"/>
              <a:gd name="T66" fmla="*/ 153 w 536"/>
              <a:gd name="T67" fmla="*/ 170 h 537"/>
              <a:gd name="T68" fmla="*/ 80 w 536"/>
              <a:gd name="T69" fmla="*/ 128 h 537"/>
              <a:gd name="T70" fmla="*/ 267 w 536"/>
              <a:gd name="T71" fmla="*/ 34 h 537"/>
              <a:gd name="T72" fmla="*/ 267 w 536"/>
              <a:gd name="T73" fmla="*/ 34 h 537"/>
              <a:gd name="T74" fmla="*/ 370 w 536"/>
              <a:gd name="T75" fmla="*/ 58 h 537"/>
              <a:gd name="T76" fmla="*/ 328 w 536"/>
              <a:gd name="T77" fmla="*/ 131 h 537"/>
              <a:gd name="T78" fmla="*/ 267 w 536"/>
              <a:gd name="T79" fmla="*/ 118 h 537"/>
              <a:gd name="T80" fmla="*/ 218 w 536"/>
              <a:gd name="T81" fmla="*/ 126 h 537"/>
              <a:gd name="T82" fmla="*/ 175 w 536"/>
              <a:gd name="T83" fmla="*/ 53 h 537"/>
              <a:gd name="T84" fmla="*/ 384 w 536"/>
              <a:gd name="T85" fmla="*/ 268 h 537"/>
              <a:gd name="T86" fmla="*/ 384 w 536"/>
              <a:gd name="T87" fmla="*/ 268 h 537"/>
              <a:gd name="T88" fmla="*/ 267 w 536"/>
              <a:gd name="T89" fmla="*/ 385 h 537"/>
              <a:gd name="T90" fmla="*/ 267 w 536"/>
              <a:gd name="T91" fmla="*/ 151 h 537"/>
              <a:gd name="T92" fmla="*/ 461 w 536"/>
              <a:gd name="T93" fmla="*/ 136 h 537"/>
              <a:gd name="T94" fmla="*/ 461 w 536"/>
              <a:gd name="T95" fmla="*/ 136 h 537"/>
              <a:gd name="T96" fmla="*/ 388 w 536"/>
              <a:gd name="T97" fmla="*/ 178 h 537"/>
              <a:gd name="T98" fmla="*/ 357 w 536"/>
              <a:gd name="T99" fmla="*/ 147 h 537"/>
              <a:gd name="T100" fmla="*/ 399 w 536"/>
              <a:gd name="T101" fmla="*/ 75 h 537"/>
              <a:gd name="T102" fmla="*/ 267 w 536"/>
              <a:gd name="T103" fmla="*/ 0 h 537"/>
              <a:gd name="T104" fmla="*/ 267 w 536"/>
              <a:gd name="T105" fmla="*/ 0 h 537"/>
              <a:gd name="T106" fmla="*/ 0 w 536"/>
              <a:gd name="T107" fmla="*/ 268 h 537"/>
              <a:gd name="T108" fmla="*/ 535 w 536"/>
              <a:gd name="T109" fmla="*/ 26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6" h="537">
                <a:moveTo>
                  <a:pt x="409" y="318"/>
                </a:moveTo>
                <a:lnTo>
                  <a:pt x="409" y="318"/>
                </a:lnTo>
                <a:lnTo>
                  <a:pt x="409" y="318"/>
                </a:lnTo>
                <a:lnTo>
                  <a:pt x="409" y="318"/>
                </a:lnTo>
                <a:cubicBezTo>
                  <a:pt x="415" y="302"/>
                  <a:pt x="417" y="285"/>
                  <a:pt x="417" y="268"/>
                </a:cubicBezTo>
                <a:cubicBezTo>
                  <a:pt x="417" y="247"/>
                  <a:pt x="413" y="226"/>
                  <a:pt x="405" y="207"/>
                </a:cubicBezTo>
                <a:lnTo>
                  <a:pt x="405" y="207"/>
                </a:lnTo>
                <a:lnTo>
                  <a:pt x="477" y="165"/>
                </a:lnTo>
                <a:lnTo>
                  <a:pt x="477" y="165"/>
                </a:lnTo>
                <a:cubicBezTo>
                  <a:pt x="493" y="196"/>
                  <a:pt x="501" y="231"/>
                  <a:pt x="501" y="268"/>
                </a:cubicBezTo>
                <a:cubicBezTo>
                  <a:pt x="501" y="301"/>
                  <a:pt x="495" y="332"/>
                  <a:pt x="483" y="360"/>
                </a:cubicBezTo>
                <a:lnTo>
                  <a:pt x="483" y="360"/>
                </a:lnTo>
                <a:lnTo>
                  <a:pt x="409" y="318"/>
                </a:lnTo>
                <a:close/>
                <a:moveTo>
                  <a:pt x="408" y="456"/>
                </a:moveTo>
                <a:lnTo>
                  <a:pt x="408" y="456"/>
                </a:lnTo>
                <a:lnTo>
                  <a:pt x="408" y="456"/>
                </a:lnTo>
                <a:lnTo>
                  <a:pt x="365" y="383"/>
                </a:lnTo>
                <a:lnTo>
                  <a:pt x="365" y="383"/>
                </a:lnTo>
                <a:cubicBezTo>
                  <a:pt x="377" y="372"/>
                  <a:pt x="387" y="361"/>
                  <a:pt x="395" y="347"/>
                </a:cubicBezTo>
                <a:lnTo>
                  <a:pt x="395" y="347"/>
                </a:lnTo>
                <a:lnTo>
                  <a:pt x="467" y="389"/>
                </a:lnTo>
                <a:lnTo>
                  <a:pt x="467" y="389"/>
                </a:lnTo>
                <a:cubicBezTo>
                  <a:pt x="452" y="415"/>
                  <a:pt x="432" y="437"/>
                  <a:pt x="408" y="456"/>
                </a:cubicBezTo>
                <a:close/>
                <a:moveTo>
                  <a:pt x="267" y="502"/>
                </a:moveTo>
                <a:lnTo>
                  <a:pt x="267" y="502"/>
                </a:lnTo>
                <a:lnTo>
                  <a:pt x="267" y="502"/>
                </a:lnTo>
                <a:lnTo>
                  <a:pt x="267" y="502"/>
                </a:lnTo>
                <a:cubicBezTo>
                  <a:pt x="231" y="502"/>
                  <a:pt x="196" y="494"/>
                  <a:pt x="166" y="479"/>
                </a:cubicBezTo>
                <a:lnTo>
                  <a:pt x="166" y="479"/>
                </a:lnTo>
                <a:lnTo>
                  <a:pt x="208" y="406"/>
                </a:lnTo>
                <a:lnTo>
                  <a:pt x="208" y="406"/>
                </a:lnTo>
                <a:cubicBezTo>
                  <a:pt x="226" y="414"/>
                  <a:pt x="246" y="419"/>
                  <a:pt x="267" y="419"/>
                </a:cubicBezTo>
                <a:cubicBezTo>
                  <a:pt x="293" y="419"/>
                  <a:pt x="317" y="412"/>
                  <a:pt x="339" y="401"/>
                </a:cubicBezTo>
                <a:lnTo>
                  <a:pt x="339" y="401"/>
                </a:lnTo>
                <a:lnTo>
                  <a:pt x="380" y="473"/>
                </a:lnTo>
                <a:lnTo>
                  <a:pt x="380" y="473"/>
                </a:lnTo>
                <a:cubicBezTo>
                  <a:pt x="346" y="492"/>
                  <a:pt x="308" y="502"/>
                  <a:pt x="267" y="502"/>
                </a:cubicBezTo>
                <a:close/>
                <a:moveTo>
                  <a:pt x="73" y="399"/>
                </a:moveTo>
                <a:lnTo>
                  <a:pt x="73" y="399"/>
                </a:lnTo>
                <a:lnTo>
                  <a:pt x="73" y="399"/>
                </a:lnTo>
                <a:lnTo>
                  <a:pt x="146" y="356"/>
                </a:lnTo>
                <a:lnTo>
                  <a:pt x="146" y="356"/>
                </a:lnTo>
                <a:cubicBezTo>
                  <a:pt x="155" y="369"/>
                  <a:pt x="166" y="380"/>
                  <a:pt x="179" y="389"/>
                </a:cubicBezTo>
                <a:lnTo>
                  <a:pt x="179" y="389"/>
                </a:lnTo>
                <a:lnTo>
                  <a:pt x="137" y="463"/>
                </a:lnTo>
                <a:lnTo>
                  <a:pt x="137" y="463"/>
                </a:lnTo>
                <a:cubicBezTo>
                  <a:pt x="111" y="446"/>
                  <a:pt x="89" y="424"/>
                  <a:pt x="73" y="399"/>
                </a:cubicBezTo>
                <a:close/>
                <a:moveTo>
                  <a:pt x="33" y="268"/>
                </a:moveTo>
                <a:lnTo>
                  <a:pt x="33" y="268"/>
                </a:lnTo>
                <a:lnTo>
                  <a:pt x="33" y="268"/>
                </a:lnTo>
                <a:lnTo>
                  <a:pt x="33" y="268"/>
                </a:lnTo>
                <a:cubicBezTo>
                  <a:pt x="33" y="227"/>
                  <a:pt x="44" y="189"/>
                  <a:pt x="62" y="155"/>
                </a:cubicBezTo>
                <a:lnTo>
                  <a:pt x="62" y="155"/>
                </a:lnTo>
                <a:lnTo>
                  <a:pt x="135" y="197"/>
                </a:lnTo>
                <a:lnTo>
                  <a:pt x="135" y="197"/>
                </a:lnTo>
                <a:cubicBezTo>
                  <a:pt x="123" y="218"/>
                  <a:pt x="116" y="242"/>
                  <a:pt x="116" y="268"/>
                </a:cubicBezTo>
                <a:cubicBezTo>
                  <a:pt x="116" y="290"/>
                  <a:pt x="121" y="309"/>
                  <a:pt x="129" y="327"/>
                </a:cubicBezTo>
                <a:lnTo>
                  <a:pt x="129" y="327"/>
                </a:lnTo>
                <a:lnTo>
                  <a:pt x="56" y="370"/>
                </a:lnTo>
                <a:lnTo>
                  <a:pt x="56" y="370"/>
                </a:lnTo>
                <a:cubicBezTo>
                  <a:pt x="41" y="339"/>
                  <a:pt x="33" y="304"/>
                  <a:pt x="33" y="268"/>
                </a:cubicBezTo>
                <a:close/>
                <a:moveTo>
                  <a:pt x="147" y="68"/>
                </a:moveTo>
                <a:lnTo>
                  <a:pt x="147" y="68"/>
                </a:lnTo>
                <a:lnTo>
                  <a:pt x="147" y="68"/>
                </a:lnTo>
                <a:lnTo>
                  <a:pt x="188" y="140"/>
                </a:lnTo>
                <a:lnTo>
                  <a:pt x="188" y="140"/>
                </a:lnTo>
                <a:cubicBezTo>
                  <a:pt x="175" y="148"/>
                  <a:pt x="163" y="158"/>
                  <a:pt x="153" y="170"/>
                </a:cubicBezTo>
                <a:lnTo>
                  <a:pt x="153" y="170"/>
                </a:lnTo>
                <a:lnTo>
                  <a:pt x="80" y="128"/>
                </a:lnTo>
                <a:lnTo>
                  <a:pt x="80" y="128"/>
                </a:lnTo>
                <a:cubicBezTo>
                  <a:pt x="98" y="104"/>
                  <a:pt x="121" y="83"/>
                  <a:pt x="147" y="68"/>
                </a:cubicBezTo>
                <a:close/>
                <a:moveTo>
                  <a:pt x="267" y="34"/>
                </a:moveTo>
                <a:lnTo>
                  <a:pt x="267" y="34"/>
                </a:lnTo>
                <a:lnTo>
                  <a:pt x="267" y="34"/>
                </a:lnTo>
                <a:lnTo>
                  <a:pt x="267" y="34"/>
                </a:lnTo>
                <a:cubicBezTo>
                  <a:pt x="304" y="34"/>
                  <a:pt x="339" y="43"/>
                  <a:pt x="370" y="58"/>
                </a:cubicBezTo>
                <a:lnTo>
                  <a:pt x="370" y="58"/>
                </a:lnTo>
                <a:lnTo>
                  <a:pt x="328" y="131"/>
                </a:lnTo>
                <a:lnTo>
                  <a:pt x="328" y="131"/>
                </a:lnTo>
                <a:cubicBezTo>
                  <a:pt x="310" y="122"/>
                  <a:pt x="289" y="118"/>
                  <a:pt x="267" y="118"/>
                </a:cubicBezTo>
                <a:cubicBezTo>
                  <a:pt x="250" y="118"/>
                  <a:pt x="233" y="121"/>
                  <a:pt x="218" y="126"/>
                </a:cubicBezTo>
                <a:lnTo>
                  <a:pt x="218" y="126"/>
                </a:lnTo>
                <a:lnTo>
                  <a:pt x="175" y="53"/>
                </a:lnTo>
                <a:lnTo>
                  <a:pt x="175" y="53"/>
                </a:lnTo>
                <a:cubicBezTo>
                  <a:pt x="204" y="41"/>
                  <a:pt x="234" y="34"/>
                  <a:pt x="267" y="34"/>
                </a:cubicBezTo>
                <a:close/>
                <a:moveTo>
                  <a:pt x="384" y="268"/>
                </a:moveTo>
                <a:lnTo>
                  <a:pt x="384" y="268"/>
                </a:lnTo>
                <a:lnTo>
                  <a:pt x="384" y="268"/>
                </a:lnTo>
                <a:lnTo>
                  <a:pt x="384" y="268"/>
                </a:lnTo>
                <a:cubicBezTo>
                  <a:pt x="384" y="333"/>
                  <a:pt x="332" y="385"/>
                  <a:pt x="267" y="385"/>
                </a:cubicBezTo>
                <a:cubicBezTo>
                  <a:pt x="202" y="385"/>
                  <a:pt x="150" y="333"/>
                  <a:pt x="150" y="268"/>
                </a:cubicBezTo>
                <a:cubicBezTo>
                  <a:pt x="150" y="204"/>
                  <a:pt x="202" y="151"/>
                  <a:pt x="267" y="151"/>
                </a:cubicBezTo>
                <a:cubicBezTo>
                  <a:pt x="332" y="151"/>
                  <a:pt x="384" y="204"/>
                  <a:pt x="384" y="268"/>
                </a:cubicBezTo>
                <a:close/>
                <a:moveTo>
                  <a:pt x="461" y="136"/>
                </a:moveTo>
                <a:lnTo>
                  <a:pt x="461" y="136"/>
                </a:lnTo>
                <a:lnTo>
                  <a:pt x="461" y="136"/>
                </a:lnTo>
                <a:lnTo>
                  <a:pt x="388" y="178"/>
                </a:lnTo>
                <a:lnTo>
                  <a:pt x="388" y="178"/>
                </a:lnTo>
                <a:cubicBezTo>
                  <a:pt x="379" y="167"/>
                  <a:pt x="369" y="156"/>
                  <a:pt x="357" y="147"/>
                </a:cubicBezTo>
                <a:lnTo>
                  <a:pt x="357" y="147"/>
                </a:lnTo>
                <a:lnTo>
                  <a:pt x="399" y="75"/>
                </a:lnTo>
                <a:lnTo>
                  <a:pt x="399" y="75"/>
                </a:lnTo>
                <a:cubicBezTo>
                  <a:pt x="423" y="91"/>
                  <a:pt x="444" y="112"/>
                  <a:pt x="461" y="136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19" y="0"/>
                  <a:pt x="0" y="120"/>
                  <a:pt x="0" y="268"/>
                </a:cubicBezTo>
                <a:cubicBezTo>
                  <a:pt x="0" y="416"/>
                  <a:pt x="119" y="536"/>
                  <a:pt x="267" y="536"/>
                </a:cubicBezTo>
                <a:cubicBezTo>
                  <a:pt x="415" y="536"/>
                  <a:pt x="535" y="416"/>
                  <a:pt x="535" y="268"/>
                </a:cubicBezTo>
                <a:cubicBezTo>
                  <a:pt x="535" y="120"/>
                  <a:pt x="415" y="0"/>
                  <a:pt x="2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8059339" y="3979844"/>
            <a:ext cx="157163" cy="193675"/>
          </a:xfrm>
          <a:custGeom>
            <a:avLst/>
            <a:gdLst>
              <a:gd name="T0" fmla="*/ 217 w 436"/>
              <a:gd name="T1" fmla="*/ 285 h 537"/>
              <a:gd name="T2" fmla="*/ 217 w 436"/>
              <a:gd name="T3" fmla="*/ 285 h 537"/>
              <a:gd name="T4" fmla="*/ 217 w 436"/>
              <a:gd name="T5" fmla="*/ 285 h 537"/>
              <a:gd name="T6" fmla="*/ 217 w 436"/>
              <a:gd name="T7" fmla="*/ 285 h 537"/>
              <a:gd name="T8" fmla="*/ 134 w 436"/>
              <a:gd name="T9" fmla="*/ 201 h 537"/>
              <a:gd name="T10" fmla="*/ 217 w 436"/>
              <a:gd name="T11" fmla="*/ 118 h 537"/>
              <a:gd name="T12" fmla="*/ 301 w 436"/>
              <a:gd name="T13" fmla="*/ 201 h 537"/>
              <a:gd name="T14" fmla="*/ 217 w 436"/>
              <a:gd name="T15" fmla="*/ 285 h 537"/>
              <a:gd name="T16" fmla="*/ 217 w 436"/>
              <a:gd name="T17" fmla="*/ 84 h 537"/>
              <a:gd name="T18" fmla="*/ 217 w 436"/>
              <a:gd name="T19" fmla="*/ 84 h 537"/>
              <a:gd name="T20" fmla="*/ 217 w 436"/>
              <a:gd name="T21" fmla="*/ 84 h 537"/>
              <a:gd name="T22" fmla="*/ 217 w 436"/>
              <a:gd name="T23" fmla="*/ 84 h 537"/>
              <a:gd name="T24" fmla="*/ 100 w 436"/>
              <a:gd name="T25" fmla="*/ 201 h 537"/>
              <a:gd name="T26" fmla="*/ 217 w 436"/>
              <a:gd name="T27" fmla="*/ 318 h 537"/>
              <a:gd name="T28" fmla="*/ 335 w 436"/>
              <a:gd name="T29" fmla="*/ 201 h 537"/>
              <a:gd name="T30" fmla="*/ 217 w 436"/>
              <a:gd name="T31" fmla="*/ 84 h 537"/>
              <a:gd name="T32" fmla="*/ 326 w 436"/>
              <a:gd name="T33" fmla="*/ 430 h 537"/>
              <a:gd name="T34" fmla="*/ 326 w 436"/>
              <a:gd name="T35" fmla="*/ 430 h 537"/>
              <a:gd name="T36" fmla="*/ 326 w 436"/>
              <a:gd name="T37" fmla="*/ 430 h 537"/>
              <a:gd name="T38" fmla="*/ 300 w 436"/>
              <a:gd name="T39" fmla="*/ 485 h 537"/>
              <a:gd name="T40" fmla="*/ 300 w 436"/>
              <a:gd name="T41" fmla="*/ 485 h 537"/>
              <a:gd name="T42" fmla="*/ 252 w 436"/>
              <a:gd name="T43" fmla="*/ 399 h 537"/>
              <a:gd name="T44" fmla="*/ 344 w 436"/>
              <a:gd name="T45" fmla="*/ 357 h 537"/>
              <a:gd name="T46" fmla="*/ 386 w 436"/>
              <a:gd name="T47" fmla="*/ 433 h 537"/>
              <a:gd name="T48" fmla="*/ 386 w 436"/>
              <a:gd name="T49" fmla="*/ 433 h 537"/>
              <a:gd name="T50" fmla="*/ 326 w 436"/>
              <a:gd name="T51" fmla="*/ 430 h 537"/>
              <a:gd name="T52" fmla="*/ 50 w 436"/>
              <a:gd name="T53" fmla="*/ 201 h 537"/>
              <a:gd name="T54" fmla="*/ 50 w 436"/>
              <a:gd name="T55" fmla="*/ 201 h 537"/>
              <a:gd name="T56" fmla="*/ 50 w 436"/>
              <a:gd name="T57" fmla="*/ 201 h 537"/>
              <a:gd name="T58" fmla="*/ 50 w 436"/>
              <a:gd name="T59" fmla="*/ 201 h 537"/>
              <a:gd name="T60" fmla="*/ 217 w 436"/>
              <a:gd name="T61" fmla="*/ 34 h 537"/>
              <a:gd name="T62" fmla="*/ 385 w 436"/>
              <a:gd name="T63" fmla="*/ 201 h 537"/>
              <a:gd name="T64" fmla="*/ 217 w 436"/>
              <a:gd name="T65" fmla="*/ 368 h 537"/>
              <a:gd name="T66" fmla="*/ 50 w 436"/>
              <a:gd name="T67" fmla="*/ 201 h 537"/>
              <a:gd name="T68" fmla="*/ 135 w 436"/>
              <a:gd name="T69" fmla="*/ 485 h 537"/>
              <a:gd name="T70" fmla="*/ 135 w 436"/>
              <a:gd name="T71" fmla="*/ 485 h 537"/>
              <a:gd name="T72" fmla="*/ 135 w 436"/>
              <a:gd name="T73" fmla="*/ 485 h 537"/>
              <a:gd name="T74" fmla="*/ 108 w 436"/>
              <a:gd name="T75" fmla="*/ 430 h 537"/>
              <a:gd name="T76" fmla="*/ 48 w 436"/>
              <a:gd name="T77" fmla="*/ 433 h 537"/>
              <a:gd name="T78" fmla="*/ 48 w 436"/>
              <a:gd name="T79" fmla="*/ 433 h 537"/>
              <a:gd name="T80" fmla="*/ 91 w 436"/>
              <a:gd name="T81" fmla="*/ 357 h 537"/>
              <a:gd name="T82" fmla="*/ 183 w 436"/>
              <a:gd name="T83" fmla="*/ 399 h 537"/>
              <a:gd name="T84" fmla="*/ 135 w 436"/>
              <a:gd name="T85" fmla="*/ 485 h 537"/>
              <a:gd name="T86" fmla="*/ 367 w 436"/>
              <a:gd name="T87" fmla="*/ 335 h 537"/>
              <a:gd name="T88" fmla="*/ 367 w 436"/>
              <a:gd name="T89" fmla="*/ 335 h 537"/>
              <a:gd name="T90" fmla="*/ 367 w 436"/>
              <a:gd name="T91" fmla="*/ 335 h 537"/>
              <a:gd name="T92" fmla="*/ 367 w 436"/>
              <a:gd name="T93" fmla="*/ 335 h 537"/>
              <a:gd name="T94" fmla="*/ 419 w 436"/>
              <a:gd name="T95" fmla="*/ 201 h 537"/>
              <a:gd name="T96" fmla="*/ 217 w 436"/>
              <a:gd name="T97" fmla="*/ 0 h 537"/>
              <a:gd name="T98" fmla="*/ 16 w 436"/>
              <a:gd name="T99" fmla="*/ 201 h 537"/>
              <a:gd name="T100" fmla="*/ 67 w 436"/>
              <a:gd name="T101" fmla="*/ 335 h 537"/>
              <a:gd name="T102" fmla="*/ 0 w 436"/>
              <a:gd name="T103" fmla="*/ 453 h 537"/>
              <a:gd name="T104" fmla="*/ 0 w 436"/>
              <a:gd name="T105" fmla="*/ 453 h 537"/>
              <a:gd name="T106" fmla="*/ 88 w 436"/>
              <a:gd name="T107" fmla="*/ 466 h 537"/>
              <a:gd name="T108" fmla="*/ 143 w 436"/>
              <a:gd name="T109" fmla="*/ 536 h 537"/>
              <a:gd name="T110" fmla="*/ 143 w 436"/>
              <a:gd name="T111" fmla="*/ 536 h 537"/>
              <a:gd name="T112" fmla="*/ 217 w 436"/>
              <a:gd name="T113" fmla="*/ 406 h 537"/>
              <a:gd name="T114" fmla="*/ 292 w 436"/>
              <a:gd name="T115" fmla="*/ 536 h 537"/>
              <a:gd name="T116" fmla="*/ 292 w 436"/>
              <a:gd name="T117" fmla="*/ 536 h 537"/>
              <a:gd name="T118" fmla="*/ 347 w 436"/>
              <a:gd name="T119" fmla="*/ 466 h 537"/>
              <a:gd name="T120" fmla="*/ 435 w 436"/>
              <a:gd name="T121" fmla="*/ 453 h 537"/>
              <a:gd name="T122" fmla="*/ 435 w 436"/>
              <a:gd name="T123" fmla="*/ 453 h 537"/>
              <a:gd name="T124" fmla="*/ 367 w 436"/>
              <a:gd name="T125" fmla="*/ 33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6" h="537">
                <a:moveTo>
                  <a:pt x="217" y="285"/>
                </a:moveTo>
                <a:lnTo>
                  <a:pt x="217" y="285"/>
                </a:lnTo>
                <a:lnTo>
                  <a:pt x="217" y="285"/>
                </a:lnTo>
                <a:lnTo>
                  <a:pt x="217" y="285"/>
                </a:lnTo>
                <a:cubicBezTo>
                  <a:pt x="171" y="285"/>
                  <a:pt x="134" y="247"/>
                  <a:pt x="134" y="201"/>
                </a:cubicBezTo>
                <a:cubicBezTo>
                  <a:pt x="134" y="155"/>
                  <a:pt x="171" y="118"/>
                  <a:pt x="217" y="118"/>
                </a:cubicBezTo>
                <a:cubicBezTo>
                  <a:pt x="264" y="118"/>
                  <a:pt x="301" y="155"/>
                  <a:pt x="301" y="201"/>
                </a:cubicBezTo>
                <a:cubicBezTo>
                  <a:pt x="301" y="247"/>
                  <a:pt x="264" y="285"/>
                  <a:pt x="217" y="285"/>
                </a:cubicBezTo>
                <a:close/>
                <a:moveTo>
                  <a:pt x="217" y="84"/>
                </a:moveTo>
                <a:lnTo>
                  <a:pt x="217" y="84"/>
                </a:lnTo>
                <a:lnTo>
                  <a:pt x="217" y="84"/>
                </a:lnTo>
                <a:lnTo>
                  <a:pt x="217" y="84"/>
                </a:lnTo>
                <a:cubicBezTo>
                  <a:pt x="152" y="84"/>
                  <a:pt x="100" y="137"/>
                  <a:pt x="100" y="201"/>
                </a:cubicBezTo>
                <a:cubicBezTo>
                  <a:pt x="100" y="266"/>
                  <a:pt x="152" y="318"/>
                  <a:pt x="217" y="318"/>
                </a:cubicBezTo>
                <a:cubicBezTo>
                  <a:pt x="282" y="318"/>
                  <a:pt x="335" y="266"/>
                  <a:pt x="335" y="201"/>
                </a:cubicBezTo>
                <a:cubicBezTo>
                  <a:pt x="335" y="137"/>
                  <a:pt x="282" y="84"/>
                  <a:pt x="217" y="84"/>
                </a:cubicBezTo>
                <a:close/>
                <a:moveTo>
                  <a:pt x="326" y="430"/>
                </a:moveTo>
                <a:lnTo>
                  <a:pt x="326" y="430"/>
                </a:lnTo>
                <a:lnTo>
                  <a:pt x="326" y="430"/>
                </a:lnTo>
                <a:lnTo>
                  <a:pt x="300" y="485"/>
                </a:lnTo>
                <a:lnTo>
                  <a:pt x="300" y="485"/>
                </a:lnTo>
                <a:cubicBezTo>
                  <a:pt x="300" y="485"/>
                  <a:pt x="276" y="442"/>
                  <a:pt x="252" y="399"/>
                </a:cubicBezTo>
                <a:cubicBezTo>
                  <a:pt x="286" y="393"/>
                  <a:pt x="318" y="378"/>
                  <a:pt x="344" y="357"/>
                </a:cubicBezTo>
                <a:cubicBezTo>
                  <a:pt x="366" y="396"/>
                  <a:pt x="386" y="433"/>
                  <a:pt x="386" y="433"/>
                </a:cubicBezTo>
                <a:lnTo>
                  <a:pt x="386" y="433"/>
                </a:lnTo>
                <a:lnTo>
                  <a:pt x="326" y="430"/>
                </a:lnTo>
                <a:close/>
                <a:moveTo>
                  <a:pt x="50" y="201"/>
                </a:moveTo>
                <a:lnTo>
                  <a:pt x="50" y="201"/>
                </a:lnTo>
                <a:lnTo>
                  <a:pt x="50" y="201"/>
                </a:lnTo>
                <a:lnTo>
                  <a:pt x="50" y="201"/>
                </a:lnTo>
                <a:cubicBezTo>
                  <a:pt x="50" y="109"/>
                  <a:pt x="124" y="34"/>
                  <a:pt x="217" y="34"/>
                </a:cubicBezTo>
                <a:cubicBezTo>
                  <a:pt x="309" y="34"/>
                  <a:pt x="385" y="109"/>
                  <a:pt x="385" y="201"/>
                </a:cubicBezTo>
                <a:cubicBezTo>
                  <a:pt x="385" y="294"/>
                  <a:pt x="309" y="368"/>
                  <a:pt x="217" y="368"/>
                </a:cubicBezTo>
                <a:cubicBezTo>
                  <a:pt x="124" y="368"/>
                  <a:pt x="50" y="294"/>
                  <a:pt x="50" y="201"/>
                </a:cubicBezTo>
                <a:close/>
                <a:moveTo>
                  <a:pt x="135" y="485"/>
                </a:moveTo>
                <a:lnTo>
                  <a:pt x="135" y="485"/>
                </a:lnTo>
                <a:lnTo>
                  <a:pt x="135" y="485"/>
                </a:lnTo>
                <a:lnTo>
                  <a:pt x="108" y="430"/>
                </a:lnTo>
                <a:lnTo>
                  <a:pt x="48" y="433"/>
                </a:lnTo>
                <a:lnTo>
                  <a:pt x="48" y="433"/>
                </a:lnTo>
                <a:cubicBezTo>
                  <a:pt x="48" y="433"/>
                  <a:pt x="69" y="396"/>
                  <a:pt x="91" y="357"/>
                </a:cubicBezTo>
                <a:cubicBezTo>
                  <a:pt x="116" y="378"/>
                  <a:pt x="148" y="393"/>
                  <a:pt x="183" y="399"/>
                </a:cubicBezTo>
                <a:cubicBezTo>
                  <a:pt x="159" y="442"/>
                  <a:pt x="135" y="485"/>
                  <a:pt x="135" y="485"/>
                </a:cubicBezTo>
                <a:close/>
                <a:moveTo>
                  <a:pt x="367" y="335"/>
                </a:moveTo>
                <a:lnTo>
                  <a:pt x="367" y="335"/>
                </a:lnTo>
                <a:lnTo>
                  <a:pt x="367" y="335"/>
                </a:lnTo>
                <a:lnTo>
                  <a:pt x="367" y="335"/>
                </a:lnTo>
                <a:cubicBezTo>
                  <a:pt x="399" y="300"/>
                  <a:pt x="419" y="252"/>
                  <a:pt x="419" y="201"/>
                </a:cubicBezTo>
                <a:cubicBezTo>
                  <a:pt x="419" y="90"/>
                  <a:pt x="329" y="0"/>
                  <a:pt x="217" y="0"/>
                </a:cubicBezTo>
                <a:cubicBezTo>
                  <a:pt x="106" y="0"/>
                  <a:pt x="16" y="90"/>
                  <a:pt x="16" y="201"/>
                </a:cubicBezTo>
                <a:cubicBezTo>
                  <a:pt x="16" y="252"/>
                  <a:pt x="36" y="300"/>
                  <a:pt x="67" y="335"/>
                </a:cubicBezTo>
                <a:cubicBezTo>
                  <a:pt x="36" y="390"/>
                  <a:pt x="0" y="453"/>
                  <a:pt x="0" y="453"/>
                </a:cubicBezTo>
                <a:lnTo>
                  <a:pt x="0" y="453"/>
                </a:lnTo>
                <a:lnTo>
                  <a:pt x="88" y="466"/>
                </a:lnTo>
                <a:lnTo>
                  <a:pt x="143" y="536"/>
                </a:lnTo>
                <a:lnTo>
                  <a:pt x="143" y="536"/>
                </a:lnTo>
                <a:cubicBezTo>
                  <a:pt x="143" y="536"/>
                  <a:pt x="184" y="464"/>
                  <a:pt x="217" y="406"/>
                </a:cubicBezTo>
                <a:cubicBezTo>
                  <a:pt x="250" y="464"/>
                  <a:pt x="292" y="536"/>
                  <a:pt x="292" y="536"/>
                </a:cubicBezTo>
                <a:lnTo>
                  <a:pt x="292" y="536"/>
                </a:lnTo>
                <a:lnTo>
                  <a:pt x="347" y="466"/>
                </a:lnTo>
                <a:lnTo>
                  <a:pt x="435" y="453"/>
                </a:lnTo>
                <a:lnTo>
                  <a:pt x="435" y="453"/>
                </a:lnTo>
                <a:cubicBezTo>
                  <a:pt x="435" y="453"/>
                  <a:pt x="399" y="390"/>
                  <a:pt x="367" y="3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7511652" y="3979844"/>
            <a:ext cx="168275" cy="193675"/>
          </a:xfrm>
          <a:custGeom>
            <a:avLst/>
            <a:gdLst>
              <a:gd name="T0" fmla="*/ 251 w 469"/>
              <a:gd name="T1" fmla="*/ 254 h 537"/>
              <a:gd name="T2" fmla="*/ 251 w 469"/>
              <a:gd name="T3" fmla="*/ 254 h 537"/>
              <a:gd name="T4" fmla="*/ 251 w 469"/>
              <a:gd name="T5" fmla="*/ 254 h 537"/>
              <a:gd name="T6" fmla="*/ 251 w 469"/>
              <a:gd name="T7" fmla="*/ 168 h 537"/>
              <a:gd name="T8" fmla="*/ 251 w 469"/>
              <a:gd name="T9" fmla="*/ 168 h 537"/>
              <a:gd name="T10" fmla="*/ 234 w 469"/>
              <a:gd name="T11" fmla="*/ 151 h 537"/>
              <a:gd name="T12" fmla="*/ 217 w 469"/>
              <a:gd name="T13" fmla="*/ 168 h 537"/>
              <a:gd name="T14" fmla="*/ 217 w 469"/>
              <a:gd name="T15" fmla="*/ 168 h 537"/>
              <a:gd name="T16" fmla="*/ 217 w 469"/>
              <a:gd name="T17" fmla="*/ 254 h 537"/>
              <a:gd name="T18" fmla="*/ 217 w 469"/>
              <a:gd name="T19" fmla="*/ 254 h 537"/>
              <a:gd name="T20" fmla="*/ 184 w 469"/>
              <a:gd name="T21" fmla="*/ 302 h 537"/>
              <a:gd name="T22" fmla="*/ 234 w 469"/>
              <a:gd name="T23" fmla="*/ 351 h 537"/>
              <a:gd name="T24" fmla="*/ 284 w 469"/>
              <a:gd name="T25" fmla="*/ 302 h 537"/>
              <a:gd name="T26" fmla="*/ 251 w 469"/>
              <a:gd name="T27" fmla="*/ 254 h 537"/>
              <a:gd name="T28" fmla="*/ 234 w 469"/>
              <a:gd name="T29" fmla="*/ 502 h 537"/>
              <a:gd name="T30" fmla="*/ 234 w 469"/>
              <a:gd name="T31" fmla="*/ 502 h 537"/>
              <a:gd name="T32" fmla="*/ 234 w 469"/>
              <a:gd name="T33" fmla="*/ 502 h 537"/>
              <a:gd name="T34" fmla="*/ 234 w 469"/>
              <a:gd name="T35" fmla="*/ 502 h 537"/>
              <a:gd name="T36" fmla="*/ 33 w 469"/>
              <a:gd name="T37" fmla="*/ 302 h 537"/>
              <a:gd name="T38" fmla="*/ 234 w 469"/>
              <a:gd name="T39" fmla="*/ 101 h 537"/>
              <a:gd name="T40" fmla="*/ 435 w 469"/>
              <a:gd name="T41" fmla="*/ 302 h 537"/>
              <a:gd name="T42" fmla="*/ 234 w 469"/>
              <a:gd name="T43" fmla="*/ 502 h 537"/>
              <a:gd name="T44" fmla="*/ 251 w 469"/>
              <a:gd name="T45" fmla="*/ 68 h 537"/>
              <a:gd name="T46" fmla="*/ 251 w 469"/>
              <a:gd name="T47" fmla="*/ 68 h 537"/>
              <a:gd name="T48" fmla="*/ 251 w 469"/>
              <a:gd name="T49" fmla="*/ 68 h 537"/>
              <a:gd name="T50" fmla="*/ 251 w 469"/>
              <a:gd name="T51" fmla="*/ 34 h 537"/>
              <a:gd name="T52" fmla="*/ 301 w 469"/>
              <a:gd name="T53" fmla="*/ 34 h 537"/>
              <a:gd name="T54" fmla="*/ 301 w 469"/>
              <a:gd name="T55" fmla="*/ 34 h 537"/>
              <a:gd name="T56" fmla="*/ 317 w 469"/>
              <a:gd name="T57" fmla="*/ 17 h 537"/>
              <a:gd name="T58" fmla="*/ 301 w 469"/>
              <a:gd name="T59" fmla="*/ 0 h 537"/>
              <a:gd name="T60" fmla="*/ 301 w 469"/>
              <a:gd name="T61" fmla="*/ 0 h 537"/>
              <a:gd name="T62" fmla="*/ 167 w 469"/>
              <a:gd name="T63" fmla="*/ 0 h 537"/>
              <a:gd name="T64" fmla="*/ 167 w 469"/>
              <a:gd name="T65" fmla="*/ 0 h 537"/>
              <a:gd name="T66" fmla="*/ 150 w 469"/>
              <a:gd name="T67" fmla="*/ 17 h 537"/>
              <a:gd name="T68" fmla="*/ 167 w 469"/>
              <a:gd name="T69" fmla="*/ 34 h 537"/>
              <a:gd name="T70" fmla="*/ 167 w 469"/>
              <a:gd name="T71" fmla="*/ 34 h 537"/>
              <a:gd name="T72" fmla="*/ 217 w 469"/>
              <a:gd name="T73" fmla="*/ 34 h 537"/>
              <a:gd name="T74" fmla="*/ 217 w 469"/>
              <a:gd name="T75" fmla="*/ 68 h 537"/>
              <a:gd name="T76" fmla="*/ 217 w 469"/>
              <a:gd name="T77" fmla="*/ 68 h 537"/>
              <a:gd name="T78" fmla="*/ 0 w 469"/>
              <a:gd name="T79" fmla="*/ 302 h 537"/>
              <a:gd name="T80" fmla="*/ 234 w 469"/>
              <a:gd name="T81" fmla="*/ 536 h 537"/>
              <a:gd name="T82" fmla="*/ 468 w 469"/>
              <a:gd name="T83" fmla="*/ 302 h 537"/>
              <a:gd name="T84" fmla="*/ 251 w 469"/>
              <a:gd name="T85" fmla="*/ 6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69" h="537">
                <a:moveTo>
                  <a:pt x="251" y="254"/>
                </a:moveTo>
                <a:lnTo>
                  <a:pt x="251" y="254"/>
                </a:lnTo>
                <a:lnTo>
                  <a:pt x="251" y="254"/>
                </a:lnTo>
                <a:lnTo>
                  <a:pt x="251" y="168"/>
                </a:lnTo>
                <a:lnTo>
                  <a:pt x="251" y="168"/>
                </a:lnTo>
                <a:cubicBezTo>
                  <a:pt x="251" y="159"/>
                  <a:pt x="243" y="151"/>
                  <a:pt x="234" y="151"/>
                </a:cubicBezTo>
                <a:cubicBezTo>
                  <a:pt x="225" y="151"/>
                  <a:pt x="217" y="159"/>
                  <a:pt x="217" y="168"/>
                </a:cubicBezTo>
                <a:lnTo>
                  <a:pt x="217" y="168"/>
                </a:lnTo>
                <a:lnTo>
                  <a:pt x="217" y="254"/>
                </a:lnTo>
                <a:lnTo>
                  <a:pt x="217" y="254"/>
                </a:lnTo>
                <a:cubicBezTo>
                  <a:pt x="197" y="261"/>
                  <a:pt x="184" y="280"/>
                  <a:pt x="184" y="302"/>
                </a:cubicBezTo>
                <a:cubicBezTo>
                  <a:pt x="184" y="330"/>
                  <a:pt x="206" y="351"/>
                  <a:pt x="234" y="351"/>
                </a:cubicBezTo>
                <a:cubicBezTo>
                  <a:pt x="261" y="351"/>
                  <a:pt x="284" y="330"/>
                  <a:pt x="284" y="302"/>
                </a:cubicBezTo>
                <a:cubicBezTo>
                  <a:pt x="284" y="280"/>
                  <a:pt x="270" y="261"/>
                  <a:pt x="251" y="254"/>
                </a:cubicBezTo>
                <a:close/>
                <a:moveTo>
                  <a:pt x="234" y="502"/>
                </a:moveTo>
                <a:lnTo>
                  <a:pt x="234" y="502"/>
                </a:lnTo>
                <a:lnTo>
                  <a:pt x="234" y="502"/>
                </a:lnTo>
                <a:lnTo>
                  <a:pt x="234" y="502"/>
                </a:lnTo>
                <a:cubicBezTo>
                  <a:pt x="123" y="502"/>
                  <a:pt x="33" y="413"/>
                  <a:pt x="33" y="302"/>
                </a:cubicBezTo>
                <a:cubicBezTo>
                  <a:pt x="33" y="191"/>
                  <a:pt x="123" y="101"/>
                  <a:pt x="234" y="101"/>
                </a:cubicBezTo>
                <a:cubicBezTo>
                  <a:pt x="345" y="101"/>
                  <a:pt x="435" y="191"/>
                  <a:pt x="435" y="302"/>
                </a:cubicBezTo>
                <a:cubicBezTo>
                  <a:pt x="435" y="413"/>
                  <a:pt x="345" y="502"/>
                  <a:pt x="234" y="502"/>
                </a:cubicBezTo>
                <a:close/>
                <a:moveTo>
                  <a:pt x="251" y="68"/>
                </a:moveTo>
                <a:lnTo>
                  <a:pt x="251" y="68"/>
                </a:lnTo>
                <a:lnTo>
                  <a:pt x="251" y="68"/>
                </a:lnTo>
                <a:lnTo>
                  <a:pt x="251" y="34"/>
                </a:lnTo>
                <a:lnTo>
                  <a:pt x="301" y="34"/>
                </a:lnTo>
                <a:lnTo>
                  <a:pt x="301" y="34"/>
                </a:lnTo>
                <a:cubicBezTo>
                  <a:pt x="310" y="34"/>
                  <a:pt x="317" y="26"/>
                  <a:pt x="317" y="17"/>
                </a:cubicBezTo>
                <a:cubicBezTo>
                  <a:pt x="317" y="8"/>
                  <a:pt x="310" y="0"/>
                  <a:pt x="301" y="0"/>
                </a:cubicBezTo>
                <a:lnTo>
                  <a:pt x="301" y="0"/>
                </a:lnTo>
                <a:lnTo>
                  <a:pt x="167" y="0"/>
                </a:lnTo>
                <a:lnTo>
                  <a:pt x="167" y="0"/>
                </a:lnTo>
                <a:cubicBezTo>
                  <a:pt x="158" y="0"/>
                  <a:pt x="150" y="8"/>
                  <a:pt x="150" y="17"/>
                </a:cubicBezTo>
                <a:cubicBezTo>
                  <a:pt x="150" y="26"/>
                  <a:pt x="158" y="34"/>
                  <a:pt x="167" y="34"/>
                </a:cubicBezTo>
                <a:lnTo>
                  <a:pt x="167" y="34"/>
                </a:lnTo>
                <a:lnTo>
                  <a:pt x="217" y="34"/>
                </a:lnTo>
                <a:lnTo>
                  <a:pt x="217" y="68"/>
                </a:lnTo>
                <a:lnTo>
                  <a:pt x="217" y="68"/>
                </a:lnTo>
                <a:cubicBezTo>
                  <a:pt x="95" y="77"/>
                  <a:pt x="0" y="178"/>
                  <a:pt x="0" y="302"/>
                </a:cubicBezTo>
                <a:cubicBezTo>
                  <a:pt x="0" y="431"/>
                  <a:pt x="104" y="536"/>
                  <a:pt x="234" y="536"/>
                </a:cubicBezTo>
                <a:cubicBezTo>
                  <a:pt x="363" y="536"/>
                  <a:pt x="468" y="431"/>
                  <a:pt x="468" y="302"/>
                </a:cubicBezTo>
                <a:cubicBezTo>
                  <a:pt x="468" y="178"/>
                  <a:pt x="372" y="77"/>
                  <a:pt x="251" y="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6962377" y="3979844"/>
            <a:ext cx="193675" cy="193675"/>
          </a:xfrm>
          <a:custGeom>
            <a:avLst/>
            <a:gdLst>
              <a:gd name="T0" fmla="*/ 469 w 537"/>
              <a:gd name="T1" fmla="*/ 502 h 537"/>
              <a:gd name="T2" fmla="*/ 469 w 537"/>
              <a:gd name="T3" fmla="*/ 502 h 537"/>
              <a:gd name="T4" fmla="*/ 469 w 537"/>
              <a:gd name="T5" fmla="*/ 435 h 537"/>
              <a:gd name="T6" fmla="*/ 469 w 537"/>
              <a:gd name="T7" fmla="*/ 502 h 537"/>
              <a:gd name="T8" fmla="*/ 404 w 537"/>
              <a:gd name="T9" fmla="*/ 452 h 537"/>
              <a:gd name="T10" fmla="*/ 132 w 537"/>
              <a:gd name="T11" fmla="*/ 452 h 537"/>
              <a:gd name="T12" fmla="*/ 84 w 537"/>
              <a:gd name="T13" fmla="*/ 404 h 537"/>
              <a:gd name="T14" fmla="*/ 84 w 537"/>
              <a:gd name="T15" fmla="*/ 132 h 537"/>
              <a:gd name="T16" fmla="*/ 132 w 537"/>
              <a:gd name="T17" fmla="*/ 84 h 537"/>
              <a:gd name="T18" fmla="*/ 404 w 537"/>
              <a:gd name="T19" fmla="*/ 84 h 537"/>
              <a:gd name="T20" fmla="*/ 452 w 537"/>
              <a:gd name="T21" fmla="*/ 132 h 537"/>
              <a:gd name="T22" fmla="*/ 452 w 537"/>
              <a:gd name="T23" fmla="*/ 404 h 537"/>
              <a:gd name="T24" fmla="*/ 404 w 537"/>
              <a:gd name="T25" fmla="*/ 452 h 537"/>
              <a:gd name="T26" fmla="*/ 67 w 537"/>
              <a:gd name="T27" fmla="*/ 502 h 537"/>
              <a:gd name="T28" fmla="*/ 67 w 537"/>
              <a:gd name="T29" fmla="*/ 502 h 537"/>
              <a:gd name="T30" fmla="*/ 67 w 537"/>
              <a:gd name="T31" fmla="*/ 435 h 537"/>
              <a:gd name="T32" fmla="*/ 67 w 537"/>
              <a:gd name="T33" fmla="*/ 502 h 537"/>
              <a:gd name="T34" fmla="*/ 34 w 537"/>
              <a:gd name="T35" fmla="*/ 67 h 537"/>
              <a:gd name="T36" fmla="*/ 34 w 537"/>
              <a:gd name="T37" fmla="*/ 67 h 537"/>
              <a:gd name="T38" fmla="*/ 101 w 537"/>
              <a:gd name="T39" fmla="*/ 67 h 537"/>
              <a:gd name="T40" fmla="*/ 34 w 537"/>
              <a:gd name="T41" fmla="*/ 67 h 537"/>
              <a:gd name="T42" fmla="*/ 469 w 537"/>
              <a:gd name="T43" fmla="*/ 34 h 537"/>
              <a:gd name="T44" fmla="*/ 469 w 537"/>
              <a:gd name="T45" fmla="*/ 34 h 537"/>
              <a:gd name="T46" fmla="*/ 469 w 537"/>
              <a:gd name="T47" fmla="*/ 101 h 537"/>
              <a:gd name="T48" fmla="*/ 469 w 537"/>
              <a:gd name="T49" fmla="*/ 34 h 537"/>
              <a:gd name="T50" fmla="*/ 486 w 537"/>
              <a:gd name="T51" fmla="*/ 404 h 537"/>
              <a:gd name="T52" fmla="*/ 486 w 537"/>
              <a:gd name="T53" fmla="*/ 132 h 537"/>
              <a:gd name="T54" fmla="*/ 536 w 537"/>
              <a:gd name="T55" fmla="*/ 67 h 537"/>
              <a:gd name="T56" fmla="*/ 404 w 537"/>
              <a:gd name="T57" fmla="*/ 50 h 537"/>
              <a:gd name="T58" fmla="*/ 132 w 537"/>
              <a:gd name="T59" fmla="*/ 50 h 537"/>
              <a:gd name="T60" fmla="*/ 67 w 537"/>
              <a:gd name="T61" fmla="*/ 0 h 537"/>
              <a:gd name="T62" fmla="*/ 51 w 537"/>
              <a:gd name="T63" fmla="*/ 132 h 537"/>
              <a:gd name="T64" fmla="*/ 51 w 537"/>
              <a:gd name="T65" fmla="*/ 404 h 537"/>
              <a:gd name="T66" fmla="*/ 0 w 537"/>
              <a:gd name="T67" fmla="*/ 469 h 537"/>
              <a:gd name="T68" fmla="*/ 132 w 537"/>
              <a:gd name="T69" fmla="*/ 486 h 537"/>
              <a:gd name="T70" fmla="*/ 404 w 537"/>
              <a:gd name="T71" fmla="*/ 486 h 537"/>
              <a:gd name="T72" fmla="*/ 469 w 537"/>
              <a:gd name="T73" fmla="*/ 536 h 537"/>
              <a:gd name="T74" fmla="*/ 486 w 537"/>
              <a:gd name="T75" fmla="*/ 40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7" h="537">
                <a:moveTo>
                  <a:pt x="469" y="502"/>
                </a:moveTo>
                <a:lnTo>
                  <a:pt x="469" y="502"/>
                </a:lnTo>
                <a:lnTo>
                  <a:pt x="469" y="502"/>
                </a:lnTo>
                <a:lnTo>
                  <a:pt x="469" y="502"/>
                </a:lnTo>
                <a:cubicBezTo>
                  <a:pt x="451" y="502"/>
                  <a:pt x="436" y="487"/>
                  <a:pt x="436" y="469"/>
                </a:cubicBezTo>
                <a:cubicBezTo>
                  <a:pt x="436" y="451"/>
                  <a:pt x="451" y="435"/>
                  <a:pt x="469" y="435"/>
                </a:cubicBezTo>
                <a:cubicBezTo>
                  <a:pt x="487" y="435"/>
                  <a:pt x="503" y="451"/>
                  <a:pt x="503" y="469"/>
                </a:cubicBezTo>
                <a:cubicBezTo>
                  <a:pt x="503" y="487"/>
                  <a:pt x="487" y="502"/>
                  <a:pt x="469" y="502"/>
                </a:cubicBezTo>
                <a:close/>
                <a:moveTo>
                  <a:pt x="404" y="452"/>
                </a:moveTo>
                <a:lnTo>
                  <a:pt x="404" y="452"/>
                </a:lnTo>
                <a:lnTo>
                  <a:pt x="404" y="452"/>
                </a:lnTo>
                <a:lnTo>
                  <a:pt x="132" y="452"/>
                </a:lnTo>
                <a:lnTo>
                  <a:pt x="132" y="452"/>
                </a:lnTo>
                <a:cubicBezTo>
                  <a:pt x="125" y="429"/>
                  <a:pt x="107" y="411"/>
                  <a:pt x="84" y="404"/>
                </a:cubicBezTo>
                <a:lnTo>
                  <a:pt x="84" y="404"/>
                </a:lnTo>
                <a:lnTo>
                  <a:pt x="84" y="132"/>
                </a:lnTo>
                <a:lnTo>
                  <a:pt x="84" y="132"/>
                </a:lnTo>
                <a:cubicBezTo>
                  <a:pt x="107" y="126"/>
                  <a:pt x="125" y="107"/>
                  <a:pt x="132" y="84"/>
                </a:cubicBezTo>
                <a:lnTo>
                  <a:pt x="132" y="84"/>
                </a:lnTo>
                <a:lnTo>
                  <a:pt x="404" y="84"/>
                </a:lnTo>
                <a:lnTo>
                  <a:pt x="404" y="84"/>
                </a:lnTo>
                <a:cubicBezTo>
                  <a:pt x="410" y="107"/>
                  <a:pt x="429" y="126"/>
                  <a:pt x="452" y="132"/>
                </a:cubicBezTo>
                <a:lnTo>
                  <a:pt x="452" y="132"/>
                </a:lnTo>
                <a:lnTo>
                  <a:pt x="452" y="404"/>
                </a:lnTo>
                <a:lnTo>
                  <a:pt x="452" y="404"/>
                </a:lnTo>
                <a:cubicBezTo>
                  <a:pt x="429" y="411"/>
                  <a:pt x="410" y="429"/>
                  <a:pt x="404" y="452"/>
                </a:cubicBezTo>
                <a:close/>
                <a:moveTo>
                  <a:pt x="67" y="502"/>
                </a:moveTo>
                <a:lnTo>
                  <a:pt x="67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9" y="502"/>
                  <a:pt x="34" y="487"/>
                  <a:pt x="34" y="469"/>
                </a:cubicBezTo>
                <a:cubicBezTo>
                  <a:pt x="34" y="451"/>
                  <a:pt x="49" y="435"/>
                  <a:pt x="67" y="435"/>
                </a:cubicBezTo>
                <a:cubicBezTo>
                  <a:pt x="86" y="435"/>
                  <a:pt x="101" y="451"/>
                  <a:pt x="101" y="469"/>
                </a:cubicBezTo>
                <a:cubicBezTo>
                  <a:pt x="101" y="487"/>
                  <a:pt x="86" y="502"/>
                  <a:pt x="67" y="502"/>
                </a:cubicBezTo>
                <a:close/>
                <a:moveTo>
                  <a:pt x="34" y="67"/>
                </a:moveTo>
                <a:lnTo>
                  <a:pt x="34" y="67"/>
                </a:lnTo>
                <a:lnTo>
                  <a:pt x="34" y="67"/>
                </a:lnTo>
                <a:lnTo>
                  <a:pt x="34" y="67"/>
                </a:lnTo>
                <a:cubicBezTo>
                  <a:pt x="34" y="49"/>
                  <a:pt x="49" y="34"/>
                  <a:pt x="67" y="34"/>
                </a:cubicBezTo>
                <a:cubicBezTo>
                  <a:pt x="86" y="34"/>
                  <a:pt x="101" y="49"/>
                  <a:pt x="101" y="67"/>
                </a:cubicBezTo>
                <a:cubicBezTo>
                  <a:pt x="101" y="85"/>
                  <a:pt x="86" y="101"/>
                  <a:pt x="67" y="101"/>
                </a:cubicBezTo>
                <a:cubicBezTo>
                  <a:pt x="49" y="101"/>
                  <a:pt x="34" y="85"/>
                  <a:pt x="34" y="67"/>
                </a:cubicBezTo>
                <a:close/>
                <a:moveTo>
                  <a:pt x="469" y="34"/>
                </a:moveTo>
                <a:lnTo>
                  <a:pt x="469" y="34"/>
                </a:lnTo>
                <a:lnTo>
                  <a:pt x="469" y="34"/>
                </a:lnTo>
                <a:lnTo>
                  <a:pt x="469" y="34"/>
                </a:lnTo>
                <a:cubicBezTo>
                  <a:pt x="487" y="34"/>
                  <a:pt x="503" y="49"/>
                  <a:pt x="503" y="67"/>
                </a:cubicBezTo>
                <a:cubicBezTo>
                  <a:pt x="503" y="85"/>
                  <a:pt x="487" y="101"/>
                  <a:pt x="469" y="101"/>
                </a:cubicBezTo>
                <a:cubicBezTo>
                  <a:pt x="451" y="101"/>
                  <a:pt x="436" y="85"/>
                  <a:pt x="436" y="67"/>
                </a:cubicBezTo>
                <a:cubicBezTo>
                  <a:pt x="436" y="49"/>
                  <a:pt x="451" y="34"/>
                  <a:pt x="469" y="34"/>
                </a:cubicBezTo>
                <a:close/>
                <a:moveTo>
                  <a:pt x="486" y="404"/>
                </a:moveTo>
                <a:lnTo>
                  <a:pt x="486" y="404"/>
                </a:lnTo>
                <a:lnTo>
                  <a:pt x="486" y="404"/>
                </a:lnTo>
                <a:lnTo>
                  <a:pt x="486" y="132"/>
                </a:lnTo>
                <a:lnTo>
                  <a:pt x="486" y="132"/>
                </a:lnTo>
                <a:cubicBezTo>
                  <a:pt x="515" y="124"/>
                  <a:pt x="536" y="98"/>
                  <a:pt x="536" y="67"/>
                </a:cubicBezTo>
                <a:cubicBezTo>
                  <a:pt x="536" y="31"/>
                  <a:pt x="506" y="0"/>
                  <a:pt x="469" y="0"/>
                </a:cubicBezTo>
                <a:cubicBezTo>
                  <a:pt x="438" y="0"/>
                  <a:pt x="412" y="21"/>
                  <a:pt x="404" y="50"/>
                </a:cubicBezTo>
                <a:lnTo>
                  <a:pt x="404" y="50"/>
                </a:lnTo>
                <a:lnTo>
                  <a:pt x="132" y="50"/>
                </a:lnTo>
                <a:lnTo>
                  <a:pt x="132" y="50"/>
                </a:lnTo>
                <a:cubicBezTo>
                  <a:pt x="125" y="21"/>
                  <a:pt x="99" y="0"/>
                  <a:pt x="67" y="0"/>
                </a:cubicBezTo>
                <a:cubicBezTo>
                  <a:pt x="30" y="0"/>
                  <a:pt x="0" y="31"/>
                  <a:pt x="0" y="67"/>
                </a:cubicBezTo>
                <a:cubicBezTo>
                  <a:pt x="0" y="98"/>
                  <a:pt x="22" y="124"/>
                  <a:pt x="51" y="132"/>
                </a:cubicBezTo>
                <a:lnTo>
                  <a:pt x="51" y="132"/>
                </a:lnTo>
                <a:lnTo>
                  <a:pt x="51" y="404"/>
                </a:lnTo>
                <a:lnTo>
                  <a:pt x="51" y="404"/>
                </a:lnTo>
                <a:cubicBezTo>
                  <a:pt x="22" y="412"/>
                  <a:pt x="0" y="438"/>
                  <a:pt x="0" y="469"/>
                </a:cubicBezTo>
                <a:cubicBezTo>
                  <a:pt x="0" y="506"/>
                  <a:pt x="30" y="536"/>
                  <a:pt x="67" y="536"/>
                </a:cubicBezTo>
                <a:cubicBezTo>
                  <a:pt x="99" y="536"/>
                  <a:pt x="125" y="515"/>
                  <a:pt x="132" y="486"/>
                </a:cubicBezTo>
                <a:lnTo>
                  <a:pt x="132" y="486"/>
                </a:lnTo>
                <a:lnTo>
                  <a:pt x="404" y="486"/>
                </a:lnTo>
                <a:lnTo>
                  <a:pt x="404" y="486"/>
                </a:lnTo>
                <a:cubicBezTo>
                  <a:pt x="412" y="515"/>
                  <a:pt x="438" y="536"/>
                  <a:pt x="469" y="536"/>
                </a:cubicBezTo>
                <a:cubicBezTo>
                  <a:pt x="506" y="536"/>
                  <a:pt x="536" y="506"/>
                  <a:pt x="536" y="469"/>
                </a:cubicBezTo>
                <a:cubicBezTo>
                  <a:pt x="536" y="438"/>
                  <a:pt x="515" y="412"/>
                  <a:pt x="486" y="40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6421039" y="3979844"/>
            <a:ext cx="193675" cy="193675"/>
          </a:xfrm>
          <a:custGeom>
            <a:avLst/>
            <a:gdLst>
              <a:gd name="T0" fmla="*/ 452 w 536"/>
              <a:gd name="T1" fmla="*/ 285 h 537"/>
              <a:gd name="T2" fmla="*/ 468 w 536"/>
              <a:gd name="T3" fmla="*/ 285 h 537"/>
              <a:gd name="T4" fmla="*/ 284 w 536"/>
              <a:gd name="T5" fmla="*/ 468 h 537"/>
              <a:gd name="T6" fmla="*/ 284 w 536"/>
              <a:gd name="T7" fmla="*/ 452 h 537"/>
              <a:gd name="T8" fmla="*/ 268 w 536"/>
              <a:gd name="T9" fmla="*/ 435 h 537"/>
              <a:gd name="T10" fmla="*/ 251 w 536"/>
              <a:gd name="T11" fmla="*/ 452 h 537"/>
              <a:gd name="T12" fmla="*/ 251 w 536"/>
              <a:gd name="T13" fmla="*/ 468 h 537"/>
              <a:gd name="T14" fmla="*/ 68 w 536"/>
              <a:gd name="T15" fmla="*/ 285 h 537"/>
              <a:gd name="T16" fmla="*/ 84 w 536"/>
              <a:gd name="T17" fmla="*/ 285 h 537"/>
              <a:gd name="T18" fmla="*/ 84 w 536"/>
              <a:gd name="T19" fmla="*/ 252 h 537"/>
              <a:gd name="T20" fmla="*/ 68 w 536"/>
              <a:gd name="T21" fmla="*/ 252 h 537"/>
              <a:gd name="T22" fmla="*/ 251 w 536"/>
              <a:gd name="T23" fmla="*/ 68 h 537"/>
              <a:gd name="T24" fmla="*/ 251 w 536"/>
              <a:gd name="T25" fmla="*/ 84 h 537"/>
              <a:gd name="T26" fmla="*/ 268 w 536"/>
              <a:gd name="T27" fmla="*/ 101 h 537"/>
              <a:gd name="T28" fmla="*/ 284 w 536"/>
              <a:gd name="T29" fmla="*/ 84 h 537"/>
              <a:gd name="T30" fmla="*/ 284 w 536"/>
              <a:gd name="T31" fmla="*/ 68 h 537"/>
              <a:gd name="T32" fmla="*/ 468 w 536"/>
              <a:gd name="T33" fmla="*/ 252 h 537"/>
              <a:gd name="T34" fmla="*/ 452 w 536"/>
              <a:gd name="T35" fmla="*/ 252 h 537"/>
              <a:gd name="T36" fmla="*/ 452 w 536"/>
              <a:gd name="T37" fmla="*/ 285 h 537"/>
              <a:gd name="T38" fmla="*/ 519 w 536"/>
              <a:gd name="T39" fmla="*/ 252 h 537"/>
              <a:gd name="T40" fmla="*/ 501 w 536"/>
              <a:gd name="T41" fmla="*/ 252 h 537"/>
              <a:gd name="T42" fmla="*/ 284 w 536"/>
              <a:gd name="T43" fmla="*/ 35 h 537"/>
              <a:gd name="T44" fmla="*/ 284 w 536"/>
              <a:gd name="T45" fmla="*/ 17 h 537"/>
              <a:gd name="T46" fmla="*/ 268 w 536"/>
              <a:gd name="T47" fmla="*/ 0 h 537"/>
              <a:gd name="T48" fmla="*/ 251 w 536"/>
              <a:gd name="T49" fmla="*/ 17 h 537"/>
              <a:gd name="T50" fmla="*/ 251 w 536"/>
              <a:gd name="T51" fmla="*/ 35 h 537"/>
              <a:gd name="T52" fmla="*/ 34 w 536"/>
              <a:gd name="T53" fmla="*/ 252 h 537"/>
              <a:gd name="T54" fmla="*/ 17 w 536"/>
              <a:gd name="T55" fmla="*/ 252 h 537"/>
              <a:gd name="T56" fmla="*/ 17 w 536"/>
              <a:gd name="T57" fmla="*/ 285 h 537"/>
              <a:gd name="T58" fmla="*/ 34 w 536"/>
              <a:gd name="T59" fmla="*/ 285 h 537"/>
              <a:gd name="T60" fmla="*/ 251 w 536"/>
              <a:gd name="T61" fmla="*/ 501 h 537"/>
              <a:gd name="T62" fmla="*/ 251 w 536"/>
              <a:gd name="T63" fmla="*/ 519 h 537"/>
              <a:gd name="T64" fmla="*/ 268 w 536"/>
              <a:gd name="T65" fmla="*/ 536 h 537"/>
              <a:gd name="T66" fmla="*/ 284 w 536"/>
              <a:gd name="T67" fmla="*/ 519 h 537"/>
              <a:gd name="T68" fmla="*/ 284 w 536"/>
              <a:gd name="T69" fmla="*/ 501 h 537"/>
              <a:gd name="T70" fmla="*/ 501 w 536"/>
              <a:gd name="T71" fmla="*/ 285 h 537"/>
              <a:gd name="T72" fmla="*/ 519 w 536"/>
              <a:gd name="T73" fmla="*/ 285 h 537"/>
              <a:gd name="T74" fmla="*/ 519 w 536"/>
              <a:gd name="T75" fmla="*/ 252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6" h="537">
                <a:moveTo>
                  <a:pt x="452" y="285"/>
                </a:moveTo>
                <a:lnTo>
                  <a:pt x="452" y="285"/>
                </a:lnTo>
                <a:lnTo>
                  <a:pt x="452" y="285"/>
                </a:lnTo>
                <a:lnTo>
                  <a:pt x="468" y="285"/>
                </a:lnTo>
                <a:lnTo>
                  <a:pt x="468" y="285"/>
                </a:lnTo>
                <a:cubicBezTo>
                  <a:pt x="459" y="383"/>
                  <a:pt x="382" y="460"/>
                  <a:pt x="284" y="468"/>
                </a:cubicBezTo>
                <a:lnTo>
                  <a:pt x="284" y="468"/>
                </a:lnTo>
                <a:lnTo>
                  <a:pt x="284" y="452"/>
                </a:lnTo>
                <a:lnTo>
                  <a:pt x="284" y="452"/>
                </a:lnTo>
                <a:cubicBezTo>
                  <a:pt x="284" y="443"/>
                  <a:pt x="277" y="435"/>
                  <a:pt x="268" y="435"/>
                </a:cubicBezTo>
                <a:cubicBezTo>
                  <a:pt x="259" y="435"/>
                  <a:pt x="251" y="443"/>
                  <a:pt x="251" y="452"/>
                </a:cubicBezTo>
                <a:lnTo>
                  <a:pt x="251" y="452"/>
                </a:lnTo>
                <a:lnTo>
                  <a:pt x="251" y="468"/>
                </a:lnTo>
                <a:lnTo>
                  <a:pt x="251" y="468"/>
                </a:lnTo>
                <a:cubicBezTo>
                  <a:pt x="153" y="460"/>
                  <a:pt x="76" y="383"/>
                  <a:pt x="68" y="285"/>
                </a:cubicBezTo>
                <a:lnTo>
                  <a:pt x="68" y="285"/>
                </a:lnTo>
                <a:lnTo>
                  <a:pt x="84" y="285"/>
                </a:lnTo>
                <a:lnTo>
                  <a:pt x="84" y="285"/>
                </a:lnTo>
                <a:cubicBezTo>
                  <a:pt x="93" y="285"/>
                  <a:pt x="100" y="278"/>
                  <a:pt x="100" y="268"/>
                </a:cubicBezTo>
                <a:cubicBezTo>
                  <a:pt x="100" y="259"/>
                  <a:pt x="93" y="252"/>
                  <a:pt x="84" y="252"/>
                </a:cubicBezTo>
                <a:lnTo>
                  <a:pt x="84" y="252"/>
                </a:lnTo>
                <a:lnTo>
                  <a:pt x="68" y="252"/>
                </a:lnTo>
                <a:lnTo>
                  <a:pt x="68" y="252"/>
                </a:lnTo>
                <a:cubicBezTo>
                  <a:pt x="76" y="154"/>
                  <a:pt x="153" y="76"/>
                  <a:pt x="251" y="68"/>
                </a:cubicBezTo>
                <a:lnTo>
                  <a:pt x="251" y="68"/>
                </a:lnTo>
                <a:lnTo>
                  <a:pt x="251" y="84"/>
                </a:lnTo>
                <a:lnTo>
                  <a:pt x="251" y="84"/>
                </a:lnTo>
                <a:cubicBezTo>
                  <a:pt x="251" y="93"/>
                  <a:pt x="259" y="101"/>
                  <a:pt x="268" y="101"/>
                </a:cubicBezTo>
                <a:cubicBezTo>
                  <a:pt x="277" y="101"/>
                  <a:pt x="284" y="93"/>
                  <a:pt x="284" y="84"/>
                </a:cubicBezTo>
                <a:lnTo>
                  <a:pt x="284" y="84"/>
                </a:lnTo>
                <a:lnTo>
                  <a:pt x="284" y="68"/>
                </a:lnTo>
                <a:lnTo>
                  <a:pt x="284" y="68"/>
                </a:lnTo>
                <a:cubicBezTo>
                  <a:pt x="382" y="76"/>
                  <a:pt x="459" y="154"/>
                  <a:pt x="468" y="252"/>
                </a:cubicBezTo>
                <a:lnTo>
                  <a:pt x="468" y="252"/>
                </a:lnTo>
                <a:lnTo>
                  <a:pt x="452" y="252"/>
                </a:lnTo>
                <a:lnTo>
                  <a:pt x="452" y="252"/>
                </a:lnTo>
                <a:cubicBezTo>
                  <a:pt x="442" y="252"/>
                  <a:pt x="435" y="259"/>
                  <a:pt x="435" y="268"/>
                </a:cubicBezTo>
                <a:cubicBezTo>
                  <a:pt x="435" y="278"/>
                  <a:pt x="442" y="285"/>
                  <a:pt x="452" y="285"/>
                </a:cubicBezTo>
                <a:close/>
                <a:moveTo>
                  <a:pt x="519" y="252"/>
                </a:moveTo>
                <a:lnTo>
                  <a:pt x="519" y="252"/>
                </a:lnTo>
                <a:lnTo>
                  <a:pt x="519" y="252"/>
                </a:lnTo>
                <a:lnTo>
                  <a:pt x="501" y="252"/>
                </a:lnTo>
                <a:lnTo>
                  <a:pt x="501" y="252"/>
                </a:lnTo>
                <a:cubicBezTo>
                  <a:pt x="493" y="135"/>
                  <a:pt x="400" y="43"/>
                  <a:pt x="284" y="35"/>
                </a:cubicBezTo>
                <a:lnTo>
                  <a:pt x="284" y="35"/>
                </a:lnTo>
                <a:lnTo>
                  <a:pt x="284" y="17"/>
                </a:lnTo>
                <a:lnTo>
                  <a:pt x="284" y="17"/>
                </a:lnTo>
                <a:cubicBezTo>
                  <a:pt x="284" y="8"/>
                  <a:pt x="277" y="0"/>
                  <a:pt x="268" y="0"/>
                </a:cubicBezTo>
                <a:cubicBezTo>
                  <a:pt x="259" y="0"/>
                  <a:pt x="251" y="8"/>
                  <a:pt x="251" y="17"/>
                </a:cubicBezTo>
                <a:lnTo>
                  <a:pt x="251" y="17"/>
                </a:lnTo>
                <a:lnTo>
                  <a:pt x="251" y="35"/>
                </a:lnTo>
                <a:lnTo>
                  <a:pt x="251" y="35"/>
                </a:lnTo>
                <a:cubicBezTo>
                  <a:pt x="135" y="43"/>
                  <a:pt x="43" y="135"/>
                  <a:pt x="34" y="252"/>
                </a:cubicBezTo>
                <a:lnTo>
                  <a:pt x="34" y="252"/>
                </a:lnTo>
                <a:lnTo>
                  <a:pt x="17" y="252"/>
                </a:lnTo>
                <a:lnTo>
                  <a:pt x="17" y="252"/>
                </a:lnTo>
                <a:cubicBezTo>
                  <a:pt x="7" y="252"/>
                  <a:pt x="0" y="259"/>
                  <a:pt x="0" y="268"/>
                </a:cubicBezTo>
                <a:cubicBezTo>
                  <a:pt x="0" y="278"/>
                  <a:pt x="7" y="285"/>
                  <a:pt x="17" y="285"/>
                </a:cubicBezTo>
                <a:lnTo>
                  <a:pt x="17" y="285"/>
                </a:lnTo>
                <a:lnTo>
                  <a:pt x="34" y="285"/>
                </a:lnTo>
                <a:lnTo>
                  <a:pt x="34" y="285"/>
                </a:lnTo>
                <a:cubicBezTo>
                  <a:pt x="43" y="401"/>
                  <a:pt x="135" y="494"/>
                  <a:pt x="251" y="501"/>
                </a:cubicBezTo>
                <a:lnTo>
                  <a:pt x="251" y="501"/>
                </a:lnTo>
                <a:lnTo>
                  <a:pt x="251" y="519"/>
                </a:lnTo>
                <a:lnTo>
                  <a:pt x="251" y="519"/>
                </a:lnTo>
                <a:cubicBezTo>
                  <a:pt x="251" y="528"/>
                  <a:pt x="259" y="536"/>
                  <a:pt x="268" y="536"/>
                </a:cubicBezTo>
                <a:cubicBezTo>
                  <a:pt x="277" y="536"/>
                  <a:pt x="284" y="528"/>
                  <a:pt x="284" y="519"/>
                </a:cubicBezTo>
                <a:lnTo>
                  <a:pt x="284" y="519"/>
                </a:lnTo>
                <a:lnTo>
                  <a:pt x="284" y="501"/>
                </a:lnTo>
                <a:lnTo>
                  <a:pt x="284" y="501"/>
                </a:lnTo>
                <a:cubicBezTo>
                  <a:pt x="400" y="494"/>
                  <a:pt x="493" y="401"/>
                  <a:pt x="501" y="285"/>
                </a:cubicBezTo>
                <a:lnTo>
                  <a:pt x="501" y="285"/>
                </a:lnTo>
                <a:lnTo>
                  <a:pt x="519" y="285"/>
                </a:lnTo>
                <a:lnTo>
                  <a:pt x="519" y="285"/>
                </a:lnTo>
                <a:cubicBezTo>
                  <a:pt x="528" y="285"/>
                  <a:pt x="535" y="278"/>
                  <a:pt x="535" y="268"/>
                </a:cubicBezTo>
                <a:cubicBezTo>
                  <a:pt x="535" y="259"/>
                  <a:pt x="528" y="252"/>
                  <a:pt x="519" y="2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3" name="Freeform 72"/>
          <p:cNvSpPr>
            <a:spLocks noChangeArrowheads="1"/>
          </p:cNvSpPr>
          <p:nvPr/>
        </p:nvSpPr>
        <p:spPr bwMode="auto">
          <a:xfrm>
            <a:off x="8572102" y="3443269"/>
            <a:ext cx="193675" cy="192088"/>
          </a:xfrm>
          <a:custGeom>
            <a:avLst/>
            <a:gdLst>
              <a:gd name="T0" fmla="*/ 435 w 536"/>
              <a:gd name="T1" fmla="*/ 250 h 535"/>
              <a:gd name="T2" fmla="*/ 435 w 536"/>
              <a:gd name="T3" fmla="*/ 100 h 535"/>
              <a:gd name="T4" fmla="*/ 501 w 536"/>
              <a:gd name="T5" fmla="*/ 176 h 535"/>
              <a:gd name="T6" fmla="*/ 401 w 536"/>
              <a:gd name="T7" fmla="*/ 245 h 535"/>
              <a:gd name="T8" fmla="*/ 401 w 536"/>
              <a:gd name="T9" fmla="*/ 245 h 535"/>
              <a:gd name="T10" fmla="*/ 267 w 536"/>
              <a:gd name="T11" fmla="*/ 384 h 535"/>
              <a:gd name="T12" fmla="*/ 133 w 536"/>
              <a:gd name="T13" fmla="*/ 245 h 535"/>
              <a:gd name="T14" fmla="*/ 133 w 536"/>
              <a:gd name="T15" fmla="*/ 67 h 535"/>
              <a:gd name="T16" fmla="*/ 167 w 536"/>
              <a:gd name="T17" fmla="*/ 33 h 535"/>
              <a:gd name="T18" fmla="*/ 367 w 536"/>
              <a:gd name="T19" fmla="*/ 33 h 535"/>
              <a:gd name="T20" fmla="*/ 401 w 536"/>
              <a:gd name="T21" fmla="*/ 67 h 535"/>
              <a:gd name="T22" fmla="*/ 100 w 536"/>
              <a:gd name="T23" fmla="*/ 250 h 535"/>
              <a:gd name="T24" fmla="*/ 100 w 536"/>
              <a:gd name="T25" fmla="*/ 250 h 535"/>
              <a:gd name="T26" fmla="*/ 33 w 536"/>
              <a:gd name="T27" fmla="*/ 176 h 535"/>
              <a:gd name="T28" fmla="*/ 100 w 536"/>
              <a:gd name="T29" fmla="*/ 100 h 535"/>
              <a:gd name="T30" fmla="*/ 435 w 536"/>
              <a:gd name="T31" fmla="*/ 67 h 535"/>
              <a:gd name="T32" fmla="*/ 435 w 536"/>
              <a:gd name="T33" fmla="*/ 67 h 535"/>
              <a:gd name="T34" fmla="*/ 435 w 536"/>
              <a:gd name="T35" fmla="*/ 33 h 535"/>
              <a:gd name="T36" fmla="*/ 401 w 536"/>
              <a:gd name="T37" fmla="*/ 0 h 535"/>
              <a:gd name="T38" fmla="*/ 133 w 536"/>
              <a:gd name="T39" fmla="*/ 0 h 535"/>
              <a:gd name="T40" fmla="*/ 100 w 536"/>
              <a:gd name="T41" fmla="*/ 33 h 535"/>
              <a:gd name="T42" fmla="*/ 100 w 536"/>
              <a:gd name="T43" fmla="*/ 67 h 535"/>
              <a:gd name="T44" fmla="*/ 100 w 536"/>
              <a:gd name="T45" fmla="*/ 283 h 535"/>
              <a:gd name="T46" fmla="*/ 251 w 536"/>
              <a:gd name="T47" fmla="*/ 416 h 535"/>
              <a:gd name="T48" fmla="*/ 251 w 536"/>
              <a:gd name="T49" fmla="*/ 501 h 535"/>
              <a:gd name="T50" fmla="*/ 184 w 536"/>
              <a:gd name="T51" fmla="*/ 501 h 535"/>
              <a:gd name="T52" fmla="*/ 184 w 536"/>
              <a:gd name="T53" fmla="*/ 534 h 535"/>
              <a:gd name="T54" fmla="*/ 351 w 536"/>
              <a:gd name="T55" fmla="*/ 534 h 535"/>
              <a:gd name="T56" fmla="*/ 367 w 536"/>
              <a:gd name="T57" fmla="*/ 517 h 535"/>
              <a:gd name="T58" fmla="*/ 351 w 536"/>
              <a:gd name="T59" fmla="*/ 501 h 535"/>
              <a:gd name="T60" fmla="*/ 284 w 536"/>
              <a:gd name="T61" fmla="*/ 416 h 535"/>
              <a:gd name="T62" fmla="*/ 432 w 536"/>
              <a:gd name="T63" fmla="*/ 283 h 535"/>
              <a:gd name="T64" fmla="*/ 535 w 536"/>
              <a:gd name="T65" fmla="*/ 176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36" h="535">
                <a:moveTo>
                  <a:pt x="435" y="250"/>
                </a:moveTo>
                <a:lnTo>
                  <a:pt x="435" y="250"/>
                </a:lnTo>
                <a:lnTo>
                  <a:pt x="435" y="250"/>
                </a:lnTo>
                <a:lnTo>
                  <a:pt x="435" y="100"/>
                </a:lnTo>
                <a:lnTo>
                  <a:pt x="435" y="100"/>
                </a:lnTo>
                <a:cubicBezTo>
                  <a:pt x="472" y="100"/>
                  <a:pt x="501" y="133"/>
                  <a:pt x="501" y="176"/>
                </a:cubicBezTo>
                <a:cubicBezTo>
                  <a:pt x="501" y="216"/>
                  <a:pt x="472" y="250"/>
                  <a:pt x="435" y="250"/>
                </a:cubicBezTo>
                <a:close/>
                <a:moveTo>
                  <a:pt x="401" y="245"/>
                </a:moveTo>
                <a:lnTo>
                  <a:pt x="401" y="245"/>
                </a:lnTo>
                <a:lnTo>
                  <a:pt x="401" y="245"/>
                </a:lnTo>
                <a:lnTo>
                  <a:pt x="401" y="245"/>
                </a:lnTo>
                <a:cubicBezTo>
                  <a:pt x="401" y="322"/>
                  <a:pt x="341" y="384"/>
                  <a:pt x="267" y="384"/>
                </a:cubicBezTo>
                <a:cubicBezTo>
                  <a:pt x="193" y="384"/>
                  <a:pt x="133" y="322"/>
                  <a:pt x="133" y="245"/>
                </a:cubicBezTo>
                <a:lnTo>
                  <a:pt x="133" y="245"/>
                </a:lnTo>
                <a:lnTo>
                  <a:pt x="133" y="67"/>
                </a:lnTo>
                <a:lnTo>
                  <a:pt x="133" y="67"/>
                </a:lnTo>
                <a:cubicBezTo>
                  <a:pt x="133" y="48"/>
                  <a:pt x="149" y="33"/>
                  <a:pt x="167" y="33"/>
                </a:cubicBezTo>
                <a:lnTo>
                  <a:pt x="167" y="33"/>
                </a:lnTo>
                <a:lnTo>
                  <a:pt x="367" y="33"/>
                </a:lnTo>
                <a:lnTo>
                  <a:pt x="367" y="33"/>
                </a:lnTo>
                <a:cubicBezTo>
                  <a:pt x="386" y="33"/>
                  <a:pt x="401" y="48"/>
                  <a:pt x="401" y="67"/>
                </a:cubicBezTo>
                <a:lnTo>
                  <a:pt x="401" y="67"/>
                </a:lnTo>
                <a:lnTo>
                  <a:pt x="401" y="245"/>
                </a:lnTo>
                <a:close/>
                <a:moveTo>
                  <a:pt x="100" y="250"/>
                </a:moveTo>
                <a:lnTo>
                  <a:pt x="100" y="250"/>
                </a:lnTo>
                <a:lnTo>
                  <a:pt x="100" y="250"/>
                </a:lnTo>
                <a:lnTo>
                  <a:pt x="100" y="250"/>
                </a:lnTo>
                <a:cubicBezTo>
                  <a:pt x="63" y="250"/>
                  <a:pt x="33" y="216"/>
                  <a:pt x="33" y="176"/>
                </a:cubicBezTo>
                <a:cubicBezTo>
                  <a:pt x="33" y="133"/>
                  <a:pt x="63" y="100"/>
                  <a:pt x="100" y="100"/>
                </a:cubicBezTo>
                <a:lnTo>
                  <a:pt x="100" y="100"/>
                </a:lnTo>
                <a:lnTo>
                  <a:pt x="100" y="250"/>
                </a:lnTo>
                <a:close/>
                <a:moveTo>
                  <a:pt x="435" y="67"/>
                </a:moveTo>
                <a:lnTo>
                  <a:pt x="435" y="67"/>
                </a:lnTo>
                <a:lnTo>
                  <a:pt x="435" y="67"/>
                </a:lnTo>
                <a:lnTo>
                  <a:pt x="435" y="33"/>
                </a:lnTo>
                <a:lnTo>
                  <a:pt x="435" y="33"/>
                </a:lnTo>
                <a:cubicBezTo>
                  <a:pt x="435" y="15"/>
                  <a:pt x="420" y="0"/>
                  <a:pt x="401" y="0"/>
                </a:cubicBezTo>
                <a:lnTo>
                  <a:pt x="401" y="0"/>
                </a:lnTo>
                <a:lnTo>
                  <a:pt x="133" y="0"/>
                </a:lnTo>
                <a:lnTo>
                  <a:pt x="133" y="0"/>
                </a:lnTo>
                <a:cubicBezTo>
                  <a:pt x="115" y="0"/>
                  <a:pt x="100" y="15"/>
                  <a:pt x="100" y="33"/>
                </a:cubicBezTo>
                <a:lnTo>
                  <a:pt x="100" y="33"/>
                </a:lnTo>
                <a:lnTo>
                  <a:pt x="100" y="67"/>
                </a:lnTo>
                <a:lnTo>
                  <a:pt x="100" y="67"/>
                </a:lnTo>
                <a:cubicBezTo>
                  <a:pt x="44" y="67"/>
                  <a:pt x="0" y="115"/>
                  <a:pt x="0" y="176"/>
                </a:cubicBezTo>
                <a:cubicBezTo>
                  <a:pt x="0" y="235"/>
                  <a:pt x="44" y="283"/>
                  <a:pt x="100" y="283"/>
                </a:cubicBezTo>
                <a:cubicBezTo>
                  <a:pt x="101" y="283"/>
                  <a:pt x="102" y="283"/>
                  <a:pt x="103" y="283"/>
                </a:cubicBezTo>
                <a:cubicBezTo>
                  <a:pt x="118" y="354"/>
                  <a:pt x="177" y="409"/>
                  <a:pt x="251" y="416"/>
                </a:cubicBezTo>
                <a:lnTo>
                  <a:pt x="251" y="416"/>
                </a:lnTo>
                <a:lnTo>
                  <a:pt x="251" y="501"/>
                </a:lnTo>
                <a:lnTo>
                  <a:pt x="184" y="501"/>
                </a:lnTo>
                <a:lnTo>
                  <a:pt x="184" y="501"/>
                </a:lnTo>
                <a:cubicBezTo>
                  <a:pt x="174" y="501"/>
                  <a:pt x="167" y="508"/>
                  <a:pt x="167" y="517"/>
                </a:cubicBezTo>
                <a:cubicBezTo>
                  <a:pt x="167" y="527"/>
                  <a:pt x="174" y="534"/>
                  <a:pt x="184" y="534"/>
                </a:cubicBezTo>
                <a:lnTo>
                  <a:pt x="184" y="534"/>
                </a:lnTo>
                <a:lnTo>
                  <a:pt x="351" y="534"/>
                </a:lnTo>
                <a:lnTo>
                  <a:pt x="351" y="534"/>
                </a:lnTo>
                <a:cubicBezTo>
                  <a:pt x="360" y="534"/>
                  <a:pt x="367" y="527"/>
                  <a:pt x="367" y="517"/>
                </a:cubicBezTo>
                <a:cubicBezTo>
                  <a:pt x="367" y="508"/>
                  <a:pt x="360" y="501"/>
                  <a:pt x="351" y="501"/>
                </a:cubicBezTo>
                <a:lnTo>
                  <a:pt x="351" y="501"/>
                </a:lnTo>
                <a:lnTo>
                  <a:pt x="284" y="501"/>
                </a:lnTo>
                <a:lnTo>
                  <a:pt x="284" y="416"/>
                </a:lnTo>
                <a:lnTo>
                  <a:pt x="284" y="416"/>
                </a:lnTo>
                <a:cubicBezTo>
                  <a:pt x="358" y="409"/>
                  <a:pt x="417" y="354"/>
                  <a:pt x="432" y="283"/>
                </a:cubicBezTo>
                <a:cubicBezTo>
                  <a:pt x="432" y="283"/>
                  <a:pt x="434" y="283"/>
                  <a:pt x="435" y="283"/>
                </a:cubicBezTo>
                <a:cubicBezTo>
                  <a:pt x="490" y="283"/>
                  <a:pt x="535" y="235"/>
                  <a:pt x="535" y="176"/>
                </a:cubicBezTo>
                <a:cubicBezTo>
                  <a:pt x="535" y="115"/>
                  <a:pt x="490" y="67"/>
                  <a:pt x="435" y="6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8065689" y="3443269"/>
            <a:ext cx="133350" cy="192088"/>
          </a:xfrm>
          <a:custGeom>
            <a:avLst/>
            <a:gdLst>
              <a:gd name="T0" fmla="*/ 99 w 369"/>
              <a:gd name="T1" fmla="*/ 117 h 535"/>
              <a:gd name="T2" fmla="*/ 99 w 369"/>
              <a:gd name="T3" fmla="*/ 117 h 535"/>
              <a:gd name="T4" fmla="*/ 99 w 369"/>
              <a:gd name="T5" fmla="*/ 117 h 535"/>
              <a:gd name="T6" fmla="*/ 99 w 369"/>
              <a:gd name="T7" fmla="*/ 117 h 535"/>
              <a:gd name="T8" fmla="*/ 183 w 369"/>
              <a:gd name="T9" fmla="*/ 33 h 535"/>
              <a:gd name="T10" fmla="*/ 267 w 369"/>
              <a:gd name="T11" fmla="*/ 117 h 535"/>
              <a:gd name="T12" fmla="*/ 267 w 369"/>
              <a:gd name="T13" fmla="*/ 117 h 535"/>
              <a:gd name="T14" fmla="*/ 267 w 369"/>
              <a:gd name="T15" fmla="*/ 283 h 535"/>
              <a:gd name="T16" fmla="*/ 267 w 369"/>
              <a:gd name="T17" fmla="*/ 283 h 535"/>
              <a:gd name="T18" fmla="*/ 183 w 369"/>
              <a:gd name="T19" fmla="*/ 367 h 535"/>
              <a:gd name="T20" fmla="*/ 99 w 369"/>
              <a:gd name="T21" fmla="*/ 283 h 535"/>
              <a:gd name="T22" fmla="*/ 99 w 369"/>
              <a:gd name="T23" fmla="*/ 283 h 535"/>
              <a:gd name="T24" fmla="*/ 99 w 369"/>
              <a:gd name="T25" fmla="*/ 117 h 535"/>
              <a:gd name="T26" fmla="*/ 183 w 369"/>
              <a:gd name="T27" fmla="*/ 401 h 535"/>
              <a:gd name="T28" fmla="*/ 183 w 369"/>
              <a:gd name="T29" fmla="*/ 401 h 535"/>
              <a:gd name="T30" fmla="*/ 183 w 369"/>
              <a:gd name="T31" fmla="*/ 401 h 535"/>
              <a:gd name="T32" fmla="*/ 183 w 369"/>
              <a:gd name="T33" fmla="*/ 401 h 535"/>
              <a:gd name="T34" fmla="*/ 301 w 369"/>
              <a:gd name="T35" fmla="*/ 283 h 535"/>
              <a:gd name="T36" fmla="*/ 301 w 369"/>
              <a:gd name="T37" fmla="*/ 283 h 535"/>
              <a:gd name="T38" fmla="*/ 301 w 369"/>
              <a:gd name="T39" fmla="*/ 117 h 535"/>
              <a:gd name="T40" fmla="*/ 301 w 369"/>
              <a:gd name="T41" fmla="*/ 117 h 535"/>
              <a:gd name="T42" fmla="*/ 183 w 369"/>
              <a:gd name="T43" fmla="*/ 0 h 535"/>
              <a:gd name="T44" fmla="*/ 66 w 369"/>
              <a:gd name="T45" fmla="*/ 117 h 535"/>
              <a:gd name="T46" fmla="*/ 66 w 369"/>
              <a:gd name="T47" fmla="*/ 117 h 535"/>
              <a:gd name="T48" fmla="*/ 66 w 369"/>
              <a:gd name="T49" fmla="*/ 283 h 535"/>
              <a:gd name="T50" fmla="*/ 66 w 369"/>
              <a:gd name="T51" fmla="*/ 283 h 535"/>
              <a:gd name="T52" fmla="*/ 183 w 369"/>
              <a:gd name="T53" fmla="*/ 401 h 535"/>
              <a:gd name="T54" fmla="*/ 368 w 369"/>
              <a:gd name="T55" fmla="*/ 317 h 535"/>
              <a:gd name="T56" fmla="*/ 368 w 369"/>
              <a:gd name="T57" fmla="*/ 317 h 535"/>
              <a:gd name="T58" fmla="*/ 368 w 369"/>
              <a:gd name="T59" fmla="*/ 317 h 535"/>
              <a:gd name="T60" fmla="*/ 368 w 369"/>
              <a:gd name="T61" fmla="*/ 317 h 535"/>
              <a:gd name="T62" fmla="*/ 351 w 369"/>
              <a:gd name="T63" fmla="*/ 300 h 535"/>
              <a:gd name="T64" fmla="*/ 334 w 369"/>
              <a:gd name="T65" fmla="*/ 317 h 535"/>
              <a:gd name="T66" fmla="*/ 183 w 369"/>
              <a:gd name="T67" fmla="*/ 434 h 535"/>
              <a:gd name="T68" fmla="*/ 33 w 369"/>
              <a:gd name="T69" fmla="*/ 317 h 535"/>
              <a:gd name="T70" fmla="*/ 16 w 369"/>
              <a:gd name="T71" fmla="*/ 300 h 535"/>
              <a:gd name="T72" fmla="*/ 0 w 369"/>
              <a:gd name="T73" fmla="*/ 317 h 535"/>
              <a:gd name="T74" fmla="*/ 167 w 369"/>
              <a:gd name="T75" fmla="*/ 467 h 535"/>
              <a:gd name="T76" fmla="*/ 167 w 369"/>
              <a:gd name="T77" fmla="*/ 467 h 535"/>
              <a:gd name="T78" fmla="*/ 167 w 369"/>
              <a:gd name="T79" fmla="*/ 501 h 535"/>
              <a:gd name="T80" fmla="*/ 150 w 369"/>
              <a:gd name="T81" fmla="*/ 501 h 535"/>
              <a:gd name="T82" fmla="*/ 150 w 369"/>
              <a:gd name="T83" fmla="*/ 501 h 535"/>
              <a:gd name="T84" fmla="*/ 133 w 369"/>
              <a:gd name="T85" fmla="*/ 517 h 535"/>
              <a:gd name="T86" fmla="*/ 150 w 369"/>
              <a:gd name="T87" fmla="*/ 534 h 535"/>
              <a:gd name="T88" fmla="*/ 150 w 369"/>
              <a:gd name="T89" fmla="*/ 534 h 535"/>
              <a:gd name="T90" fmla="*/ 217 w 369"/>
              <a:gd name="T91" fmla="*/ 534 h 535"/>
              <a:gd name="T92" fmla="*/ 217 w 369"/>
              <a:gd name="T93" fmla="*/ 534 h 535"/>
              <a:gd name="T94" fmla="*/ 234 w 369"/>
              <a:gd name="T95" fmla="*/ 517 h 535"/>
              <a:gd name="T96" fmla="*/ 217 w 369"/>
              <a:gd name="T97" fmla="*/ 501 h 535"/>
              <a:gd name="T98" fmla="*/ 217 w 369"/>
              <a:gd name="T99" fmla="*/ 501 h 535"/>
              <a:gd name="T100" fmla="*/ 200 w 369"/>
              <a:gd name="T101" fmla="*/ 501 h 535"/>
              <a:gd name="T102" fmla="*/ 200 w 369"/>
              <a:gd name="T103" fmla="*/ 467 h 535"/>
              <a:gd name="T104" fmla="*/ 200 w 369"/>
              <a:gd name="T105" fmla="*/ 467 h 535"/>
              <a:gd name="T106" fmla="*/ 368 w 369"/>
              <a:gd name="T107" fmla="*/ 317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9" h="535">
                <a:moveTo>
                  <a:pt x="99" y="117"/>
                </a:moveTo>
                <a:lnTo>
                  <a:pt x="99" y="117"/>
                </a:lnTo>
                <a:lnTo>
                  <a:pt x="99" y="117"/>
                </a:lnTo>
                <a:lnTo>
                  <a:pt x="99" y="117"/>
                </a:lnTo>
                <a:cubicBezTo>
                  <a:pt x="99" y="71"/>
                  <a:pt x="138" y="33"/>
                  <a:pt x="183" y="33"/>
                </a:cubicBezTo>
                <a:cubicBezTo>
                  <a:pt x="230" y="33"/>
                  <a:pt x="267" y="71"/>
                  <a:pt x="267" y="117"/>
                </a:cubicBezTo>
                <a:lnTo>
                  <a:pt x="267" y="117"/>
                </a:lnTo>
                <a:lnTo>
                  <a:pt x="267" y="283"/>
                </a:lnTo>
                <a:lnTo>
                  <a:pt x="267" y="283"/>
                </a:lnTo>
                <a:cubicBezTo>
                  <a:pt x="267" y="330"/>
                  <a:pt x="230" y="367"/>
                  <a:pt x="183" y="367"/>
                </a:cubicBezTo>
                <a:cubicBezTo>
                  <a:pt x="138" y="367"/>
                  <a:pt x="99" y="330"/>
                  <a:pt x="99" y="283"/>
                </a:cubicBezTo>
                <a:lnTo>
                  <a:pt x="99" y="283"/>
                </a:lnTo>
                <a:lnTo>
                  <a:pt x="99" y="117"/>
                </a:lnTo>
                <a:close/>
                <a:moveTo>
                  <a:pt x="183" y="401"/>
                </a:moveTo>
                <a:lnTo>
                  <a:pt x="183" y="401"/>
                </a:lnTo>
                <a:lnTo>
                  <a:pt x="183" y="401"/>
                </a:lnTo>
                <a:lnTo>
                  <a:pt x="183" y="401"/>
                </a:lnTo>
                <a:cubicBezTo>
                  <a:pt x="248" y="401"/>
                  <a:pt x="301" y="348"/>
                  <a:pt x="301" y="283"/>
                </a:cubicBezTo>
                <a:lnTo>
                  <a:pt x="301" y="283"/>
                </a:lnTo>
                <a:lnTo>
                  <a:pt x="301" y="117"/>
                </a:lnTo>
                <a:lnTo>
                  <a:pt x="301" y="117"/>
                </a:lnTo>
                <a:cubicBezTo>
                  <a:pt x="301" y="52"/>
                  <a:pt x="248" y="0"/>
                  <a:pt x="183" y="0"/>
                </a:cubicBezTo>
                <a:cubicBezTo>
                  <a:pt x="119" y="0"/>
                  <a:pt x="66" y="52"/>
                  <a:pt x="66" y="117"/>
                </a:cubicBezTo>
                <a:lnTo>
                  <a:pt x="66" y="117"/>
                </a:lnTo>
                <a:lnTo>
                  <a:pt x="66" y="283"/>
                </a:lnTo>
                <a:lnTo>
                  <a:pt x="66" y="283"/>
                </a:lnTo>
                <a:cubicBezTo>
                  <a:pt x="66" y="348"/>
                  <a:pt x="119" y="401"/>
                  <a:pt x="183" y="401"/>
                </a:cubicBezTo>
                <a:close/>
                <a:moveTo>
                  <a:pt x="368" y="317"/>
                </a:moveTo>
                <a:lnTo>
                  <a:pt x="368" y="317"/>
                </a:lnTo>
                <a:lnTo>
                  <a:pt x="368" y="317"/>
                </a:lnTo>
                <a:lnTo>
                  <a:pt x="368" y="317"/>
                </a:lnTo>
                <a:cubicBezTo>
                  <a:pt x="368" y="308"/>
                  <a:pt x="360" y="300"/>
                  <a:pt x="351" y="300"/>
                </a:cubicBezTo>
                <a:cubicBezTo>
                  <a:pt x="342" y="300"/>
                  <a:pt x="334" y="308"/>
                  <a:pt x="334" y="317"/>
                </a:cubicBezTo>
                <a:cubicBezTo>
                  <a:pt x="319" y="384"/>
                  <a:pt x="255" y="434"/>
                  <a:pt x="183" y="434"/>
                </a:cubicBezTo>
                <a:cubicBezTo>
                  <a:pt x="111" y="434"/>
                  <a:pt x="48" y="384"/>
                  <a:pt x="33" y="317"/>
                </a:cubicBezTo>
                <a:cubicBezTo>
                  <a:pt x="33" y="308"/>
                  <a:pt x="26" y="300"/>
                  <a:pt x="16" y="300"/>
                </a:cubicBezTo>
                <a:cubicBezTo>
                  <a:pt x="7" y="300"/>
                  <a:pt x="0" y="308"/>
                  <a:pt x="0" y="317"/>
                </a:cubicBezTo>
                <a:cubicBezTo>
                  <a:pt x="14" y="397"/>
                  <a:pt x="84" y="459"/>
                  <a:pt x="167" y="467"/>
                </a:cubicBezTo>
                <a:lnTo>
                  <a:pt x="167" y="467"/>
                </a:lnTo>
                <a:lnTo>
                  <a:pt x="167" y="501"/>
                </a:lnTo>
                <a:lnTo>
                  <a:pt x="150" y="501"/>
                </a:lnTo>
                <a:lnTo>
                  <a:pt x="150" y="501"/>
                </a:lnTo>
                <a:cubicBezTo>
                  <a:pt x="141" y="501"/>
                  <a:pt x="133" y="508"/>
                  <a:pt x="133" y="517"/>
                </a:cubicBezTo>
                <a:cubicBezTo>
                  <a:pt x="133" y="527"/>
                  <a:pt x="141" y="534"/>
                  <a:pt x="150" y="534"/>
                </a:cubicBezTo>
                <a:lnTo>
                  <a:pt x="150" y="534"/>
                </a:lnTo>
                <a:lnTo>
                  <a:pt x="217" y="534"/>
                </a:lnTo>
                <a:lnTo>
                  <a:pt x="217" y="534"/>
                </a:lnTo>
                <a:cubicBezTo>
                  <a:pt x="226" y="534"/>
                  <a:pt x="234" y="527"/>
                  <a:pt x="234" y="517"/>
                </a:cubicBezTo>
                <a:cubicBezTo>
                  <a:pt x="234" y="508"/>
                  <a:pt x="226" y="501"/>
                  <a:pt x="217" y="501"/>
                </a:cubicBezTo>
                <a:lnTo>
                  <a:pt x="217" y="501"/>
                </a:lnTo>
                <a:lnTo>
                  <a:pt x="200" y="501"/>
                </a:lnTo>
                <a:lnTo>
                  <a:pt x="200" y="467"/>
                </a:lnTo>
                <a:lnTo>
                  <a:pt x="200" y="467"/>
                </a:lnTo>
                <a:cubicBezTo>
                  <a:pt x="283" y="459"/>
                  <a:pt x="353" y="397"/>
                  <a:pt x="368" y="3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7498952" y="3443269"/>
            <a:ext cx="193675" cy="193675"/>
          </a:xfrm>
          <a:custGeom>
            <a:avLst/>
            <a:gdLst>
              <a:gd name="T0" fmla="*/ 419 w 536"/>
              <a:gd name="T1" fmla="*/ 269 h 538"/>
              <a:gd name="T2" fmla="*/ 419 w 536"/>
              <a:gd name="T3" fmla="*/ 269 h 538"/>
              <a:gd name="T4" fmla="*/ 419 w 536"/>
              <a:gd name="T5" fmla="*/ 236 h 538"/>
              <a:gd name="T6" fmla="*/ 419 w 536"/>
              <a:gd name="T7" fmla="*/ 269 h 538"/>
              <a:gd name="T8" fmla="*/ 419 w 536"/>
              <a:gd name="T9" fmla="*/ 203 h 538"/>
              <a:gd name="T10" fmla="*/ 419 w 536"/>
              <a:gd name="T11" fmla="*/ 203 h 538"/>
              <a:gd name="T12" fmla="*/ 419 w 536"/>
              <a:gd name="T13" fmla="*/ 303 h 538"/>
              <a:gd name="T14" fmla="*/ 419 w 536"/>
              <a:gd name="T15" fmla="*/ 203 h 538"/>
              <a:gd name="T16" fmla="*/ 452 w 536"/>
              <a:gd name="T17" fmla="*/ 387 h 538"/>
              <a:gd name="T18" fmla="*/ 385 w 536"/>
              <a:gd name="T19" fmla="*/ 387 h 538"/>
              <a:gd name="T20" fmla="*/ 369 w 536"/>
              <a:gd name="T21" fmla="*/ 404 h 538"/>
              <a:gd name="T22" fmla="*/ 385 w 536"/>
              <a:gd name="T23" fmla="*/ 420 h 538"/>
              <a:gd name="T24" fmla="*/ 452 w 536"/>
              <a:gd name="T25" fmla="*/ 420 h 538"/>
              <a:gd name="T26" fmla="*/ 452 w 536"/>
              <a:gd name="T27" fmla="*/ 387 h 538"/>
              <a:gd name="T28" fmla="*/ 302 w 536"/>
              <a:gd name="T29" fmla="*/ 420 h 538"/>
              <a:gd name="T30" fmla="*/ 302 w 536"/>
              <a:gd name="T31" fmla="*/ 420 h 538"/>
              <a:gd name="T32" fmla="*/ 285 w 536"/>
              <a:gd name="T33" fmla="*/ 437 h 538"/>
              <a:gd name="T34" fmla="*/ 117 w 536"/>
              <a:gd name="T35" fmla="*/ 437 h 538"/>
              <a:gd name="T36" fmla="*/ 100 w 536"/>
              <a:gd name="T37" fmla="*/ 420 h 538"/>
              <a:gd name="T38" fmla="*/ 100 w 536"/>
              <a:gd name="T39" fmla="*/ 253 h 538"/>
              <a:gd name="T40" fmla="*/ 117 w 536"/>
              <a:gd name="T41" fmla="*/ 236 h 538"/>
              <a:gd name="T42" fmla="*/ 285 w 536"/>
              <a:gd name="T43" fmla="*/ 236 h 538"/>
              <a:gd name="T44" fmla="*/ 302 w 536"/>
              <a:gd name="T45" fmla="*/ 253 h 538"/>
              <a:gd name="T46" fmla="*/ 302 w 536"/>
              <a:gd name="T47" fmla="*/ 203 h 538"/>
              <a:gd name="T48" fmla="*/ 302 w 536"/>
              <a:gd name="T49" fmla="*/ 203 h 538"/>
              <a:gd name="T50" fmla="*/ 100 w 536"/>
              <a:gd name="T51" fmla="*/ 203 h 538"/>
              <a:gd name="T52" fmla="*/ 67 w 536"/>
              <a:gd name="T53" fmla="*/ 236 h 538"/>
              <a:gd name="T54" fmla="*/ 67 w 536"/>
              <a:gd name="T55" fmla="*/ 437 h 538"/>
              <a:gd name="T56" fmla="*/ 100 w 536"/>
              <a:gd name="T57" fmla="*/ 470 h 538"/>
              <a:gd name="T58" fmla="*/ 302 w 536"/>
              <a:gd name="T59" fmla="*/ 470 h 538"/>
              <a:gd name="T60" fmla="*/ 335 w 536"/>
              <a:gd name="T61" fmla="*/ 437 h 538"/>
              <a:gd name="T62" fmla="*/ 335 w 536"/>
              <a:gd name="T63" fmla="*/ 236 h 538"/>
              <a:gd name="T64" fmla="*/ 452 w 536"/>
              <a:gd name="T65" fmla="*/ 437 h 538"/>
              <a:gd name="T66" fmla="*/ 452 w 536"/>
              <a:gd name="T67" fmla="*/ 437 h 538"/>
              <a:gd name="T68" fmla="*/ 385 w 536"/>
              <a:gd name="T69" fmla="*/ 437 h 538"/>
              <a:gd name="T70" fmla="*/ 385 w 536"/>
              <a:gd name="T71" fmla="*/ 470 h 538"/>
              <a:gd name="T72" fmla="*/ 452 w 536"/>
              <a:gd name="T73" fmla="*/ 470 h 538"/>
              <a:gd name="T74" fmla="*/ 469 w 536"/>
              <a:gd name="T75" fmla="*/ 454 h 538"/>
              <a:gd name="T76" fmla="*/ 502 w 536"/>
              <a:gd name="T77" fmla="*/ 470 h 538"/>
              <a:gd name="T78" fmla="*/ 502 w 536"/>
              <a:gd name="T79" fmla="*/ 470 h 538"/>
              <a:gd name="T80" fmla="*/ 469 w 536"/>
              <a:gd name="T81" fmla="*/ 504 h 538"/>
              <a:gd name="T82" fmla="*/ 67 w 536"/>
              <a:gd name="T83" fmla="*/ 504 h 538"/>
              <a:gd name="T84" fmla="*/ 34 w 536"/>
              <a:gd name="T85" fmla="*/ 470 h 538"/>
              <a:gd name="T86" fmla="*/ 34 w 536"/>
              <a:gd name="T87" fmla="*/ 203 h 538"/>
              <a:gd name="T88" fmla="*/ 67 w 536"/>
              <a:gd name="T89" fmla="*/ 170 h 538"/>
              <a:gd name="T90" fmla="*/ 469 w 536"/>
              <a:gd name="T91" fmla="*/ 170 h 538"/>
              <a:gd name="T92" fmla="*/ 502 w 536"/>
              <a:gd name="T93" fmla="*/ 203 h 538"/>
              <a:gd name="T94" fmla="*/ 502 w 536"/>
              <a:gd name="T95" fmla="*/ 470 h 538"/>
              <a:gd name="T96" fmla="*/ 485 w 536"/>
              <a:gd name="T97" fmla="*/ 136 h 538"/>
              <a:gd name="T98" fmla="*/ 342 w 536"/>
              <a:gd name="T99" fmla="*/ 136 h 538"/>
              <a:gd name="T100" fmla="*/ 446 w 536"/>
              <a:gd name="T101" fmla="*/ 32 h 538"/>
              <a:gd name="T102" fmla="*/ 423 w 536"/>
              <a:gd name="T103" fmla="*/ 8 h 538"/>
              <a:gd name="T104" fmla="*/ 310 w 536"/>
              <a:gd name="T105" fmla="*/ 121 h 538"/>
              <a:gd name="T106" fmla="*/ 197 w 536"/>
              <a:gd name="T107" fmla="*/ 8 h 538"/>
              <a:gd name="T108" fmla="*/ 173 w 536"/>
              <a:gd name="T109" fmla="*/ 32 h 538"/>
              <a:gd name="T110" fmla="*/ 278 w 536"/>
              <a:gd name="T111" fmla="*/ 136 h 538"/>
              <a:gd name="T112" fmla="*/ 50 w 536"/>
              <a:gd name="T113" fmla="*/ 136 h 538"/>
              <a:gd name="T114" fmla="*/ 0 w 536"/>
              <a:gd name="T115" fmla="*/ 187 h 538"/>
              <a:gd name="T116" fmla="*/ 0 w 536"/>
              <a:gd name="T117" fmla="*/ 487 h 538"/>
              <a:gd name="T118" fmla="*/ 50 w 536"/>
              <a:gd name="T119" fmla="*/ 537 h 538"/>
              <a:gd name="T120" fmla="*/ 485 w 536"/>
              <a:gd name="T121" fmla="*/ 537 h 538"/>
              <a:gd name="T122" fmla="*/ 535 w 536"/>
              <a:gd name="T123" fmla="*/ 487 h 538"/>
              <a:gd name="T124" fmla="*/ 535 w 536"/>
              <a:gd name="T125" fmla="*/ 187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538">
                <a:moveTo>
                  <a:pt x="419" y="269"/>
                </a:moveTo>
                <a:lnTo>
                  <a:pt x="419" y="269"/>
                </a:lnTo>
                <a:lnTo>
                  <a:pt x="419" y="269"/>
                </a:lnTo>
                <a:lnTo>
                  <a:pt x="419" y="269"/>
                </a:lnTo>
                <a:cubicBezTo>
                  <a:pt x="409" y="269"/>
                  <a:pt x="401" y="262"/>
                  <a:pt x="401" y="253"/>
                </a:cubicBezTo>
                <a:cubicBezTo>
                  <a:pt x="401" y="243"/>
                  <a:pt x="409" y="236"/>
                  <a:pt x="419" y="236"/>
                </a:cubicBezTo>
                <a:cubicBezTo>
                  <a:pt x="428" y="236"/>
                  <a:pt x="435" y="243"/>
                  <a:pt x="435" y="253"/>
                </a:cubicBezTo>
                <a:cubicBezTo>
                  <a:pt x="435" y="262"/>
                  <a:pt x="428" y="269"/>
                  <a:pt x="419" y="269"/>
                </a:cubicBezTo>
                <a:close/>
                <a:moveTo>
                  <a:pt x="419" y="203"/>
                </a:moveTo>
                <a:lnTo>
                  <a:pt x="419" y="203"/>
                </a:lnTo>
                <a:lnTo>
                  <a:pt x="419" y="203"/>
                </a:lnTo>
                <a:lnTo>
                  <a:pt x="419" y="203"/>
                </a:lnTo>
                <a:cubicBezTo>
                  <a:pt x="391" y="203"/>
                  <a:pt x="369" y="225"/>
                  <a:pt x="369" y="253"/>
                </a:cubicBezTo>
                <a:cubicBezTo>
                  <a:pt x="369" y="280"/>
                  <a:pt x="391" y="303"/>
                  <a:pt x="419" y="303"/>
                </a:cubicBezTo>
                <a:cubicBezTo>
                  <a:pt x="446" y="303"/>
                  <a:pt x="469" y="280"/>
                  <a:pt x="469" y="253"/>
                </a:cubicBezTo>
                <a:cubicBezTo>
                  <a:pt x="469" y="225"/>
                  <a:pt x="446" y="203"/>
                  <a:pt x="419" y="203"/>
                </a:cubicBezTo>
                <a:close/>
                <a:moveTo>
                  <a:pt x="452" y="387"/>
                </a:moveTo>
                <a:lnTo>
                  <a:pt x="452" y="387"/>
                </a:lnTo>
                <a:lnTo>
                  <a:pt x="452" y="387"/>
                </a:lnTo>
                <a:lnTo>
                  <a:pt x="385" y="387"/>
                </a:lnTo>
                <a:lnTo>
                  <a:pt x="385" y="387"/>
                </a:lnTo>
                <a:cubicBezTo>
                  <a:pt x="375" y="387"/>
                  <a:pt x="369" y="395"/>
                  <a:pt x="369" y="404"/>
                </a:cubicBezTo>
                <a:cubicBezTo>
                  <a:pt x="369" y="413"/>
                  <a:pt x="375" y="420"/>
                  <a:pt x="385" y="420"/>
                </a:cubicBezTo>
                <a:lnTo>
                  <a:pt x="385" y="420"/>
                </a:lnTo>
                <a:lnTo>
                  <a:pt x="452" y="420"/>
                </a:lnTo>
                <a:lnTo>
                  <a:pt x="452" y="420"/>
                </a:lnTo>
                <a:cubicBezTo>
                  <a:pt x="461" y="420"/>
                  <a:pt x="469" y="413"/>
                  <a:pt x="469" y="404"/>
                </a:cubicBezTo>
                <a:cubicBezTo>
                  <a:pt x="469" y="395"/>
                  <a:pt x="461" y="387"/>
                  <a:pt x="452" y="387"/>
                </a:cubicBezTo>
                <a:close/>
                <a:moveTo>
                  <a:pt x="302" y="420"/>
                </a:moveTo>
                <a:lnTo>
                  <a:pt x="302" y="420"/>
                </a:lnTo>
                <a:lnTo>
                  <a:pt x="302" y="420"/>
                </a:lnTo>
                <a:lnTo>
                  <a:pt x="302" y="420"/>
                </a:lnTo>
                <a:cubicBezTo>
                  <a:pt x="302" y="430"/>
                  <a:pt x="294" y="437"/>
                  <a:pt x="285" y="437"/>
                </a:cubicBezTo>
                <a:lnTo>
                  <a:pt x="285" y="437"/>
                </a:lnTo>
                <a:lnTo>
                  <a:pt x="117" y="437"/>
                </a:lnTo>
                <a:lnTo>
                  <a:pt x="117" y="437"/>
                </a:lnTo>
                <a:cubicBezTo>
                  <a:pt x="108" y="437"/>
                  <a:pt x="100" y="430"/>
                  <a:pt x="100" y="420"/>
                </a:cubicBezTo>
                <a:lnTo>
                  <a:pt x="100" y="420"/>
                </a:lnTo>
                <a:lnTo>
                  <a:pt x="100" y="253"/>
                </a:lnTo>
                <a:lnTo>
                  <a:pt x="100" y="253"/>
                </a:lnTo>
                <a:cubicBezTo>
                  <a:pt x="100" y="244"/>
                  <a:pt x="108" y="236"/>
                  <a:pt x="117" y="236"/>
                </a:cubicBezTo>
                <a:lnTo>
                  <a:pt x="117" y="236"/>
                </a:lnTo>
                <a:lnTo>
                  <a:pt x="285" y="236"/>
                </a:lnTo>
                <a:lnTo>
                  <a:pt x="285" y="236"/>
                </a:lnTo>
                <a:cubicBezTo>
                  <a:pt x="294" y="236"/>
                  <a:pt x="302" y="244"/>
                  <a:pt x="302" y="253"/>
                </a:cubicBezTo>
                <a:lnTo>
                  <a:pt x="302" y="253"/>
                </a:lnTo>
                <a:lnTo>
                  <a:pt x="302" y="420"/>
                </a:lnTo>
                <a:close/>
                <a:moveTo>
                  <a:pt x="302" y="203"/>
                </a:moveTo>
                <a:lnTo>
                  <a:pt x="302" y="203"/>
                </a:lnTo>
                <a:lnTo>
                  <a:pt x="302" y="203"/>
                </a:lnTo>
                <a:lnTo>
                  <a:pt x="100" y="203"/>
                </a:lnTo>
                <a:lnTo>
                  <a:pt x="100" y="203"/>
                </a:lnTo>
                <a:cubicBezTo>
                  <a:pt x="82" y="203"/>
                  <a:pt x="67" y="218"/>
                  <a:pt x="67" y="236"/>
                </a:cubicBezTo>
                <a:lnTo>
                  <a:pt x="67" y="236"/>
                </a:lnTo>
                <a:lnTo>
                  <a:pt x="67" y="437"/>
                </a:lnTo>
                <a:lnTo>
                  <a:pt x="67" y="437"/>
                </a:lnTo>
                <a:cubicBezTo>
                  <a:pt x="67" y="456"/>
                  <a:pt x="82" y="470"/>
                  <a:pt x="100" y="470"/>
                </a:cubicBezTo>
                <a:lnTo>
                  <a:pt x="100" y="470"/>
                </a:lnTo>
                <a:lnTo>
                  <a:pt x="302" y="470"/>
                </a:lnTo>
                <a:lnTo>
                  <a:pt x="302" y="470"/>
                </a:lnTo>
                <a:cubicBezTo>
                  <a:pt x="320" y="470"/>
                  <a:pt x="335" y="456"/>
                  <a:pt x="335" y="437"/>
                </a:cubicBezTo>
                <a:lnTo>
                  <a:pt x="335" y="437"/>
                </a:lnTo>
                <a:lnTo>
                  <a:pt x="335" y="236"/>
                </a:lnTo>
                <a:lnTo>
                  <a:pt x="335" y="236"/>
                </a:lnTo>
                <a:cubicBezTo>
                  <a:pt x="335" y="218"/>
                  <a:pt x="320" y="203"/>
                  <a:pt x="302" y="203"/>
                </a:cubicBezTo>
                <a:close/>
                <a:moveTo>
                  <a:pt x="452" y="437"/>
                </a:moveTo>
                <a:lnTo>
                  <a:pt x="452" y="437"/>
                </a:lnTo>
                <a:lnTo>
                  <a:pt x="452" y="437"/>
                </a:lnTo>
                <a:lnTo>
                  <a:pt x="385" y="437"/>
                </a:lnTo>
                <a:lnTo>
                  <a:pt x="385" y="437"/>
                </a:lnTo>
                <a:cubicBezTo>
                  <a:pt x="375" y="437"/>
                  <a:pt x="369" y="445"/>
                  <a:pt x="369" y="454"/>
                </a:cubicBezTo>
                <a:cubicBezTo>
                  <a:pt x="369" y="463"/>
                  <a:pt x="375" y="470"/>
                  <a:pt x="385" y="470"/>
                </a:cubicBezTo>
                <a:lnTo>
                  <a:pt x="385" y="470"/>
                </a:lnTo>
                <a:lnTo>
                  <a:pt x="452" y="470"/>
                </a:lnTo>
                <a:lnTo>
                  <a:pt x="452" y="470"/>
                </a:lnTo>
                <a:cubicBezTo>
                  <a:pt x="461" y="470"/>
                  <a:pt x="469" y="463"/>
                  <a:pt x="469" y="454"/>
                </a:cubicBezTo>
                <a:cubicBezTo>
                  <a:pt x="469" y="445"/>
                  <a:pt x="461" y="437"/>
                  <a:pt x="452" y="437"/>
                </a:cubicBezTo>
                <a:close/>
                <a:moveTo>
                  <a:pt x="502" y="470"/>
                </a:moveTo>
                <a:lnTo>
                  <a:pt x="502" y="470"/>
                </a:lnTo>
                <a:lnTo>
                  <a:pt x="502" y="470"/>
                </a:lnTo>
                <a:lnTo>
                  <a:pt x="502" y="470"/>
                </a:lnTo>
                <a:cubicBezTo>
                  <a:pt x="502" y="489"/>
                  <a:pt x="487" y="504"/>
                  <a:pt x="469" y="504"/>
                </a:cubicBezTo>
                <a:lnTo>
                  <a:pt x="469" y="504"/>
                </a:lnTo>
                <a:lnTo>
                  <a:pt x="67" y="504"/>
                </a:lnTo>
                <a:lnTo>
                  <a:pt x="67" y="504"/>
                </a:lnTo>
                <a:cubicBezTo>
                  <a:pt x="48" y="504"/>
                  <a:pt x="34" y="489"/>
                  <a:pt x="34" y="470"/>
                </a:cubicBezTo>
                <a:lnTo>
                  <a:pt x="34" y="470"/>
                </a:lnTo>
                <a:lnTo>
                  <a:pt x="34" y="203"/>
                </a:lnTo>
                <a:lnTo>
                  <a:pt x="34" y="203"/>
                </a:lnTo>
                <a:cubicBezTo>
                  <a:pt x="34" y="185"/>
                  <a:pt x="48" y="170"/>
                  <a:pt x="67" y="170"/>
                </a:cubicBezTo>
                <a:lnTo>
                  <a:pt x="67" y="170"/>
                </a:lnTo>
                <a:lnTo>
                  <a:pt x="469" y="170"/>
                </a:lnTo>
                <a:lnTo>
                  <a:pt x="469" y="170"/>
                </a:lnTo>
                <a:cubicBezTo>
                  <a:pt x="487" y="170"/>
                  <a:pt x="502" y="185"/>
                  <a:pt x="502" y="203"/>
                </a:cubicBezTo>
                <a:lnTo>
                  <a:pt x="502" y="203"/>
                </a:lnTo>
                <a:lnTo>
                  <a:pt x="502" y="470"/>
                </a:lnTo>
                <a:close/>
                <a:moveTo>
                  <a:pt x="485" y="136"/>
                </a:moveTo>
                <a:lnTo>
                  <a:pt x="485" y="136"/>
                </a:lnTo>
                <a:lnTo>
                  <a:pt x="485" y="136"/>
                </a:lnTo>
                <a:lnTo>
                  <a:pt x="342" y="136"/>
                </a:lnTo>
                <a:lnTo>
                  <a:pt x="446" y="32"/>
                </a:lnTo>
                <a:lnTo>
                  <a:pt x="446" y="32"/>
                </a:lnTo>
                <a:cubicBezTo>
                  <a:pt x="453" y="26"/>
                  <a:pt x="453" y="15"/>
                  <a:pt x="446" y="8"/>
                </a:cubicBezTo>
                <a:cubicBezTo>
                  <a:pt x="440" y="2"/>
                  <a:pt x="429" y="2"/>
                  <a:pt x="423" y="8"/>
                </a:cubicBezTo>
                <a:lnTo>
                  <a:pt x="423" y="8"/>
                </a:lnTo>
                <a:lnTo>
                  <a:pt x="310" y="121"/>
                </a:lnTo>
                <a:lnTo>
                  <a:pt x="197" y="8"/>
                </a:lnTo>
                <a:lnTo>
                  <a:pt x="197" y="8"/>
                </a:lnTo>
                <a:cubicBezTo>
                  <a:pt x="190" y="0"/>
                  <a:pt x="179" y="0"/>
                  <a:pt x="173" y="8"/>
                </a:cubicBezTo>
                <a:cubicBezTo>
                  <a:pt x="166" y="14"/>
                  <a:pt x="166" y="24"/>
                  <a:pt x="173" y="32"/>
                </a:cubicBezTo>
                <a:lnTo>
                  <a:pt x="173" y="32"/>
                </a:lnTo>
                <a:lnTo>
                  <a:pt x="278" y="136"/>
                </a:lnTo>
                <a:lnTo>
                  <a:pt x="50" y="136"/>
                </a:lnTo>
                <a:lnTo>
                  <a:pt x="50" y="136"/>
                </a:lnTo>
                <a:cubicBezTo>
                  <a:pt x="22" y="136"/>
                  <a:pt x="0" y="159"/>
                  <a:pt x="0" y="187"/>
                </a:cubicBezTo>
                <a:lnTo>
                  <a:pt x="0" y="187"/>
                </a:lnTo>
                <a:lnTo>
                  <a:pt x="0" y="487"/>
                </a:lnTo>
                <a:lnTo>
                  <a:pt x="0" y="487"/>
                </a:lnTo>
                <a:cubicBezTo>
                  <a:pt x="0" y="515"/>
                  <a:pt x="22" y="537"/>
                  <a:pt x="50" y="537"/>
                </a:cubicBezTo>
                <a:lnTo>
                  <a:pt x="50" y="537"/>
                </a:lnTo>
                <a:lnTo>
                  <a:pt x="485" y="537"/>
                </a:lnTo>
                <a:lnTo>
                  <a:pt x="485" y="537"/>
                </a:lnTo>
                <a:cubicBezTo>
                  <a:pt x="513" y="537"/>
                  <a:pt x="535" y="515"/>
                  <a:pt x="535" y="487"/>
                </a:cubicBezTo>
                <a:lnTo>
                  <a:pt x="535" y="487"/>
                </a:lnTo>
                <a:lnTo>
                  <a:pt x="535" y="187"/>
                </a:lnTo>
                <a:lnTo>
                  <a:pt x="535" y="187"/>
                </a:lnTo>
                <a:cubicBezTo>
                  <a:pt x="535" y="159"/>
                  <a:pt x="513" y="136"/>
                  <a:pt x="485" y="13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6981427" y="3443269"/>
            <a:ext cx="157162" cy="192088"/>
          </a:xfrm>
          <a:custGeom>
            <a:avLst/>
            <a:gdLst>
              <a:gd name="T0" fmla="*/ 317 w 436"/>
              <a:gd name="T1" fmla="*/ 317 h 535"/>
              <a:gd name="T2" fmla="*/ 117 w 436"/>
              <a:gd name="T3" fmla="*/ 317 h 535"/>
              <a:gd name="T4" fmla="*/ 100 w 436"/>
              <a:gd name="T5" fmla="*/ 333 h 535"/>
              <a:gd name="T6" fmla="*/ 117 w 436"/>
              <a:gd name="T7" fmla="*/ 350 h 535"/>
              <a:gd name="T8" fmla="*/ 317 w 436"/>
              <a:gd name="T9" fmla="*/ 350 h 535"/>
              <a:gd name="T10" fmla="*/ 317 w 436"/>
              <a:gd name="T11" fmla="*/ 317 h 535"/>
              <a:gd name="T12" fmla="*/ 317 w 436"/>
              <a:gd name="T13" fmla="*/ 233 h 535"/>
              <a:gd name="T14" fmla="*/ 117 w 436"/>
              <a:gd name="T15" fmla="*/ 233 h 535"/>
              <a:gd name="T16" fmla="*/ 100 w 436"/>
              <a:gd name="T17" fmla="*/ 250 h 535"/>
              <a:gd name="T18" fmla="*/ 117 w 436"/>
              <a:gd name="T19" fmla="*/ 266 h 535"/>
              <a:gd name="T20" fmla="*/ 317 w 436"/>
              <a:gd name="T21" fmla="*/ 266 h 535"/>
              <a:gd name="T22" fmla="*/ 317 w 436"/>
              <a:gd name="T23" fmla="*/ 233 h 535"/>
              <a:gd name="T24" fmla="*/ 401 w 436"/>
              <a:gd name="T25" fmla="*/ 467 h 535"/>
              <a:gd name="T26" fmla="*/ 401 w 436"/>
              <a:gd name="T27" fmla="*/ 467 h 535"/>
              <a:gd name="T28" fmla="*/ 368 w 436"/>
              <a:gd name="T29" fmla="*/ 501 h 535"/>
              <a:gd name="T30" fmla="*/ 67 w 436"/>
              <a:gd name="T31" fmla="*/ 501 h 535"/>
              <a:gd name="T32" fmla="*/ 33 w 436"/>
              <a:gd name="T33" fmla="*/ 467 h 535"/>
              <a:gd name="T34" fmla="*/ 33 w 436"/>
              <a:gd name="T35" fmla="*/ 150 h 535"/>
              <a:gd name="T36" fmla="*/ 67 w 436"/>
              <a:gd name="T37" fmla="*/ 117 h 535"/>
              <a:gd name="T38" fmla="*/ 83 w 436"/>
              <a:gd name="T39" fmla="*/ 133 h 535"/>
              <a:gd name="T40" fmla="*/ 117 w 436"/>
              <a:gd name="T41" fmla="*/ 167 h 535"/>
              <a:gd name="T42" fmla="*/ 317 w 436"/>
              <a:gd name="T43" fmla="*/ 167 h 535"/>
              <a:gd name="T44" fmla="*/ 350 w 436"/>
              <a:gd name="T45" fmla="*/ 133 h 535"/>
              <a:gd name="T46" fmla="*/ 351 w 436"/>
              <a:gd name="T47" fmla="*/ 117 h 535"/>
              <a:gd name="T48" fmla="*/ 368 w 436"/>
              <a:gd name="T49" fmla="*/ 117 h 535"/>
              <a:gd name="T50" fmla="*/ 401 w 436"/>
              <a:gd name="T51" fmla="*/ 150 h 535"/>
              <a:gd name="T52" fmla="*/ 142 w 436"/>
              <a:gd name="T53" fmla="*/ 83 h 535"/>
              <a:gd name="T54" fmla="*/ 142 w 436"/>
              <a:gd name="T55" fmla="*/ 83 h 535"/>
              <a:gd name="T56" fmla="*/ 167 w 436"/>
              <a:gd name="T57" fmla="*/ 67 h 535"/>
              <a:gd name="T58" fmla="*/ 200 w 436"/>
              <a:gd name="T59" fmla="*/ 33 h 535"/>
              <a:gd name="T60" fmla="*/ 234 w 436"/>
              <a:gd name="T61" fmla="*/ 33 h 535"/>
              <a:gd name="T62" fmla="*/ 267 w 436"/>
              <a:gd name="T63" fmla="*/ 67 h 535"/>
              <a:gd name="T64" fmla="*/ 267 w 436"/>
              <a:gd name="T65" fmla="*/ 83 h 535"/>
              <a:gd name="T66" fmla="*/ 293 w 436"/>
              <a:gd name="T67" fmla="*/ 83 h 535"/>
              <a:gd name="T68" fmla="*/ 293 w 436"/>
              <a:gd name="T69" fmla="*/ 133 h 535"/>
              <a:gd name="T70" fmla="*/ 142 w 436"/>
              <a:gd name="T71" fmla="*/ 133 h 535"/>
              <a:gd name="T72" fmla="*/ 117 w 436"/>
              <a:gd name="T73" fmla="*/ 108 h 535"/>
              <a:gd name="T74" fmla="*/ 385 w 436"/>
              <a:gd name="T75" fmla="*/ 83 h 535"/>
              <a:gd name="T76" fmla="*/ 385 w 436"/>
              <a:gd name="T77" fmla="*/ 83 h 535"/>
              <a:gd name="T78" fmla="*/ 351 w 436"/>
              <a:gd name="T79" fmla="*/ 83 h 535"/>
              <a:gd name="T80" fmla="*/ 317 w 436"/>
              <a:gd name="T81" fmla="*/ 50 h 535"/>
              <a:gd name="T82" fmla="*/ 301 w 436"/>
              <a:gd name="T83" fmla="*/ 33 h 535"/>
              <a:gd name="T84" fmla="*/ 267 w 436"/>
              <a:gd name="T85" fmla="*/ 0 h 535"/>
              <a:gd name="T86" fmla="*/ 167 w 436"/>
              <a:gd name="T87" fmla="*/ 0 h 535"/>
              <a:gd name="T88" fmla="*/ 134 w 436"/>
              <a:gd name="T89" fmla="*/ 33 h 535"/>
              <a:gd name="T90" fmla="*/ 134 w 436"/>
              <a:gd name="T91" fmla="*/ 50 h 535"/>
              <a:gd name="T92" fmla="*/ 117 w 436"/>
              <a:gd name="T93" fmla="*/ 50 h 535"/>
              <a:gd name="T94" fmla="*/ 83 w 436"/>
              <a:gd name="T95" fmla="*/ 83 h 535"/>
              <a:gd name="T96" fmla="*/ 50 w 436"/>
              <a:gd name="T97" fmla="*/ 83 h 535"/>
              <a:gd name="T98" fmla="*/ 0 w 436"/>
              <a:gd name="T99" fmla="*/ 133 h 535"/>
              <a:gd name="T100" fmla="*/ 0 w 436"/>
              <a:gd name="T101" fmla="*/ 484 h 535"/>
              <a:gd name="T102" fmla="*/ 50 w 436"/>
              <a:gd name="T103" fmla="*/ 534 h 535"/>
              <a:gd name="T104" fmla="*/ 385 w 436"/>
              <a:gd name="T105" fmla="*/ 534 h 535"/>
              <a:gd name="T106" fmla="*/ 435 w 436"/>
              <a:gd name="T107" fmla="*/ 484 h 535"/>
              <a:gd name="T108" fmla="*/ 435 w 436"/>
              <a:gd name="T109" fmla="*/ 133 h 535"/>
              <a:gd name="T110" fmla="*/ 317 w 436"/>
              <a:gd name="T111" fmla="*/ 401 h 535"/>
              <a:gd name="T112" fmla="*/ 317 w 436"/>
              <a:gd name="T113" fmla="*/ 401 h 535"/>
              <a:gd name="T114" fmla="*/ 117 w 436"/>
              <a:gd name="T115" fmla="*/ 401 h 535"/>
              <a:gd name="T116" fmla="*/ 117 w 436"/>
              <a:gd name="T117" fmla="*/ 434 h 535"/>
              <a:gd name="T118" fmla="*/ 317 w 436"/>
              <a:gd name="T119" fmla="*/ 434 h 535"/>
              <a:gd name="T120" fmla="*/ 334 w 436"/>
              <a:gd name="T121" fmla="*/ 417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6" h="535">
                <a:moveTo>
                  <a:pt x="317" y="317"/>
                </a:moveTo>
                <a:lnTo>
                  <a:pt x="317" y="317"/>
                </a:lnTo>
                <a:lnTo>
                  <a:pt x="317" y="317"/>
                </a:lnTo>
                <a:lnTo>
                  <a:pt x="117" y="317"/>
                </a:lnTo>
                <a:lnTo>
                  <a:pt x="117" y="317"/>
                </a:lnTo>
                <a:cubicBezTo>
                  <a:pt x="107" y="317"/>
                  <a:pt x="100" y="324"/>
                  <a:pt x="100" y="333"/>
                </a:cubicBezTo>
                <a:cubicBezTo>
                  <a:pt x="100" y="343"/>
                  <a:pt x="107" y="350"/>
                  <a:pt x="117" y="350"/>
                </a:cubicBezTo>
                <a:lnTo>
                  <a:pt x="117" y="350"/>
                </a:lnTo>
                <a:lnTo>
                  <a:pt x="317" y="350"/>
                </a:lnTo>
                <a:lnTo>
                  <a:pt x="317" y="350"/>
                </a:lnTo>
                <a:cubicBezTo>
                  <a:pt x="327" y="350"/>
                  <a:pt x="334" y="343"/>
                  <a:pt x="334" y="333"/>
                </a:cubicBezTo>
                <a:cubicBezTo>
                  <a:pt x="334" y="324"/>
                  <a:pt x="327" y="317"/>
                  <a:pt x="317" y="317"/>
                </a:cubicBezTo>
                <a:close/>
                <a:moveTo>
                  <a:pt x="317" y="233"/>
                </a:moveTo>
                <a:lnTo>
                  <a:pt x="317" y="233"/>
                </a:lnTo>
                <a:lnTo>
                  <a:pt x="317" y="233"/>
                </a:lnTo>
                <a:lnTo>
                  <a:pt x="117" y="233"/>
                </a:lnTo>
                <a:lnTo>
                  <a:pt x="117" y="233"/>
                </a:lnTo>
                <a:cubicBezTo>
                  <a:pt x="107" y="233"/>
                  <a:pt x="100" y="240"/>
                  <a:pt x="100" y="250"/>
                </a:cubicBezTo>
                <a:cubicBezTo>
                  <a:pt x="100" y="259"/>
                  <a:pt x="107" y="266"/>
                  <a:pt x="117" y="266"/>
                </a:cubicBezTo>
                <a:lnTo>
                  <a:pt x="117" y="266"/>
                </a:lnTo>
                <a:lnTo>
                  <a:pt x="317" y="266"/>
                </a:lnTo>
                <a:lnTo>
                  <a:pt x="317" y="266"/>
                </a:lnTo>
                <a:cubicBezTo>
                  <a:pt x="327" y="266"/>
                  <a:pt x="334" y="259"/>
                  <a:pt x="334" y="250"/>
                </a:cubicBezTo>
                <a:cubicBezTo>
                  <a:pt x="334" y="240"/>
                  <a:pt x="327" y="233"/>
                  <a:pt x="317" y="233"/>
                </a:cubicBezTo>
                <a:close/>
                <a:moveTo>
                  <a:pt x="401" y="467"/>
                </a:moveTo>
                <a:lnTo>
                  <a:pt x="401" y="467"/>
                </a:lnTo>
                <a:lnTo>
                  <a:pt x="401" y="467"/>
                </a:lnTo>
                <a:lnTo>
                  <a:pt x="401" y="467"/>
                </a:lnTo>
                <a:cubicBezTo>
                  <a:pt x="401" y="486"/>
                  <a:pt x="386" y="501"/>
                  <a:pt x="368" y="501"/>
                </a:cubicBezTo>
                <a:lnTo>
                  <a:pt x="368" y="501"/>
                </a:lnTo>
                <a:lnTo>
                  <a:pt x="67" y="501"/>
                </a:lnTo>
                <a:lnTo>
                  <a:pt x="67" y="501"/>
                </a:lnTo>
                <a:cubicBezTo>
                  <a:pt x="48" y="501"/>
                  <a:pt x="33" y="486"/>
                  <a:pt x="33" y="467"/>
                </a:cubicBezTo>
                <a:lnTo>
                  <a:pt x="33" y="467"/>
                </a:lnTo>
                <a:lnTo>
                  <a:pt x="33" y="150"/>
                </a:lnTo>
                <a:lnTo>
                  <a:pt x="33" y="150"/>
                </a:lnTo>
                <a:cubicBezTo>
                  <a:pt x="33" y="132"/>
                  <a:pt x="48" y="117"/>
                  <a:pt x="67" y="117"/>
                </a:cubicBezTo>
                <a:lnTo>
                  <a:pt x="67" y="117"/>
                </a:lnTo>
                <a:lnTo>
                  <a:pt x="83" y="117"/>
                </a:lnTo>
                <a:lnTo>
                  <a:pt x="83" y="133"/>
                </a:lnTo>
                <a:lnTo>
                  <a:pt x="83" y="133"/>
                </a:lnTo>
                <a:cubicBezTo>
                  <a:pt x="83" y="152"/>
                  <a:pt x="98" y="167"/>
                  <a:pt x="117" y="167"/>
                </a:cubicBezTo>
                <a:lnTo>
                  <a:pt x="117" y="167"/>
                </a:lnTo>
                <a:lnTo>
                  <a:pt x="317" y="167"/>
                </a:lnTo>
                <a:lnTo>
                  <a:pt x="317" y="167"/>
                </a:lnTo>
                <a:cubicBezTo>
                  <a:pt x="338" y="167"/>
                  <a:pt x="345" y="150"/>
                  <a:pt x="350" y="133"/>
                </a:cubicBezTo>
                <a:cubicBezTo>
                  <a:pt x="352" y="127"/>
                  <a:pt x="351" y="121"/>
                  <a:pt x="351" y="117"/>
                </a:cubicBezTo>
                <a:lnTo>
                  <a:pt x="351" y="117"/>
                </a:lnTo>
                <a:lnTo>
                  <a:pt x="368" y="117"/>
                </a:lnTo>
                <a:lnTo>
                  <a:pt x="368" y="117"/>
                </a:lnTo>
                <a:cubicBezTo>
                  <a:pt x="386" y="117"/>
                  <a:pt x="401" y="132"/>
                  <a:pt x="401" y="150"/>
                </a:cubicBezTo>
                <a:lnTo>
                  <a:pt x="401" y="150"/>
                </a:lnTo>
                <a:lnTo>
                  <a:pt x="401" y="467"/>
                </a:lnTo>
                <a:close/>
                <a:moveTo>
                  <a:pt x="142" y="83"/>
                </a:moveTo>
                <a:lnTo>
                  <a:pt x="142" y="83"/>
                </a:lnTo>
                <a:lnTo>
                  <a:pt x="142" y="83"/>
                </a:lnTo>
                <a:lnTo>
                  <a:pt x="167" y="83"/>
                </a:lnTo>
                <a:lnTo>
                  <a:pt x="167" y="67"/>
                </a:lnTo>
                <a:lnTo>
                  <a:pt x="167" y="67"/>
                </a:lnTo>
                <a:cubicBezTo>
                  <a:pt x="167" y="48"/>
                  <a:pt x="182" y="33"/>
                  <a:pt x="200" y="33"/>
                </a:cubicBezTo>
                <a:lnTo>
                  <a:pt x="200" y="33"/>
                </a:lnTo>
                <a:lnTo>
                  <a:pt x="234" y="33"/>
                </a:lnTo>
                <a:lnTo>
                  <a:pt x="234" y="33"/>
                </a:lnTo>
                <a:cubicBezTo>
                  <a:pt x="252" y="33"/>
                  <a:pt x="267" y="48"/>
                  <a:pt x="267" y="67"/>
                </a:cubicBezTo>
                <a:lnTo>
                  <a:pt x="267" y="67"/>
                </a:lnTo>
                <a:lnTo>
                  <a:pt x="267" y="83"/>
                </a:lnTo>
                <a:lnTo>
                  <a:pt x="293" y="83"/>
                </a:lnTo>
                <a:lnTo>
                  <a:pt x="293" y="83"/>
                </a:lnTo>
                <a:cubicBezTo>
                  <a:pt x="306" y="83"/>
                  <a:pt x="317" y="95"/>
                  <a:pt x="317" y="108"/>
                </a:cubicBezTo>
                <a:cubicBezTo>
                  <a:pt x="317" y="122"/>
                  <a:pt x="306" y="133"/>
                  <a:pt x="293" y="133"/>
                </a:cubicBezTo>
                <a:lnTo>
                  <a:pt x="293" y="133"/>
                </a:lnTo>
                <a:lnTo>
                  <a:pt x="142" y="133"/>
                </a:lnTo>
                <a:lnTo>
                  <a:pt x="142" y="133"/>
                </a:lnTo>
                <a:cubicBezTo>
                  <a:pt x="128" y="133"/>
                  <a:pt x="117" y="122"/>
                  <a:pt x="117" y="108"/>
                </a:cubicBezTo>
                <a:cubicBezTo>
                  <a:pt x="117" y="95"/>
                  <a:pt x="128" y="83"/>
                  <a:pt x="142" y="83"/>
                </a:cubicBezTo>
                <a:close/>
                <a:moveTo>
                  <a:pt x="385" y="83"/>
                </a:moveTo>
                <a:lnTo>
                  <a:pt x="385" y="83"/>
                </a:lnTo>
                <a:lnTo>
                  <a:pt x="385" y="83"/>
                </a:lnTo>
                <a:lnTo>
                  <a:pt x="351" y="83"/>
                </a:lnTo>
                <a:lnTo>
                  <a:pt x="351" y="83"/>
                </a:lnTo>
                <a:cubicBezTo>
                  <a:pt x="351" y="65"/>
                  <a:pt x="336" y="50"/>
                  <a:pt x="317" y="50"/>
                </a:cubicBezTo>
                <a:lnTo>
                  <a:pt x="317" y="50"/>
                </a:lnTo>
                <a:lnTo>
                  <a:pt x="301" y="50"/>
                </a:lnTo>
                <a:lnTo>
                  <a:pt x="301" y="33"/>
                </a:lnTo>
                <a:lnTo>
                  <a:pt x="301" y="33"/>
                </a:lnTo>
                <a:cubicBezTo>
                  <a:pt x="301" y="15"/>
                  <a:pt x="286" y="0"/>
                  <a:pt x="267" y="0"/>
                </a:cubicBezTo>
                <a:lnTo>
                  <a:pt x="267" y="0"/>
                </a:lnTo>
                <a:lnTo>
                  <a:pt x="167" y="0"/>
                </a:lnTo>
                <a:lnTo>
                  <a:pt x="167" y="0"/>
                </a:lnTo>
                <a:cubicBezTo>
                  <a:pt x="148" y="0"/>
                  <a:pt x="134" y="15"/>
                  <a:pt x="134" y="33"/>
                </a:cubicBezTo>
                <a:lnTo>
                  <a:pt x="134" y="33"/>
                </a:lnTo>
                <a:lnTo>
                  <a:pt x="134" y="50"/>
                </a:lnTo>
                <a:lnTo>
                  <a:pt x="117" y="50"/>
                </a:lnTo>
                <a:lnTo>
                  <a:pt x="117" y="50"/>
                </a:lnTo>
                <a:cubicBezTo>
                  <a:pt x="98" y="50"/>
                  <a:pt x="83" y="65"/>
                  <a:pt x="83" y="83"/>
                </a:cubicBezTo>
                <a:lnTo>
                  <a:pt x="83" y="83"/>
                </a:lnTo>
                <a:lnTo>
                  <a:pt x="50" y="83"/>
                </a:lnTo>
                <a:lnTo>
                  <a:pt x="50" y="83"/>
                </a:lnTo>
                <a:cubicBezTo>
                  <a:pt x="22" y="83"/>
                  <a:pt x="0" y="106"/>
                  <a:pt x="0" y="133"/>
                </a:cubicBezTo>
                <a:lnTo>
                  <a:pt x="0" y="133"/>
                </a:lnTo>
                <a:lnTo>
                  <a:pt x="0" y="484"/>
                </a:lnTo>
                <a:lnTo>
                  <a:pt x="0" y="484"/>
                </a:lnTo>
                <a:cubicBezTo>
                  <a:pt x="0" y="512"/>
                  <a:pt x="22" y="534"/>
                  <a:pt x="50" y="534"/>
                </a:cubicBezTo>
                <a:lnTo>
                  <a:pt x="50" y="534"/>
                </a:lnTo>
                <a:lnTo>
                  <a:pt x="385" y="534"/>
                </a:lnTo>
                <a:lnTo>
                  <a:pt x="385" y="534"/>
                </a:lnTo>
                <a:cubicBezTo>
                  <a:pt x="412" y="534"/>
                  <a:pt x="435" y="512"/>
                  <a:pt x="435" y="484"/>
                </a:cubicBezTo>
                <a:lnTo>
                  <a:pt x="435" y="484"/>
                </a:lnTo>
                <a:lnTo>
                  <a:pt x="435" y="133"/>
                </a:lnTo>
                <a:lnTo>
                  <a:pt x="435" y="133"/>
                </a:lnTo>
                <a:cubicBezTo>
                  <a:pt x="435" y="106"/>
                  <a:pt x="412" y="83"/>
                  <a:pt x="385" y="83"/>
                </a:cubicBezTo>
                <a:close/>
                <a:moveTo>
                  <a:pt x="317" y="401"/>
                </a:moveTo>
                <a:lnTo>
                  <a:pt x="317" y="401"/>
                </a:lnTo>
                <a:lnTo>
                  <a:pt x="317" y="401"/>
                </a:lnTo>
                <a:lnTo>
                  <a:pt x="117" y="401"/>
                </a:lnTo>
                <a:lnTo>
                  <a:pt x="117" y="401"/>
                </a:lnTo>
                <a:cubicBezTo>
                  <a:pt x="107" y="401"/>
                  <a:pt x="100" y="408"/>
                  <a:pt x="100" y="417"/>
                </a:cubicBezTo>
                <a:cubicBezTo>
                  <a:pt x="100" y="426"/>
                  <a:pt x="107" y="434"/>
                  <a:pt x="117" y="434"/>
                </a:cubicBezTo>
                <a:lnTo>
                  <a:pt x="117" y="434"/>
                </a:lnTo>
                <a:lnTo>
                  <a:pt x="317" y="434"/>
                </a:lnTo>
                <a:lnTo>
                  <a:pt x="317" y="434"/>
                </a:lnTo>
                <a:cubicBezTo>
                  <a:pt x="327" y="434"/>
                  <a:pt x="334" y="426"/>
                  <a:pt x="334" y="417"/>
                </a:cubicBezTo>
                <a:cubicBezTo>
                  <a:pt x="334" y="408"/>
                  <a:pt x="327" y="401"/>
                  <a:pt x="317" y="4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6433739" y="3443269"/>
            <a:ext cx="187325" cy="192088"/>
          </a:xfrm>
          <a:custGeom>
            <a:avLst/>
            <a:gdLst>
              <a:gd name="T0" fmla="*/ 418 w 519"/>
              <a:gd name="T1" fmla="*/ 501 h 535"/>
              <a:gd name="T2" fmla="*/ 418 w 519"/>
              <a:gd name="T3" fmla="*/ 501 h 535"/>
              <a:gd name="T4" fmla="*/ 418 w 519"/>
              <a:gd name="T5" fmla="*/ 501 h 535"/>
              <a:gd name="T6" fmla="*/ 418 w 519"/>
              <a:gd name="T7" fmla="*/ 501 h 535"/>
              <a:gd name="T8" fmla="*/ 351 w 519"/>
              <a:gd name="T9" fmla="*/ 434 h 535"/>
              <a:gd name="T10" fmla="*/ 418 w 519"/>
              <a:gd name="T11" fmla="*/ 367 h 535"/>
              <a:gd name="T12" fmla="*/ 485 w 519"/>
              <a:gd name="T13" fmla="*/ 434 h 535"/>
              <a:gd name="T14" fmla="*/ 418 w 519"/>
              <a:gd name="T15" fmla="*/ 501 h 535"/>
              <a:gd name="T16" fmla="*/ 99 w 519"/>
              <a:gd name="T17" fmla="*/ 333 h 535"/>
              <a:gd name="T18" fmla="*/ 99 w 519"/>
              <a:gd name="T19" fmla="*/ 333 h 535"/>
              <a:gd name="T20" fmla="*/ 99 w 519"/>
              <a:gd name="T21" fmla="*/ 333 h 535"/>
              <a:gd name="T22" fmla="*/ 99 w 519"/>
              <a:gd name="T23" fmla="*/ 333 h 535"/>
              <a:gd name="T24" fmla="*/ 33 w 519"/>
              <a:gd name="T25" fmla="*/ 266 h 535"/>
              <a:gd name="T26" fmla="*/ 99 w 519"/>
              <a:gd name="T27" fmla="*/ 200 h 535"/>
              <a:gd name="T28" fmla="*/ 167 w 519"/>
              <a:gd name="T29" fmla="*/ 266 h 535"/>
              <a:gd name="T30" fmla="*/ 99 w 519"/>
              <a:gd name="T31" fmla="*/ 333 h 535"/>
              <a:gd name="T32" fmla="*/ 418 w 519"/>
              <a:gd name="T33" fmla="*/ 33 h 535"/>
              <a:gd name="T34" fmla="*/ 418 w 519"/>
              <a:gd name="T35" fmla="*/ 33 h 535"/>
              <a:gd name="T36" fmla="*/ 418 w 519"/>
              <a:gd name="T37" fmla="*/ 33 h 535"/>
              <a:gd name="T38" fmla="*/ 418 w 519"/>
              <a:gd name="T39" fmla="*/ 33 h 535"/>
              <a:gd name="T40" fmla="*/ 485 w 519"/>
              <a:gd name="T41" fmla="*/ 100 h 535"/>
              <a:gd name="T42" fmla="*/ 418 w 519"/>
              <a:gd name="T43" fmla="*/ 167 h 535"/>
              <a:gd name="T44" fmla="*/ 351 w 519"/>
              <a:gd name="T45" fmla="*/ 100 h 535"/>
              <a:gd name="T46" fmla="*/ 418 w 519"/>
              <a:gd name="T47" fmla="*/ 33 h 535"/>
              <a:gd name="T48" fmla="*/ 418 w 519"/>
              <a:gd name="T49" fmla="*/ 333 h 535"/>
              <a:gd name="T50" fmla="*/ 418 w 519"/>
              <a:gd name="T51" fmla="*/ 333 h 535"/>
              <a:gd name="T52" fmla="*/ 418 w 519"/>
              <a:gd name="T53" fmla="*/ 333 h 535"/>
              <a:gd name="T54" fmla="*/ 418 w 519"/>
              <a:gd name="T55" fmla="*/ 333 h 535"/>
              <a:gd name="T56" fmla="*/ 335 w 519"/>
              <a:gd name="T57" fmla="*/ 378 h 535"/>
              <a:gd name="T58" fmla="*/ 335 w 519"/>
              <a:gd name="T59" fmla="*/ 378 h 535"/>
              <a:gd name="T60" fmla="*/ 190 w 519"/>
              <a:gd name="T61" fmla="*/ 311 h 535"/>
              <a:gd name="T62" fmla="*/ 190 w 519"/>
              <a:gd name="T63" fmla="*/ 311 h 535"/>
              <a:gd name="T64" fmla="*/ 200 w 519"/>
              <a:gd name="T65" fmla="*/ 266 h 535"/>
              <a:gd name="T66" fmla="*/ 190 w 519"/>
              <a:gd name="T67" fmla="*/ 224 h 535"/>
              <a:gd name="T68" fmla="*/ 190 w 519"/>
              <a:gd name="T69" fmla="*/ 224 h 535"/>
              <a:gd name="T70" fmla="*/ 336 w 519"/>
              <a:gd name="T71" fmla="*/ 159 h 535"/>
              <a:gd name="T72" fmla="*/ 336 w 519"/>
              <a:gd name="T73" fmla="*/ 159 h 535"/>
              <a:gd name="T74" fmla="*/ 418 w 519"/>
              <a:gd name="T75" fmla="*/ 200 h 535"/>
              <a:gd name="T76" fmla="*/ 518 w 519"/>
              <a:gd name="T77" fmla="*/ 100 h 535"/>
              <a:gd name="T78" fmla="*/ 418 w 519"/>
              <a:gd name="T79" fmla="*/ 0 h 535"/>
              <a:gd name="T80" fmla="*/ 318 w 519"/>
              <a:gd name="T81" fmla="*/ 100 h 535"/>
              <a:gd name="T82" fmla="*/ 321 w 519"/>
              <a:gd name="T83" fmla="*/ 128 h 535"/>
              <a:gd name="T84" fmla="*/ 321 w 519"/>
              <a:gd name="T85" fmla="*/ 128 h 535"/>
              <a:gd name="T86" fmla="*/ 171 w 519"/>
              <a:gd name="T87" fmla="*/ 197 h 535"/>
              <a:gd name="T88" fmla="*/ 171 w 519"/>
              <a:gd name="T89" fmla="*/ 197 h 535"/>
              <a:gd name="T90" fmla="*/ 99 w 519"/>
              <a:gd name="T91" fmla="*/ 167 h 535"/>
              <a:gd name="T92" fmla="*/ 0 w 519"/>
              <a:gd name="T93" fmla="*/ 266 h 535"/>
              <a:gd name="T94" fmla="*/ 99 w 519"/>
              <a:gd name="T95" fmla="*/ 367 h 535"/>
              <a:gd name="T96" fmla="*/ 168 w 519"/>
              <a:gd name="T97" fmla="*/ 339 h 535"/>
              <a:gd name="T98" fmla="*/ 168 w 519"/>
              <a:gd name="T99" fmla="*/ 339 h 535"/>
              <a:gd name="T100" fmla="*/ 320 w 519"/>
              <a:gd name="T101" fmla="*/ 410 h 535"/>
              <a:gd name="T102" fmla="*/ 320 w 519"/>
              <a:gd name="T103" fmla="*/ 410 h 535"/>
              <a:gd name="T104" fmla="*/ 318 w 519"/>
              <a:gd name="T105" fmla="*/ 434 h 535"/>
              <a:gd name="T106" fmla="*/ 418 w 519"/>
              <a:gd name="T107" fmla="*/ 534 h 535"/>
              <a:gd name="T108" fmla="*/ 518 w 519"/>
              <a:gd name="T109" fmla="*/ 434 h 535"/>
              <a:gd name="T110" fmla="*/ 418 w 519"/>
              <a:gd name="T111" fmla="*/ 333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9" h="535">
                <a:moveTo>
                  <a:pt x="418" y="501"/>
                </a:moveTo>
                <a:lnTo>
                  <a:pt x="418" y="501"/>
                </a:lnTo>
                <a:lnTo>
                  <a:pt x="418" y="501"/>
                </a:lnTo>
                <a:lnTo>
                  <a:pt x="418" y="501"/>
                </a:lnTo>
                <a:cubicBezTo>
                  <a:pt x="381" y="501"/>
                  <a:pt x="351" y="471"/>
                  <a:pt x="351" y="434"/>
                </a:cubicBezTo>
                <a:cubicBezTo>
                  <a:pt x="351" y="397"/>
                  <a:pt x="381" y="367"/>
                  <a:pt x="418" y="367"/>
                </a:cubicBezTo>
                <a:cubicBezTo>
                  <a:pt x="455" y="367"/>
                  <a:pt x="485" y="397"/>
                  <a:pt x="485" y="434"/>
                </a:cubicBezTo>
                <a:cubicBezTo>
                  <a:pt x="485" y="471"/>
                  <a:pt x="455" y="501"/>
                  <a:pt x="418" y="501"/>
                </a:cubicBezTo>
                <a:close/>
                <a:moveTo>
                  <a:pt x="99" y="333"/>
                </a:moveTo>
                <a:lnTo>
                  <a:pt x="99" y="333"/>
                </a:lnTo>
                <a:lnTo>
                  <a:pt x="99" y="333"/>
                </a:lnTo>
                <a:lnTo>
                  <a:pt x="99" y="333"/>
                </a:lnTo>
                <a:cubicBezTo>
                  <a:pt x="63" y="333"/>
                  <a:pt x="33" y="304"/>
                  <a:pt x="33" y="266"/>
                </a:cubicBezTo>
                <a:cubicBezTo>
                  <a:pt x="33" y="230"/>
                  <a:pt x="63" y="200"/>
                  <a:pt x="99" y="200"/>
                </a:cubicBezTo>
                <a:cubicBezTo>
                  <a:pt x="137" y="200"/>
                  <a:pt x="167" y="230"/>
                  <a:pt x="167" y="266"/>
                </a:cubicBezTo>
                <a:cubicBezTo>
                  <a:pt x="167" y="304"/>
                  <a:pt x="137" y="333"/>
                  <a:pt x="99" y="333"/>
                </a:cubicBezTo>
                <a:close/>
                <a:moveTo>
                  <a:pt x="418" y="33"/>
                </a:moveTo>
                <a:lnTo>
                  <a:pt x="418" y="33"/>
                </a:lnTo>
                <a:lnTo>
                  <a:pt x="418" y="33"/>
                </a:lnTo>
                <a:lnTo>
                  <a:pt x="418" y="33"/>
                </a:lnTo>
                <a:cubicBezTo>
                  <a:pt x="455" y="33"/>
                  <a:pt x="485" y="63"/>
                  <a:pt x="485" y="100"/>
                </a:cubicBezTo>
                <a:cubicBezTo>
                  <a:pt x="485" y="137"/>
                  <a:pt x="455" y="167"/>
                  <a:pt x="418" y="167"/>
                </a:cubicBezTo>
                <a:cubicBezTo>
                  <a:pt x="381" y="167"/>
                  <a:pt x="351" y="137"/>
                  <a:pt x="351" y="100"/>
                </a:cubicBezTo>
                <a:cubicBezTo>
                  <a:pt x="351" y="63"/>
                  <a:pt x="381" y="33"/>
                  <a:pt x="418" y="33"/>
                </a:cubicBezTo>
                <a:close/>
                <a:moveTo>
                  <a:pt x="418" y="333"/>
                </a:moveTo>
                <a:lnTo>
                  <a:pt x="418" y="333"/>
                </a:lnTo>
                <a:lnTo>
                  <a:pt x="418" y="333"/>
                </a:lnTo>
                <a:lnTo>
                  <a:pt x="418" y="333"/>
                </a:lnTo>
                <a:cubicBezTo>
                  <a:pt x="383" y="333"/>
                  <a:pt x="352" y="351"/>
                  <a:pt x="335" y="378"/>
                </a:cubicBezTo>
                <a:lnTo>
                  <a:pt x="335" y="378"/>
                </a:lnTo>
                <a:lnTo>
                  <a:pt x="190" y="311"/>
                </a:lnTo>
                <a:lnTo>
                  <a:pt x="190" y="311"/>
                </a:lnTo>
                <a:cubicBezTo>
                  <a:pt x="197" y="298"/>
                  <a:pt x="200" y="282"/>
                  <a:pt x="200" y="266"/>
                </a:cubicBezTo>
                <a:cubicBezTo>
                  <a:pt x="200" y="251"/>
                  <a:pt x="197" y="237"/>
                  <a:pt x="190" y="224"/>
                </a:cubicBezTo>
                <a:lnTo>
                  <a:pt x="190" y="224"/>
                </a:lnTo>
                <a:lnTo>
                  <a:pt x="336" y="159"/>
                </a:lnTo>
                <a:lnTo>
                  <a:pt x="336" y="159"/>
                </a:lnTo>
                <a:cubicBezTo>
                  <a:pt x="354" y="184"/>
                  <a:pt x="384" y="200"/>
                  <a:pt x="418" y="200"/>
                </a:cubicBezTo>
                <a:cubicBezTo>
                  <a:pt x="473" y="200"/>
                  <a:pt x="518" y="155"/>
                  <a:pt x="518" y="100"/>
                </a:cubicBezTo>
                <a:cubicBezTo>
                  <a:pt x="518" y="45"/>
                  <a:pt x="473" y="0"/>
                  <a:pt x="418" y="0"/>
                </a:cubicBezTo>
                <a:cubicBezTo>
                  <a:pt x="362" y="0"/>
                  <a:pt x="318" y="45"/>
                  <a:pt x="318" y="100"/>
                </a:cubicBezTo>
                <a:cubicBezTo>
                  <a:pt x="318" y="110"/>
                  <a:pt x="319" y="119"/>
                  <a:pt x="321" y="128"/>
                </a:cubicBezTo>
                <a:lnTo>
                  <a:pt x="321" y="128"/>
                </a:lnTo>
                <a:lnTo>
                  <a:pt x="171" y="197"/>
                </a:lnTo>
                <a:lnTo>
                  <a:pt x="171" y="197"/>
                </a:lnTo>
                <a:cubicBezTo>
                  <a:pt x="153" y="178"/>
                  <a:pt x="128" y="167"/>
                  <a:pt x="99" y="167"/>
                </a:cubicBezTo>
                <a:cubicBezTo>
                  <a:pt x="45" y="167"/>
                  <a:pt x="0" y="211"/>
                  <a:pt x="0" y="266"/>
                </a:cubicBezTo>
                <a:cubicBezTo>
                  <a:pt x="0" y="322"/>
                  <a:pt x="45" y="367"/>
                  <a:pt x="99" y="367"/>
                </a:cubicBezTo>
                <a:cubicBezTo>
                  <a:pt x="126" y="367"/>
                  <a:pt x="150" y="356"/>
                  <a:pt x="168" y="339"/>
                </a:cubicBezTo>
                <a:lnTo>
                  <a:pt x="168" y="339"/>
                </a:lnTo>
                <a:lnTo>
                  <a:pt x="320" y="410"/>
                </a:lnTo>
                <a:lnTo>
                  <a:pt x="320" y="410"/>
                </a:lnTo>
                <a:cubicBezTo>
                  <a:pt x="318" y="418"/>
                  <a:pt x="318" y="425"/>
                  <a:pt x="318" y="434"/>
                </a:cubicBezTo>
                <a:cubicBezTo>
                  <a:pt x="318" y="489"/>
                  <a:pt x="362" y="534"/>
                  <a:pt x="418" y="534"/>
                </a:cubicBezTo>
                <a:cubicBezTo>
                  <a:pt x="473" y="534"/>
                  <a:pt x="518" y="489"/>
                  <a:pt x="518" y="434"/>
                </a:cubicBezTo>
                <a:cubicBezTo>
                  <a:pt x="518" y="378"/>
                  <a:pt x="473" y="333"/>
                  <a:pt x="418" y="33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8572102" y="2906694"/>
            <a:ext cx="180975" cy="193675"/>
          </a:xfrm>
          <a:custGeom>
            <a:avLst/>
            <a:gdLst>
              <a:gd name="T0" fmla="*/ 252 w 501"/>
              <a:gd name="T1" fmla="*/ 471 h 537"/>
              <a:gd name="T2" fmla="*/ 252 w 501"/>
              <a:gd name="T3" fmla="*/ 471 h 537"/>
              <a:gd name="T4" fmla="*/ 252 w 501"/>
              <a:gd name="T5" fmla="*/ 471 h 537"/>
              <a:gd name="T6" fmla="*/ 252 w 501"/>
              <a:gd name="T7" fmla="*/ 471 h 537"/>
              <a:gd name="T8" fmla="*/ 166 w 501"/>
              <a:gd name="T9" fmla="*/ 506 h 537"/>
              <a:gd name="T10" fmla="*/ 80 w 501"/>
              <a:gd name="T11" fmla="*/ 471 h 537"/>
              <a:gd name="T12" fmla="*/ 45 w 501"/>
              <a:gd name="T13" fmla="*/ 386 h 537"/>
              <a:gd name="T14" fmla="*/ 80 w 501"/>
              <a:gd name="T15" fmla="*/ 301 h 537"/>
              <a:gd name="T16" fmla="*/ 80 w 501"/>
              <a:gd name="T17" fmla="*/ 301 h 537"/>
              <a:gd name="T18" fmla="*/ 331 w 501"/>
              <a:gd name="T19" fmla="*/ 52 h 537"/>
              <a:gd name="T20" fmla="*/ 332 w 501"/>
              <a:gd name="T21" fmla="*/ 52 h 537"/>
              <a:gd name="T22" fmla="*/ 332 w 501"/>
              <a:gd name="T23" fmla="*/ 52 h 537"/>
              <a:gd name="T24" fmla="*/ 388 w 501"/>
              <a:gd name="T25" fmla="*/ 30 h 537"/>
              <a:gd name="T26" fmla="*/ 446 w 501"/>
              <a:gd name="T27" fmla="*/ 54 h 537"/>
              <a:gd name="T28" fmla="*/ 471 w 501"/>
              <a:gd name="T29" fmla="*/ 111 h 537"/>
              <a:gd name="T30" fmla="*/ 449 w 501"/>
              <a:gd name="T31" fmla="*/ 166 h 537"/>
              <a:gd name="T32" fmla="*/ 449 w 501"/>
              <a:gd name="T33" fmla="*/ 166 h 537"/>
              <a:gd name="T34" fmla="*/ 449 w 501"/>
              <a:gd name="T35" fmla="*/ 167 h 537"/>
              <a:gd name="T36" fmla="*/ 449 w 501"/>
              <a:gd name="T37" fmla="*/ 167 h 537"/>
              <a:gd name="T38" fmla="*/ 446 w 501"/>
              <a:gd name="T39" fmla="*/ 169 h 537"/>
              <a:gd name="T40" fmla="*/ 446 w 501"/>
              <a:gd name="T41" fmla="*/ 169 h 537"/>
              <a:gd name="T42" fmla="*/ 445 w 501"/>
              <a:gd name="T43" fmla="*/ 170 h 537"/>
              <a:gd name="T44" fmla="*/ 203 w 501"/>
              <a:gd name="T45" fmla="*/ 409 h 537"/>
              <a:gd name="T46" fmla="*/ 203 w 501"/>
              <a:gd name="T47" fmla="*/ 409 h 537"/>
              <a:gd name="T48" fmla="*/ 142 w 501"/>
              <a:gd name="T49" fmla="*/ 409 h 537"/>
              <a:gd name="T50" fmla="*/ 129 w 501"/>
              <a:gd name="T51" fmla="*/ 380 h 537"/>
              <a:gd name="T52" fmla="*/ 142 w 501"/>
              <a:gd name="T53" fmla="*/ 350 h 537"/>
              <a:gd name="T54" fmla="*/ 142 w 501"/>
              <a:gd name="T55" fmla="*/ 350 h 537"/>
              <a:gd name="T56" fmla="*/ 302 w 501"/>
              <a:gd name="T57" fmla="*/ 192 h 537"/>
              <a:gd name="T58" fmla="*/ 281 w 501"/>
              <a:gd name="T59" fmla="*/ 172 h 537"/>
              <a:gd name="T60" fmla="*/ 121 w 501"/>
              <a:gd name="T61" fmla="*/ 329 h 537"/>
              <a:gd name="T62" fmla="*/ 121 w 501"/>
              <a:gd name="T63" fmla="*/ 329 h 537"/>
              <a:gd name="T64" fmla="*/ 122 w 501"/>
              <a:gd name="T65" fmla="*/ 430 h 537"/>
              <a:gd name="T66" fmla="*/ 173 w 501"/>
              <a:gd name="T67" fmla="*/ 450 h 537"/>
              <a:gd name="T68" fmla="*/ 224 w 501"/>
              <a:gd name="T69" fmla="*/ 430 h 537"/>
              <a:gd name="T70" fmla="*/ 224 w 501"/>
              <a:gd name="T71" fmla="*/ 430 h 537"/>
              <a:gd name="T72" fmla="*/ 227 w 501"/>
              <a:gd name="T73" fmla="*/ 427 h 537"/>
              <a:gd name="T74" fmla="*/ 227 w 501"/>
              <a:gd name="T75" fmla="*/ 428 h 537"/>
              <a:gd name="T76" fmla="*/ 467 w 501"/>
              <a:gd name="T77" fmla="*/ 191 h 537"/>
              <a:gd name="T78" fmla="*/ 467 w 501"/>
              <a:gd name="T79" fmla="*/ 191 h 537"/>
              <a:gd name="T80" fmla="*/ 500 w 501"/>
              <a:gd name="T81" fmla="*/ 112 h 537"/>
              <a:gd name="T82" fmla="*/ 467 w 501"/>
              <a:gd name="T83" fmla="*/ 33 h 537"/>
              <a:gd name="T84" fmla="*/ 387 w 501"/>
              <a:gd name="T85" fmla="*/ 0 h 537"/>
              <a:gd name="T86" fmla="*/ 307 w 501"/>
              <a:gd name="T87" fmla="*/ 33 h 537"/>
              <a:gd name="T88" fmla="*/ 307 w 501"/>
              <a:gd name="T89" fmla="*/ 33 h 537"/>
              <a:gd name="T90" fmla="*/ 61 w 501"/>
              <a:gd name="T91" fmla="*/ 278 h 537"/>
              <a:gd name="T92" fmla="*/ 59 w 501"/>
              <a:gd name="T93" fmla="*/ 280 h 537"/>
              <a:gd name="T94" fmla="*/ 59 w 501"/>
              <a:gd name="T95" fmla="*/ 280 h 537"/>
              <a:gd name="T96" fmla="*/ 60 w 501"/>
              <a:gd name="T97" fmla="*/ 491 h 537"/>
              <a:gd name="T98" fmla="*/ 167 w 501"/>
              <a:gd name="T99" fmla="*/ 536 h 537"/>
              <a:gd name="T100" fmla="*/ 274 w 501"/>
              <a:gd name="T101" fmla="*/ 492 h 537"/>
              <a:gd name="T102" fmla="*/ 274 w 501"/>
              <a:gd name="T103" fmla="*/ 492 h 537"/>
              <a:gd name="T104" fmla="*/ 277 w 501"/>
              <a:gd name="T105" fmla="*/ 489 h 537"/>
              <a:gd name="T106" fmla="*/ 277 w 501"/>
              <a:gd name="T107" fmla="*/ 489 h 537"/>
              <a:gd name="T108" fmla="*/ 492 w 501"/>
              <a:gd name="T109" fmla="*/ 276 h 537"/>
              <a:gd name="T110" fmla="*/ 470 w 501"/>
              <a:gd name="T111" fmla="*/ 255 h 537"/>
              <a:gd name="T112" fmla="*/ 252 w 501"/>
              <a:gd name="T113" fmla="*/ 47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1" h="537">
                <a:moveTo>
                  <a:pt x="252" y="471"/>
                </a:moveTo>
                <a:lnTo>
                  <a:pt x="252" y="471"/>
                </a:lnTo>
                <a:lnTo>
                  <a:pt x="252" y="471"/>
                </a:lnTo>
                <a:lnTo>
                  <a:pt x="252" y="471"/>
                </a:lnTo>
                <a:cubicBezTo>
                  <a:pt x="229" y="494"/>
                  <a:pt x="199" y="506"/>
                  <a:pt x="166" y="506"/>
                </a:cubicBezTo>
                <a:cubicBezTo>
                  <a:pt x="134" y="506"/>
                  <a:pt x="103" y="494"/>
                  <a:pt x="80" y="471"/>
                </a:cubicBezTo>
                <a:cubicBezTo>
                  <a:pt x="58" y="448"/>
                  <a:pt x="45" y="418"/>
                  <a:pt x="45" y="386"/>
                </a:cubicBezTo>
                <a:cubicBezTo>
                  <a:pt x="45" y="354"/>
                  <a:pt x="58" y="323"/>
                  <a:pt x="80" y="301"/>
                </a:cubicBezTo>
                <a:lnTo>
                  <a:pt x="80" y="301"/>
                </a:lnTo>
                <a:lnTo>
                  <a:pt x="331" y="52"/>
                </a:lnTo>
                <a:lnTo>
                  <a:pt x="332" y="52"/>
                </a:lnTo>
                <a:lnTo>
                  <a:pt x="332" y="52"/>
                </a:lnTo>
                <a:cubicBezTo>
                  <a:pt x="347" y="38"/>
                  <a:pt x="367" y="30"/>
                  <a:pt x="388" y="30"/>
                </a:cubicBezTo>
                <a:cubicBezTo>
                  <a:pt x="410" y="30"/>
                  <a:pt x="431" y="38"/>
                  <a:pt x="446" y="54"/>
                </a:cubicBezTo>
                <a:cubicBezTo>
                  <a:pt x="462" y="69"/>
                  <a:pt x="471" y="90"/>
                  <a:pt x="471" y="111"/>
                </a:cubicBezTo>
                <a:cubicBezTo>
                  <a:pt x="471" y="132"/>
                  <a:pt x="463" y="151"/>
                  <a:pt x="449" y="166"/>
                </a:cubicBezTo>
                <a:lnTo>
                  <a:pt x="449" y="166"/>
                </a:lnTo>
                <a:lnTo>
                  <a:pt x="449" y="167"/>
                </a:lnTo>
                <a:lnTo>
                  <a:pt x="449" y="167"/>
                </a:lnTo>
                <a:cubicBezTo>
                  <a:pt x="448" y="168"/>
                  <a:pt x="448" y="168"/>
                  <a:pt x="446" y="169"/>
                </a:cubicBezTo>
                <a:lnTo>
                  <a:pt x="446" y="169"/>
                </a:lnTo>
                <a:lnTo>
                  <a:pt x="445" y="170"/>
                </a:lnTo>
                <a:lnTo>
                  <a:pt x="203" y="409"/>
                </a:lnTo>
                <a:lnTo>
                  <a:pt x="203" y="409"/>
                </a:lnTo>
                <a:cubicBezTo>
                  <a:pt x="186" y="425"/>
                  <a:pt x="158" y="425"/>
                  <a:pt x="142" y="409"/>
                </a:cubicBezTo>
                <a:cubicBezTo>
                  <a:pt x="134" y="401"/>
                  <a:pt x="129" y="391"/>
                  <a:pt x="129" y="380"/>
                </a:cubicBezTo>
                <a:cubicBezTo>
                  <a:pt x="129" y="368"/>
                  <a:pt x="134" y="358"/>
                  <a:pt x="142" y="350"/>
                </a:cubicBezTo>
                <a:lnTo>
                  <a:pt x="142" y="350"/>
                </a:lnTo>
                <a:lnTo>
                  <a:pt x="302" y="192"/>
                </a:lnTo>
                <a:lnTo>
                  <a:pt x="281" y="172"/>
                </a:lnTo>
                <a:lnTo>
                  <a:pt x="121" y="329"/>
                </a:lnTo>
                <a:lnTo>
                  <a:pt x="121" y="329"/>
                </a:lnTo>
                <a:cubicBezTo>
                  <a:pt x="94" y="357"/>
                  <a:pt x="94" y="402"/>
                  <a:pt x="122" y="430"/>
                </a:cubicBezTo>
                <a:cubicBezTo>
                  <a:pt x="136" y="443"/>
                  <a:pt x="154" y="450"/>
                  <a:pt x="173" y="450"/>
                </a:cubicBezTo>
                <a:cubicBezTo>
                  <a:pt x="192" y="450"/>
                  <a:pt x="209" y="443"/>
                  <a:pt x="224" y="430"/>
                </a:cubicBezTo>
                <a:lnTo>
                  <a:pt x="224" y="430"/>
                </a:lnTo>
                <a:lnTo>
                  <a:pt x="227" y="427"/>
                </a:lnTo>
                <a:lnTo>
                  <a:pt x="227" y="428"/>
                </a:lnTo>
                <a:lnTo>
                  <a:pt x="467" y="191"/>
                </a:lnTo>
                <a:lnTo>
                  <a:pt x="467" y="191"/>
                </a:lnTo>
                <a:cubicBezTo>
                  <a:pt x="488" y="170"/>
                  <a:pt x="500" y="142"/>
                  <a:pt x="500" y="112"/>
                </a:cubicBezTo>
                <a:cubicBezTo>
                  <a:pt x="500" y="82"/>
                  <a:pt x="488" y="54"/>
                  <a:pt x="467" y="33"/>
                </a:cubicBezTo>
                <a:cubicBezTo>
                  <a:pt x="446" y="11"/>
                  <a:pt x="417" y="0"/>
                  <a:pt x="387" y="0"/>
                </a:cubicBezTo>
                <a:cubicBezTo>
                  <a:pt x="357" y="0"/>
                  <a:pt x="328" y="11"/>
                  <a:pt x="307" y="33"/>
                </a:cubicBezTo>
                <a:lnTo>
                  <a:pt x="307" y="33"/>
                </a:lnTo>
                <a:lnTo>
                  <a:pt x="61" y="278"/>
                </a:lnTo>
                <a:lnTo>
                  <a:pt x="59" y="280"/>
                </a:lnTo>
                <a:lnTo>
                  <a:pt x="59" y="280"/>
                </a:lnTo>
                <a:cubicBezTo>
                  <a:pt x="0" y="338"/>
                  <a:pt x="0" y="433"/>
                  <a:pt x="60" y="491"/>
                </a:cubicBezTo>
                <a:cubicBezTo>
                  <a:pt x="88" y="520"/>
                  <a:pt x="126" y="536"/>
                  <a:pt x="167" y="536"/>
                </a:cubicBezTo>
                <a:cubicBezTo>
                  <a:pt x="207" y="536"/>
                  <a:pt x="245" y="520"/>
                  <a:pt x="274" y="492"/>
                </a:cubicBezTo>
                <a:lnTo>
                  <a:pt x="274" y="492"/>
                </a:lnTo>
                <a:lnTo>
                  <a:pt x="277" y="489"/>
                </a:lnTo>
                <a:lnTo>
                  <a:pt x="277" y="489"/>
                </a:lnTo>
                <a:lnTo>
                  <a:pt x="492" y="276"/>
                </a:lnTo>
                <a:lnTo>
                  <a:pt x="470" y="255"/>
                </a:lnTo>
                <a:lnTo>
                  <a:pt x="252" y="471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8035527" y="2905107"/>
            <a:ext cx="193675" cy="196850"/>
          </a:xfrm>
          <a:custGeom>
            <a:avLst/>
            <a:gdLst>
              <a:gd name="T0" fmla="*/ 410 w 536"/>
              <a:gd name="T1" fmla="*/ 342 h 545"/>
              <a:gd name="T2" fmla="*/ 410 w 536"/>
              <a:gd name="T3" fmla="*/ 342 h 545"/>
              <a:gd name="T4" fmla="*/ 410 w 536"/>
              <a:gd name="T5" fmla="*/ 393 h 545"/>
              <a:gd name="T6" fmla="*/ 410 w 536"/>
              <a:gd name="T7" fmla="*/ 342 h 545"/>
              <a:gd name="T8" fmla="*/ 502 w 536"/>
              <a:gd name="T9" fmla="*/ 476 h 545"/>
              <a:gd name="T10" fmla="*/ 502 w 536"/>
              <a:gd name="T11" fmla="*/ 476 h 545"/>
              <a:gd name="T12" fmla="*/ 469 w 536"/>
              <a:gd name="T13" fmla="*/ 510 h 545"/>
              <a:gd name="T14" fmla="*/ 67 w 536"/>
              <a:gd name="T15" fmla="*/ 510 h 545"/>
              <a:gd name="T16" fmla="*/ 33 w 536"/>
              <a:gd name="T17" fmla="*/ 476 h 545"/>
              <a:gd name="T18" fmla="*/ 33 w 536"/>
              <a:gd name="T19" fmla="*/ 309 h 545"/>
              <a:gd name="T20" fmla="*/ 67 w 536"/>
              <a:gd name="T21" fmla="*/ 276 h 545"/>
              <a:gd name="T22" fmla="*/ 469 w 536"/>
              <a:gd name="T23" fmla="*/ 276 h 545"/>
              <a:gd name="T24" fmla="*/ 502 w 536"/>
              <a:gd name="T25" fmla="*/ 309 h 545"/>
              <a:gd name="T26" fmla="*/ 485 w 536"/>
              <a:gd name="T27" fmla="*/ 242 h 545"/>
              <a:gd name="T28" fmla="*/ 485 w 536"/>
              <a:gd name="T29" fmla="*/ 242 h 545"/>
              <a:gd name="T30" fmla="*/ 217 w 536"/>
              <a:gd name="T31" fmla="*/ 242 h 545"/>
              <a:gd name="T32" fmla="*/ 398 w 536"/>
              <a:gd name="T33" fmla="*/ 24 h 545"/>
              <a:gd name="T34" fmla="*/ 284 w 536"/>
              <a:gd name="T35" fmla="*/ 119 h 545"/>
              <a:gd name="T36" fmla="*/ 184 w 536"/>
              <a:gd name="T37" fmla="*/ 242 h 545"/>
              <a:gd name="T38" fmla="*/ 50 w 536"/>
              <a:gd name="T39" fmla="*/ 242 h 545"/>
              <a:gd name="T40" fmla="*/ 0 w 536"/>
              <a:gd name="T41" fmla="*/ 292 h 545"/>
              <a:gd name="T42" fmla="*/ 0 w 536"/>
              <a:gd name="T43" fmla="*/ 493 h 545"/>
              <a:gd name="T44" fmla="*/ 50 w 536"/>
              <a:gd name="T45" fmla="*/ 544 h 545"/>
              <a:gd name="T46" fmla="*/ 485 w 536"/>
              <a:gd name="T47" fmla="*/ 544 h 545"/>
              <a:gd name="T48" fmla="*/ 535 w 536"/>
              <a:gd name="T49" fmla="*/ 493 h 545"/>
              <a:gd name="T50" fmla="*/ 535 w 536"/>
              <a:gd name="T51" fmla="*/ 292 h 545"/>
              <a:gd name="T52" fmla="*/ 343 w 536"/>
              <a:gd name="T53" fmla="*/ 393 h 545"/>
              <a:gd name="T54" fmla="*/ 343 w 536"/>
              <a:gd name="T55" fmla="*/ 393 h 545"/>
              <a:gd name="T56" fmla="*/ 318 w 536"/>
              <a:gd name="T57" fmla="*/ 418 h 545"/>
              <a:gd name="T58" fmla="*/ 368 w 536"/>
              <a:gd name="T59" fmla="*/ 418 h 545"/>
              <a:gd name="T60" fmla="*/ 217 w 536"/>
              <a:gd name="T61" fmla="*/ 376 h 545"/>
              <a:gd name="T62" fmla="*/ 217 w 536"/>
              <a:gd name="T63" fmla="*/ 376 h 545"/>
              <a:gd name="T64" fmla="*/ 183 w 536"/>
              <a:gd name="T65" fmla="*/ 342 h 545"/>
              <a:gd name="T66" fmla="*/ 168 w 536"/>
              <a:gd name="T67" fmla="*/ 326 h 545"/>
              <a:gd name="T68" fmla="*/ 150 w 536"/>
              <a:gd name="T69" fmla="*/ 342 h 545"/>
              <a:gd name="T70" fmla="*/ 117 w 536"/>
              <a:gd name="T71" fmla="*/ 376 h 545"/>
              <a:gd name="T72" fmla="*/ 100 w 536"/>
              <a:gd name="T73" fmla="*/ 392 h 545"/>
              <a:gd name="T74" fmla="*/ 117 w 536"/>
              <a:gd name="T75" fmla="*/ 409 h 545"/>
              <a:gd name="T76" fmla="*/ 150 w 536"/>
              <a:gd name="T77" fmla="*/ 443 h 545"/>
              <a:gd name="T78" fmla="*/ 168 w 536"/>
              <a:gd name="T79" fmla="*/ 460 h 545"/>
              <a:gd name="T80" fmla="*/ 183 w 536"/>
              <a:gd name="T81" fmla="*/ 443 h 545"/>
              <a:gd name="T82" fmla="*/ 217 w 536"/>
              <a:gd name="T83" fmla="*/ 409 h 545"/>
              <a:gd name="T84" fmla="*/ 234 w 536"/>
              <a:gd name="T85" fmla="*/ 392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6" h="545">
                <a:moveTo>
                  <a:pt x="410" y="342"/>
                </a:moveTo>
                <a:lnTo>
                  <a:pt x="410" y="342"/>
                </a:lnTo>
                <a:lnTo>
                  <a:pt x="410" y="342"/>
                </a:lnTo>
                <a:lnTo>
                  <a:pt x="410" y="342"/>
                </a:lnTo>
                <a:cubicBezTo>
                  <a:pt x="396" y="342"/>
                  <a:pt x="385" y="354"/>
                  <a:pt x="385" y="368"/>
                </a:cubicBezTo>
                <a:cubicBezTo>
                  <a:pt x="385" y="382"/>
                  <a:pt x="396" y="393"/>
                  <a:pt x="410" y="393"/>
                </a:cubicBezTo>
                <a:cubicBezTo>
                  <a:pt x="424" y="393"/>
                  <a:pt x="435" y="382"/>
                  <a:pt x="435" y="368"/>
                </a:cubicBezTo>
                <a:cubicBezTo>
                  <a:pt x="435" y="354"/>
                  <a:pt x="424" y="342"/>
                  <a:pt x="410" y="342"/>
                </a:cubicBezTo>
                <a:close/>
                <a:moveTo>
                  <a:pt x="502" y="476"/>
                </a:moveTo>
                <a:lnTo>
                  <a:pt x="502" y="476"/>
                </a:lnTo>
                <a:lnTo>
                  <a:pt x="502" y="476"/>
                </a:lnTo>
                <a:lnTo>
                  <a:pt x="502" y="476"/>
                </a:lnTo>
                <a:cubicBezTo>
                  <a:pt x="502" y="495"/>
                  <a:pt x="487" y="510"/>
                  <a:pt x="469" y="510"/>
                </a:cubicBezTo>
                <a:lnTo>
                  <a:pt x="469" y="510"/>
                </a:lnTo>
                <a:lnTo>
                  <a:pt x="67" y="510"/>
                </a:lnTo>
                <a:lnTo>
                  <a:pt x="67" y="510"/>
                </a:lnTo>
                <a:cubicBezTo>
                  <a:pt x="48" y="510"/>
                  <a:pt x="33" y="495"/>
                  <a:pt x="33" y="476"/>
                </a:cubicBezTo>
                <a:lnTo>
                  <a:pt x="33" y="476"/>
                </a:lnTo>
                <a:lnTo>
                  <a:pt x="33" y="309"/>
                </a:lnTo>
                <a:lnTo>
                  <a:pt x="33" y="309"/>
                </a:lnTo>
                <a:cubicBezTo>
                  <a:pt x="33" y="291"/>
                  <a:pt x="48" y="276"/>
                  <a:pt x="67" y="276"/>
                </a:cubicBezTo>
                <a:lnTo>
                  <a:pt x="67" y="276"/>
                </a:lnTo>
                <a:lnTo>
                  <a:pt x="469" y="276"/>
                </a:lnTo>
                <a:lnTo>
                  <a:pt x="469" y="276"/>
                </a:lnTo>
                <a:cubicBezTo>
                  <a:pt x="487" y="276"/>
                  <a:pt x="502" y="291"/>
                  <a:pt x="502" y="309"/>
                </a:cubicBezTo>
                <a:lnTo>
                  <a:pt x="502" y="309"/>
                </a:lnTo>
                <a:lnTo>
                  <a:pt x="502" y="476"/>
                </a:lnTo>
                <a:close/>
                <a:moveTo>
                  <a:pt x="485" y="242"/>
                </a:moveTo>
                <a:lnTo>
                  <a:pt x="485" y="242"/>
                </a:lnTo>
                <a:lnTo>
                  <a:pt x="485" y="242"/>
                </a:lnTo>
                <a:lnTo>
                  <a:pt x="217" y="242"/>
                </a:lnTo>
                <a:lnTo>
                  <a:pt x="217" y="242"/>
                </a:lnTo>
                <a:cubicBezTo>
                  <a:pt x="217" y="187"/>
                  <a:pt x="260" y="167"/>
                  <a:pt x="306" y="139"/>
                </a:cubicBezTo>
                <a:cubicBezTo>
                  <a:pt x="350" y="112"/>
                  <a:pt x="388" y="83"/>
                  <a:pt x="398" y="24"/>
                </a:cubicBezTo>
                <a:cubicBezTo>
                  <a:pt x="402" y="2"/>
                  <a:pt x="369" y="0"/>
                  <a:pt x="364" y="25"/>
                </a:cubicBezTo>
                <a:cubicBezTo>
                  <a:pt x="355" y="70"/>
                  <a:pt x="324" y="94"/>
                  <a:pt x="284" y="119"/>
                </a:cubicBezTo>
                <a:cubicBezTo>
                  <a:pt x="234" y="148"/>
                  <a:pt x="184" y="174"/>
                  <a:pt x="184" y="242"/>
                </a:cubicBezTo>
                <a:lnTo>
                  <a:pt x="184" y="242"/>
                </a:lnTo>
                <a:lnTo>
                  <a:pt x="50" y="242"/>
                </a:lnTo>
                <a:lnTo>
                  <a:pt x="50" y="242"/>
                </a:lnTo>
                <a:cubicBezTo>
                  <a:pt x="23" y="242"/>
                  <a:pt x="0" y="264"/>
                  <a:pt x="0" y="292"/>
                </a:cubicBezTo>
                <a:lnTo>
                  <a:pt x="0" y="292"/>
                </a:lnTo>
                <a:lnTo>
                  <a:pt x="0" y="493"/>
                </a:lnTo>
                <a:lnTo>
                  <a:pt x="0" y="493"/>
                </a:lnTo>
                <a:cubicBezTo>
                  <a:pt x="0" y="521"/>
                  <a:pt x="23" y="544"/>
                  <a:pt x="50" y="544"/>
                </a:cubicBezTo>
                <a:lnTo>
                  <a:pt x="50" y="544"/>
                </a:lnTo>
                <a:lnTo>
                  <a:pt x="485" y="544"/>
                </a:lnTo>
                <a:lnTo>
                  <a:pt x="485" y="544"/>
                </a:lnTo>
                <a:cubicBezTo>
                  <a:pt x="513" y="544"/>
                  <a:pt x="535" y="521"/>
                  <a:pt x="535" y="493"/>
                </a:cubicBezTo>
                <a:lnTo>
                  <a:pt x="535" y="493"/>
                </a:lnTo>
                <a:lnTo>
                  <a:pt x="535" y="292"/>
                </a:lnTo>
                <a:lnTo>
                  <a:pt x="535" y="292"/>
                </a:lnTo>
                <a:cubicBezTo>
                  <a:pt x="535" y="264"/>
                  <a:pt x="513" y="242"/>
                  <a:pt x="485" y="242"/>
                </a:cubicBezTo>
                <a:close/>
                <a:moveTo>
                  <a:pt x="343" y="393"/>
                </a:moveTo>
                <a:lnTo>
                  <a:pt x="343" y="393"/>
                </a:lnTo>
                <a:lnTo>
                  <a:pt x="343" y="393"/>
                </a:lnTo>
                <a:lnTo>
                  <a:pt x="343" y="393"/>
                </a:lnTo>
                <a:cubicBezTo>
                  <a:pt x="329" y="393"/>
                  <a:pt x="318" y="404"/>
                  <a:pt x="318" y="418"/>
                </a:cubicBezTo>
                <a:cubicBezTo>
                  <a:pt x="318" y="432"/>
                  <a:pt x="329" y="443"/>
                  <a:pt x="343" y="443"/>
                </a:cubicBezTo>
                <a:cubicBezTo>
                  <a:pt x="357" y="443"/>
                  <a:pt x="368" y="432"/>
                  <a:pt x="368" y="418"/>
                </a:cubicBezTo>
                <a:cubicBezTo>
                  <a:pt x="368" y="404"/>
                  <a:pt x="357" y="393"/>
                  <a:pt x="343" y="393"/>
                </a:cubicBezTo>
                <a:close/>
                <a:moveTo>
                  <a:pt x="217" y="376"/>
                </a:moveTo>
                <a:lnTo>
                  <a:pt x="217" y="376"/>
                </a:lnTo>
                <a:lnTo>
                  <a:pt x="217" y="376"/>
                </a:lnTo>
                <a:lnTo>
                  <a:pt x="183" y="376"/>
                </a:lnTo>
                <a:lnTo>
                  <a:pt x="183" y="342"/>
                </a:lnTo>
                <a:lnTo>
                  <a:pt x="183" y="342"/>
                </a:lnTo>
                <a:cubicBezTo>
                  <a:pt x="183" y="333"/>
                  <a:pt x="177" y="326"/>
                  <a:pt x="168" y="326"/>
                </a:cubicBezTo>
                <a:cubicBezTo>
                  <a:pt x="158" y="326"/>
                  <a:pt x="150" y="333"/>
                  <a:pt x="150" y="342"/>
                </a:cubicBezTo>
                <a:lnTo>
                  <a:pt x="150" y="342"/>
                </a:lnTo>
                <a:lnTo>
                  <a:pt x="150" y="376"/>
                </a:lnTo>
                <a:lnTo>
                  <a:pt x="117" y="376"/>
                </a:lnTo>
                <a:lnTo>
                  <a:pt x="117" y="376"/>
                </a:lnTo>
                <a:cubicBezTo>
                  <a:pt x="108" y="376"/>
                  <a:pt x="100" y="383"/>
                  <a:pt x="100" y="392"/>
                </a:cubicBezTo>
                <a:cubicBezTo>
                  <a:pt x="100" y="402"/>
                  <a:pt x="108" y="409"/>
                  <a:pt x="117" y="409"/>
                </a:cubicBezTo>
                <a:lnTo>
                  <a:pt x="117" y="409"/>
                </a:lnTo>
                <a:lnTo>
                  <a:pt x="150" y="409"/>
                </a:lnTo>
                <a:lnTo>
                  <a:pt x="150" y="443"/>
                </a:lnTo>
                <a:lnTo>
                  <a:pt x="150" y="443"/>
                </a:lnTo>
                <a:cubicBezTo>
                  <a:pt x="150" y="452"/>
                  <a:pt x="158" y="460"/>
                  <a:pt x="168" y="460"/>
                </a:cubicBezTo>
                <a:cubicBezTo>
                  <a:pt x="177" y="460"/>
                  <a:pt x="183" y="452"/>
                  <a:pt x="183" y="443"/>
                </a:cubicBezTo>
                <a:lnTo>
                  <a:pt x="183" y="443"/>
                </a:lnTo>
                <a:lnTo>
                  <a:pt x="183" y="409"/>
                </a:lnTo>
                <a:lnTo>
                  <a:pt x="217" y="409"/>
                </a:lnTo>
                <a:lnTo>
                  <a:pt x="217" y="409"/>
                </a:lnTo>
                <a:cubicBezTo>
                  <a:pt x="227" y="409"/>
                  <a:pt x="234" y="402"/>
                  <a:pt x="234" y="392"/>
                </a:cubicBezTo>
                <a:cubicBezTo>
                  <a:pt x="234" y="383"/>
                  <a:pt x="227" y="376"/>
                  <a:pt x="217" y="3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7498952" y="2906694"/>
            <a:ext cx="193675" cy="193675"/>
          </a:xfrm>
          <a:custGeom>
            <a:avLst/>
            <a:gdLst>
              <a:gd name="T0" fmla="*/ 502 w 536"/>
              <a:gd name="T1" fmla="*/ 283 h 537"/>
              <a:gd name="T2" fmla="*/ 451 w 536"/>
              <a:gd name="T3" fmla="*/ 319 h 537"/>
              <a:gd name="T4" fmla="*/ 444 w 536"/>
              <a:gd name="T5" fmla="*/ 382 h 537"/>
              <a:gd name="T6" fmla="*/ 423 w 536"/>
              <a:gd name="T7" fmla="*/ 444 h 537"/>
              <a:gd name="T8" fmla="*/ 362 w 536"/>
              <a:gd name="T9" fmla="*/ 434 h 537"/>
              <a:gd name="T10" fmla="*/ 312 w 536"/>
              <a:gd name="T11" fmla="*/ 473 h 537"/>
              <a:gd name="T12" fmla="*/ 253 w 536"/>
              <a:gd name="T13" fmla="*/ 502 h 537"/>
              <a:gd name="T14" fmla="*/ 216 w 536"/>
              <a:gd name="T15" fmla="*/ 451 h 537"/>
              <a:gd name="T16" fmla="*/ 154 w 536"/>
              <a:gd name="T17" fmla="*/ 444 h 537"/>
              <a:gd name="T18" fmla="*/ 112 w 536"/>
              <a:gd name="T19" fmla="*/ 444 h 537"/>
              <a:gd name="T20" fmla="*/ 92 w 536"/>
              <a:gd name="T21" fmla="*/ 382 h 537"/>
              <a:gd name="T22" fmla="*/ 85 w 536"/>
              <a:gd name="T23" fmla="*/ 319 h 537"/>
              <a:gd name="T24" fmla="*/ 34 w 536"/>
              <a:gd name="T25" fmla="*/ 283 h 537"/>
              <a:gd name="T26" fmla="*/ 63 w 536"/>
              <a:gd name="T27" fmla="*/ 224 h 537"/>
              <a:gd name="T28" fmla="*/ 102 w 536"/>
              <a:gd name="T29" fmla="*/ 174 h 537"/>
              <a:gd name="T30" fmla="*/ 92 w 536"/>
              <a:gd name="T31" fmla="*/ 112 h 537"/>
              <a:gd name="T32" fmla="*/ 152 w 536"/>
              <a:gd name="T33" fmla="*/ 89 h 537"/>
              <a:gd name="T34" fmla="*/ 216 w 536"/>
              <a:gd name="T35" fmla="*/ 82 h 537"/>
              <a:gd name="T36" fmla="*/ 253 w 536"/>
              <a:gd name="T37" fmla="*/ 33 h 537"/>
              <a:gd name="T38" fmla="*/ 312 w 536"/>
              <a:gd name="T39" fmla="*/ 63 h 537"/>
              <a:gd name="T40" fmla="*/ 362 w 536"/>
              <a:gd name="T41" fmla="*/ 102 h 537"/>
              <a:gd name="T42" fmla="*/ 404 w 536"/>
              <a:gd name="T43" fmla="*/ 80 h 537"/>
              <a:gd name="T44" fmla="*/ 444 w 536"/>
              <a:gd name="T45" fmla="*/ 112 h 537"/>
              <a:gd name="T46" fmla="*/ 433 w 536"/>
              <a:gd name="T47" fmla="*/ 174 h 537"/>
              <a:gd name="T48" fmla="*/ 473 w 536"/>
              <a:gd name="T49" fmla="*/ 224 h 537"/>
              <a:gd name="T50" fmla="*/ 482 w 536"/>
              <a:gd name="T51" fmla="*/ 194 h 537"/>
              <a:gd name="T52" fmla="*/ 478 w 536"/>
              <a:gd name="T53" fmla="*/ 192 h 537"/>
              <a:gd name="T54" fmla="*/ 471 w 536"/>
              <a:gd name="T55" fmla="*/ 169 h 537"/>
              <a:gd name="T56" fmla="*/ 447 w 536"/>
              <a:gd name="T57" fmla="*/ 68 h 537"/>
              <a:gd name="T58" fmla="*/ 366 w 536"/>
              <a:gd name="T59" fmla="*/ 64 h 537"/>
              <a:gd name="T60" fmla="*/ 343 w 536"/>
              <a:gd name="T61" fmla="*/ 58 h 537"/>
              <a:gd name="T62" fmla="*/ 283 w 536"/>
              <a:gd name="T63" fmla="*/ 0 h 537"/>
              <a:gd name="T64" fmla="*/ 194 w 536"/>
              <a:gd name="T65" fmla="*/ 54 h 537"/>
              <a:gd name="T66" fmla="*/ 173 w 536"/>
              <a:gd name="T67" fmla="*/ 66 h 537"/>
              <a:gd name="T68" fmla="*/ 89 w 536"/>
              <a:gd name="T69" fmla="*/ 68 h 537"/>
              <a:gd name="T70" fmla="*/ 50 w 536"/>
              <a:gd name="T71" fmla="*/ 131 h 537"/>
              <a:gd name="T72" fmla="*/ 66 w 536"/>
              <a:gd name="T73" fmla="*/ 173 h 537"/>
              <a:gd name="T74" fmla="*/ 54 w 536"/>
              <a:gd name="T75" fmla="*/ 194 h 537"/>
              <a:gd name="T76" fmla="*/ 0 w 536"/>
              <a:gd name="T77" fmla="*/ 283 h 537"/>
              <a:gd name="T78" fmla="*/ 58 w 536"/>
              <a:gd name="T79" fmla="*/ 343 h 537"/>
              <a:gd name="T80" fmla="*/ 64 w 536"/>
              <a:gd name="T81" fmla="*/ 367 h 537"/>
              <a:gd name="T82" fmla="*/ 89 w 536"/>
              <a:gd name="T83" fmla="*/ 467 h 537"/>
              <a:gd name="T84" fmla="*/ 169 w 536"/>
              <a:gd name="T85" fmla="*/ 471 h 537"/>
              <a:gd name="T86" fmla="*/ 193 w 536"/>
              <a:gd name="T87" fmla="*/ 477 h 537"/>
              <a:gd name="T88" fmla="*/ 253 w 536"/>
              <a:gd name="T89" fmla="*/ 536 h 537"/>
              <a:gd name="T90" fmla="*/ 342 w 536"/>
              <a:gd name="T91" fmla="*/ 482 h 537"/>
              <a:gd name="T92" fmla="*/ 363 w 536"/>
              <a:gd name="T93" fmla="*/ 470 h 537"/>
              <a:gd name="T94" fmla="*/ 447 w 536"/>
              <a:gd name="T95" fmla="*/ 467 h 537"/>
              <a:gd name="T96" fmla="*/ 485 w 536"/>
              <a:gd name="T97" fmla="*/ 404 h 537"/>
              <a:gd name="T98" fmla="*/ 469 w 536"/>
              <a:gd name="T99" fmla="*/ 363 h 537"/>
              <a:gd name="T100" fmla="*/ 482 w 536"/>
              <a:gd name="T101" fmla="*/ 342 h 537"/>
              <a:gd name="T102" fmla="*/ 535 w 536"/>
              <a:gd name="T103" fmla="*/ 253 h 537"/>
              <a:gd name="T104" fmla="*/ 268 w 536"/>
              <a:gd name="T105" fmla="*/ 318 h 537"/>
              <a:gd name="T106" fmla="*/ 318 w 536"/>
              <a:gd name="T107" fmla="*/ 268 h 537"/>
              <a:gd name="T108" fmla="*/ 268 w 536"/>
              <a:gd name="T109" fmla="*/ 184 h 537"/>
              <a:gd name="T110" fmla="*/ 351 w 536"/>
              <a:gd name="T111" fmla="*/ 26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6" h="537">
                <a:moveTo>
                  <a:pt x="502" y="283"/>
                </a:moveTo>
                <a:lnTo>
                  <a:pt x="502" y="283"/>
                </a:lnTo>
                <a:lnTo>
                  <a:pt x="502" y="283"/>
                </a:lnTo>
                <a:lnTo>
                  <a:pt x="502" y="283"/>
                </a:lnTo>
                <a:cubicBezTo>
                  <a:pt x="502" y="299"/>
                  <a:pt x="489" y="311"/>
                  <a:pt x="473" y="311"/>
                </a:cubicBezTo>
                <a:lnTo>
                  <a:pt x="473" y="311"/>
                </a:lnTo>
                <a:lnTo>
                  <a:pt x="451" y="319"/>
                </a:lnTo>
                <a:lnTo>
                  <a:pt x="451" y="319"/>
                </a:lnTo>
                <a:cubicBezTo>
                  <a:pt x="447" y="334"/>
                  <a:pt x="441" y="348"/>
                  <a:pt x="433" y="361"/>
                </a:cubicBezTo>
                <a:lnTo>
                  <a:pt x="433" y="361"/>
                </a:lnTo>
                <a:lnTo>
                  <a:pt x="444" y="382"/>
                </a:lnTo>
                <a:lnTo>
                  <a:pt x="444" y="382"/>
                </a:lnTo>
                <a:cubicBezTo>
                  <a:pt x="455" y="393"/>
                  <a:pt x="455" y="412"/>
                  <a:pt x="444" y="423"/>
                </a:cubicBezTo>
                <a:lnTo>
                  <a:pt x="444" y="423"/>
                </a:lnTo>
                <a:lnTo>
                  <a:pt x="423" y="444"/>
                </a:lnTo>
                <a:lnTo>
                  <a:pt x="423" y="444"/>
                </a:lnTo>
                <a:cubicBezTo>
                  <a:pt x="418" y="449"/>
                  <a:pt x="410" y="452"/>
                  <a:pt x="402" y="452"/>
                </a:cubicBezTo>
                <a:cubicBezTo>
                  <a:pt x="395" y="452"/>
                  <a:pt x="387" y="449"/>
                  <a:pt x="382" y="444"/>
                </a:cubicBezTo>
                <a:lnTo>
                  <a:pt x="382" y="444"/>
                </a:lnTo>
                <a:lnTo>
                  <a:pt x="362" y="434"/>
                </a:lnTo>
                <a:lnTo>
                  <a:pt x="362" y="434"/>
                </a:lnTo>
                <a:cubicBezTo>
                  <a:pt x="348" y="441"/>
                  <a:pt x="334" y="446"/>
                  <a:pt x="319" y="451"/>
                </a:cubicBezTo>
                <a:lnTo>
                  <a:pt x="319" y="451"/>
                </a:lnTo>
                <a:lnTo>
                  <a:pt x="312" y="473"/>
                </a:lnTo>
                <a:lnTo>
                  <a:pt x="312" y="473"/>
                </a:lnTo>
                <a:cubicBezTo>
                  <a:pt x="312" y="489"/>
                  <a:pt x="299" y="502"/>
                  <a:pt x="283" y="502"/>
                </a:cubicBezTo>
                <a:lnTo>
                  <a:pt x="283" y="502"/>
                </a:lnTo>
                <a:lnTo>
                  <a:pt x="253" y="502"/>
                </a:lnTo>
                <a:lnTo>
                  <a:pt x="253" y="502"/>
                </a:lnTo>
                <a:cubicBezTo>
                  <a:pt x="237" y="502"/>
                  <a:pt x="224" y="489"/>
                  <a:pt x="224" y="473"/>
                </a:cubicBezTo>
                <a:lnTo>
                  <a:pt x="224" y="473"/>
                </a:lnTo>
                <a:lnTo>
                  <a:pt x="216" y="451"/>
                </a:lnTo>
                <a:lnTo>
                  <a:pt x="216" y="451"/>
                </a:lnTo>
                <a:cubicBezTo>
                  <a:pt x="202" y="447"/>
                  <a:pt x="188" y="441"/>
                  <a:pt x="174" y="434"/>
                </a:cubicBezTo>
                <a:lnTo>
                  <a:pt x="174" y="434"/>
                </a:lnTo>
                <a:lnTo>
                  <a:pt x="154" y="444"/>
                </a:lnTo>
                <a:lnTo>
                  <a:pt x="154" y="444"/>
                </a:lnTo>
                <a:cubicBezTo>
                  <a:pt x="148" y="449"/>
                  <a:pt x="140" y="452"/>
                  <a:pt x="133" y="452"/>
                </a:cubicBezTo>
                <a:cubicBezTo>
                  <a:pt x="126" y="452"/>
                  <a:pt x="118" y="449"/>
                  <a:pt x="112" y="444"/>
                </a:cubicBezTo>
                <a:lnTo>
                  <a:pt x="112" y="444"/>
                </a:lnTo>
                <a:lnTo>
                  <a:pt x="92" y="423"/>
                </a:lnTo>
                <a:lnTo>
                  <a:pt x="92" y="423"/>
                </a:lnTo>
                <a:cubicBezTo>
                  <a:pt x="81" y="412"/>
                  <a:pt x="81" y="393"/>
                  <a:pt x="92" y="382"/>
                </a:cubicBezTo>
                <a:lnTo>
                  <a:pt x="92" y="382"/>
                </a:lnTo>
                <a:lnTo>
                  <a:pt x="102" y="361"/>
                </a:lnTo>
                <a:lnTo>
                  <a:pt x="102" y="361"/>
                </a:lnTo>
                <a:cubicBezTo>
                  <a:pt x="95" y="348"/>
                  <a:pt x="89" y="334"/>
                  <a:pt x="85" y="319"/>
                </a:cubicBezTo>
                <a:lnTo>
                  <a:pt x="85" y="319"/>
                </a:lnTo>
                <a:lnTo>
                  <a:pt x="63" y="311"/>
                </a:lnTo>
                <a:lnTo>
                  <a:pt x="63" y="311"/>
                </a:lnTo>
                <a:cubicBezTo>
                  <a:pt x="47" y="311"/>
                  <a:pt x="34" y="299"/>
                  <a:pt x="34" y="283"/>
                </a:cubicBezTo>
                <a:lnTo>
                  <a:pt x="34" y="283"/>
                </a:lnTo>
                <a:lnTo>
                  <a:pt x="34" y="253"/>
                </a:lnTo>
                <a:lnTo>
                  <a:pt x="34" y="253"/>
                </a:lnTo>
                <a:cubicBezTo>
                  <a:pt x="34" y="237"/>
                  <a:pt x="47" y="224"/>
                  <a:pt x="63" y="224"/>
                </a:cubicBezTo>
                <a:lnTo>
                  <a:pt x="63" y="224"/>
                </a:lnTo>
                <a:lnTo>
                  <a:pt x="85" y="216"/>
                </a:lnTo>
                <a:lnTo>
                  <a:pt x="85" y="216"/>
                </a:lnTo>
                <a:cubicBezTo>
                  <a:pt x="89" y="201"/>
                  <a:pt x="95" y="187"/>
                  <a:pt x="102" y="174"/>
                </a:cubicBezTo>
                <a:lnTo>
                  <a:pt x="102" y="174"/>
                </a:lnTo>
                <a:lnTo>
                  <a:pt x="92" y="154"/>
                </a:lnTo>
                <a:lnTo>
                  <a:pt x="92" y="154"/>
                </a:lnTo>
                <a:cubicBezTo>
                  <a:pt x="81" y="142"/>
                  <a:pt x="81" y="124"/>
                  <a:pt x="92" y="112"/>
                </a:cubicBezTo>
                <a:lnTo>
                  <a:pt x="92" y="112"/>
                </a:lnTo>
                <a:lnTo>
                  <a:pt x="112" y="92"/>
                </a:lnTo>
                <a:lnTo>
                  <a:pt x="112" y="92"/>
                </a:lnTo>
                <a:cubicBezTo>
                  <a:pt x="118" y="86"/>
                  <a:pt x="126" y="83"/>
                  <a:pt x="133" y="83"/>
                </a:cubicBezTo>
                <a:cubicBezTo>
                  <a:pt x="140" y="83"/>
                  <a:pt x="146" y="83"/>
                  <a:pt x="152" y="89"/>
                </a:cubicBezTo>
                <a:lnTo>
                  <a:pt x="152" y="89"/>
                </a:lnTo>
                <a:lnTo>
                  <a:pt x="173" y="100"/>
                </a:lnTo>
                <a:lnTo>
                  <a:pt x="173" y="100"/>
                </a:lnTo>
                <a:cubicBezTo>
                  <a:pt x="186" y="92"/>
                  <a:pt x="201" y="86"/>
                  <a:pt x="216" y="82"/>
                </a:cubicBezTo>
                <a:lnTo>
                  <a:pt x="216" y="82"/>
                </a:lnTo>
                <a:lnTo>
                  <a:pt x="224" y="63"/>
                </a:lnTo>
                <a:lnTo>
                  <a:pt x="224" y="63"/>
                </a:lnTo>
                <a:cubicBezTo>
                  <a:pt x="224" y="47"/>
                  <a:pt x="237" y="33"/>
                  <a:pt x="253" y="33"/>
                </a:cubicBezTo>
                <a:lnTo>
                  <a:pt x="253" y="33"/>
                </a:lnTo>
                <a:lnTo>
                  <a:pt x="283" y="33"/>
                </a:lnTo>
                <a:lnTo>
                  <a:pt x="283" y="33"/>
                </a:lnTo>
                <a:cubicBezTo>
                  <a:pt x="299" y="33"/>
                  <a:pt x="312" y="47"/>
                  <a:pt x="312" y="63"/>
                </a:cubicBezTo>
                <a:lnTo>
                  <a:pt x="312" y="63"/>
                </a:lnTo>
                <a:lnTo>
                  <a:pt x="319" y="85"/>
                </a:lnTo>
                <a:lnTo>
                  <a:pt x="319" y="85"/>
                </a:lnTo>
                <a:cubicBezTo>
                  <a:pt x="334" y="89"/>
                  <a:pt x="348" y="94"/>
                  <a:pt x="362" y="102"/>
                </a:cubicBezTo>
                <a:lnTo>
                  <a:pt x="362" y="102"/>
                </a:lnTo>
                <a:lnTo>
                  <a:pt x="382" y="92"/>
                </a:lnTo>
                <a:lnTo>
                  <a:pt x="382" y="92"/>
                </a:lnTo>
                <a:cubicBezTo>
                  <a:pt x="387" y="86"/>
                  <a:pt x="397" y="80"/>
                  <a:pt x="404" y="80"/>
                </a:cubicBezTo>
                <a:cubicBezTo>
                  <a:pt x="412" y="80"/>
                  <a:pt x="418" y="86"/>
                  <a:pt x="423" y="92"/>
                </a:cubicBezTo>
                <a:lnTo>
                  <a:pt x="423" y="92"/>
                </a:lnTo>
                <a:lnTo>
                  <a:pt x="444" y="112"/>
                </a:lnTo>
                <a:lnTo>
                  <a:pt x="444" y="112"/>
                </a:lnTo>
                <a:cubicBezTo>
                  <a:pt x="455" y="124"/>
                  <a:pt x="455" y="142"/>
                  <a:pt x="444" y="154"/>
                </a:cubicBezTo>
                <a:lnTo>
                  <a:pt x="444" y="154"/>
                </a:lnTo>
                <a:lnTo>
                  <a:pt x="433" y="174"/>
                </a:lnTo>
                <a:lnTo>
                  <a:pt x="433" y="174"/>
                </a:lnTo>
                <a:cubicBezTo>
                  <a:pt x="441" y="187"/>
                  <a:pt x="447" y="201"/>
                  <a:pt x="451" y="217"/>
                </a:cubicBezTo>
                <a:lnTo>
                  <a:pt x="451" y="217"/>
                </a:lnTo>
                <a:lnTo>
                  <a:pt x="473" y="224"/>
                </a:lnTo>
                <a:lnTo>
                  <a:pt x="473" y="224"/>
                </a:lnTo>
                <a:cubicBezTo>
                  <a:pt x="489" y="224"/>
                  <a:pt x="502" y="237"/>
                  <a:pt x="502" y="253"/>
                </a:cubicBezTo>
                <a:lnTo>
                  <a:pt x="502" y="253"/>
                </a:lnTo>
                <a:lnTo>
                  <a:pt x="502" y="283"/>
                </a:lnTo>
                <a:close/>
                <a:moveTo>
                  <a:pt x="482" y="194"/>
                </a:moveTo>
                <a:lnTo>
                  <a:pt x="482" y="194"/>
                </a:lnTo>
                <a:lnTo>
                  <a:pt x="482" y="194"/>
                </a:lnTo>
                <a:lnTo>
                  <a:pt x="478" y="192"/>
                </a:lnTo>
                <a:lnTo>
                  <a:pt x="478" y="192"/>
                </a:lnTo>
                <a:cubicBezTo>
                  <a:pt x="475" y="185"/>
                  <a:pt x="473" y="179"/>
                  <a:pt x="470" y="173"/>
                </a:cubicBezTo>
                <a:lnTo>
                  <a:pt x="470" y="173"/>
                </a:lnTo>
                <a:lnTo>
                  <a:pt x="471" y="169"/>
                </a:lnTo>
                <a:lnTo>
                  <a:pt x="471" y="169"/>
                </a:lnTo>
                <a:cubicBezTo>
                  <a:pt x="481" y="159"/>
                  <a:pt x="485" y="145"/>
                  <a:pt x="485" y="131"/>
                </a:cubicBezTo>
                <a:cubicBezTo>
                  <a:pt x="485" y="115"/>
                  <a:pt x="479" y="100"/>
                  <a:pt x="468" y="89"/>
                </a:cubicBezTo>
                <a:lnTo>
                  <a:pt x="468" y="89"/>
                </a:lnTo>
                <a:lnTo>
                  <a:pt x="447" y="68"/>
                </a:lnTo>
                <a:lnTo>
                  <a:pt x="447" y="68"/>
                </a:lnTo>
                <a:cubicBezTo>
                  <a:pt x="435" y="56"/>
                  <a:pt x="421" y="50"/>
                  <a:pt x="404" y="50"/>
                </a:cubicBezTo>
                <a:cubicBezTo>
                  <a:pt x="390" y="50"/>
                  <a:pt x="377" y="55"/>
                  <a:pt x="366" y="64"/>
                </a:cubicBezTo>
                <a:lnTo>
                  <a:pt x="366" y="64"/>
                </a:lnTo>
                <a:lnTo>
                  <a:pt x="363" y="66"/>
                </a:lnTo>
                <a:lnTo>
                  <a:pt x="363" y="66"/>
                </a:lnTo>
                <a:cubicBezTo>
                  <a:pt x="357" y="63"/>
                  <a:pt x="350" y="60"/>
                  <a:pt x="343" y="58"/>
                </a:cubicBezTo>
                <a:lnTo>
                  <a:pt x="343" y="58"/>
                </a:lnTo>
                <a:lnTo>
                  <a:pt x="342" y="54"/>
                </a:lnTo>
                <a:lnTo>
                  <a:pt x="342" y="54"/>
                </a:lnTo>
                <a:cubicBezTo>
                  <a:pt x="339" y="23"/>
                  <a:pt x="314" y="0"/>
                  <a:pt x="283" y="0"/>
                </a:cubicBezTo>
                <a:lnTo>
                  <a:pt x="283" y="0"/>
                </a:lnTo>
                <a:lnTo>
                  <a:pt x="253" y="0"/>
                </a:lnTo>
                <a:lnTo>
                  <a:pt x="253" y="0"/>
                </a:lnTo>
                <a:cubicBezTo>
                  <a:pt x="222" y="0"/>
                  <a:pt x="197" y="23"/>
                  <a:pt x="194" y="54"/>
                </a:cubicBezTo>
                <a:lnTo>
                  <a:pt x="194" y="54"/>
                </a:lnTo>
                <a:lnTo>
                  <a:pt x="193" y="58"/>
                </a:lnTo>
                <a:lnTo>
                  <a:pt x="193" y="58"/>
                </a:lnTo>
                <a:cubicBezTo>
                  <a:pt x="185" y="60"/>
                  <a:pt x="179" y="63"/>
                  <a:pt x="173" y="66"/>
                </a:cubicBezTo>
                <a:lnTo>
                  <a:pt x="173" y="66"/>
                </a:lnTo>
                <a:lnTo>
                  <a:pt x="169" y="64"/>
                </a:lnTo>
                <a:lnTo>
                  <a:pt x="169" y="64"/>
                </a:lnTo>
                <a:cubicBezTo>
                  <a:pt x="158" y="55"/>
                  <a:pt x="145" y="50"/>
                  <a:pt x="131" y="50"/>
                </a:cubicBezTo>
                <a:cubicBezTo>
                  <a:pt x="115" y="50"/>
                  <a:pt x="100" y="56"/>
                  <a:pt x="89" y="68"/>
                </a:cubicBezTo>
                <a:lnTo>
                  <a:pt x="89" y="68"/>
                </a:lnTo>
                <a:lnTo>
                  <a:pt x="68" y="89"/>
                </a:lnTo>
                <a:lnTo>
                  <a:pt x="68" y="89"/>
                </a:lnTo>
                <a:cubicBezTo>
                  <a:pt x="57" y="100"/>
                  <a:pt x="50" y="115"/>
                  <a:pt x="50" y="131"/>
                </a:cubicBezTo>
                <a:cubicBezTo>
                  <a:pt x="50" y="145"/>
                  <a:pt x="55" y="159"/>
                  <a:pt x="64" y="169"/>
                </a:cubicBezTo>
                <a:lnTo>
                  <a:pt x="64" y="169"/>
                </a:lnTo>
                <a:lnTo>
                  <a:pt x="66" y="173"/>
                </a:lnTo>
                <a:lnTo>
                  <a:pt x="66" y="173"/>
                </a:lnTo>
                <a:cubicBezTo>
                  <a:pt x="63" y="179"/>
                  <a:pt x="60" y="185"/>
                  <a:pt x="58" y="192"/>
                </a:cubicBezTo>
                <a:lnTo>
                  <a:pt x="58" y="192"/>
                </a:lnTo>
                <a:lnTo>
                  <a:pt x="54" y="194"/>
                </a:lnTo>
                <a:lnTo>
                  <a:pt x="54" y="194"/>
                </a:lnTo>
                <a:cubicBezTo>
                  <a:pt x="23" y="197"/>
                  <a:pt x="0" y="222"/>
                  <a:pt x="0" y="253"/>
                </a:cubicBezTo>
                <a:lnTo>
                  <a:pt x="0" y="253"/>
                </a:lnTo>
                <a:lnTo>
                  <a:pt x="0" y="283"/>
                </a:lnTo>
                <a:lnTo>
                  <a:pt x="0" y="283"/>
                </a:lnTo>
                <a:cubicBezTo>
                  <a:pt x="0" y="313"/>
                  <a:pt x="23" y="339"/>
                  <a:pt x="54" y="342"/>
                </a:cubicBezTo>
                <a:lnTo>
                  <a:pt x="54" y="342"/>
                </a:lnTo>
                <a:lnTo>
                  <a:pt x="58" y="343"/>
                </a:lnTo>
                <a:lnTo>
                  <a:pt x="58" y="343"/>
                </a:lnTo>
                <a:cubicBezTo>
                  <a:pt x="60" y="350"/>
                  <a:pt x="63" y="356"/>
                  <a:pt x="66" y="363"/>
                </a:cubicBezTo>
                <a:lnTo>
                  <a:pt x="66" y="363"/>
                </a:lnTo>
                <a:lnTo>
                  <a:pt x="64" y="367"/>
                </a:lnTo>
                <a:lnTo>
                  <a:pt x="64" y="367"/>
                </a:lnTo>
                <a:cubicBezTo>
                  <a:pt x="55" y="378"/>
                  <a:pt x="50" y="390"/>
                  <a:pt x="50" y="404"/>
                </a:cubicBezTo>
                <a:cubicBezTo>
                  <a:pt x="50" y="420"/>
                  <a:pt x="57" y="435"/>
                  <a:pt x="68" y="446"/>
                </a:cubicBezTo>
                <a:lnTo>
                  <a:pt x="68" y="446"/>
                </a:lnTo>
                <a:lnTo>
                  <a:pt x="89" y="467"/>
                </a:lnTo>
                <a:lnTo>
                  <a:pt x="89" y="467"/>
                </a:lnTo>
                <a:cubicBezTo>
                  <a:pt x="100" y="479"/>
                  <a:pt x="115" y="485"/>
                  <a:pt x="131" y="485"/>
                </a:cubicBezTo>
                <a:cubicBezTo>
                  <a:pt x="145" y="485"/>
                  <a:pt x="158" y="480"/>
                  <a:pt x="169" y="471"/>
                </a:cubicBezTo>
                <a:lnTo>
                  <a:pt x="169" y="471"/>
                </a:lnTo>
                <a:lnTo>
                  <a:pt x="173" y="470"/>
                </a:lnTo>
                <a:lnTo>
                  <a:pt x="173" y="470"/>
                </a:lnTo>
                <a:cubicBezTo>
                  <a:pt x="179" y="473"/>
                  <a:pt x="185" y="475"/>
                  <a:pt x="193" y="477"/>
                </a:cubicBezTo>
                <a:lnTo>
                  <a:pt x="193" y="477"/>
                </a:lnTo>
                <a:lnTo>
                  <a:pt x="194" y="482"/>
                </a:lnTo>
                <a:lnTo>
                  <a:pt x="194" y="482"/>
                </a:lnTo>
                <a:cubicBezTo>
                  <a:pt x="197" y="512"/>
                  <a:pt x="222" y="536"/>
                  <a:pt x="253" y="536"/>
                </a:cubicBezTo>
                <a:lnTo>
                  <a:pt x="253" y="536"/>
                </a:lnTo>
                <a:lnTo>
                  <a:pt x="283" y="536"/>
                </a:lnTo>
                <a:lnTo>
                  <a:pt x="283" y="536"/>
                </a:lnTo>
                <a:cubicBezTo>
                  <a:pt x="314" y="536"/>
                  <a:pt x="339" y="512"/>
                  <a:pt x="342" y="482"/>
                </a:cubicBezTo>
                <a:lnTo>
                  <a:pt x="342" y="482"/>
                </a:lnTo>
                <a:lnTo>
                  <a:pt x="343" y="477"/>
                </a:lnTo>
                <a:lnTo>
                  <a:pt x="343" y="477"/>
                </a:lnTo>
                <a:cubicBezTo>
                  <a:pt x="350" y="475"/>
                  <a:pt x="357" y="473"/>
                  <a:pt x="363" y="470"/>
                </a:cubicBezTo>
                <a:lnTo>
                  <a:pt x="363" y="470"/>
                </a:lnTo>
                <a:lnTo>
                  <a:pt x="366" y="471"/>
                </a:lnTo>
                <a:lnTo>
                  <a:pt x="366" y="471"/>
                </a:lnTo>
                <a:cubicBezTo>
                  <a:pt x="377" y="480"/>
                  <a:pt x="390" y="485"/>
                  <a:pt x="404" y="485"/>
                </a:cubicBezTo>
                <a:cubicBezTo>
                  <a:pt x="421" y="485"/>
                  <a:pt x="435" y="479"/>
                  <a:pt x="447" y="467"/>
                </a:cubicBezTo>
                <a:lnTo>
                  <a:pt x="447" y="467"/>
                </a:lnTo>
                <a:lnTo>
                  <a:pt x="468" y="446"/>
                </a:lnTo>
                <a:lnTo>
                  <a:pt x="468" y="446"/>
                </a:lnTo>
                <a:cubicBezTo>
                  <a:pt x="479" y="435"/>
                  <a:pt x="485" y="420"/>
                  <a:pt x="485" y="404"/>
                </a:cubicBezTo>
                <a:cubicBezTo>
                  <a:pt x="485" y="390"/>
                  <a:pt x="481" y="377"/>
                  <a:pt x="471" y="366"/>
                </a:cubicBezTo>
                <a:lnTo>
                  <a:pt x="471" y="366"/>
                </a:lnTo>
                <a:lnTo>
                  <a:pt x="469" y="363"/>
                </a:lnTo>
                <a:lnTo>
                  <a:pt x="469" y="363"/>
                </a:lnTo>
                <a:cubicBezTo>
                  <a:pt x="473" y="356"/>
                  <a:pt x="475" y="350"/>
                  <a:pt x="478" y="343"/>
                </a:cubicBezTo>
                <a:lnTo>
                  <a:pt x="478" y="343"/>
                </a:lnTo>
                <a:lnTo>
                  <a:pt x="482" y="342"/>
                </a:lnTo>
                <a:lnTo>
                  <a:pt x="482" y="342"/>
                </a:lnTo>
                <a:cubicBezTo>
                  <a:pt x="512" y="339"/>
                  <a:pt x="535" y="313"/>
                  <a:pt x="535" y="283"/>
                </a:cubicBezTo>
                <a:lnTo>
                  <a:pt x="535" y="283"/>
                </a:lnTo>
                <a:lnTo>
                  <a:pt x="535" y="253"/>
                </a:lnTo>
                <a:lnTo>
                  <a:pt x="535" y="253"/>
                </a:lnTo>
                <a:cubicBezTo>
                  <a:pt x="535" y="222"/>
                  <a:pt x="512" y="197"/>
                  <a:pt x="482" y="194"/>
                </a:cubicBezTo>
                <a:close/>
                <a:moveTo>
                  <a:pt x="268" y="318"/>
                </a:moveTo>
                <a:lnTo>
                  <a:pt x="268" y="318"/>
                </a:lnTo>
                <a:lnTo>
                  <a:pt x="268" y="318"/>
                </a:lnTo>
                <a:lnTo>
                  <a:pt x="268" y="318"/>
                </a:lnTo>
                <a:cubicBezTo>
                  <a:pt x="240" y="318"/>
                  <a:pt x="218" y="295"/>
                  <a:pt x="218" y="268"/>
                </a:cubicBezTo>
                <a:cubicBezTo>
                  <a:pt x="218" y="240"/>
                  <a:pt x="240" y="218"/>
                  <a:pt x="268" y="218"/>
                </a:cubicBezTo>
                <a:cubicBezTo>
                  <a:pt x="295" y="218"/>
                  <a:pt x="318" y="240"/>
                  <a:pt x="318" y="268"/>
                </a:cubicBezTo>
                <a:cubicBezTo>
                  <a:pt x="318" y="295"/>
                  <a:pt x="295" y="318"/>
                  <a:pt x="268" y="318"/>
                </a:cubicBezTo>
                <a:close/>
                <a:moveTo>
                  <a:pt x="268" y="184"/>
                </a:moveTo>
                <a:lnTo>
                  <a:pt x="268" y="184"/>
                </a:lnTo>
                <a:lnTo>
                  <a:pt x="268" y="184"/>
                </a:lnTo>
                <a:lnTo>
                  <a:pt x="268" y="184"/>
                </a:lnTo>
                <a:cubicBezTo>
                  <a:pt x="221" y="184"/>
                  <a:pt x="184" y="221"/>
                  <a:pt x="184" y="268"/>
                </a:cubicBezTo>
                <a:cubicBezTo>
                  <a:pt x="184" y="314"/>
                  <a:pt x="221" y="351"/>
                  <a:pt x="268" y="351"/>
                </a:cubicBezTo>
                <a:cubicBezTo>
                  <a:pt x="314" y="351"/>
                  <a:pt x="351" y="314"/>
                  <a:pt x="351" y="268"/>
                </a:cubicBezTo>
                <a:cubicBezTo>
                  <a:pt x="351" y="221"/>
                  <a:pt x="314" y="184"/>
                  <a:pt x="268" y="1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6962377" y="2906694"/>
            <a:ext cx="193675" cy="193675"/>
          </a:xfrm>
          <a:custGeom>
            <a:avLst/>
            <a:gdLst>
              <a:gd name="T0" fmla="*/ 290 w 537"/>
              <a:gd name="T1" fmla="*/ 254 h 537"/>
              <a:gd name="T2" fmla="*/ 290 w 537"/>
              <a:gd name="T3" fmla="*/ 254 h 537"/>
              <a:gd name="T4" fmla="*/ 265 w 537"/>
              <a:gd name="T5" fmla="*/ 212 h 537"/>
              <a:gd name="T6" fmla="*/ 292 w 537"/>
              <a:gd name="T7" fmla="*/ 227 h 537"/>
              <a:gd name="T8" fmla="*/ 299 w 537"/>
              <a:gd name="T9" fmla="*/ 235 h 537"/>
              <a:gd name="T10" fmla="*/ 323 w 537"/>
              <a:gd name="T11" fmla="*/ 235 h 537"/>
              <a:gd name="T12" fmla="*/ 285 w 537"/>
              <a:gd name="T13" fmla="*/ 180 h 537"/>
              <a:gd name="T14" fmla="*/ 285 w 537"/>
              <a:gd name="T15" fmla="*/ 159 h 537"/>
              <a:gd name="T16" fmla="*/ 278 w 537"/>
              <a:gd name="T17" fmla="*/ 151 h 537"/>
              <a:gd name="T18" fmla="*/ 258 w 537"/>
              <a:gd name="T19" fmla="*/ 151 h 537"/>
              <a:gd name="T20" fmla="*/ 251 w 537"/>
              <a:gd name="T21" fmla="*/ 159 h 537"/>
              <a:gd name="T22" fmla="*/ 251 w 537"/>
              <a:gd name="T23" fmla="*/ 178 h 537"/>
              <a:gd name="T24" fmla="*/ 204 w 537"/>
              <a:gd name="T25" fmla="*/ 230 h 537"/>
              <a:gd name="T26" fmla="*/ 295 w 537"/>
              <a:gd name="T27" fmla="*/ 304 h 537"/>
              <a:gd name="T28" fmla="*/ 247 w 537"/>
              <a:gd name="T29" fmla="*/ 313 h 537"/>
              <a:gd name="T30" fmla="*/ 232 w 537"/>
              <a:gd name="T31" fmla="*/ 295 h 537"/>
              <a:gd name="T32" fmla="*/ 208 w 537"/>
              <a:gd name="T33" fmla="*/ 295 h 537"/>
              <a:gd name="T34" fmla="*/ 201 w 537"/>
              <a:gd name="T35" fmla="*/ 302 h 537"/>
              <a:gd name="T36" fmla="*/ 251 w 537"/>
              <a:gd name="T37" fmla="*/ 356 h 537"/>
              <a:gd name="T38" fmla="*/ 251 w 537"/>
              <a:gd name="T39" fmla="*/ 377 h 537"/>
              <a:gd name="T40" fmla="*/ 258 w 537"/>
              <a:gd name="T41" fmla="*/ 384 h 537"/>
              <a:gd name="T42" fmla="*/ 278 w 537"/>
              <a:gd name="T43" fmla="*/ 384 h 537"/>
              <a:gd name="T44" fmla="*/ 285 w 537"/>
              <a:gd name="T45" fmla="*/ 377 h 537"/>
              <a:gd name="T46" fmla="*/ 285 w 537"/>
              <a:gd name="T47" fmla="*/ 357 h 537"/>
              <a:gd name="T48" fmla="*/ 290 w 537"/>
              <a:gd name="T49" fmla="*/ 254 h 537"/>
              <a:gd name="T50" fmla="*/ 268 w 537"/>
              <a:gd name="T51" fmla="*/ 502 h 537"/>
              <a:gd name="T52" fmla="*/ 268 w 537"/>
              <a:gd name="T53" fmla="*/ 502 h 537"/>
              <a:gd name="T54" fmla="*/ 268 w 537"/>
              <a:gd name="T55" fmla="*/ 33 h 537"/>
              <a:gd name="T56" fmla="*/ 268 w 537"/>
              <a:gd name="T57" fmla="*/ 502 h 537"/>
              <a:gd name="T58" fmla="*/ 268 w 537"/>
              <a:gd name="T59" fmla="*/ 0 h 537"/>
              <a:gd name="T60" fmla="*/ 268 w 537"/>
              <a:gd name="T61" fmla="*/ 0 h 537"/>
              <a:gd name="T62" fmla="*/ 268 w 537"/>
              <a:gd name="T63" fmla="*/ 536 h 537"/>
              <a:gd name="T64" fmla="*/ 268 w 537"/>
              <a:gd name="T65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37" h="537">
                <a:moveTo>
                  <a:pt x="290" y="254"/>
                </a:moveTo>
                <a:lnTo>
                  <a:pt x="290" y="254"/>
                </a:lnTo>
                <a:lnTo>
                  <a:pt x="290" y="254"/>
                </a:lnTo>
                <a:lnTo>
                  <a:pt x="290" y="254"/>
                </a:lnTo>
                <a:cubicBezTo>
                  <a:pt x="280" y="249"/>
                  <a:pt x="244" y="244"/>
                  <a:pt x="244" y="227"/>
                </a:cubicBezTo>
                <a:cubicBezTo>
                  <a:pt x="244" y="216"/>
                  <a:pt x="257" y="212"/>
                  <a:pt x="265" y="212"/>
                </a:cubicBezTo>
                <a:cubicBezTo>
                  <a:pt x="273" y="212"/>
                  <a:pt x="282" y="215"/>
                  <a:pt x="287" y="220"/>
                </a:cubicBezTo>
                <a:cubicBezTo>
                  <a:pt x="290" y="223"/>
                  <a:pt x="291" y="225"/>
                  <a:pt x="292" y="227"/>
                </a:cubicBezTo>
                <a:cubicBezTo>
                  <a:pt x="294" y="231"/>
                  <a:pt x="294" y="235"/>
                  <a:pt x="299" y="235"/>
                </a:cubicBezTo>
                <a:lnTo>
                  <a:pt x="299" y="235"/>
                </a:lnTo>
                <a:lnTo>
                  <a:pt x="323" y="235"/>
                </a:lnTo>
                <a:lnTo>
                  <a:pt x="323" y="235"/>
                </a:lnTo>
                <a:cubicBezTo>
                  <a:pt x="329" y="235"/>
                  <a:pt x="331" y="233"/>
                  <a:pt x="331" y="227"/>
                </a:cubicBezTo>
                <a:cubicBezTo>
                  <a:pt x="331" y="200"/>
                  <a:pt x="309" y="185"/>
                  <a:pt x="285" y="180"/>
                </a:cubicBezTo>
                <a:lnTo>
                  <a:pt x="285" y="180"/>
                </a:lnTo>
                <a:lnTo>
                  <a:pt x="285" y="159"/>
                </a:lnTo>
                <a:lnTo>
                  <a:pt x="285" y="159"/>
                </a:lnTo>
                <a:cubicBezTo>
                  <a:pt x="285" y="154"/>
                  <a:pt x="284" y="151"/>
                  <a:pt x="278" y="151"/>
                </a:cubicBezTo>
                <a:lnTo>
                  <a:pt x="278" y="151"/>
                </a:lnTo>
                <a:lnTo>
                  <a:pt x="258" y="151"/>
                </a:lnTo>
                <a:lnTo>
                  <a:pt x="258" y="151"/>
                </a:lnTo>
                <a:cubicBezTo>
                  <a:pt x="253" y="151"/>
                  <a:pt x="251" y="154"/>
                  <a:pt x="251" y="159"/>
                </a:cubicBezTo>
                <a:lnTo>
                  <a:pt x="251" y="159"/>
                </a:lnTo>
                <a:lnTo>
                  <a:pt x="251" y="178"/>
                </a:lnTo>
                <a:lnTo>
                  <a:pt x="251" y="178"/>
                </a:lnTo>
                <a:cubicBezTo>
                  <a:pt x="225" y="184"/>
                  <a:pt x="204" y="200"/>
                  <a:pt x="204" y="230"/>
                </a:cubicBezTo>
                <a:cubicBezTo>
                  <a:pt x="204" y="263"/>
                  <a:pt x="227" y="273"/>
                  <a:pt x="252" y="282"/>
                </a:cubicBezTo>
                <a:cubicBezTo>
                  <a:pt x="273" y="289"/>
                  <a:pt x="295" y="289"/>
                  <a:pt x="295" y="304"/>
                </a:cubicBezTo>
                <a:cubicBezTo>
                  <a:pt x="295" y="319"/>
                  <a:pt x="285" y="322"/>
                  <a:pt x="271" y="322"/>
                </a:cubicBezTo>
                <a:cubicBezTo>
                  <a:pt x="261" y="322"/>
                  <a:pt x="251" y="320"/>
                  <a:pt x="247" y="313"/>
                </a:cubicBezTo>
                <a:cubicBezTo>
                  <a:pt x="243" y="309"/>
                  <a:pt x="241" y="306"/>
                  <a:pt x="241" y="302"/>
                </a:cubicBezTo>
                <a:cubicBezTo>
                  <a:pt x="241" y="296"/>
                  <a:pt x="238" y="295"/>
                  <a:pt x="232" y="295"/>
                </a:cubicBezTo>
                <a:lnTo>
                  <a:pt x="232" y="295"/>
                </a:lnTo>
                <a:lnTo>
                  <a:pt x="208" y="295"/>
                </a:lnTo>
                <a:lnTo>
                  <a:pt x="208" y="295"/>
                </a:lnTo>
                <a:cubicBezTo>
                  <a:pt x="203" y="295"/>
                  <a:pt x="201" y="296"/>
                  <a:pt x="201" y="302"/>
                </a:cubicBezTo>
                <a:cubicBezTo>
                  <a:pt x="201" y="332"/>
                  <a:pt x="225" y="351"/>
                  <a:pt x="251" y="356"/>
                </a:cubicBezTo>
                <a:lnTo>
                  <a:pt x="251" y="356"/>
                </a:lnTo>
                <a:lnTo>
                  <a:pt x="251" y="377"/>
                </a:lnTo>
                <a:lnTo>
                  <a:pt x="251" y="377"/>
                </a:lnTo>
                <a:cubicBezTo>
                  <a:pt x="251" y="382"/>
                  <a:pt x="253" y="384"/>
                  <a:pt x="258" y="384"/>
                </a:cubicBezTo>
                <a:lnTo>
                  <a:pt x="258" y="384"/>
                </a:lnTo>
                <a:lnTo>
                  <a:pt x="278" y="384"/>
                </a:lnTo>
                <a:lnTo>
                  <a:pt x="278" y="384"/>
                </a:lnTo>
                <a:cubicBezTo>
                  <a:pt x="284" y="384"/>
                  <a:pt x="285" y="382"/>
                  <a:pt x="285" y="377"/>
                </a:cubicBezTo>
                <a:lnTo>
                  <a:pt x="285" y="377"/>
                </a:lnTo>
                <a:lnTo>
                  <a:pt x="285" y="357"/>
                </a:lnTo>
                <a:lnTo>
                  <a:pt x="285" y="357"/>
                </a:lnTo>
                <a:cubicBezTo>
                  <a:pt x="315" y="353"/>
                  <a:pt x="335" y="334"/>
                  <a:pt x="335" y="303"/>
                </a:cubicBezTo>
                <a:cubicBezTo>
                  <a:pt x="335" y="267"/>
                  <a:pt x="308" y="259"/>
                  <a:pt x="290" y="254"/>
                </a:cubicBezTo>
                <a:close/>
                <a:moveTo>
                  <a:pt x="268" y="502"/>
                </a:moveTo>
                <a:lnTo>
                  <a:pt x="268" y="502"/>
                </a:lnTo>
                <a:lnTo>
                  <a:pt x="268" y="502"/>
                </a:lnTo>
                <a:lnTo>
                  <a:pt x="268" y="502"/>
                </a:lnTo>
                <a:cubicBezTo>
                  <a:pt x="139" y="502"/>
                  <a:pt x="34" y="397"/>
                  <a:pt x="34" y="268"/>
                </a:cubicBezTo>
                <a:cubicBezTo>
                  <a:pt x="34" y="138"/>
                  <a:pt x="139" y="33"/>
                  <a:pt x="268" y="33"/>
                </a:cubicBezTo>
                <a:cubicBezTo>
                  <a:pt x="398" y="33"/>
                  <a:pt x="503" y="138"/>
                  <a:pt x="503" y="268"/>
                </a:cubicBezTo>
                <a:cubicBezTo>
                  <a:pt x="503" y="397"/>
                  <a:pt x="398" y="502"/>
                  <a:pt x="268" y="502"/>
                </a:cubicBezTo>
                <a:close/>
                <a:moveTo>
                  <a:pt x="268" y="0"/>
                </a:moveTo>
                <a:lnTo>
                  <a:pt x="268" y="0"/>
                </a:lnTo>
                <a:lnTo>
                  <a:pt x="268" y="0"/>
                </a:lnTo>
                <a:lnTo>
                  <a:pt x="268" y="0"/>
                </a:lnTo>
                <a:cubicBezTo>
                  <a:pt x="120" y="0"/>
                  <a:pt x="0" y="120"/>
                  <a:pt x="0" y="268"/>
                </a:cubicBezTo>
                <a:cubicBezTo>
                  <a:pt x="0" y="416"/>
                  <a:pt x="120" y="536"/>
                  <a:pt x="268" y="536"/>
                </a:cubicBezTo>
                <a:cubicBezTo>
                  <a:pt x="416" y="536"/>
                  <a:pt x="536" y="416"/>
                  <a:pt x="536" y="268"/>
                </a:cubicBezTo>
                <a:cubicBezTo>
                  <a:pt x="536" y="120"/>
                  <a:pt x="416" y="0"/>
                  <a:pt x="26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6427389" y="2906694"/>
            <a:ext cx="193675" cy="193675"/>
          </a:xfrm>
          <a:custGeom>
            <a:avLst/>
            <a:gdLst>
              <a:gd name="T0" fmla="*/ 349 w 536"/>
              <a:gd name="T1" fmla="*/ 401 h 537"/>
              <a:gd name="T2" fmla="*/ 349 w 536"/>
              <a:gd name="T3" fmla="*/ 401 h 537"/>
              <a:gd name="T4" fmla="*/ 385 w 536"/>
              <a:gd name="T5" fmla="*/ 301 h 537"/>
              <a:gd name="T6" fmla="*/ 349 w 536"/>
              <a:gd name="T7" fmla="*/ 217 h 537"/>
              <a:gd name="T8" fmla="*/ 307 w 536"/>
              <a:gd name="T9" fmla="*/ 276 h 537"/>
              <a:gd name="T10" fmla="*/ 368 w 536"/>
              <a:gd name="T11" fmla="*/ 268 h 537"/>
              <a:gd name="T12" fmla="*/ 375 w 536"/>
              <a:gd name="T13" fmla="*/ 344 h 537"/>
              <a:gd name="T14" fmla="*/ 305 w 536"/>
              <a:gd name="T15" fmla="*/ 337 h 537"/>
              <a:gd name="T16" fmla="*/ 349 w 536"/>
              <a:gd name="T17" fmla="*/ 401 h 537"/>
              <a:gd name="T18" fmla="*/ 124 w 536"/>
              <a:gd name="T19" fmla="*/ 372 h 537"/>
              <a:gd name="T20" fmla="*/ 124 w 536"/>
              <a:gd name="T21" fmla="*/ 372 h 537"/>
              <a:gd name="T22" fmla="*/ 138 w 536"/>
              <a:gd name="T23" fmla="*/ 401 h 537"/>
              <a:gd name="T24" fmla="*/ 230 w 536"/>
              <a:gd name="T25" fmla="*/ 401 h 537"/>
              <a:gd name="T26" fmla="*/ 251 w 536"/>
              <a:gd name="T27" fmla="*/ 384 h 537"/>
              <a:gd name="T28" fmla="*/ 229 w 536"/>
              <a:gd name="T29" fmla="*/ 368 h 537"/>
              <a:gd name="T30" fmla="*/ 178 w 536"/>
              <a:gd name="T31" fmla="*/ 368 h 537"/>
              <a:gd name="T32" fmla="*/ 183 w 536"/>
              <a:gd name="T33" fmla="*/ 218 h 537"/>
              <a:gd name="T34" fmla="*/ 139 w 536"/>
              <a:gd name="T35" fmla="*/ 294 h 537"/>
              <a:gd name="T36" fmla="*/ 202 w 536"/>
              <a:gd name="T37" fmla="*/ 272 h 537"/>
              <a:gd name="T38" fmla="*/ 124 w 536"/>
              <a:gd name="T39" fmla="*/ 372 h 537"/>
              <a:gd name="T40" fmla="*/ 502 w 536"/>
              <a:gd name="T41" fmla="*/ 83 h 537"/>
              <a:gd name="T42" fmla="*/ 33 w 536"/>
              <a:gd name="T43" fmla="*/ 83 h 537"/>
              <a:gd name="T44" fmla="*/ 33 w 536"/>
              <a:gd name="T45" fmla="*/ 67 h 537"/>
              <a:gd name="T46" fmla="*/ 67 w 536"/>
              <a:gd name="T47" fmla="*/ 33 h 537"/>
              <a:gd name="T48" fmla="*/ 468 w 536"/>
              <a:gd name="T49" fmla="*/ 33 h 537"/>
              <a:gd name="T50" fmla="*/ 502 w 536"/>
              <a:gd name="T51" fmla="*/ 67 h 537"/>
              <a:gd name="T52" fmla="*/ 502 w 536"/>
              <a:gd name="T53" fmla="*/ 468 h 537"/>
              <a:gd name="T54" fmla="*/ 502 w 536"/>
              <a:gd name="T55" fmla="*/ 468 h 537"/>
              <a:gd name="T56" fmla="*/ 468 w 536"/>
              <a:gd name="T57" fmla="*/ 502 h 537"/>
              <a:gd name="T58" fmla="*/ 67 w 536"/>
              <a:gd name="T59" fmla="*/ 502 h 537"/>
              <a:gd name="T60" fmla="*/ 33 w 536"/>
              <a:gd name="T61" fmla="*/ 468 h 537"/>
              <a:gd name="T62" fmla="*/ 33 w 536"/>
              <a:gd name="T63" fmla="*/ 117 h 537"/>
              <a:gd name="T64" fmla="*/ 502 w 536"/>
              <a:gd name="T65" fmla="*/ 468 h 537"/>
              <a:gd name="T66" fmla="*/ 485 w 536"/>
              <a:gd name="T67" fmla="*/ 0 h 537"/>
              <a:gd name="T68" fmla="*/ 50 w 536"/>
              <a:gd name="T69" fmla="*/ 0 h 537"/>
              <a:gd name="T70" fmla="*/ 0 w 536"/>
              <a:gd name="T71" fmla="*/ 50 h 537"/>
              <a:gd name="T72" fmla="*/ 0 w 536"/>
              <a:gd name="T73" fmla="*/ 485 h 537"/>
              <a:gd name="T74" fmla="*/ 50 w 536"/>
              <a:gd name="T75" fmla="*/ 536 h 537"/>
              <a:gd name="T76" fmla="*/ 485 w 536"/>
              <a:gd name="T77" fmla="*/ 536 h 537"/>
              <a:gd name="T78" fmla="*/ 535 w 536"/>
              <a:gd name="T79" fmla="*/ 485 h 537"/>
              <a:gd name="T80" fmla="*/ 535 w 536"/>
              <a:gd name="T81" fmla="*/ 50 h 537"/>
              <a:gd name="T82" fmla="*/ 485 w 536"/>
              <a:gd name="T83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6" h="537">
                <a:moveTo>
                  <a:pt x="349" y="401"/>
                </a:moveTo>
                <a:lnTo>
                  <a:pt x="349" y="401"/>
                </a:lnTo>
                <a:lnTo>
                  <a:pt x="349" y="401"/>
                </a:lnTo>
                <a:lnTo>
                  <a:pt x="349" y="401"/>
                </a:lnTo>
                <a:cubicBezTo>
                  <a:pt x="388" y="401"/>
                  <a:pt x="418" y="376"/>
                  <a:pt x="418" y="346"/>
                </a:cubicBezTo>
                <a:cubicBezTo>
                  <a:pt x="418" y="326"/>
                  <a:pt x="404" y="310"/>
                  <a:pt x="385" y="301"/>
                </a:cubicBezTo>
                <a:cubicBezTo>
                  <a:pt x="399" y="292"/>
                  <a:pt x="407" y="279"/>
                  <a:pt x="407" y="263"/>
                </a:cubicBezTo>
                <a:cubicBezTo>
                  <a:pt x="407" y="244"/>
                  <a:pt x="388" y="217"/>
                  <a:pt x="349" y="217"/>
                </a:cubicBezTo>
                <a:cubicBezTo>
                  <a:pt x="319" y="217"/>
                  <a:pt x="290" y="238"/>
                  <a:pt x="290" y="258"/>
                </a:cubicBezTo>
                <a:cubicBezTo>
                  <a:pt x="290" y="267"/>
                  <a:pt x="296" y="276"/>
                  <a:pt x="307" y="276"/>
                </a:cubicBezTo>
                <a:cubicBezTo>
                  <a:pt x="325" y="276"/>
                  <a:pt x="322" y="251"/>
                  <a:pt x="348" y="251"/>
                </a:cubicBezTo>
                <a:cubicBezTo>
                  <a:pt x="361" y="251"/>
                  <a:pt x="368" y="259"/>
                  <a:pt x="368" y="268"/>
                </a:cubicBezTo>
                <a:cubicBezTo>
                  <a:pt x="368" y="296"/>
                  <a:pt x="329" y="278"/>
                  <a:pt x="329" y="305"/>
                </a:cubicBezTo>
                <a:cubicBezTo>
                  <a:pt x="329" y="334"/>
                  <a:pt x="375" y="308"/>
                  <a:pt x="375" y="344"/>
                </a:cubicBezTo>
                <a:cubicBezTo>
                  <a:pt x="375" y="357"/>
                  <a:pt x="364" y="367"/>
                  <a:pt x="349" y="367"/>
                </a:cubicBezTo>
                <a:cubicBezTo>
                  <a:pt x="319" y="367"/>
                  <a:pt x="323" y="337"/>
                  <a:pt x="305" y="337"/>
                </a:cubicBezTo>
                <a:cubicBezTo>
                  <a:pt x="295" y="337"/>
                  <a:pt x="284" y="344"/>
                  <a:pt x="284" y="354"/>
                </a:cubicBezTo>
                <a:cubicBezTo>
                  <a:pt x="284" y="374"/>
                  <a:pt x="309" y="401"/>
                  <a:pt x="349" y="401"/>
                </a:cubicBezTo>
                <a:close/>
                <a:moveTo>
                  <a:pt x="124" y="372"/>
                </a:moveTo>
                <a:lnTo>
                  <a:pt x="124" y="372"/>
                </a:lnTo>
                <a:lnTo>
                  <a:pt x="124" y="372"/>
                </a:lnTo>
                <a:lnTo>
                  <a:pt x="124" y="372"/>
                </a:lnTo>
                <a:cubicBezTo>
                  <a:pt x="121" y="375"/>
                  <a:pt x="117" y="380"/>
                  <a:pt x="117" y="384"/>
                </a:cubicBezTo>
                <a:cubicBezTo>
                  <a:pt x="117" y="396"/>
                  <a:pt x="126" y="401"/>
                  <a:pt x="138" y="401"/>
                </a:cubicBezTo>
                <a:lnTo>
                  <a:pt x="138" y="401"/>
                </a:lnTo>
                <a:lnTo>
                  <a:pt x="230" y="401"/>
                </a:lnTo>
                <a:lnTo>
                  <a:pt x="230" y="401"/>
                </a:lnTo>
                <a:cubicBezTo>
                  <a:pt x="241" y="401"/>
                  <a:pt x="251" y="396"/>
                  <a:pt x="251" y="384"/>
                </a:cubicBezTo>
                <a:cubicBezTo>
                  <a:pt x="251" y="373"/>
                  <a:pt x="241" y="368"/>
                  <a:pt x="229" y="368"/>
                </a:cubicBezTo>
                <a:lnTo>
                  <a:pt x="229" y="368"/>
                </a:lnTo>
                <a:lnTo>
                  <a:pt x="178" y="368"/>
                </a:lnTo>
                <a:lnTo>
                  <a:pt x="178" y="368"/>
                </a:lnTo>
                <a:cubicBezTo>
                  <a:pt x="202" y="341"/>
                  <a:pt x="245" y="306"/>
                  <a:pt x="245" y="271"/>
                </a:cubicBezTo>
                <a:cubicBezTo>
                  <a:pt x="245" y="238"/>
                  <a:pt x="218" y="218"/>
                  <a:pt x="183" y="218"/>
                </a:cubicBezTo>
                <a:cubicBezTo>
                  <a:pt x="150" y="218"/>
                  <a:pt x="118" y="243"/>
                  <a:pt x="118" y="275"/>
                </a:cubicBezTo>
                <a:cubicBezTo>
                  <a:pt x="118" y="285"/>
                  <a:pt x="126" y="294"/>
                  <a:pt x="139" y="294"/>
                </a:cubicBezTo>
                <a:cubicBezTo>
                  <a:pt x="165" y="294"/>
                  <a:pt x="150" y="252"/>
                  <a:pt x="182" y="252"/>
                </a:cubicBezTo>
                <a:cubicBezTo>
                  <a:pt x="193" y="252"/>
                  <a:pt x="202" y="261"/>
                  <a:pt x="202" y="272"/>
                </a:cubicBezTo>
                <a:cubicBezTo>
                  <a:pt x="202" y="281"/>
                  <a:pt x="197" y="289"/>
                  <a:pt x="192" y="296"/>
                </a:cubicBezTo>
                <a:cubicBezTo>
                  <a:pt x="171" y="324"/>
                  <a:pt x="146" y="346"/>
                  <a:pt x="124" y="372"/>
                </a:cubicBezTo>
                <a:close/>
                <a:moveTo>
                  <a:pt x="502" y="83"/>
                </a:moveTo>
                <a:lnTo>
                  <a:pt x="502" y="83"/>
                </a:lnTo>
                <a:lnTo>
                  <a:pt x="502" y="83"/>
                </a:lnTo>
                <a:lnTo>
                  <a:pt x="33" y="83"/>
                </a:lnTo>
                <a:lnTo>
                  <a:pt x="33" y="67"/>
                </a:lnTo>
                <a:lnTo>
                  <a:pt x="33" y="67"/>
                </a:lnTo>
                <a:cubicBezTo>
                  <a:pt x="33" y="48"/>
                  <a:pt x="48" y="33"/>
                  <a:pt x="67" y="33"/>
                </a:cubicBezTo>
                <a:lnTo>
                  <a:pt x="67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87" y="33"/>
                  <a:pt x="502" y="48"/>
                  <a:pt x="502" y="67"/>
                </a:cubicBezTo>
                <a:lnTo>
                  <a:pt x="502" y="67"/>
                </a:lnTo>
                <a:lnTo>
                  <a:pt x="502" y="83"/>
                </a:lnTo>
                <a:close/>
                <a:moveTo>
                  <a:pt x="502" y="468"/>
                </a:moveTo>
                <a:lnTo>
                  <a:pt x="502" y="468"/>
                </a:lnTo>
                <a:lnTo>
                  <a:pt x="502" y="468"/>
                </a:lnTo>
                <a:lnTo>
                  <a:pt x="502" y="468"/>
                </a:lnTo>
                <a:cubicBezTo>
                  <a:pt x="502" y="487"/>
                  <a:pt x="487" y="502"/>
                  <a:pt x="468" y="502"/>
                </a:cubicBezTo>
                <a:lnTo>
                  <a:pt x="468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3" y="487"/>
                  <a:pt x="33" y="468"/>
                </a:cubicBezTo>
                <a:lnTo>
                  <a:pt x="33" y="468"/>
                </a:lnTo>
                <a:lnTo>
                  <a:pt x="33" y="117"/>
                </a:lnTo>
                <a:lnTo>
                  <a:pt x="502" y="117"/>
                </a:lnTo>
                <a:lnTo>
                  <a:pt x="502" y="468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3"/>
                  <a:pt x="0" y="50"/>
                </a:cubicBezTo>
                <a:lnTo>
                  <a:pt x="0" y="50"/>
                </a:lnTo>
                <a:lnTo>
                  <a:pt x="0" y="485"/>
                </a:lnTo>
                <a:lnTo>
                  <a:pt x="0" y="485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5" y="513"/>
                  <a:pt x="535" y="485"/>
                </a:cubicBezTo>
                <a:lnTo>
                  <a:pt x="535" y="485"/>
                </a:lnTo>
                <a:lnTo>
                  <a:pt x="535" y="50"/>
                </a:lnTo>
                <a:lnTo>
                  <a:pt x="535" y="50"/>
                </a:lnTo>
                <a:cubicBezTo>
                  <a:pt x="535" y="23"/>
                  <a:pt x="513" y="0"/>
                  <a:pt x="48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8572102" y="2370119"/>
            <a:ext cx="193675" cy="193675"/>
          </a:xfrm>
          <a:custGeom>
            <a:avLst/>
            <a:gdLst>
              <a:gd name="T0" fmla="*/ 304 w 536"/>
              <a:gd name="T1" fmla="*/ 174 h 537"/>
              <a:gd name="T2" fmla="*/ 304 w 536"/>
              <a:gd name="T3" fmla="*/ 174 h 537"/>
              <a:gd name="T4" fmla="*/ 304 w 536"/>
              <a:gd name="T5" fmla="*/ 174 h 537"/>
              <a:gd name="T6" fmla="*/ 304 w 536"/>
              <a:gd name="T7" fmla="*/ 174 h 537"/>
              <a:gd name="T8" fmla="*/ 269 w 536"/>
              <a:gd name="T9" fmla="*/ 167 h 537"/>
              <a:gd name="T10" fmla="*/ 232 w 536"/>
              <a:gd name="T11" fmla="*/ 175 h 537"/>
              <a:gd name="T12" fmla="*/ 208 w 536"/>
              <a:gd name="T13" fmla="*/ 195 h 537"/>
              <a:gd name="T14" fmla="*/ 201 w 536"/>
              <a:gd name="T15" fmla="*/ 219 h 537"/>
              <a:gd name="T16" fmla="*/ 206 w 536"/>
              <a:gd name="T17" fmla="*/ 229 h 537"/>
              <a:gd name="T18" fmla="*/ 218 w 536"/>
              <a:gd name="T19" fmla="*/ 233 h 537"/>
              <a:gd name="T20" fmla="*/ 235 w 536"/>
              <a:gd name="T21" fmla="*/ 220 h 537"/>
              <a:gd name="T22" fmla="*/ 247 w 536"/>
              <a:gd name="T23" fmla="*/ 200 h 537"/>
              <a:gd name="T24" fmla="*/ 269 w 536"/>
              <a:gd name="T25" fmla="*/ 194 h 537"/>
              <a:gd name="T26" fmla="*/ 290 w 536"/>
              <a:gd name="T27" fmla="*/ 200 h 537"/>
              <a:gd name="T28" fmla="*/ 297 w 536"/>
              <a:gd name="T29" fmla="*/ 217 h 537"/>
              <a:gd name="T30" fmla="*/ 295 w 536"/>
              <a:gd name="T31" fmla="*/ 226 h 537"/>
              <a:gd name="T32" fmla="*/ 289 w 536"/>
              <a:gd name="T33" fmla="*/ 233 h 537"/>
              <a:gd name="T34" fmla="*/ 276 w 536"/>
              <a:gd name="T35" fmla="*/ 244 h 537"/>
              <a:gd name="T36" fmla="*/ 261 w 536"/>
              <a:gd name="T37" fmla="*/ 257 h 537"/>
              <a:gd name="T38" fmla="*/ 251 w 536"/>
              <a:gd name="T39" fmla="*/ 270 h 537"/>
              <a:gd name="T40" fmla="*/ 248 w 536"/>
              <a:gd name="T41" fmla="*/ 288 h 537"/>
              <a:gd name="T42" fmla="*/ 253 w 536"/>
              <a:gd name="T43" fmla="*/ 301 h 537"/>
              <a:gd name="T44" fmla="*/ 264 w 536"/>
              <a:gd name="T45" fmla="*/ 305 h 537"/>
              <a:gd name="T46" fmla="*/ 280 w 536"/>
              <a:gd name="T47" fmla="*/ 292 h 537"/>
              <a:gd name="T48" fmla="*/ 282 w 536"/>
              <a:gd name="T49" fmla="*/ 283 h 537"/>
              <a:gd name="T50" fmla="*/ 284 w 536"/>
              <a:gd name="T51" fmla="*/ 279 h 537"/>
              <a:gd name="T52" fmla="*/ 289 w 536"/>
              <a:gd name="T53" fmla="*/ 274 h 537"/>
              <a:gd name="T54" fmla="*/ 296 w 536"/>
              <a:gd name="T55" fmla="*/ 267 h 537"/>
              <a:gd name="T56" fmla="*/ 319 w 536"/>
              <a:gd name="T57" fmla="*/ 248 h 537"/>
              <a:gd name="T58" fmla="*/ 329 w 536"/>
              <a:gd name="T59" fmla="*/ 234 h 537"/>
              <a:gd name="T60" fmla="*/ 334 w 536"/>
              <a:gd name="T61" fmla="*/ 216 h 537"/>
              <a:gd name="T62" fmla="*/ 326 w 536"/>
              <a:gd name="T63" fmla="*/ 192 h 537"/>
              <a:gd name="T64" fmla="*/ 304 w 536"/>
              <a:gd name="T65" fmla="*/ 174 h 537"/>
              <a:gd name="T66" fmla="*/ 266 w 536"/>
              <a:gd name="T67" fmla="*/ 332 h 537"/>
              <a:gd name="T68" fmla="*/ 266 w 536"/>
              <a:gd name="T69" fmla="*/ 332 h 537"/>
              <a:gd name="T70" fmla="*/ 266 w 536"/>
              <a:gd name="T71" fmla="*/ 332 h 537"/>
              <a:gd name="T72" fmla="*/ 266 w 536"/>
              <a:gd name="T73" fmla="*/ 332 h 537"/>
              <a:gd name="T74" fmla="*/ 251 w 536"/>
              <a:gd name="T75" fmla="*/ 338 h 537"/>
              <a:gd name="T76" fmla="*/ 246 w 536"/>
              <a:gd name="T77" fmla="*/ 351 h 537"/>
              <a:gd name="T78" fmla="*/ 251 w 536"/>
              <a:gd name="T79" fmla="*/ 364 h 537"/>
              <a:gd name="T80" fmla="*/ 266 w 536"/>
              <a:gd name="T81" fmla="*/ 369 h 537"/>
              <a:gd name="T82" fmla="*/ 280 w 536"/>
              <a:gd name="T83" fmla="*/ 364 h 537"/>
              <a:gd name="T84" fmla="*/ 286 w 536"/>
              <a:gd name="T85" fmla="*/ 351 h 537"/>
              <a:gd name="T86" fmla="*/ 280 w 536"/>
              <a:gd name="T87" fmla="*/ 338 h 537"/>
              <a:gd name="T88" fmla="*/ 266 w 536"/>
              <a:gd name="T89" fmla="*/ 332 h 537"/>
              <a:gd name="T90" fmla="*/ 267 w 536"/>
              <a:gd name="T91" fmla="*/ 502 h 537"/>
              <a:gd name="T92" fmla="*/ 267 w 536"/>
              <a:gd name="T93" fmla="*/ 502 h 537"/>
              <a:gd name="T94" fmla="*/ 267 w 536"/>
              <a:gd name="T95" fmla="*/ 502 h 537"/>
              <a:gd name="T96" fmla="*/ 267 w 536"/>
              <a:gd name="T97" fmla="*/ 502 h 537"/>
              <a:gd name="T98" fmla="*/ 33 w 536"/>
              <a:gd name="T99" fmla="*/ 268 h 537"/>
              <a:gd name="T100" fmla="*/ 267 w 536"/>
              <a:gd name="T101" fmla="*/ 34 h 537"/>
              <a:gd name="T102" fmla="*/ 501 w 536"/>
              <a:gd name="T103" fmla="*/ 268 h 537"/>
              <a:gd name="T104" fmla="*/ 267 w 536"/>
              <a:gd name="T105" fmla="*/ 502 h 537"/>
              <a:gd name="T106" fmla="*/ 267 w 536"/>
              <a:gd name="T107" fmla="*/ 0 h 537"/>
              <a:gd name="T108" fmla="*/ 267 w 536"/>
              <a:gd name="T109" fmla="*/ 0 h 537"/>
              <a:gd name="T110" fmla="*/ 267 w 536"/>
              <a:gd name="T111" fmla="*/ 0 h 537"/>
              <a:gd name="T112" fmla="*/ 267 w 536"/>
              <a:gd name="T113" fmla="*/ 0 h 537"/>
              <a:gd name="T114" fmla="*/ 0 w 536"/>
              <a:gd name="T115" fmla="*/ 268 h 537"/>
              <a:gd name="T116" fmla="*/ 267 w 536"/>
              <a:gd name="T117" fmla="*/ 536 h 537"/>
              <a:gd name="T118" fmla="*/ 535 w 536"/>
              <a:gd name="T119" fmla="*/ 268 h 537"/>
              <a:gd name="T120" fmla="*/ 267 w 536"/>
              <a:gd name="T121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6" h="537">
                <a:moveTo>
                  <a:pt x="304" y="174"/>
                </a:moveTo>
                <a:lnTo>
                  <a:pt x="304" y="174"/>
                </a:lnTo>
                <a:lnTo>
                  <a:pt x="304" y="174"/>
                </a:lnTo>
                <a:lnTo>
                  <a:pt x="304" y="174"/>
                </a:lnTo>
                <a:cubicBezTo>
                  <a:pt x="294" y="170"/>
                  <a:pt x="282" y="167"/>
                  <a:pt x="269" y="167"/>
                </a:cubicBezTo>
                <a:cubicBezTo>
                  <a:pt x="255" y="167"/>
                  <a:pt x="243" y="170"/>
                  <a:pt x="232" y="175"/>
                </a:cubicBezTo>
                <a:cubicBezTo>
                  <a:pt x="222" y="181"/>
                  <a:pt x="214" y="187"/>
                  <a:pt x="208" y="195"/>
                </a:cubicBezTo>
                <a:cubicBezTo>
                  <a:pt x="204" y="203"/>
                  <a:pt x="201" y="211"/>
                  <a:pt x="201" y="219"/>
                </a:cubicBezTo>
                <a:cubicBezTo>
                  <a:pt x="201" y="222"/>
                  <a:pt x="202" y="226"/>
                  <a:pt x="206" y="229"/>
                </a:cubicBezTo>
                <a:cubicBezTo>
                  <a:pt x="209" y="232"/>
                  <a:pt x="213" y="233"/>
                  <a:pt x="218" y="233"/>
                </a:cubicBezTo>
                <a:cubicBezTo>
                  <a:pt x="227" y="233"/>
                  <a:pt x="232" y="229"/>
                  <a:pt x="235" y="220"/>
                </a:cubicBezTo>
                <a:cubicBezTo>
                  <a:pt x="239" y="211"/>
                  <a:pt x="243" y="205"/>
                  <a:pt x="247" y="200"/>
                </a:cubicBezTo>
                <a:cubicBezTo>
                  <a:pt x="252" y="196"/>
                  <a:pt x="259" y="194"/>
                  <a:pt x="269" y="194"/>
                </a:cubicBezTo>
                <a:cubicBezTo>
                  <a:pt x="278" y="194"/>
                  <a:pt x="284" y="196"/>
                  <a:pt x="290" y="200"/>
                </a:cubicBezTo>
                <a:cubicBezTo>
                  <a:pt x="295" y="205"/>
                  <a:pt x="297" y="210"/>
                  <a:pt x="297" y="217"/>
                </a:cubicBezTo>
                <a:cubicBezTo>
                  <a:pt x="297" y="220"/>
                  <a:pt x="296" y="223"/>
                  <a:pt x="295" y="226"/>
                </a:cubicBezTo>
                <a:cubicBezTo>
                  <a:pt x="293" y="229"/>
                  <a:pt x="291" y="231"/>
                  <a:pt x="289" y="233"/>
                </a:cubicBezTo>
                <a:cubicBezTo>
                  <a:pt x="286" y="236"/>
                  <a:pt x="282" y="239"/>
                  <a:pt x="276" y="244"/>
                </a:cubicBezTo>
                <a:cubicBezTo>
                  <a:pt x="270" y="249"/>
                  <a:pt x="264" y="253"/>
                  <a:pt x="261" y="257"/>
                </a:cubicBezTo>
                <a:cubicBezTo>
                  <a:pt x="257" y="261"/>
                  <a:pt x="254" y="265"/>
                  <a:pt x="251" y="270"/>
                </a:cubicBezTo>
                <a:cubicBezTo>
                  <a:pt x="249" y="275"/>
                  <a:pt x="248" y="281"/>
                  <a:pt x="248" y="288"/>
                </a:cubicBezTo>
                <a:cubicBezTo>
                  <a:pt x="248" y="293"/>
                  <a:pt x="249" y="298"/>
                  <a:pt x="253" y="301"/>
                </a:cubicBezTo>
                <a:cubicBezTo>
                  <a:pt x="256" y="303"/>
                  <a:pt x="260" y="305"/>
                  <a:pt x="264" y="305"/>
                </a:cubicBezTo>
                <a:cubicBezTo>
                  <a:pt x="273" y="305"/>
                  <a:pt x="279" y="301"/>
                  <a:pt x="280" y="292"/>
                </a:cubicBezTo>
                <a:cubicBezTo>
                  <a:pt x="281" y="288"/>
                  <a:pt x="282" y="285"/>
                  <a:pt x="282" y="283"/>
                </a:cubicBezTo>
                <a:cubicBezTo>
                  <a:pt x="283" y="282"/>
                  <a:pt x="284" y="280"/>
                  <a:pt x="284" y="279"/>
                </a:cubicBezTo>
                <a:cubicBezTo>
                  <a:pt x="285" y="277"/>
                  <a:pt x="287" y="275"/>
                  <a:pt x="289" y="274"/>
                </a:cubicBezTo>
                <a:cubicBezTo>
                  <a:pt x="290" y="272"/>
                  <a:pt x="293" y="269"/>
                  <a:pt x="296" y="267"/>
                </a:cubicBezTo>
                <a:cubicBezTo>
                  <a:pt x="307" y="258"/>
                  <a:pt x="315" y="252"/>
                  <a:pt x="319" y="248"/>
                </a:cubicBezTo>
                <a:cubicBezTo>
                  <a:pt x="323" y="244"/>
                  <a:pt x="327" y="239"/>
                  <a:pt x="329" y="234"/>
                </a:cubicBezTo>
                <a:cubicBezTo>
                  <a:pt x="333" y="229"/>
                  <a:pt x="334" y="223"/>
                  <a:pt x="334" y="216"/>
                </a:cubicBezTo>
                <a:cubicBezTo>
                  <a:pt x="334" y="208"/>
                  <a:pt x="332" y="199"/>
                  <a:pt x="326" y="192"/>
                </a:cubicBezTo>
                <a:cubicBezTo>
                  <a:pt x="321" y="184"/>
                  <a:pt x="313" y="179"/>
                  <a:pt x="304" y="174"/>
                </a:cubicBezTo>
                <a:close/>
                <a:moveTo>
                  <a:pt x="266" y="332"/>
                </a:moveTo>
                <a:lnTo>
                  <a:pt x="266" y="332"/>
                </a:lnTo>
                <a:lnTo>
                  <a:pt x="266" y="332"/>
                </a:lnTo>
                <a:lnTo>
                  <a:pt x="266" y="332"/>
                </a:lnTo>
                <a:cubicBezTo>
                  <a:pt x="260" y="332"/>
                  <a:pt x="255" y="334"/>
                  <a:pt x="251" y="338"/>
                </a:cubicBezTo>
                <a:cubicBezTo>
                  <a:pt x="247" y="341"/>
                  <a:pt x="246" y="345"/>
                  <a:pt x="246" y="351"/>
                </a:cubicBezTo>
                <a:cubicBezTo>
                  <a:pt x="246" y="356"/>
                  <a:pt x="247" y="360"/>
                  <a:pt x="251" y="364"/>
                </a:cubicBezTo>
                <a:cubicBezTo>
                  <a:pt x="256" y="367"/>
                  <a:pt x="261" y="369"/>
                  <a:pt x="266" y="369"/>
                </a:cubicBezTo>
                <a:cubicBezTo>
                  <a:pt x="271" y="369"/>
                  <a:pt x="275" y="367"/>
                  <a:pt x="280" y="364"/>
                </a:cubicBezTo>
                <a:cubicBezTo>
                  <a:pt x="284" y="360"/>
                  <a:pt x="286" y="356"/>
                  <a:pt x="286" y="351"/>
                </a:cubicBezTo>
                <a:cubicBezTo>
                  <a:pt x="286" y="345"/>
                  <a:pt x="284" y="341"/>
                  <a:pt x="280" y="338"/>
                </a:cubicBezTo>
                <a:cubicBezTo>
                  <a:pt x="276" y="334"/>
                  <a:pt x="271" y="332"/>
                  <a:pt x="266" y="332"/>
                </a:cubicBezTo>
                <a:close/>
                <a:moveTo>
                  <a:pt x="267" y="502"/>
                </a:moveTo>
                <a:lnTo>
                  <a:pt x="267" y="502"/>
                </a:lnTo>
                <a:lnTo>
                  <a:pt x="267" y="502"/>
                </a:lnTo>
                <a:lnTo>
                  <a:pt x="267" y="502"/>
                </a:lnTo>
                <a:cubicBezTo>
                  <a:pt x="138" y="502"/>
                  <a:pt x="33" y="398"/>
                  <a:pt x="33" y="268"/>
                </a:cubicBezTo>
                <a:cubicBezTo>
                  <a:pt x="33" y="138"/>
                  <a:pt x="138" y="34"/>
                  <a:pt x="267" y="34"/>
                </a:cubicBezTo>
                <a:cubicBezTo>
                  <a:pt x="396" y="34"/>
                  <a:pt x="501" y="138"/>
                  <a:pt x="501" y="268"/>
                </a:cubicBezTo>
                <a:cubicBezTo>
                  <a:pt x="501" y="398"/>
                  <a:pt x="396" y="502"/>
                  <a:pt x="267" y="502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19" y="0"/>
                  <a:pt x="0" y="120"/>
                  <a:pt x="0" y="268"/>
                </a:cubicBezTo>
                <a:cubicBezTo>
                  <a:pt x="0" y="416"/>
                  <a:pt x="119" y="536"/>
                  <a:pt x="267" y="536"/>
                </a:cubicBezTo>
                <a:cubicBezTo>
                  <a:pt x="415" y="536"/>
                  <a:pt x="535" y="416"/>
                  <a:pt x="535" y="268"/>
                </a:cubicBezTo>
                <a:cubicBezTo>
                  <a:pt x="535" y="120"/>
                  <a:pt x="415" y="0"/>
                  <a:pt x="2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8035527" y="2370119"/>
            <a:ext cx="193675" cy="193675"/>
          </a:xfrm>
          <a:custGeom>
            <a:avLst/>
            <a:gdLst>
              <a:gd name="T0" fmla="*/ 267 w 536"/>
              <a:gd name="T1" fmla="*/ 301 h 537"/>
              <a:gd name="T2" fmla="*/ 267 w 536"/>
              <a:gd name="T3" fmla="*/ 301 h 537"/>
              <a:gd name="T4" fmla="*/ 267 w 536"/>
              <a:gd name="T5" fmla="*/ 301 h 537"/>
              <a:gd name="T6" fmla="*/ 267 w 536"/>
              <a:gd name="T7" fmla="*/ 301 h 537"/>
              <a:gd name="T8" fmla="*/ 284 w 536"/>
              <a:gd name="T9" fmla="*/ 285 h 537"/>
              <a:gd name="T10" fmla="*/ 284 w 536"/>
              <a:gd name="T11" fmla="*/ 285 h 537"/>
              <a:gd name="T12" fmla="*/ 284 w 536"/>
              <a:gd name="T13" fmla="*/ 184 h 537"/>
              <a:gd name="T14" fmla="*/ 284 w 536"/>
              <a:gd name="T15" fmla="*/ 184 h 537"/>
              <a:gd name="T16" fmla="*/ 267 w 536"/>
              <a:gd name="T17" fmla="*/ 167 h 537"/>
              <a:gd name="T18" fmla="*/ 251 w 536"/>
              <a:gd name="T19" fmla="*/ 184 h 537"/>
              <a:gd name="T20" fmla="*/ 251 w 536"/>
              <a:gd name="T21" fmla="*/ 184 h 537"/>
              <a:gd name="T22" fmla="*/ 251 w 536"/>
              <a:gd name="T23" fmla="*/ 285 h 537"/>
              <a:gd name="T24" fmla="*/ 251 w 536"/>
              <a:gd name="T25" fmla="*/ 285 h 537"/>
              <a:gd name="T26" fmla="*/ 267 w 536"/>
              <a:gd name="T27" fmla="*/ 301 h 537"/>
              <a:gd name="T28" fmla="*/ 267 w 536"/>
              <a:gd name="T29" fmla="*/ 502 h 537"/>
              <a:gd name="T30" fmla="*/ 267 w 536"/>
              <a:gd name="T31" fmla="*/ 502 h 537"/>
              <a:gd name="T32" fmla="*/ 267 w 536"/>
              <a:gd name="T33" fmla="*/ 502 h 537"/>
              <a:gd name="T34" fmla="*/ 267 w 536"/>
              <a:gd name="T35" fmla="*/ 502 h 537"/>
              <a:gd name="T36" fmla="*/ 33 w 536"/>
              <a:gd name="T37" fmla="*/ 268 h 537"/>
              <a:gd name="T38" fmla="*/ 267 w 536"/>
              <a:gd name="T39" fmla="*/ 34 h 537"/>
              <a:gd name="T40" fmla="*/ 502 w 536"/>
              <a:gd name="T41" fmla="*/ 268 h 537"/>
              <a:gd name="T42" fmla="*/ 267 w 536"/>
              <a:gd name="T43" fmla="*/ 502 h 537"/>
              <a:gd name="T44" fmla="*/ 267 w 536"/>
              <a:gd name="T45" fmla="*/ 0 h 537"/>
              <a:gd name="T46" fmla="*/ 267 w 536"/>
              <a:gd name="T47" fmla="*/ 0 h 537"/>
              <a:gd name="T48" fmla="*/ 267 w 536"/>
              <a:gd name="T49" fmla="*/ 0 h 537"/>
              <a:gd name="T50" fmla="*/ 267 w 536"/>
              <a:gd name="T51" fmla="*/ 0 h 537"/>
              <a:gd name="T52" fmla="*/ 0 w 536"/>
              <a:gd name="T53" fmla="*/ 268 h 537"/>
              <a:gd name="T54" fmla="*/ 267 w 536"/>
              <a:gd name="T55" fmla="*/ 536 h 537"/>
              <a:gd name="T56" fmla="*/ 535 w 536"/>
              <a:gd name="T57" fmla="*/ 268 h 537"/>
              <a:gd name="T58" fmla="*/ 267 w 536"/>
              <a:gd name="T59" fmla="*/ 0 h 537"/>
              <a:gd name="T60" fmla="*/ 268 w 536"/>
              <a:gd name="T61" fmla="*/ 335 h 537"/>
              <a:gd name="T62" fmla="*/ 268 w 536"/>
              <a:gd name="T63" fmla="*/ 335 h 537"/>
              <a:gd name="T64" fmla="*/ 268 w 536"/>
              <a:gd name="T65" fmla="*/ 335 h 537"/>
              <a:gd name="T66" fmla="*/ 268 w 536"/>
              <a:gd name="T67" fmla="*/ 335 h 537"/>
              <a:gd name="T68" fmla="*/ 256 w 536"/>
              <a:gd name="T69" fmla="*/ 340 h 537"/>
              <a:gd name="T70" fmla="*/ 251 w 536"/>
              <a:gd name="T71" fmla="*/ 352 h 537"/>
              <a:gd name="T72" fmla="*/ 256 w 536"/>
              <a:gd name="T73" fmla="*/ 364 h 537"/>
              <a:gd name="T74" fmla="*/ 268 w 536"/>
              <a:gd name="T75" fmla="*/ 369 h 537"/>
              <a:gd name="T76" fmla="*/ 279 w 536"/>
              <a:gd name="T77" fmla="*/ 364 h 537"/>
              <a:gd name="T78" fmla="*/ 284 w 536"/>
              <a:gd name="T79" fmla="*/ 352 h 537"/>
              <a:gd name="T80" fmla="*/ 279 w 536"/>
              <a:gd name="T81" fmla="*/ 340 h 537"/>
              <a:gd name="T82" fmla="*/ 268 w 536"/>
              <a:gd name="T83" fmla="*/ 33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6" h="537">
                <a:moveTo>
                  <a:pt x="267" y="301"/>
                </a:moveTo>
                <a:lnTo>
                  <a:pt x="267" y="301"/>
                </a:lnTo>
                <a:lnTo>
                  <a:pt x="267" y="301"/>
                </a:lnTo>
                <a:lnTo>
                  <a:pt x="267" y="301"/>
                </a:lnTo>
                <a:cubicBezTo>
                  <a:pt x="277" y="301"/>
                  <a:pt x="284" y="294"/>
                  <a:pt x="284" y="285"/>
                </a:cubicBezTo>
                <a:lnTo>
                  <a:pt x="284" y="285"/>
                </a:lnTo>
                <a:lnTo>
                  <a:pt x="284" y="184"/>
                </a:lnTo>
                <a:lnTo>
                  <a:pt x="284" y="184"/>
                </a:lnTo>
                <a:cubicBezTo>
                  <a:pt x="284" y="175"/>
                  <a:pt x="277" y="167"/>
                  <a:pt x="267" y="167"/>
                </a:cubicBezTo>
                <a:cubicBezTo>
                  <a:pt x="258" y="167"/>
                  <a:pt x="251" y="175"/>
                  <a:pt x="251" y="184"/>
                </a:cubicBezTo>
                <a:lnTo>
                  <a:pt x="251" y="184"/>
                </a:lnTo>
                <a:lnTo>
                  <a:pt x="251" y="285"/>
                </a:lnTo>
                <a:lnTo>
                  <a:pt x="251" y="285"/>
                </a:lnTo>
                <a:cubicBezTo>
                  <a:pt x="251" y="294"/>
                  <a:pt x="258" y="301"/>
                  <a:pt x="267" y="301"/>
                </a:cubicBezTo>
                <a:close/>
                <a:moveTo>
                  <a:pt x="267" y="502"/>
                </a:moveTo>
                <a:lnTo>
                  <a:pt x="267" y="502"/>
                </a:lnTo>
                <a:lnTo>
                  <a:pt x="267" y="502"/>
                </a:lnTo>
                <a:lnTo>
                  <a:pt x="267" y="502"/>
                </a:lnTo>
                <a:cubicBezTo>
                  <a:pt x="138" y="502"/>
                  <a:pt x="33" y="398"/>
                  <a:pt x="33" y="268"/>
                </a:cubicBezTo>
                <a:cubicBezTo>
                  <a:pt x="33" y="138"/>
                  <a:pt x="138" y="34"/>
                  <a:pt x="267" y="34"/>
                </a:cubicBezTo>
                <a:cubicBezTo>
                  <a:pt x="397" y="34"/>
                  <a:pt x="502" y="138"/>
                  <a:pt x="502" y="268"/>
                </a:cubicBezTo>
                <a:cubicBezTo>
                  <a:pt x="502" y="398"/>
                  <a:pt x="397" y="502"/>
                  <a:pt x="267" y="502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20" y="0"/>
                  <a:pt x="0" y="120"/>
                  <a:pt x="0" y="268"/>
                </a:cubicBezTo>
                <a:cubicBezTo>
                  <a:pt x="0" y="416"/>
                  <a:pt x="120" y="536"/>
                  <a:pt x="267" y="536"/>
                </a:cubicBezTo>
                <a:cubicBezTo>
                  <a:pt x="415" y="536"/>
                  <a:pt x="535" y="416"/>
                  <a:pt x="535" y="268"/>
                </a:cubicBezTo>
                <a:cubicBezTo>
                  <a:pt x="535" y="120"/>
                  <a:pt x="415" y="0"/>
                  <a:pt x="267" y="0"/>
                </a:cubicBezTo>
                <a:close/>
                <a:moveTo>
                  <a:pt x="268" y="335"/>
                </a:moveTo>
                <a:lnTo>
                  <a:pt x="268" y="335"/>
                </a:lnTo>
                <a:lnTo>
                  <a:pt x="268" y="335"/>
                </a:lnTo>
                <a:lnTo>
                  <a:pt x="268" y="335"/>
                </a:lnTo>
                <a:cubicBezTo>
                  <a:pt x="263" y="335"/>
                  <a:pt x="259" y="336"/>
                  <a:pt x="256" y="340"/>
                </a:cubicBezTo>
                <a:cubicBezTo>
                  <a:pt x="253" y="343"/>
                  <a:pt x="251" y="347"/>
                  <a:pt x="251" y="352"/>
                </a:cubicBezTo>
                <a:cubicBezTo>
                  <a:pt x="251" y="357"/>
                  <a:pt x="253" y="361"/>
                  <a:pt x="256" y="364"/>
                </a:cubicBezTo>
                <a:cubicBezTo>
                  <a:pt x="260" y="367"/>
                  <a:pt x="263" y="369"/>
                  <a:pt x="268" y="369"/>
                </a:cubicBezTo>
                <a:cubicBezTo>
                  <a:pt x="272" y="369"/>
                  <a:pt x="276" y="367"/>
                  <a:pt x="279" y="364"/>
                </a:cubicBezTo>
                <a:cubicBezTo>
                  <a:pt x="283" y="361"/>
                  <a:pt x="284" y="357"/>
                  <a:pt x="284" y="352"/>
                </a:cubicBezTo>
                <a:cubicBezTo>
                  <a:pt x="284" y="347"/>
                  <a:pt x="283" y="343"/>
                  <a:pt x="279" y="340"/>
                </a:cubicBezTo>
                <a:cubicBezTo>
                  <a:pt x="277" y="336"/>
                  <a:pt x="272" y="335"/>
                  <a:pt x="268" y="3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7498952" y="2370119"/>
            <a:ext cx="193675" cy="193675"/>
          </a:xfrm>
          <a:custGeom>
            <a:avLst/>
            <a:gdLst>
              <a:gd name="T0" fmla="*/ 419 w 536"/>
              <a:gd name="T1" fmla="*/ 385 h 537"/>
              <a:gd name="T2" fmla="*/ 318 w 536"/>
              <a:gd name="T3" fmla="*/ 385 h 537"/>
              <a:gd name="T4" fmla="*/ 302 w 536"/>
              <a:gd name="T5" fmla="*/ 402 h 537"/>
              <a:gd name="T6" fmla="*/ 318 w 536"/>
              <a:gd name="T7" fmla="*/ 419 h 537"/>
              <a:gd name="T8" fmla="*/ 419 w 536"/>
              <a:gd name="T9" fmla="*/ 419 h 537"/>
              <a:gd name="T10" fmla="*/ 419 w 536"/>
              <a:gd name="T11" fmla="*/ 385 h 537"/>
              <a:gd name="T12" fmla="*/ 502 w 536"/>
              <a:gd name="T13" fmla="*/ 469 h 537"/>
              <a:gd name="T14" fmla="*/ 502 w 536"/>
              <a:gd name="T15" fmla="*/ 469 h 537"/>
              <a:gd name="T16" fmla="*/ 469 w 536"/>
              <a:gd name="T17" fmla="*/ 502 h 537"/>
              <a:gd name="T18" fmla="*/ 67 w 536"/>
              <a:gd name="T19" fmla="*/ 502 h 537"/>
              <a:gd name="T20" fmla="*/ 34 w 536"/>
              <a:gd name="T21" fmla="*/ 469 h 537"/>
              <a:gd name="T22" fmla="*/ 34 w 536"/>
              <a:gd name="T23" fmla="*/ 67 h 537"/>
              <a:gd name="T24" fmla="*/ 67 w 536"/>
              <a:gd name="T25" fmla="*/ 34 h 537"/>
              <a:gd name="T26" fmla="*/ 469 w 536"/>
              <a:gd name="T27" fmla="*/ 34 h 537"/>
              <a:gd name="T28" fmla="*/ 502 w 536"/>
              <a:gd name="T29" fmla="*/ 67 h 537"/>
              <a:gd name="T30" fmla="*/ 485 w 536"/>
              <a:gd name="T31" fmla="*/ 0 h 537"/>
              <a:gd name="T32" fmla="*/ 485 w 536"/>
              <a:gd name="T33" fmla="*/ 0 h 537"/>
              <a:gd name="T34" fmla="*/ 50 w 536"/>
              <a:gd name="T35" fmla="*/ 0 h 537"/>
              <a:gd name="T36" fmla="*/ 0 w 536"/>
              <a:gd name="T37" fmla="*/ 51 h 537"/>
              <a:gd name="T38" fmla="*/ 0 w 536"/>
              <a:gd name="T39" fmla="*/ 486 h 537"/>
              <a:gd name="T40" fmla="*/ 50 w 536"/>
              <a:gd name="T41" fmla="*/ 536 h 537"/>
              <a:gd name="T42" fmla="*/ 485 w 536"/>
              <a:gd name="T43" fmla="*/ 536 h 537"/>
              <a:gd name="T44" fmla="*/ 535 w 536"/>
              <a:gd name="T45" fmla="*/ 486 h 537"/>
              <a:gd name="T46" fmla="*/ 535 w 536"/>
              <a:gd name="T47" fmla="*/ 51 h 537"/>
              <a:gd name="T48" fmla="*/ 419 w 536"/>
              <a:gd name="T49" fmla="*/ 150 h 537"/>
              <a:gd name="T50" fmla="*/ 419 w 536"/>
              <a:gd name="T51" fmla="*/ 150 h 537"/>
              <a:gd name="T52" fmla="*/ 318 w 536"/>
              <a:gd name="T53" fmla="*/ 150 h 537"/>
              <a:gd name="T54" fmla="*/ 318 w 536"/>
              <a:gd name="T55" fmla="*/ 184 h 537"/>
              <a:gd name="T56" fmla="*/ 419 w 536"/>
              <a:gd name="T57" fmla="*/ 184 h 537"/>
              <a:gd name="T58" fmla="*/ 435 w 536"/>
              <a:gd name="T59" fmla="*/ 167 h 537"/>
              <a:gd name="T60" fmla="*/ 419 w 536"/>
              <a:gd name="T61" fmla="*/ 318 h 537"/>
              <a:gd name="T62" fmla="*/ 419 w 536"/>
              <a:gd name="T63" fmla="*/ 318 h 537"/>
              <a:gd name="T64" fmla="*/ 318 w 536"/>
              <a:gd name="T65" fmla="*/ 318 h 537"/>
              <a:gd name="T66" fmla="*/ 318 w 536"/>
              <a:gd name="T67" fmla="*/ 352 h 537"/>
              <a:gd name="T68" fmla="*/ 419 w 536"/>
              <a:gd name="T69" fmla="*/ 352 h 537"/>
              <a:gd name="T70" fmla="*/ 435 w 536"/>
              <a:gd name="T71" fmla="*/ 335 h 537"/>
              <a:gd name="T72" fmla="*/ 213 w 536"/>
              <a:gd name="T73" fmla="*/ 323 h 537"/>
              <a:gd name="T74" fmla="*/ 213 w 536"/>
              <a:gd name="T75" fmla="*/ 323 h 537"/>
              <a:gd name="T76" fmla="*/ 191 w 536"/>
              <a:gd name="T77" fmla="*/ 323 h 537"/>
              <a:gd name="T78" fmla="*/ 167 w 536"/>
              <a:gd name="T79" fmla="*/ 345 h 537"/>
              <a:gd name="T80" fmla="*/ 145 w 536"/>
              <a:gd name="T81" fmla="*/ 323 h 537"/>
              <a:gd name="T82" fmla="*/ 122 w 536"/>
              <a:gd name="T83" fmla="*/ 345 h 537"/>
              <a:gd name="T84" fmla="*/ 145 w 536"/>
              <a:gd name="T85" fmla="*/ 368 h 537"/>
              <a:gd name="T86" fmla="*/ 122 w 536"/>
              <a:gd name="T87" fmla="*/ 391 h 537"/>
              <a:gd name="T88" fmla="*/ 145 w 536"/>
              <a:gd name="T89" fmla="*/ 414 h 537"/>
              <a:gd name="T90" fmla="*/ 167 w 536"/>
              <a:gd name="T91" fmla="*/ 391 h 537"/>
              <a:gd name="T92" fmla="*/ 191 w 536"/>
              <a:gd name="T93" fmla="*/ 414 h 537"/>
              <a:gd name="T94" fmla="*/ 213 w 536"/>
              <a:gd name="T95" fmla="*/ 391 h 537"/>
              <a:gd name="T96" fmla="*/ 191 w 536"/>
              <a:gd name="T97" fmla="*/ 368 h 537"/>
              <a:gd name="T98" fmla="*/ 213 w 536"/>
              <a:gd name="T99" fmla="*/ 345 h 537"/>
              <a:gd name="T100" fmla="*/ 218 w 536"/>
              <a:gd name="T101" fmla="*/ 150 h 537"/>
              <a:gd name="T102" fmla="*/ 218 w 536"/>
              <a:gd name="T103" fmla="*/ 150 h 537"/>
              <a:gd name="T104" fmla="*/ 184 w 536"/>
              <a:gd name="T105" fmla="*/ 117 h 537"/>
              <a:gd name="T106" fmla="*/ 167 w 536"/>
              <a:gd name="T107" fmla="*/ 100 h 537"/>
              <a:gd name="T108" fmla="*/ 151 w 536"/>
              <a:gd name="T109" fmla="*/ 117 h 537"/>
              <a:gd name="T110" fmla="*/ 117 w 536"/>
              <a:gd name="T111" fmla="*/ 150 h 537"/>
              <a:gd name="T112" fmla="*/ 100 w 536"/>
              <a:gd name="T113" fmla="*/ 167 h 537"/>
              <a:gd name="T114" fmla="*/ 117 w 536"/>
              <a:gd name="T115" fmla="*/ 184 h 537"/>
              <a:gd name="T116" fmla="*/ 151 w 536"/>
              <a:gd name="T117" fmla="*/ 218 h 537"/>
              <a:gd name="T118" fmla="*/ 167 w 536"/>
              <a:gd name="T119" fmla="*/ 234 h 537"/>
              <a:gd name="T120" fmla="*/ 184 w 536"/>
              <a:gd name="T121" fmla="*/ 218 h 537"/>
              <a:gd name="T122" fmla="*/ 218 w 536"/>
              <a:gd name="T123" fmla="*/ 184 h 537"/>
              <a:gd name="T124" fmla="*/ 234 w 536"/>
              <a:gd name="T125" fmla="*/ 167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537">
                <a:moveTo>
                  <a:pt x="419" y="385"/>
                </a:moveTo>
                <a:lnTo>
                  <a:pt x="419" y="385"/>
                </a:lnTo>
                <a:lnTo>
                  <a:pt x="419" y="385"/>
                </a:lnTo>
                <a:lnTo>
                  <a:pt x="318" y="385"/>
                </a:lnTo>
                <a:lnTo>
                  <a:pt x="318" y="385"/>
                </a:lnTo>
                <a:cubicBezTo>
                  <a:pt x="309" y="385"/>
                  <a:pt x="302" y="393"/>
                  <a:pt x="302" y="402"/>
                </a:cubicBezTo>
                <a:cubicBezTo>
                  <a:pt x="302" y="411"/>
                  <a:pt x="309" y="419"/>
                  <a:pt x="318" y="419"/>
                </a:cubicBezTo>
                <a:lnTo>
                  <a:pt x="318" y="419"/>
                </a:lnTo>
                <a:lnTo>
                  <a:pt x="419" y="419"/>
                </a:lnTo>
                <a:lnTo>
                  <a:pt x="419" y="419"/>
                </a:lnTo>
                <a:cubicBezTo>
                  <a:pt x="428" y="419"/>
                  <a:pt x="435" y="411"/>
                  <a:pt x="435" y="402"/>
                </a:cubicBezTo>
                <a:cubicBezTo>
                  <a:pt x="435" y="393"/>
                  <a:pt x="428" y="385"/>
                  <a:pt x="419" y="385"/>
                </a:cubicBezTo>
                <a:close/>
                <a:moveTo>
                  <a:pt x="502" y="469"/>
                </a:moveTo>
                <a:lnTo>
                  <a:pt x="502" y="469"/>
                </a:lnTo>
                <a:lnTo>
                  <a:pt x="502" y="469"/>
                </a:lnTo>
                <a:lnTo>
                  <a:pt x="502" y="469"/>
                </a:lnTo>
                <a:cubicBezTo>
                  <a:pt x="502" y="487"/>
                  <a:pt x="487" y="502"/>
                  <a:pt x="469" y="502"/>
                </a:cubicBezTo>
                <a:lnTo>
                  <a:pt x="469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4" y="487"/>
                  <a:pt x="34" y="469"/>
                </a:cubicBezTo>
                <a:lnTo>
                  <a:pt x="34" y="469"/>
                </a:lnTo>
                <a:lnTo>
                  <a:pt x="34" y="67"/>
                </a:lnTo>
                <a:lnTo>
                  <a:pt x="34" y="67"/>
                </a:lnTo>
                <a:cubicBezTo>
                  <a:pt x="34" y="49"/>
                  <a:pt x="48" y="34"/>
                  <a:pt x="67" y="34"/>
                </a:cubicBezTo>
                <a:lnTo>
                  <a:pt x="67" y="34"/>
                </a:lnTo>
                <a:lnTo>
                  <a:pt x="469" y="34"/>
                </a:lnTo>
                <a:lnTo>
                  <a:pt x="469" y="34"/>
                </a:lnTo>
                <a:cubicBezTo>
                  <a:pt x="487" y="34"/>
                  <a:pt x="502" y="49"/>
                  <a:pt x="502" y="67"/>
                </a:cubicBezTo>
                <a:lnTo>
                  <a:pt x="502" y="67"/>
                </a:lnTo>
                <a:lnTo>
                  <a:pt x="502" y="469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3"/>
                  <a:pt x="0" y="51"/>
                </a:cubicBezTo>
                <a:lnTo>
                  <a:pt x="0" y="51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5" y="513"/>
                  <a:pt x="535" y="486"/>
                </a:cubicBezTo>
                <a:lnTo>
                  <a:pt x="535" y="486"/>
                </a:lnTo>
                <a:lnTo>
                  <a:pt x="535" y="51"/>
                </a:lnTo>
                <a:lnTo>
                  <a:pt x="535" y="51"/>
                </a:lnTo>
                <a:cubicBezTo>
                  <a:pt x="535" y="23"/>
                  <a:pt x="513" y="0"/>
                  <a:pt x="485" y="0"/>
                </a:cubicBezTo>
                <a:close/>
                <a:moveTo>
                  <a:pt x="419" y="150"/>
                </a:moveTo>
                <a:lnTo>
                  <a:pt x="419" y="150"/>
                </a:lnTo>
                <a:lnTo>
                  <a:pt x="419" y="150"/>
                </a:lnTo>
                <a:lnTo>
                  <a:pt x="318" y="150"/>
                </a:lnTo>
                <a:lnTo>
                  <a:pt x="318" y="150"/>
                </a:lnTo>
                <a:cubicBezTo>
                  <a:pt x="309" y="150"/>
                  <a:pt x="302" y="158"/>
                  <a:pt x="302" y="167"/>
                </a:cubicBezTo>
                <a:cubicBezTo>
                  <a:pt x="302" y="177"/>
                  <a:pt x="309" y="184"/>
                  <a:pt x="318" y="184"/>
                </a:cubicBezTo>
                <a:lnTo>
                  <a:pt x="318" y="184"/>
                </a:lnTo>
                <a:lnTo>
                  <a:pt x="419" y="184"/>
                </a:lnTo>
                <a:lnTo>
                  <a:pt x="419" y="184"/>
                </a:lnTo>
                <a:cubicBezTo>
                  <a:pt x="428" y="184"/>
                  <a:pt x="435" y="177"/>
                  <a:pt x="435" y="167"/>
                </a:cubicBezTo>
                <a:cubicBezTo>
                  <a:pt x="435" y="158"/>
                  <a:pt x="428" y="150"/>
                  <a:pt x="419" y="150"/>
                </a:cubicBezTo>
                <a:close/>
                <a:moveTo>
                  <a:pt x="419" y="318"/>
                </a:moveTo>
                <a:lnTo>
                  <a:pt x="419" y="318"/>
                </a:lnTo>
                <a:lnTo>
                  <a:pt x="419" y="318"/>
                </a:lnTo>
                <a:lnTo>
                  <a:pt x="318" y="318"/>
                </a:lnTo>
                <a:lnTo>
                  <a:pt x="318" y="318"/>
                </a:lnTo>
                <a:cubicBezTo>
                  <a:pt x="309" y="318"/>
                  <a:pt x="302" y="326"/>
                  <a:pt x="302" y="335"/>
                </a:cubicBezTo>
                <a:cubicBezTo>
                  <a:pt x="302" y="344"/>
                  <a:pt x="309" y="352"/>
                  <a:pt x="318" y="352"/>
                </a:cubicBezTo>
                <a:lnTo>
                  <a:pt x="318" y="352"/>
                </a:lnTo>
                <a:lnTo>
                  <a:pt x="419" y="352"/>
                </a:lnTo>
                <a:lnTo>
                  <a:pt x="419" y="352"/>
                </a:lnTo>
                <a:cubicBezTo>
                  <a:pt x="428" y="352"/>
                  <a:pt x="435" y="344"/>
                  <a:pt x="435" y="335"/>
                </a:cubicBezTo>
                <a:cubicBezTo>
                  <a:pt x="435" y="326"/>
                  <a:pt x="428" y="318"/>
                  <a:pt x="419" y="318"/>
                </a:cubicBezTo>
                <a:close/>
                <a:moveTo>
                  <a:pt x="213" y="323"/>
                </a:moveTo>
                <a:lnTo>
                  <a:pt x="213" y="323"/>
                </a:lnTo>
                <a:lnTo>
                  <a:pt x="213" y="323"/>
                </a:lnTo>
                <a:lnTo>
                  <a:pt x="213" y="323"/>
                </a:lnTo>
                <a:cubicBezTo>
                  <a:pt x="206" y="317"/>
                  <a:pt x="196" y="317"/>
                  <a:pt x="191" y="323"/>
                </a:cubicBezTo>
                <a:lnTo>
                  <a:pt x="191" y="323"/>
                </a:lnTo>
                <a:lnTo>
                  <a:pt x="167" y="345"/>
                </a:lnTo>
                <a:lnTo>
                  <a:pt x="145" y="323"/>
                </a:lnTo>
                <a:lnTo>
                  <a:pt x="145" y="323"/>
                </a:lnTo>
                <a:cubicBezTo>
                  <a:pt x="138" y="317"/>
                  <a:pt x="129" y="317"/>
                  <a:pt x="122" y="323"/>
                </a:cubicBezTo>
                <a:cubicBezTo>
                  <a:pt x="116" y="329"/>
                  <a:pt x="116" y="339"/>
                  <a:pt x="122" y="345"/>
                </a:cubicBezTo>
                <a:lnTo>
                  <a:pt x="122" y="345"/>
                </a:lnTo>
                <a:lnTo>
                  <a:pt x="145" y="368"/>
                </a:lnTo>
                <a:lnTo>
                  <a:pt x="122" y="391"/>
                </a:lnTo>
                <a:lnTo>
                  <a:pt x="122" y="391"/>
                </a:lnTo>
                <a:cubicBezTo>
                  <a:pt x="116" y="398"/>
                  <a:pt x="116" y="407"/>
                  <a:pt x="122" y="414"/>
                </a:cubicBezTo>
                <a:cubicBezTo>
                  <a:pt x="129" y="420"/>
                  <a:pt x="138" y="420"/>
                  <a:pt x="145" y="414"/>
                </a:cubicBezTo>
                <a:lnTo>
                  <a:pt x="145" y="414"/>
                </a:lnTo>
                <a:lnTo>
                  <a:pt x="167" y="391"/>
                </a:lnTo>
                <a:lnTo>
                  <a:pt x="191" y="414"/>
                </a:lnTo>
                <a:lnTo>
                  <a:pt x="191" y="414"/>
                </a:lnTo>
                <a:cubicBezTo>
                  <a:pt x="196" y="420"/>
                  <a:pt x="206" y="420"/>
                  <a:pt x="213" y="414"/>
                </a:cubicBezTo>
                <a:cubicBezTo>
                  <a:pt x="219" y="407"/>
                  <a:pt x="219" y="398"/>
                  <a:pt x="213" y="391"/>
                </a:cubicBezTo>
                <a:lnTo>
                  <a:pt x="213" y="391"/>
                </a:lnTo>
                <a:lnTo>
                  <a:pt x="191" y="368"/>
                </a:lnTo>
                <a:lnTo>
                  <a:pt x="213" y="345"/>
                </a:lnTo>
                <a:lnTo>
                  <a:pt x="213" y="345"/>
                </a:lnTo>
                <a:cubicBezTo>
                  <a:pt x="219" y="339"/>
                  <a:pt x="219" y="329"/>
                  <a:pt x="213" y="323"/>
                </a:cubicBezTo>
                <a:close/>
                <a:moveTo>
                  <a:pt x="218" y="150"/>
                </a:moveTo>
                <a:lnTo>
                  <a:pt x="218" y="150"/>
                </a:lnTo>
                <a:lnTo>
                  <a:pt x="218" y="150"/>
                </a:lnTo>
                <a:lnTo>
                  <a:pt x="184" y="150"/>
                </a:lnTo>
                <a:lnTo>
                  <a:pt x="184" y="117"/>
                </a:lnTo>
                <a:lnTo>
                  <a:pt x="184" y="117"/>
                </a:lnTo>
                <a:cubicBezTo>
                  <a:pt x="184" y="108"/>
                  <a:pt x="176" y="100"/>
                  <a:pt x="167" y="100"/>
                </a:cubicBezTo>
                <a:cubicBezTo>
                  <a:pt x="158" y="100"/>
                  <a:pt x="151" y="108"/>
                  <a:pt x="151" y="117"/>
                </a:cubicBezTo>
                <a:lnTo>
                  <a:pt x="151" y="117"/>
                </a:lnTo>
                <a:lnTo>
                  <a:pt x="151" y="150"/>
                </a:lnTo>
                <a:lnTo>
                  <a:pt x="117" y="150"/>
                </a:lnTo>
                <a:lnTo>
                  <a:pt x="117" y="150"/>
                </a:lnTo>
                <a:cubicBezTo>
                  <a:pt x="108" y="150"/>
                  <a:pt x="100" y="158"/>
                  <a:pt x="100" y="167"/>
                </a:cubicBezTo>
                <a:cubicBezTo>
                  <a:pt x="100" y="177"/>
                  <a:pt x="108" y="184"/>
                  <a:pt x="117" y="184"/>
                </a:cubicBezTo>
                <a:lnTo>
                  <a:pt x="117" y="184"/>
                </a:lnTo>
                <a:lnTo>
                  <a:pt x="151" y="184"/>
                </a:lnTo>
                <a:lnTo>
                  <a:pt x="151" y="218"/>
                </a:lnTo>
                <a:lnTo>
                  <a:pt x="151" y="218"/>
                </a:lnTo>
                <a:cubicBezTo>
                  <a:pt x="151" y="227"/>
                  <a:pt x="158" y="234"/>
                  <a:pt x="167" y="234"/>
                </a:cubicBezTo>
                <a:cubicBezTo>
                  <a:pt x="176" y="234"/>
                  <a:pt x="184" y="227"/>
                  <a:pt x="184" y="218"/>
                </a:cubicBezTo>
                <a:lnTo>
                  <a:pt x="184" y="218"/>
                </a:lnTo>
                <a:lnTo>
                  <a:pt x="184" y="184"/>
                </a:lnTo>
                <a:lnTo>
                  <a:pt x="218" y="184"/>
                </a:lnTo>
                <a:lnTo>
                  <a:pt x="218" y="184"/>
                </a:lnTo>
                <a:cubicBezTo>
                  <a:pt x="227" y="184"/>
                  <a:pt x="234" y="177"/>
                  <a:pt x="234" y="167"/>
                </a:cubicBezTo>
                <a:cubicBezTo>
                  <a:pt x="234" y="158"/>
                  <a:pt x="227" y="150"/>
                  <a:pt x="218" y="15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6962377" y="2389169"/>
            <a:ext cx="193675" cy="180975"/>
          </a:xfrm>
          <a:custGeom>
            <a:avLst/>
            <a:gdLst>
              <a:gd name="T0" fmla="*/ 385 w 537"/>
              <a:gd name="T1" fmla="*/ 351 h 502"/>
              <a:gd name="T2" fmla="*/ 385 w 537"/>
              <a:gd name="T3" fmla="*/ 351 h 502"/>
              <a:gd name="T4" fmla="*/ 352 w 537"/>
              <a:gd name="T5" fmla="*/ 385 h 502"/>
              <a:gd name="T6" fmla="*/ 204 w 537"/>
              <a:gd name="T7" fmla="*/ 385 h 502"/>
              <a:gd name="T8" fmla="*/ 132 w 537"/>
              <a:gd name="T9" fmla="*/ 450 h 502"/>
              <a:gd name="T10" fmla="*/ 118 w 537"/>
              <a:gd name="T11" fmla="*/ 435 h 502"/>
              <a:gd name="T12" fmla="*/ 118 w 537"/>
              <a:gd name="T13" fmla="*/ 410 h 502"/>
              <a:gd name="T14" fmla="*/ 102 w 537"/>
              <a:gd name="T15" fmla="*/ 385 h 502"/>
              <a:gd name="T16" fmla="*/ 67 w 537"/>
              <a:gd name="T17" fmla="*/ 385 h 502"/>
              <a:gd name="T18" fmla="*/ 34 w 537"/>
              <a:gd name="T19" fmla="*/ 351 h 502"/>
              <a:gd name="T20" fmla="*/ 34 w 537"/>
              <a:gd name="T21" fmla="*/ 183 h 502"/>
              <a:gd name="T22" fmla="*/ 67 w 537"/>
              <a:gd name="T23" fmla="*/ 149 h 502"/>
              <a:gd name="T24" fmla="*/ 352 w 537"/>
              <a:gd name="T25" fmla="*/ 149 h 502"/>
              <a:gd name="T26" fmla="*/ 385 w 537"/>
              <a:gd name="T27" fmla="*/ 183 h 502"/>
              <a:gd name="T28" fmla="*/ 385 w 537"/>
              <a:gd name="T29" fmla="*/ 351 h 502"/>
              <a:gd name="T30" fmla="*/ 368 w 537"/>
              <a:gd name="T31" fmla="*/ 117 h 502"/>
              <a:gd name="T32" fmla="*/ 51 w 537"/>
              <a:gd name="T33" fmla="*/ 117 h 502"/>
              <a:gd name="T34" fmla="*/ 0 w 537"/>
              <a:gd name="T35" fmla="*/ 167 h 502"/>
              <a:gd name="T36" fmla="*/ 0 w 537"/>
              <a:gd name="T37" fmla="*/ 368 h 502"/>
              <a:gd name="T38" fmla="*/ 51 w 537"/>
              <a:gd name="T39" fmla="*/ 419 h 502"/>
              <a:gd name="T40" fmla="*/ 84 w 537"/>
              <a:gd name="T41" fmla="*/ 419 h 502"/>
              <a:gd name="T42" fmla="*/ 84 w 537"/>
              <a:gd name="T43" fmla="*/ 456 h 502"/>
              <a:gd name="T44" fmla="*/ 153 w 537"/>
              <a:gd name="T45" fmla="*/ 475 h 502"/>
              <a:gd name="T46" fmla="*/ 368 w 537"/>
              <a:gd name="T47" fmla="*/ 419 h 502"/>
              <a:gd name="T48" fmla="*/ 419 w 537"/>
              <a:gd name="T49" fmla="*/ 368 h 502"/>
              <a:gd name="T50" fmla="*/ 419 w 537"/>
              <a:gd name="T51" fmla="*/ 167 h 502"/>
              <a:gd name="T52" fmla="*/ 368 w 537"/>
              <a:gd name="T53" fmla="*/ 117 h 502"/>
              <a:gd name="T54" fmla="*/ 486 w 537"/>
              <a:gd name="T55" fmla="*/ 0 h 502"/>
              <a:gd name="T56" fmla="*/ 185 w 537"/>
              <a:gd name="T57" fmla="*/ 0 h 502"/>
              <a:gd name="T58" fmla="*/ 134 w 537"/>
              <a:gd name="T59" fmla="*/ 49 h 502"/>
              <a:gd name="T60" fmla="*/ 134 w 537"/>
              <a:gd name="T61" fmla="*/ 83 h 502"/>
              <a:gd name="T62" fmla="*/ 168 w 537"/>
              <a:gd name="T63" fmla="*/ 66 h 502"/>
              <a:gd name="T64" fmla="*/ 202 w 537"/>
              <a:gd name="T65" fmla="*/ 33 h 502"/>
              <a:gd name="T66" fmla="*/ 469 w 537"/>
              <a:gd name="T67" fmla="*/ 33 h 502"/>
              <a:gd name="T68" fmla="*/ 503 w 537"/>
              <a:gd name="T69" fmla="*/ 66 h 502"/>
              <a:gd name="T70" fmla="*/ 503 w 537"/>
              <a:gd name="T71" fmla="*/ 233 h 502"/>
              <a:gd name="T72" fmla="*/ 469 w 537"/>
              <a:gd name="T73" fmla="*/ 267 h 502"/>
              <a:gd name="T74" fmla="*/ 452 w 537"/>
              <a:gd name="T75" fmla="*/ 267 h 502"/>
              <a:gd name="T76" fmla="*/ 486 w 537"/>
              <a:gd name="T77" fmla="*/ 300 h 502"/>
              <a:gd name="T78" fmla="*/ 536 w 537"/>
              <a:gd name="T79" fmla="*/ 250 h 502"/>
              <a:gd name="T80" fmla="*/ 536 w 537"/>
              <a:gd name="T81" fmla="*/ 49 h 502"/>
              <a:gd name="T82" fmla="*/ 486 w 537"/>
              <a:gd name="T83" fmla="*/ 0 h 502"/>
              <a:gd name="T84" fmla="*/ 268 w 537"/>
              <a:gd name="T85" fmla="*/ 285 h 502"/>
              <a:gd name="T86" fmla="*/ 118 w 537"/>
              <a:gd name="T87" fmla="*/ 285 h 502"/>
              <a:gd name="T88" fmla="*/ 101 w 537"/>
              <a:gd name="T89" fmla="*/ 302 h 502"/>
              <a:gd name="T90" fmla="*/ 118 w 537"/>
              <a:gd name="T91" fmla="*/ 318 h 502"/>
              <a:gd name="T92" fmla="*/ 268 w 537"/>
              <a:gd name="T93" fmla="*/ 318 h 502"/>
              <a:gd name="T94" fmla="*/ 268 w 537"/>
              <a:gd name="T95" fmla="*/ 285 h 502"/>
              <a:gd name="T96" fmla="*/ 301 w 537"/>
              <a:gd name="T97" fmla="*/ 218 h 502"/>
              <a:gd name="T98" fmla="*/ 118 w 537"/>
              <a:gd name="T99" fmla="*/ 218 h 502"/>
              <a:gd name="T100" fmla="*/ 101 w 537"/>
              <a:gd name="T101" fmla="*/ 234 h 502"/>
              <a:gd name="T102" fmla="*/ 118 w 537"/>
              <a:gd name="T103" fmla="*/ 251 h 502"/>
              <a:gd name="T104" fmla="*/ 301 w 537"/>
              <a:gd name="T105" fmla="*/ 251 h 502"/>
              <a:gd name="T106" fmla="*/ 301 w 537"/>
              <a:gd name="T107" fmla="*/ 218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7" h="502">
                <a:moveTo>
                  <a:pt x="385" y="351"/>
                </a:moveTo>
                <a:lnTo>
                  <a:pt x="385" y="351"/>
                </a:lnTo>
                <a:lnTo>
                  <a:pt x="385" y="351"/>
                </a:lnTo>
                <a:lnTo>
                  <a:pt x="385" y="351"/>
                </a:lnTo>
                <a:cubicBezTo>
                  <a:pt x="385" y="369"/>
                  <a:pt x="370" y="385"/>
                  <a:pt x="352" y="385"/>
                </a:cubicBezTo>
                <a:lnTo>
                  <a:pt x="352" y="385"/>
                </a:lnTo>
                <a:lnTo>
                  <a:pt x="242" y="385"/>
                </a:lnTo>
                <a:lnTo>
                  <a:pt x="204" y="385"/>
                </a:lnTo>
                <a:lnTo>
                  <a:pt x="132" y="450"/>
                </a:lnTo>
                <a:lnTo>
                  <a:pt x="132" y="450"/>
                </a:lnTo>
                <a:cubicBezTo>
                  <a:pt x="116" y="459"/>
                  <a:pt x="118" y="435"/>
                  <a:pt x="118" y="435"/>
                </a:cubicBezTo>
                <a:lnTo>
                  <a:pt x="118" y="435"/>
                </a:lnTo>
                <a:lnTo>
                  <a:pt x="118" y="410"/>
                </a:lnTo>
                <a:lnTo>
                  <a:pt x="118" y="410"/>
                </a:lnTo>
                <a:cubicBezTo>
                  <a:pt x="118" y="399"/>
                  <a:pt x="117" y="385"/>
                  <a:pt x="117" y="385"/>
                </a:cubicBezTo>
                <a:cubicBezTo>
                  <a:pt x="117" y="385"/>
                  <a:pt x="107" y="385"/>
                  <a:pt x="102" y="385"/>
                </a:cubicBezTo>
                <a:lnTo>
                  <a:pt x="102" y="385"/>
                </a:lnTo>
                <a:lnTo>
                  <a:pt x="67" y="385"/>
                </a:lnTo>
                <a:lnTo>
                  <a:pt x="67" y="385"/>
                </a:lnTo>
                <a:cubicBezTo>
                  <a:pt x="49" y="385"/>
                  <a:pt x="34" y="369"/>
                  <a:pt x="34" y="351"/>
                </a:cubicBezTo>
                <a:lnTo>
                  <a:pt x="34" y="351"/>
                </a:lnTo>
                <a:lnTo>
                  <a:pt x="34" y="183"/>
                </a:lnTo>
                <a:lnTo>
                  <a:pt x="34" y="183"/>
                </a:lnTo>
                <a:cubicBezTo>
                  <a:pt x="34" y="165"/>
                  <a:pt x="49" y="149"/>
                  <a:pt x="67" y="149"/>
                </a:cubicBezTo>
                <a:lnTo>
                  <a:pt x="67" y="149"/>
                </a:lnTo>
                <a:lnTo>
                  <a:pt x="352" y="149"/>
                </a:lnTo>
                <a:lnTo>
                  <a:pt x="352" y="149"/>
                </a:lnTo>
                <a:cubicBezTo>
                  <a:pt x="370" y="149"/>
                  <a:pt x="385" y="165"/>
                  <a:pt x="385" y="183"/>
                </a:cubicBezTo>
                <a:lnTo>
                  <a:pt x="385" y="183"/>
                </a:lnTo>
                <a:lnTo>
                  <a:pt x="385" y="351"/>
                </a:lnTo>
                <a:close/>
                <a:moveTo>
                  <a:pt x="368" y="117"/>
                </a:moveTo>
                <a:lnTo>
                  <a:pt x="368" y="117"/>
                </a:lnTo>
                <a:lnTo>
                  <a:pt x="368" y="117"/>
                </a:lnTo>
                <a:lnTo>
                  <a:pt x="51" y="117"/>
                </a:lnTo>
                <a:lnTo>
                  <a:pt x="51" y="117"/>
                </a:lnTo>
                <a:cubicBezTo>
                  <a:pt x="23" y="117"/>
                  <a:pt x="0" y="140"/>
                  <a:pt x="0" y="167"/>
                </a:cubicBezTo>
                <a:lnTo>
                  <a:pt x="0" y="167"/>
                </a:lnTo>
                <a:lnTo>
                  <a:pt x="0" y="368"/>
                </a:lnTo>
                <a:lnTo>
                  <a:pt x="0" y="368"/>
                </a:lnTo>
                <a:cubicBezTo>
                  <a:pt x="0" y="397"/>
                  <a:pt x="23" y="419"/>
                  <a:pt x="51" y="419"/>
                </a:cubicBezTo>
                <a:lnTo>
                  <a:pt x="51" y="419"/>
                </a:lnTo>
                <a:lnTo>
                  <a:pt x="84" y="419"/>
                </a:lnTo>
                <a:lnTo>
                  <a:pt x="84" y="456"/>
                </a:lnTo>
                <a:lnTo>
                  <a:pt x="84" y="456"/>
                </a:lnTo>
                <a:cubicBezTo>
                  <a:pt x="90" y="476"/>
                  <a:pt x="113" y="501"/>
                  <a:pt x="153" y="475"/>
                </a:cubicBezTo>
                <a:lnTo>
                  <a:pt x="153" y="475"/>
                </a:lnTo>
                <a:lnTo>
                  <a:pt x="216" y="419"/>
                </a:lnTo>
                <a:lnTo>
                  <a:pt x="368" y="419"/>
                </a:lnTo>
                <a:lnTo>
                  <a:pt x="368" y="419"/>
                </a:lnTo>
                <a:cubicBezTo>
                  <a:pt x="396" y="419"/>
                  <a:pt x="419" y="397"/>
                  <a:pt x="419" y="368"/>
                </a:cubicBezTo>
                <a:lnTo>
                  <a:pt x="419" y="368"/>
                </a:lnTo>
                <a:lnTo>
                  <a:pt x="419" y="167"/>
                </a:lnTo>
                <a:lnTo>
                  <a:pt x="419" y="167"/>
                </a:lnTo>
                <a:cubicBezTo>
                  <a:pt x="419" y="140"/>
                  <a:pt x="396" y="117"/>
                  <a:pt x="368" y="117"/>
                </a:cubicBez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185" y="0"/>
                </a:lnTo>
                <a:lnTo>
                  <a:pt x="185" y="0"/>
                </a:lnTo>
                <a:cubicBezTo>
                  <a:pt x="156" y="0"/>
                  <a:pt x="134" y="22"/>
                  <a:pt x="134" y="49"/>
                </a:cubicBezTo>
                <a:lnTo>
                  <a:pt x="134" y="49"/>
                </a:lnTo>
                <a:lnTo>
                  <a:pt x="134" y="83"/>
                </a:lnTo>
                <a:lnTo>
                  <a:pt x="168" y="83"/>
                </a:lnTo>
                <a:lnTo>
                  <a:pt x="168" y="66"/>
                </a:lnTo>
                <a:lnTo>
                  <a:pt x="168" y="66"/>
                </a:lnTo>
                <a:cubicBezTo>
                  <a:pt x="168" y="48"/>
                  <a:pt x="182" y="33"/>
                  <a:pt x="202" y="33"/>
                </a:cubicBezTo>
                <a:lnTo>
                  <a:pt x="202" y="33"/>
                </a:lnTo>
                <a:lnTo>
                  <a:pt x="469" y="33"/>
                </a:lnTo>
                <a:lnTo>
                  <a:pt x="469" y="33"/>
                </a:lnTo>
                <a:cubicBezTo>
                  <a:pt x="487" y="33"/>
                  <a:pt x="503" y="48"/>
                  <a:pt x="503" y="66"/>
                </a:cubicBezTo>
                <a:lnTo>
                  <a:pt x="503" y="66"/>
                </a:lnTo>
                <a:lnTo>
                  <a:pt x="503" y="233"/>
                </a:lnTo>
                <a:lnTo>
                  <a:pt x="503" y="233"/>
                </a:lnTo>
                <a:cubicBezTo>
                  <a:pt x="503" y="252"/>
                  <a:pt x="487" y="267"/>
                  <a:pt x="469" y="267"/>
                </a:cubicBezTo>
                <a:lnTo>
                  <a:pt x="469" y="267"/>
                </a:lnTo>
                <a:lnTo>
                  <a:pt x="452" y="267"/>
                </a:lnTo>
                <a:lnTo>
                  <a:pt x="452" y="300"/>
                </a:lnTo>
                <a:lnTo>
                  <a:pt x="486" y="300"/>
                </a:lnTo>
                <a:lnTo>
                  <a:pt x="486" y="300"/>
                </a:lnTo>
                <a:cubicBezTo>
                  <a:pt x="513" y="300"/>
                  <a:pt x="536" y="278"/>
                  <a:pt x="536" y="250"/>
                </a:cubicBezTo>
                <a:lnTo>
                  <a:pt x="536" y="250"/>
                </a:lnTo>
                <a:lnTo>
                  <a:pt x="536" y="49"/>
                </a:lnTo>
                <a:lnTo>
                  <a:pt x="536" y="49"/>
                </a:lnTo>
                <a:cubicBezTo>
                  <a:pt x="536" y="22"/>
                  <a:pt x="513" y="0"/>
                  <a:pt x="486" y="0"/>
                </a:cubicBezTo>
                <a:close/>
                <a:moveTo>
                  <a:pt x="268" y="285"/>
                </a:moveTo>
                <a:lnTo>
                  <a:pt x="268" y="285"/>
                </a:lnTo>
                <a:lnTo>
                  <a:pt x="268" y="285"/>
                </a:lnTo>
                <a:lnTo>
                  <a:pt x="118" y="285"/>
                </a:lnTo>
                <a:lnTo>
                  <a:pt x="118" y="285"/>
                </a:lnTo>
                <a:cubicBezTo>
                  <a:pt x="108" y="285"/>
                  <a:pt x="101" y="292"/>
                  <a:pt x="101" y="302"/>
                </a:cubicBezTo>
                <a:cubicBezTo>
                  <a:pt x="101" y="311"/>
                  <a:pt x="108" y="318"/>
                  <a:pt x="118" y="318"/>
                </a:cubicBezTo>
                <a:lnTo>
                  <a:pt x="118" y="318"/>
                </a:lnTo>
                <a:lnTo>
                  <a:pt x="268" y="318"/>
                </a:lnTo>
                <a:lnTo>
                  <a:pt x="268" y="318"/>
                </a:lnTo>
                <a:cubicBezTo>
                  <a:pt x="277" y="318"/>
                  <a:pt x="285" y="311"/>
                  <a:pt x="285" y="302"/>
                </a:cubicBezTo>
                <a:cubicBezTo>
                  <a:pt x="285" y="292"/>
                  <a:pt x="277" y="285"/>
                  <a:pt x="268" y="285"/>
                </a:cubicBezTo>
                <a:close/>
                <a:moveTo>
                  <a:pt x="301" y="218"/>
                </a:moveTo>
                <a:lnTo>
                  <a:pt x="301" y="218"/>
                </a:lnTo>
                <a:lnTo>
                  <a:pt x="301" y="218"/>
                </a:lnTo>
                <a:lnTo>
                  <a:pt x="118" y="218"/>
                </a:lnTo>
                <a:lnTo>
                  <a:pt x="118" y="218"/>
                </a:lnTo>
                <a:cubicBezTo>
                  <a:pt x="108" y="218"/>
                  <a:pt x="101" y="225"/>
                  <a:pt x="101" y="234"/>
                </a:cubicBezTo>
                <a:cubicBezTo>
                  <a:pt x="101" y="244"/>
                  <a:pt x="108" y="251"/>
                  <a:pt x="118" y="251"/>
                </a:cubicBezTo>
                <a:lnTo>
                  <a:pt x="118" y="251"/>
                </a:lnTo>
                <a:lnTo>
                  <a:pt x="301" y="251"/>
                </a:lnTo>
                <a:lnTo>
                  <a:pt x="301" y="251"/>
                </a:lnTo>
                <a:cubicBezTo>
                  <a:pt x="311" y="251"/>
                  <a:pt x="318" y="244"/>
                  <a:pt x="318" y="234"/>
                </a:cubicBezTo>
                <a:cubicBezTo>
                  <a:pt x="318" y="225"/>
                  <a:pt x="311" y="218"/>
                  <a:pt x="301" y="2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6427389" y="2389169"/>
            <a:ext cx="193675" cy="180975"/>
          </a:xfrm>
          <a:custGeom>
            <a:avLst/>
            <a:gdLst>
              <a:gd name="T0" fmla="*/ 502 w 536"/>
              <a:gd name="T1" fmla="*/ 317 h 502"/>
              <a:gd name="T2" fmla="*/ 502 w 536"/>
              <a:gd name="T3" fmla="*/ 317 h 502"/>
              <a:gd name="T4" fmla="*/ 468 w 536"/>
              <a:gd name="T5" fmla="*/ 351 h 502"/>
              <a:gd name="T6" fmla="*/ 164 w 536"/>
              <a:gd name="T7" fmla="*/ 450 h 502"/>
              <a:gd name="T8" fmla="*/ 150 w 536"/>
              <a:gd name="T9" fmla="*/ 385 h 502"/>
              <a:gd name="T10" fmla="*/ 150 w 536"/>
              <a:gd name="T11" fmla="*/ 385 h 502"/>
              <a:gd name="T12" fmla="*/ 67 w 536"/>
              <a:gd name="T13" fmla="*/ 351 h 502"/>
              <a:gd name="T14" fmla="*/ 33 w 536"/>
              <a:gd name="T15" fmla="*/ 317 h 502"/>
              <a:gd name="T16" fmla="*/ 33 w 536"/>
              <a:gd name="T17" fmla="*/ 66 h 502"/>
              <a:gd name="T18" fmla="*/ 67 w 536"/>
              <a:gd name="T19" fmla="*/ 33 h 502"/>
              <a:gd name="T20" fmla="*/ 468 w 536"/>
              <a:gd name="T21" fmla="*/ 33 h 502"/>
              <a:gd name="T22" fmla="*/ 502 w 536"/>
              <a:gd name="T23" fmla="*/ 66 h 502"/>
              <a:gd name="T24" fmla="*/ 502 w 536"/>
              <a:gd name="T25" fmla="*/ 317 h 502"/>
              <a:gd name="T26" fmla="*/ 485 w 536"/>
              <a:gd name="T27" fmla="*/ 0 h 502"/>
              <a:gd name="T28" fmla="*/ 50 w 536"/>
              <a:gd name="T29" fmla="*/ 0 h 502"/>
              <a:gd name="T30" fmla="*/ 0 w 536"/>
              <a:gd name="T31" fmla="*/ 49 h 502"/>
              <a:gd name="T32" fmla="*/ 0 w 536"/>
              <a:gd name="T33" fmla="*/ 334 h 502"/>
              <a:gd name="T34" fmla="*/ 50 w 536"/>
              <a:gd name="T35" fmla="*/ 385 h 502"/>
              <a:gd name="T36" fmla="*/ 116 w 536"/>
              <a:gd name="T37" fmla="*/ 385 h 502"/>
              <a:gd name="T38" fmla="*/ 116 w 536"/>
              <a:gd name="T39" fmla="*/ 456 h 502"/>
              <a:gd name="T40" fmla="*/ 185 w 536"/>
              <a:gd name="T41" fmla="*/ 475 h 502"/>
              <a:gd name="T42" fmla="*/ 485 w 536"/>
              <a:gd name="T43" fmla="*/ 385 h 502"/>
              <a:gd name="T44" fmla="*/ 535 w 536"/>
              <a:gd name="T45" fmla="*/ 334 h 502"/>
              <a:gd name="T46" fmla="*/ 535 w 536"/>
              <a:gd name="T47" fmla="*/ 49 h 502"/>
              <a:gd name="T48" fmla="*/ 485 w 536"/>
              <a:gd name="T49" fmla="*/ 0 h 502"/>
              <a:gd name="T50" fmla="*/ 418 w 536"/>
              <a:gd name="T51" fmla="*/ 100 h 502"/>
              <a:gd name="T52" fmla="*/ 116 w 536"/>
              <a:gd name="T53" fmla="*/ 100 h 502"/>
              <a:gd name="T54" fmla="*/ 100 w 536"/>
              <a:gd name="T55" fmla="*/ 117 h 502"/>
              <a:gd name="T56" fmla="*/ 116 w 536"/>
              <a:gd name="T57" fmla="*/ 133 h 502"/>
              <a:gd name="T58" fmla="*/ 418 w 536"/>
              <a:gd name="T59" fmla="*/ 133 h 502"/>
              <a:gd name="T60" fmla="*/ 418 w 536"/>
              <a:gd name="T61" fmla="*/ 100 h 502"/>
              <a:gd name="T62" fmla="*/ 418 w 536"/>
              <a:gd name="T63" fmla="*/ 167 h 502"/>
              <a:gd name="T64" fmla="*/ 116 w 536"/>
              <a:gd name="T65" fmla="*/ 167 h 502"/>
              <a:gd name="T66" fmla="*/ 100 w 536"/>
              <a:gd name="T67" fmla="*/ 184 h 502"/>
              <a:gd name="T68" fmla="*/ 116 w 536"/>
              <a:gd name="T69" fmla="*/ 201 h 502"/>
              <a:gd name="T70" fmla="*/ 418 w 536"/>
              <a:gd name="T71" fmla="*/ 201 h 502"/>
              <a:gd name="T72" fmla="*/ 418 w 536"/>
              <a:gd name="T73" fmla="*/ 167 h 502"/>
              <a:gd name="T74" fmla="*/ 301 w 536"/>
              <a:gd name="T75" fmla="*/ 234 h 502"/>
              <a:gd name="T76" fmla="*/ 116 w 536"/>
              <a:gd name="T77" fmla="*/ 234 h 502"/>
              <a:gd name="T78" fmla="*/ 100 w 536"/>
              <a:gd name="T79" fmla="*/ 251 h 502"/>
              <a:gd name="T80" fmla="*/ 116 w 536"/>
              <a:gd name="T81" fmla="*/ 268 h 502"/>
              <a:gd name="T82" fmla="*/ 301 w 536"/>
              <a:gd name="T83" fmla="*/ 268 h 502"/>
              <a:gd name="T84" fmla="*/ 301 w 536"/>
              <a:gd name="T85" fmla="*/ 234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6" h="502">
                <a:moveTo>
                  <a:pt x="502" y="317"/>
                </a:moveTo>
                <a:lnTo>
                  <a:pt x="502" y="317"/>
                </a:lnTo>
                <a:lnTo>
                  <a:pt x="502" y="317"/>
                </a:lnTo>
                <a:lnTo>
                  <a:pt x="502" y="317"/>
                </a:lnTo>
                <a:cubicBezTo>
                  <a:pt x="502" y="336"/>
                  <a:pt x="487" y="351"/>
                  <a:pt x="468" y="351"/>
                </a:cubicBezTo>
                <a:lnTo>
                  <a:pt x="468" y="351"/>
                </a:lnTo>
                <a:lnTo>
                  <a:pt x="275" y="351"/>
                </a:lnTo>
                <a:lnTo>
                  <a:pt x="164" y="450"/>
                </a:lnTo>
                <a:lnTo>
                  <a:pt x="164" y="450"/>
                </a:lnTo>
                <a:cubicBezTo>
                  <a:pt x="145" y="473"/>
                  <a:pt x="150" y="412"/>
                  <a:pt x="150" y="385"/>
                </a:cubicBezTo>
                <a:lnTo>
                  <a:pt x="150" y="385"/>
                </a:lnTo>
                <a:lnTo>
                  <a:pt x="150" y="385"/>
                </a:lnTo>
                <a:lnTo>
                  <a:pt x="150" y="351"/>
                </a:lnTo>
                <a:lnTo>
                  <a:pt x="67" y="351"/>
                </a:lnTo>
                <a:lnTo>
                  <a:pt x="67" y="351"/>
                </a:lnTo>
                <a:cubicBezTo>
                  <a:pt x="48" y="351"/>
                  <a:pt x="33" y="336"/>
                  <a:pt x="33" y="317"/>
                </a:cubicBezTo>
                <a:lnTo>
                  <a:pt x="33" y="317"/>
                </a:lnTo>
                <a:lnTo>
                  <a:pt x="33" y="66"/>
                </a:lnTo>
                <a:lnTo>
                  <a:pt x="33" y="66"/>
                </a:lnTo>
                <a:cubicBezTo>
                  <a:pt x="33" y="48"/>
                  <a:pt x="48" y="33"/>
                  <a:pt x="67" y="33"/>
                </a:cubicBezTo>
                <a:lnTo>
                  <a:pt x="67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87" y="33"/>
                  <a:pt x="502" y="48"/>
                  <a:pt x="502" y="66"/>
                </a:cubicBezTo>
                <a:lnTo>
                  <a:pt x="502" y="66"/>
                </a:lnTo>
                <a:lnTo>
                  <a:pt x="502" y="317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2"/>
                  <a:pt x="0" y="49"/>
                </a:cubicBezTo>
                <a:lnTo>
                  <a:pt x="0" y="49"/>
                </a:lnTo>
                <a:lnTo>
                  <a:pt x="0" y="334"/>
                </a:lnTo>
                <a:lnTo>
                  <a:pt x="0" y="334"/>
                </a:lnTo>
                <a:cubicBezTo>
                  <a:pt x="0" y="362"/>
                  <a:pt x="22" y="385"/>
                  <a:pt x="50" y="385"/>
                </a:cubicBezTo>
                <a:lnTo>
                  <a:pt x="50" y="385"/>
                </a:lnTo>
                <a:lnTo>
                  <a:pt x="116" y="385"/>
                </a:lnTo>
                <a:lnTo>
                  <a:pt x="116" y="456"/>
                </a:lnTo>
                <a:lnTo>
                  <a:pt x="116" y="456"/>
                </a:lnTo>
                <a:cubicBezTo>
                  <a:pt x="121" y="476"/>
                  <a:pt x="146" y="501"/>
                  <a:pt x="185" y="475"/>
                </a:cubicBezTo>
                <a:lnTo>
                  <a:pt x="185" y="475"/>
                </a:lnTo>
                <a:lnTo>
                  <a:pt x="286" y="385"/>
                </a:lnTo>
                <a:lnTo>
                  <a:pt x="485" y="385"/>
                </a:lnTo>
                <a:lnTo>
                  <a:pt x="485" y="385"/>
                </a:lnTo>
                <a:cubicBezTo>
                  <a:pt x="513" y="385"/>
                  <a:pt x="535" y="362"/>
                  <a:pt x="535" y="334"/>
                </a:cubicBezTo>
                <a:lnTo>
                  <a:pt x="535" y="334"/>
                </a:lnTo>
                <a:lnTo>
                  <a:pt x="535" y="49"/>
                </a:lnTo>
                <a:lnTo>
                  <a:pt x="535" y="49"/>
                </a:lnTo>
                <a:cubicBezTo>
                  <a:pt x="535" y="22"/>
                  <a:pt x="513" y="0"/>
                  <a:pt x="485" y="0"/>
                </a:cubicBezTo>
                <a:close/>
                <a:moveTo>
                  <a:pt x="418" y="100"/>
                </a:moveTo>
                <a:lnTo>
                  <a:pt x="418" y="100"/>
                </a:lnTo>
                <a:lnTo>
                  <a:pt x="418" y="100"/>
                </a:lnTo>
                <a:lnTo>
                  <a:pt x="116" y="100"/>
                </a:lnTo>
                <a:lnTo>
                  <a:pt x="116" y="100"/>
                </a:lnTo>
                <a:cubicBezTo>
                  <a:pt x="107" y="100"/>
                  <a:pt x="100" y="107"/>
                  <a:pt x="100" y="117"/>
                </a:cubicBezTo>
                <a:cubicBezTo>
                  <a:pt x="100" y="126"/>
                  <a:pt x="107" y="133"/>
                  <a:pt x="116" y="133"/>
                </a:cubicBezTo>
                <a:lnTo>
                  <a:pt x="116" y="133"/>
                </a:lnTo>
                <a:lnTo>
                  <a:pt x="418" y="133"/>
                </a:lnTo>
                <a:lnTo>
                  <a:pt x="418" y="133"/>
                </a:lnTo>
                <a:cubicBezTo>
                  <a:pt x="428" y="133"/>
                  <a:pt x="435" y="126"/>
                  <a:pt x="435" y="117"/>
                </a:cubicBezTo>
                <a:cubicBezTo>
                  <a:pt x="435" y="107"/>
                  <a:pt x="428" y="100"/>
                  <a:pt x="418" y="100"/>
                </a:cubicBezTo>
                <a:close/>
                <a:moveTo>
                  <a:pt x="418" y="167"/>
                </a:moveTo>
                <a:lnTo>
                  <a:pt x="418" y="167"/>
                </a:lnTo>
                <a:lnTo>
                  <a:pt x="418" y="167"/>
                </a:lnTo>
                <a:lnTo>
                  <a:pt x="116" y="167"/>
                </a:lnTo>
                <a:lnTo>
                  <a:pt x="116" y="167"/>
                </a:lnTo>
                <a:cubicBezTo>
                  <a:pt x="107" y="167"/>
                  <a:pt x="100" y="175"/>
                  <a:pt x="100" y="184"/>
                </a:cubicBezTo>
                <a:cubicBezTo>
                  <a:pt x="100" y="193"/>
                  <a:pt x="107" y="201"/>
                  <a:pt x="116" y="201"/>
                </a:cubicBezTo>
                <a:lnTo>
                  <a:pt x="116" y="201"/>
                </a:lnTo>
                <a:lnTo>
                  <a:pt x="418" y="201"/>
                </a:lnTo>
                <a:lnTo>
                  <a:pt x="418" y="201"/>
                </a:lnTo>
                <a:cubicBezTo>
                  <a:pt x="428" y="201"/>
                  <a:pt x="435" y="193"/>
                  <a:pt x="435" y="184"/>
                </a:cubicBezTo>
                <a:cubicBezTo>
                  <a:pt x="435" y="175"/>
                  <a:pt x="428" y="167"/>
                  <a:pt x="418" y="167"/>
                </a:cubicBezTo>
                <a:close/>
                <a:moveTo>
                  <a:pt x="301" y="234"/>
                </a:moveTo>
                <a:lnTo>
                  <a:pt x="301" y="234"/>
                </a:lnTo>
                <a:lnTo>
                  <a:pt x="301" y="234"/>
                </a:lnTo>
                <a:lnTo>
                  <a:pt x="116" y="234"/>
                </a:lnTo>
                <a:lnTo>
                  <a:pt x="116" y="234"/>
                </a:lnTo>
                <a:cubicBezTo>
                  <a:pt x="107" y="234"/>
                  <a:pt x="100" y="242"/>
                  <a:pt x="100" y="251"/>
                </a:cubicBezTo>
                <a:cubicBezTo>
                  <a:pt x="100" y="261"/>
                  <a:pt x="107" y="268"/>
                  <a:pt x="116" y="268"/>
                </a:cubicBezTo>
                <a:lnTo>
                  <a:pt x="116" y="268"/>
                </a:lnTo>
                <a:lnTo>
                  <a:pt x="301" y="268"/>
                </a:lnTo>
                <a:lnTo>
                  <a:pt x="301" y="268"/>
                </a:lnTo>
                <a:cubicBezTo>
                  <a:pt x="310" y="268"/>
                  <a:pt x="318" y="261"/>
                  <a:pt x="318" y="251"/>
                </a:cubicBezTo>
                <a:cubicBezTo>
                  <a:pt x="318" y="242"/>
                  <a:pt x="310" y="234"/>
                  <a:pt x="301" y="23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8572102" y="1835132"/>
            <a:ext cx="193675" cy="193675"/>
          </a:xfrm>
          <a:custGeom>
            <a:avLst/>
            <a:gdLst>
              <a:gd name="T0" fmla="*/ 501 w 536"/>
              <a:gd name="T1" fmla="*/ 386 h 537"/>
              <a:gd name="T2" fmla="*/ 501 w 536"/>
              <a:gd name="T3" fmla="*/ 386 h 537"/>
              <a:gd name="T4" fmla="*/ 501 w 536"/>
              <a:gd name="T5" fmla="*/ 386 h 537"/>
              <a:gd name="T6" fmla="*/ 284 w 536"/>
              <a:gd name="T7" fmla="*/ 495 h 537"/>
              <a:gd name="T8" fmla="*/ 284 w 536"/>
              <a:gd name="T9" fmla="*/ 260 h 537"/>
              <a:gd name="T10" fmla="*/ 501 w 536"/>
              <a:gd name="T11" fmla="*/ 151 h 537"/>
              <a:gd name="T12" fmla="*/ 501 w 536"/>
              <a:gd name="T13" fmla="*/ 386 h 537"/>
              <a:gd name="T14" fmla="*/ 65 w 536"/>
              <a:gd name="T15" fmla="*/ 134 h 537"/>
              <a:gd name="T16" fmla="*/ 65 w 536"/>
              <a:gd name="T17" fmla="*/ 134 h 537"/>
              <a:gd name="T18" fmla="*/ 65 w 536"/>
              <a:gd name="T19" fmla="*/ 134 h 537"/>
              <a:gd name="T20" fmla="*/ 154 w 536"/>
              <a:gd name="T21" fmla="*/ 90 h 537"/>
              <a:gd name="T22" fmla="*/ 359 w 536"/>
              <a:gd name="T23" fmla="*/ 190 h 537"/>
              <a:gd name="T24" fmla="*/ 267 w 536"/>
              <a:gd name="T25" fmla="*/ 234 h 537"/>
              <a:gd name="T26" fmla="*/ 65 w 536"/>
              <a:gd name="T27" fmla="*/ 134 h 537"/>
              <a:gd name="T28" fmla="*/ 251 w 536"/>
              <a:gd name="T29" fmla="*/ 495 h 537"/>
              <a:gd name="T30" fmla="*/ 251 w 536"/>
              <a:gd name="T31" fmla="*/ 495 h 537"/>
              <a:gd name="T32" fmla="*/ 251 w 536"/>
              <a:gd name="T33" fmla="*/ 495 h 537"/>
              <a:gd name="T34" fmla="*/ 33 w 536"/>
              <a:gd name="T35" fmla="*/ 386 h 537"/>
              <a:gd name="T36" fmla="*/ 33 w 536"/>
              <a:gd name="T37" fmla="*/ 168 h 537"/>
              <a:gd name="T38" fmla="*/ 44 w 536"/>
              <a:gd name="T39" fmla="*/ 168 h 537"/>
              <a:gd name="T40" fmla="*/ 33 w 536"/>
              <a:gd name="T41" fmla="*/ 168 h 537"/>
              <a:gd name="T42" fmla="*/ 33 w 536"/>
              <a:gd name="T43" fmla="*/ 151 h 537"/>
              <a:gd name="T44" fmla="*/ 251 w 536"/>
              <a:gd name="T45" fmla="*/ 260 h 537"/>
              <a:gd name="T46" fmla="*/ 251 w 536"/>
              <a:gd name="T47" fmla="*/ 495 h 537"/>
              <a:gd name="T48" fmla="*/ 267 w 536"/>
              <a:gd name="T49" fmla="*/ 33 h 537"/>
              <a:gd name="T50" fmla="*/ 267 w 536"/>
              <a:gd name="T51" fmla="*/ 33 h 537"/>
              <a:gd name="T52" fmla="*/ 267 w 536"/>
              <a:gd name="T53" fmla="*/ 33 h 537"/>
              <a:gd name="T54" fmla="*/ 469 w 536"/>
              <a:gd name="T55" fmla="*/ 134 h 537"/>
              <a:gd name="T56" fmla="*/ 392 w 536"/>
              <a:gd name="T57" fmla="*/ 173 h 537"/>
              <a:gd name="T58" fmla="*/ 189 w 536"/>
              <a:gd name="T59" fmla="*/ 72 h 537"/>
              <a:gd name="T60" fmla="*/ 267 w 536"/>
              <a:gd name="T61" fmla="*/ 33 h 537"/>
              <a:gd name="T62" fmla="*/ 267 w 536"/>
              <a:gd name="T63" fmla="*/ 0 h 537"/>
              <a:gd name="T64" fmla="*/ 267 w 536"/>
              <a:gd name="T65" fmla="*/ 0 h 537"/>
              <a:gd name="T66" fmla="*/ 267 w 536"/>
              <a:gd name="T67" fmla="*/ 0 h 537"/>
              <a:gd name="T68" fmla="*/ 0 w 536"/>
              <a:gd name="T69" fmla="*/ 134 h 537"/>
              <a:gd name="T70" fmla="*/ 0 w 536"/>
              <a:gd name="T71" fmla="*/ 134 h 537"/>
              <a:gd name="T72" fmla="*/ 0 w 536"/>
              <a:gd name="T73" fmla="*/ 402 h 537"/>
              <a:gd name="T74" fmla="*/ 267 w 536"/>
              <a:gd name="T75" fmla="*/ 536 h 537"/>
              <a:gd name="T76" fmla="*/ 535 w 536"/>
              <a:gd name="T77" fmla="*/ 402 h 537"/>
              <a:gd name="T78" fmla="*/ 535 w 536"/>
              <a:gd name="T79" fmla="*/ 134 h 537"/>
              <a:gd name="T80" fmla="*/ 267 w 536"/>
              <a:gd name="T81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36" h="537">
                <a:moveTo>
                  <a:pt x="501" y="386"/>
                </a:moveTo>
                <a:lnTo>
                  <a:pt x="501" y="386"/>
                </a:lnTo>
                <a:lnTo>
                  <a:pt x="501" y="386"/>
                </a:lnTo>
                <a:lnTo>
                  <a:pt x="284" y="495"/>
                </a:lnTo>
                <a:lnTo>
                  <a:pt x="284" y="260"/>
                </a:lnTo>
                <a:lnTo>
                  <a:pt x="501" y="151"/>
                </a:lnTo>
                <a:lnTo>
                  <a:pt x="501" y="386"/>
                </a:lnTo>
                <a:close/>
                <a:moveTo>
                  <a:pt x="65" y="134"/>
                </a:moveTo>
                <a:lnTo>
                  <a:pt x="65" y="134"/>
                </a:lnTo>
                <a:lnTo>
                  <a:pt x="65" y="134"/>
                </a:lnTo>
                <a:lnTo>
                  <a:pt x="154" y="90"/>
                </a:lnTo>
                <a:lnTo>
                  <a:pt x="359" y="190"/>
                </a:lnTo>
                <a:lnTo>
                  <a:pt x="267" y="234"/>
                </a:lnTo>
                <a:lnTo>
                  <a:pt x="65" y="134"/>
                </a:lnTo>
                <a:close/>
                <a:moveTo>
                  <a:pt x="251" y="495"/>
                </a:moveTo>
                <a:lnTo>
                  <a:pt x="251" y="495"/>
                </a:lnTo>
                <a:lnTo>
                  <a:pt x="251" y="495"/>
                </a:lnTo>
                <a:lnTo>
                  <a:pt x="33" y="386"/>
                </a:lnTo>
                <a:lnTo>
                  <a:pt x="33" y="168"/>
                </a:lnTo>
                <a:lnTo>
                  <a:pt x="44" y="168"/>
                </a:lnTo>
                <a:lnTo>
                  <a:pt x="33" y="168"/>
                </a:lnTo>
                <a:lnTo>
                  <a:pt x="33" y="151"/>
                </a:lnTo>
                <a:lnTo>
                  <a:pt x="251" y="260"/>
                </a:lnTo>
                <a:lnTo>
                  <a:pt x="251" y="495"/>
                </a:lnTo>
                <a:close/>
                <a:moveTo>
                  <a:pt x="267" y="33"/>
                </a:moveTo>
                <a:lnTo>
                  <a:pt x="267" y="33"/>
                </a:lnTo>
                <a:lnTo>
                  <a:pt x="267" y="33"/>
                </a:lnTo>
                <a:lnTo>
                  <a:pt x="469" y="134"/>
                </a:lnTo>
                <a:lnTo>
                  <a:pt x="392" y="173"/>
                </a:lnTo>
                <a:lnTo>
                  <a:pt x="189" y="72"/>
                </a:lnTo>
                <a:lnTo>
                  <a:pt x="267" y="33"/>
                </a:ln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0" y="134"/>
                </a:lnTo>
                <a:lnTo>
                  <a:pt x="0" y="134"/>
                </a:lnTo>
                <a:lnTo>
                  <a:pt x="0" y="402"/>
                </a:lnTo>
                <a:lnTo>
                  <a:pt x="267" y="536"/>
                </a:lnTo>
                <a:lnTo>
                  <a:pt x="535" y="402"/>
                </a:lnTo>
                <a:lnTo>
                  <a:pt x="535" y="134"/>
                </a:lnTo>
                <a:lnTo>
                  <a:pt x="26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8035527" y="1846244"/>
            <a:ext cx="193675" cy="180975"/>
          </a:xfrm>
          <a:custGeom>
            <a:avLst/>
            <a:gdLst>
              <a:gd name="T0" fmla="*/ 502 w 536"/>
              <a:gd name="T1" fmla="*/ 435 h 503"/>
              <a:gd name="T2" fmla="*/ 502 w 536"/>
              <a:gd name="T3" fmla="*/ 435 h 503"/>
              <a:gd name="T4" fmla="*/ 502 w 536"/>
              <a:gd name="T5" fmla="*/ 435 h 503"/>
              <a:gd name="T6" fmla="*/ 502 w 536"/>
              <a:gd name="T7" fmla="*/ 435 h 503"/>
              <a:gd name="T8" fmla="*/ 469 w 536"/>
              <a:gd name="T9" fmla="*/ 468 h 503"/>
              <a:gd name="T10" fmla="*/ 469 w 536"/>
              <a:gd name="T11" fmla="*/ 468 h 503"/>
              <a:gd name="T12" fmla="*/ 117 w 536"/>
              <a:gd name="T13" fmla="*/ 468 h 503"/>
              <a:gd name="T14" fmla="*/ 117 w 536"/>
              <a:gd name="T15" fmla="*/ 184 h 503"/>
              <a:gd name="T16" fmla="*/ 117 w 536"/>
              <a:gd name="T17" fmla="*/ 184 h 503"/>
              <a:gd name="T18" fmla="*/ 150 w 536"/>
              <a:gd name="T19" fmla="*/ 151 h 503"/>
              <a:gd name="T20" fmla="*/ 150 w 536"/>
              <a:gd name="T21" fmla="*/ 151 h 503"/>
              <a:gd name="T22" fmla="*/ 469 w 536"/>
              <a:gd name="T23" fmla="*/ 151 h 503"/>
              <a:gd name="T24" fmla="*/ 469 w 536"/>
              <a:gd name="T25" fmla="*/ 151 h 503"/>
              <a:gd name="T26" fmla="*/ 502 w 536"/>
              <a:gd name="T27" fmla="*/ 184 h 503"/>
              <a:gd name="T28" fmla="*/ 502 w 536"/>
              <a:gd name="T29" fmla="*/ 184 h 503"/>
              <a:gd name="T30" fmla="*/ 502 w 536"/>
              <a:gd name="T31" fmla="*/ 435 h 503"/>
              <a:gd name="T32" fmla="*/ 67 w 536"/>
              <a:gd name="T33" fmla="*/ 468 h 503"/>
              <a:gd name="T34" fmla="*/ 67 w 536"/>
              <a:gd name="T35" fmla="*/ 468 h 503"/>
              <a:gd name="T36" fmla="*/ 67 w 536"/>
              <a:gd name="T37" fmla="*/ 468 h 503"/>
              <a:gd name="T38" fmla="*/ 67 w 536"/>
              <a:gd name="T39" fmla="*/ 468 h 503"/>
              <a:gd name="T40" fmla="*/ 33 w 536"/>
              <a:gd name="T41" fmla="*/ 435 h 503"/>
              <a:gd name="T42" fmla="*/ 33 w 536"/>
              <a:gd name="T43" fmla="*/ 435 h 503"/>
              <a:gd name="T44" fmla="*/ 33 w 536"/>
              <a:gd name="T45" fmla="*/ 67 h 503"/>
              <a:gd name="T46" fmla="*/ 33 w 536"/>
              <a:gd name="T47" fmla="*/ 67 h 503"/>
              <a:gd name="T48" fmla="*/ 67 w 536"/>
              <a:gd name="T49" fmla="*/ 33 h 503"/>
              <a:gd name="T50" fmla="*/ 150 w 536"/>
              <a:gd name="T51" fmla="*/ 33 h 503"/>
              <a:gd name="T52" fmla="*/ 233 w 536"/>
              <a:gd name="T53" fmla="*/ 67 h 503"/>
              <a:gd name="T54" fmla="*/ 401 w 536"/>
              <a:gd name="T55" fmla="*/ 67 h 503"/>
              <a:gd name="T56" fmla="*/ 435 w 536"/>
              <a:gd name="T57" fmla="*/ 100 h 503"/>
              <a:gd name="T58" fmla="*/ 435 w 536"/>
              <a:gd name="T59" fmla="*/ 100 h 503"/>
              <a:gd name="T60" fmla="*/ 435 w 536"/>
              <a:gd name="T61" fmla="*/ 117 h 503"/>
              <a:gd name="T62" fmla="*/ 134 w 536"/>
              <a:gd name="T63" fmla="*/ 117 h 503"/>
              <a:gd name="T64" fmla="*/ 134 w 536"/>
              <a:gd name="T65" fmla="*/ 117 h 503"/>
              <a:gd name="T66" fmla="*/ 84 w 536"/>
              <a:gd name="T67" fmla="*/ 167 h 503"/>
              <a:gd name="T68" fmla="*/ 84 w 536"/>
              <a:gd name="T69" fmla="*/ 167 h 503"/>
              <a:gd name="T70" fmla="*/ 84 w 536"/>
              <a:gd name="T71" fmla="*/ 468 h 503"/>
              <a:gd name="T72" fmla="*/ 67 w 536"/>
              <a:gd name="T73" fmla="*/ 468 h 503"/>
              <a:gd name="T74" fmla="*/ 485 w 536"/>
              <a:gd name="T75" fmla="*/ 117 h 503"/>
              <a:gd name="T76" fmla="*/ 485 w 536"/>
              <a:gd name="T77" fmla="*/ 117 h 503"/>
              <a:gd name="T78" fmla="*/ 485 w 536"/>
              <a:gd name="T79" fmla="*/ 117 h 503"/>
              <a:gd name="T80" fmla="*/ 469 w 536"/>
              <a:gd name="T81" fmla="*/ 117 h 503"/>
              <a:gd name="T82" fmla="*/ 469 w 536"/>
              <a:gd name="T83" fmla="*/ 84 h 503"/>
              <a:gd name="T84" fmla="*/ 469 w 536"/>
              <a:gd name="T85" fmla="*/ 84 h 503"/>
              <a:gd name="T86" fmla="*/ 418 w 536"/>
              <a:gd name="T87" fmla="*/ 33 h 503"/>
              <a:gd name="T88" fmla="*/ 233 w 536"/>
              <a:gd name="T89" fmla="*/ 33 h 503"/>
              <a:gd name="T90" fmla="*/ 150 w 536"/>
              <a:gd name="T91" fmla="*/ 0 h 503"/>
              <a:gd name="T92" fmla="*/ 50 w 536"/>
              <a:gd name="T93" fmla="*/ 0 h 503"/>
              <a:gd name="T94" fmla="*/ 0 w 536"/>
              <a:gd name="T95" fmla="*/ 50 h 503"/>
              <a:gd name="T96" fmla="*/ 0 w 536"/>
              <a:gd name="T97" fmla="*/ 50 h 503"/>
              <a:gd name="T98" fmla="*/ 0 w 536"/>
              <a:gd name="T99" fmla="*/ 452 h 503"/>
              <a:gd name="T100" fmla="*/ 0 w 536"/>
              <a:gd name="T101" fmla="*/ 452 h 503"/>
              <a:gd name="T102" fmla="*/ 50 w 536"/>
              <a:gd name="T103" fmla="*/ 502 h 503"/>
              <a:gd name="T104" fmla="*/ 50 w 536"/>
              <a:gd name="T105" fmla="*/ 502 h 503"/>
              <a:gd name="T106" fmla="*/ 485 w 536"/>
              <a:gd name="T107" fmla="*/ 502 h 503"/>
              <a:gd name="T108" fmla="*/ 485 w 536"/>
              <a:gd name="T109" fmla="*/ 502 h 503"/>
              <a:gd name="T110" fmla="*/ 535 w 536"/>
              <a:gd name="T111" fmla="*/ 452 h 503"/>
              <a:gd name="T112" fmla="*/ 535 w 536"/>
              <a:gd name="T113" fmla="*/ 452 h 503"/>
              <a:gd name="T114" fmla="*/ 535 w 536"/>
              <a:gd name="T115" fmla="*/ 167 h 503"/>
              <a:gd name="T116" fmla="*/ 535 w 536"/>
              <a:gd name="T117" fmla="*/ 167 h 503"/>
              <a:gd name="T118" fmla="*/ 485 w 536"/>
              <a:gd name="T119" fmla="*/ 117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6" h="503">
                <a:moveTo>
                  <a:pt x="502" y="435"/>
                </a:moveTo>
                <a:lnTo>
                  <a:pt x="502" y="435"/>
                </a:lnTo>
                <a:lnTo>
                  <a:pt x="502" y="435"/>
                </a:lnTo>
                <a:lnTo>
                  <a:pt x="502" y="435"/>
                </a:lnTo>
                <a:cubicBezTo>
                  <a:pt x="502" y="453"/>
                  <a:pt x="487" y="468"/>
                  <a:pt x="469" y="468"/>
                </a:cubicBezTo>
                <a:lnTo>
                  <a:pt x="469" y="468"/>
                </a:lnTo>
                <a:lnTo>
                  <a:pt x="117" y="468"/>
                </a:lnTo>
                <a:lnTo>
                  <a:pt x="117" y="184"/>
                </a:lnTo>
                <a:lnTo>
                  <a:pt x="117" y="184"/>
                </a:lnTo>
                <a:cubicBezTo>
                  <a:pt x="117" y="166"/>
                  <a:pt x="132" y="151"/>
                  <a:pt x="150" y="151"/>
                </a:cubicBezTo>
                <a:lnTo>
                  <a:pt x="150" y="151"/>
                </a:lnTo>
                <a:lnTo>
                  <a:pt x="469" y="151"/>
                </a:lnTo>
                <a:lnTo>
                  <a:pt x="469" y="151"/>
                </a:lnTo>
                <a:cubicBezTo>
                  <a:pt x="487" y="151"/>
                  <a:pt x="502" y="166"/>
                  <a:pt x="502" y="184"/>
                </a:cubicBezTo>
                <a:lnTo>
                  <a:pt x="502" y="184"/>
                </a:lnTo>
                <a:lnTo>
                  <a:pt x="502" y="435"/>
                </a:lnTo>
                <a:close/>
                <a:moveTo>
                  <a:pt x="67" y="468"/>
                </a:moveTo>
                <a:lnTo>
                  <a:pt x="67" y="468"/>
                </a:lnTo>
                <a:lnTo>
                  <a:pt x="67" y="468"/>
                </a:lnTo>
                <a:lnTo>
                  <a:pt x="67" y="468"/>
                </a:lnTo>
                <a:cubicBezTo>
                  <a:pt x="48" y="468"/>
                  <a:pt x="33" y="453"/>
                  <a:pt x="33" y="435"/>
                </a:cubicBezTo>
                <a:lnTo>
                  <a:pt x="33" y="435"/>
                </a:lnTo>
                <a:lnTo>
                  <a:pt x="33" y="67"/>
                </a:lnTo>
                <a:lnTo>
                  <a:pt x="33" y="67"/>
                </a:lnTo>
                <a:cubicBezTo>
                  <a:pt x="33" y="48"/>
                  <a:pt x="48" y="33"/>
                  <a:pt x="67" y="33"/>
                </a:cubicBezTo>
                <a:cubicBezTo>
                  <a:pt x="67" y="33"/>
                  <a:pt x="86" y="33"/>
                  <a:pt x="150" y="33"/>
                </a:cubicBezTo>
                <a:cubicBezTo>
                  <a:pt x="166" y="33"/>
                  <a:pt x="217" y="67"/>
                  <a:pt x="233" y="67"/>
                </a:cubicBezTo>
                <a:cubicBezTo>
                  <a:pt x="317" y="67"/>
                  <a:pt x="401" y="67"/>
                  <a:pt x="401" y="67"/>
                </a:cubicBezTo>
                <a:cubicBezTo>
                  <a:pt x="420" y="67"/>
                  <a:pt x="435" y="82"/>
                  <a:pt x="435" y="100"/>
                </a:cubicBezTo>
                <a:lnTo>
                  <a:pt x="435" y="100"/>
                </a:lnTo>
                <a:lnTo>
                  <a:pt x="435" y="117"/>
                </a:lnTo>
                <a:lnTo>
                  <a:pt x="134" y="117"/>
                </a:lnTo>
                <a:lnTo>
                  <a:pt x="134" y="117"/>
                </a:lnTo>
                <a:cubicBezTo>
                  <a:pt x="106" y="117"/>
                  <a:pt x="84" y="139"/>
                  <a:pt x="84" y="167"/>
                </a:cubicBezTo>
                <a:lnTo>
                  <a:pt x="84" y="167"/>
                </a:lnTo>
                <a:lnTo>
                  <a:pt x="84" y="468"/>
                </a:lnTo>
                <a:lnTo>
                  <a:pt x="67" y="468"/>
                </a:lnTo>
                <a:close/>
                <a:moveTo>
                  <a:pt x="485" y="117"/>
                </a:moveTo>
                <a:lnTo>
                  <a:pt x="485" y="117"/>
                </a:lnTo>
                <a:lnTo>
                  <a:pt x="485" y="117"/>
                </a:lnTo>
                <a:lnTo>
                  <a:pt x="469" y="117"/>
                </a:lnTo>
                <a:lnTo>
                  <a:pt x="469" y="84"/>
                </a:lnTo>
                <a:lnTo>
                  <a:pt x="469" y="84"/>
                </a:lnTo>
                <a:cubicBezTo>
                  <a:pt x="469" y="56"/>
                  <a:pt x="446" y="33"/>
                  <a:pt x="418" y="33"/>
                </a:cubicBezTo>
                <a:cubicBezTo>
                  <a:pt x="418" y="33"/>
                  <a:pt x="326" y="33"/>
                  <a:pt x="233" y="33"/>
                </a:cubicBezTo>
                <a:cubicBezTo>
                  <a:pt x="217" y="33"/>
                  <a:pt x="166" y="0"/>
                  <a:pt x="150" y="0"/>
                </a:cubicBezTo>
                <a:cubicBezTo>
                  <a:pt x="77" y="0"/>
                  <a:pt x="50" y="0"/>
                  <a:pt x="50" y="0"/>
                </a:cubicBez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452"/>
                </a:lnTo>
                <a:lnTo>
                  <a:pt x="0" y="452"/>
                </a:lnTo>
                <a:cubicBezTo>
                  <a:pt x="0" y="479"/>
                  <a:pt x="23" y="502"/>
                  <a:pt x="50" y="502"/>
                </a:cubicBezTo>
                <a:lnTo>
                  <a:pt x="50" y="502"/>
                </a:lnTo>
                <a:lnTo>
                  <a:pt x="485" y="502"/>
                </a:lnTo>
                <a:lnTo>
                  <a:pt x="485" y="502"/>
                </a:lnTo>
                <a:cubicBezTo>
                  <a:pt x="513" y="502"/>
                  <a:pt x="535" y="479"/>
                  <a:pt x="535" y="452"/>
                </a:cubicBezTo>
                <a:lnTo>
                  <a:pt x="535" y="452"/>
                </a:lnTo>
                <a:lnTo>
                  <a:pt x="535" y="167"/>
                </a:lnTo>
                <a:lnTo>
                  <a:pt x="535" y="167"/>
                </a:lnTo>
                <a:cubicBezTo>
                  <a:pt x="535" y="139"/>
                  <a:pt x="513" y="117"/>
                  <a:pt x="485" y="1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7498952" y="1889107"/>
            <a:ext cx="193675" cy="139700"/>
          </a:xfrm>
          <a:custGeom>
            <a:avLst/>
            <a:gdLst>
              <a:gd name="T0" fmla="*/ 502 w 536"/>
              <a:gd name="T1" fmla="*/ 101 h 386"/>
              <a:gd name="T2" fmla="*/ 502 w 536"/>
              <a:gd name="T3" fmla="*/ 101 h 386"/>
              <a:gd name="T4" fmla="*/ 502 w 536"/>
              <a:gd name="T5" fmla="*/ 101 h 386"/>
              <a:gd name="T6" fmla="*/ 34 w 536"/>
              <a:gd name="T7" fmla="*/ 101 h 386"/>
              <a:gd name="T8" fmla="*/ 34 w 536"/>
              <a:gd name="T9" fmla="*/ 67 h 386"/>
              <a:gd name="T10" fmla="*/ 34 w 536"/>
              <a:gd name="T11" fmla="*/ 67 h 386"/>
              <a:gd name="T12" fmla="*/ 67 w 536"/>
              <a:gd name="T13" fmla="*/ 34 h 386"/>
              <a:gd name="T14" fmla="*/ 67 w 536"/>
              <a:gd name="T15" fmla="*/ 34 h 386"/>
              <a:gd name="T16" fmla="*/ 469 w 536"/>
              <a:gd name="T17" fmla="*/ 34 h 386"/>
              <a:gd name="T18" fmla="*/ 469 w 536"/>
              <a:gd name="T19" fmla="*/ 34 h 386"/>
              <a:gd name="T20" fmla="*/ 502 w 536"/>
              <a:gd name="T21" fmla="*/ 67 h 386"/>
              <a:gd name="T22" fmla="*/ 502 w 536"/>
              <a:gd name="T23" fmla="*/ 67 h 386"/>
              <a:gd name="T24" fmla="*/ 502 w 536"/>
              <a:gd name="T25" fmla="*/ 101 h 386"/>
              <a:gd name="T26" fmla="*/ 502 w 536"/>
              <a:gd name="T27" fmla="*/ 318 h 386"/>
              <a:gd name="T28" fmla="*/ 502 w 536"/>
              <a:gd name="T29" fmla="*/ 318 h 386"/>
              <a:gd name="T30" fmla="*/ 502 w 536"/>
              <a:gd name="T31" fmla="*/ 318 h 386"/>
              <a:gd name="T32" fmla="*/ 502 w 536"/>
              <a:gd name="T33" fmla="*/ 318 h 386"/>
              <a:gd name="T34" fmla="*/ 469 w 536"/>
              <a:gd name="T35" fmla="*/ 351 h 386"/>
              <a:gd name="T36" fmla="*/ 469 w 536"/>
              <a:gd name="T37" fmla="*/ 351 h 386"/>
              <a:gd name="T38" fmla="*/ 67 w 536"/>
              <a:gd name="T39" fmla="*/ 351 h 386"/>
              <a:gd name="T40" fmla="*/ 67 w 536"/>
              <a:gd name="T41" fmla="*/ 351 h 386"/>
              <a:gd name="T42" fmla="*/ 34 w 536"/>
              <a:gd name="T43" fmla="*/ 318 h 386"/>
              <a:gd name="T44" fmla="*/ 34 w 536"/>
              <a:gd name="T45" fmla="*/ 318 h 386"/>
              <a:gd name="T46" fmla="*/ 34 w 536"/>
              <a:gd name="T47" fmla="*/ 151 h 386"/>
              <a:gd name="T48" fmla="*/ 502 w 536"/>
              <a:gd name="T49" fmla="*/ 151 h 386"/>
              <a:gd name="T50" fmla="*/ 502 w 536"/>
              <a:gd name="T51" fmla="*/ 318 h 386"/>
              <a:gd name="T52" fmla="*/ 485 w 536"/>
              <a:gd name="T53" fmla="*/ 0 h 386"/>
              <a:gd name="T54" fmla="*/ 485 w 536"/>
              <a:gd name="T55" fmla="*/ 0 h 386"/>
              <a:gd name="T56" fmla="*/ 485 w 536"/>
              <a:gd name="T57" fmla="*/ 0 h 386"/>
              <a:gd name="T58" fmla="*/ 50 w 536"/>
              <a:gd name="T59" fmla="*/ 0 h 386"/>
              <a:gd name="T60" fmla="*/ 50 w 536"/>
              <a:gd name="T61" fmla="*/ 0 h 386"/>
              <a:gd name="T62" fmla="*/ 0 w 536"/>
              <a:gd name="T63" fmla="*/ 50 h 386"/>
              <a:gd name="T64" fmla="*/ 0 w 536"/>
              <a:gd name="T65" fmla="*/ 50 h 386"/>
              <a:gd name="T66" fmla="*/ 0 w 536"/>
              <a:gd name="T67" fmla="*/ 335 h 386"/>
              <a:gd name="T68" fmla="*/ 0 w 536"/>
              <a:gd name="T69" fmla="*/ 335 h 386"/>
              <a:gd name="T70" fmla="*/ 50 w 536"/>
              <a:gd name="T71" fmla="*/ 385 h 386"/>
              <a:gd name="T72" fmla="*/ 50 w 536"/>
              <a:gd name="T73" fmla="*/ 385 h 386"/>
              <a:gd name="T74" fmla="*/ 485 w 536"/>
              <a:gd name="T75" fmla="*/ 385 h 386"/>
              <a:gd name="T76" fmla="*/ 485 w 536"/>
              <a:gd name="T77" fmla="*/ 385 h 386"/>
              <a:gd name="T78" fmla="*/ 535 w 536"/>
              <a:gd name="T79" fmla="*/ 335 h 386"/>
              <a:gd name="T80" fmla="*/ 535 w 536"/>
              <a:gd name="T81" fmla="*/ 335 h 386"/>
              <a:gd name="T82" fmla="*/ 535 w 536"/>
              <a:gd name="T83" fmla="*/ 50 h 386"/>
              <a:gd name="T84" fmla="*/ 535 w 536"/>
              <a:gd name="T85" fmla="*/ 50 h 386"/>
              <a:gd name="T86" fmla="*/ 485 w 536"/>
              <a:gd name="T87" fmla="*/ 0 h 386"/>
              <a:gd name="T88" fmla="*/ 351 w 536"/>
              <a:gd name="T89" fmla="*/ 284 h 386"/>
              <a:gd name="T90" fmla="*/ 351 w 536"/>
              <a:gd name="T91" fmla="*/ 284 h 386"/>
              <a:gd name="T92" fmla="*/ 351 w 536"/>
              <a:gd name="T93" fmla="*/ 284 h 386"/>
              <a:gd name="T94" fmla="*/ 351 w 536"/>
              <a:gd name="T95" fmla="*/ 284 h 386"/>
              <a:gd name="T96" fmla="*/ 376 w 536"/>
              <a:gd name="T97" fmla="*/ 273 h 386"/>
              <a:gd name="T98" fmla="*/ 401 w 536"/>
              <a:gd name="T99" fmla="*/ 284 h 386"/>
              <a:gd name="T100" fmla="*/ 435 w 536"/>
              <a:gd name="T101" fmla="*/ 251 h 386"/>
              <a:gd name="T102" fmla="*/ 401 w 536"/>
              <a:gd name="T103" fmla="*/ 217 h 386"/>
              <a:gd name="T104" fmla="*/ 376 w 536"/>
              <a:gd name="T105" fmla="*/ 229 h 386"/>
              <a:gd name="T106" fmla="*/ 351 w 536"/>
              <a:gd name="T107" fmla="*/ 217 h 386"/>
              <a:gd name="T108" fmla="*/ 318 w 536"/>
              <a:gd name="T109" fmla="*/ 251 h 386"/>
              <a:gd name="T110" fmla="*/ 351 w 536"/>
              <a:gd name="T111" fmla="*/ 284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6" h="386">
                <a:moveTo>
                  <a:pt x="502" y="101"/>
                </a:moveTo>
                <a:lnTo>
                  <a:pt x="502" y="101"/>
                </a:lnTo>
                <a:lnTo>
                  <a:pt x="502" y="101"/>
                </a:lnTo>
                <a:lnTo>
                  <a:pt x="34" y="101"/>
                </a:lnTo>
                <a:lnTo>
                  <a:pt x="34" y="67"/>
                </a:lnTo>
                <a:lnTo>
                  <a:pt x="34" y="67"/>
                </a:lnTo>
                <a:cubicBezTo>
                  <a:pt x="34" y="49"/>
                  <a:pt x="48" y="34"/>
                  <a:pt x="67" y="34"/>
                </a:cubicBezTo>
                <a:lnTo>
                  <a:pt x="67" y="34"/>
                </a:lnTo>
                <a:lnTo>
                  <a:pt x="469" y="34"/>
                </a:lnTo>
                <a:lnTo>
                  <a:pt x="469" y="34"/>
                </a:lnTo>
                <a:cubicBezTo>
                  <a:pt x="487" y="34"/>
                  <a:pt x="502" y="49"/>
                  <a:pt x="502" y="67"/>
                </a:cubicBezTo>
                <a:lnTo>
                  <a:pt x="502" y="67"/>
                </a:lnTo>
                <a:lnTo>
                  <a:pt x="502" y="101"/>
                </a:lnTo>
                <a:close/>
                <a:moveTo>
                  <a:pt x="502" y="318"/>
                </a:moveTo>
                <a:lnTo>
                  <a:pt x="502" y="318"/>
                </a:lnTo>
                <a:lnTo>
                  <a:pt x="502" y="318"/>
                </a:lnTo>
                <a:lnTo>
                  <a:pt x="502" y="318"/>
                </a:lnTo>
                <a:cubicBezTo>
                  <a:pt x="502" y="336"/>
                  <a:pt x="487" y="351"/>
                  <a:pt x="469" y="351"/>
                </a:cubicBezTo>
                <a:lnTo>
                  <a:pt x="469" y="351"/>
                </a:lnTo>
                <a:lnTo>
                  <a:pt x="67" y="351"/>
                </a:lnTo>
                <a:lnTo>
                  <a:pt x="67" y="351"/>
                </a:lnTo>
                <a:cubicBezTo>
                  <a:pt x="48" y="351"/>
                  <a:pt x="34" y="336"/>
                  <a:pt x="34" y="318"/>
                </a:cubicBezTo>
                <a:lnTo>
                  <a:pt x="34" y="318"/>
                </a:lnTo>
                <a:lnTo>
                  <a:pt x="34" y="151"/>
                </a:lnTo>
                <a:lnTo>
                  <a:pt x="502" y="151"/>
                </a:lnTo>
                <a:lnTo>
                  <a:pt x="502" y="318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2"/>
                  <a:pt x="0" y="50"/>
                </a:cubicBezTo>
                <a:lnTo>
                  <a:pt x="0" y="50"/>
                </a:lnTo>
                <a:lnTo>
                  <a:pt x="0" y="335"/>
                </a:lnTo>
                <a:lnTo>
                  <a:pt x="0" y="335"/>
                </a:lnTo>
                <a:cubicBezTo>
                  <a:pt x="0" y="362"/>
                  <a:pt x="22" y="385"/>
                  <a:pt x="50" y="385"/>
                </a:cubicBezTo>
                <a:lnTo>
                  <a:pt x="50" y="385"/>
                </a:lnTo>
                <a:lnTo>
                  <a:pt x="485" y="385"/>
                </a:lnTo>
                <a:lnTo>
                  <a:pt x="485" y="385"/>
                </a:lnTo>
                <a:cubicBezTo>
                  <a:pt x="513" y="385"/>
                  <a:pt x="535" y="362"/>
                  <a:pt x="535" y="335"/>
                </a:cubicBezTo>
                <a:lnTo>
                  <a:pt x="535" y="335"/>
                </a:lnTo>
                <a:lnTo>
                  <a:pt x="535" y="50"/>
                </a:lnTo>
                <a:lnTo>
                  <a:pt x="535" y="50"/>
                </a:lnTo>
                <a:cubicBezTo>
                  <a:pt x="535" y="22"/>
                  <a:pt x="513" y="0"/>
                  <a:pt x="485" y="0"/>
                </a:cubicBezTo>
                <a:close/>
                <a:moveTo>
                  <a:pt x="351" y="284"/>
                </a:moveTo>
                <a:lnTo>
                  <a:pt x="351" y="284"/>
                </a:lnTo>
                <a:lnTo>
                  <a:pt x="351" y="284"/>
                </a:lnTo>
                <a:lnTo>
                  <a:pt x="351" y="284"/>
                </a:lnTo>
                <a:cubicBezTo>
                  <a:pt x="362" y="284"/>
                  <a:pt x="371" y="280"/>
                  <a:pt x="376" y="273"/>
                </a:cubicBezTo>
                <a:cubicBezTo>
                  <a:pt x="383" y="280"/>
                  <a:pt x="392" y="284"/>
                  <a:pt x="401" y="284"/>
                </a:cubicBezTo>
                <a:cubicBezTo>
                  <a:pt x="420" y="284"/>
                  <a:pt x="435" y="270"/>
                  <a:pt x="435" y="251"/>
                </a:cubicBezTo>
                <a:cubicBezTo>
                  <a:pt x="435" y="233"/>
                  <a:pt x="420" y="217"/>
                  <a:pt x="401" y="217"/>
                </a:cubicBezTo>
                <a:cubicBezTo>
                  <a:pt x="392" y="217"/>
                  <a:pt x="383" y="223"/>
                  <a:pt x="376" y="229"/>
                </a:cubicBezTo>
                <a:cubicBezTo>
                  <a:pt x="371" y="223"/>
                  <a:pt x="362" y="217"/>
                  <a:pt x="351" y="217"/>
                </a:cubicBezTo>
                <a:cubicBezTo>
                  <a:pt x="333" y="217"/>
                  <a:pt x="318" y="233"/>
                  <a:pt x="318" y="251"/>
                </a:cubicBezTo>
                <a:cubicBezTo>
                  <a:pt x="318" y="270"/>
                  <a:pt x="333" y="284"/>
                  <a:pt x="351" y="2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6981427" y="1835132"/>
            <a:ext cx="157162" cy="193675"/>
          </a:xfrm>
          <a:custGeom>
            <a:avLst/>
            <a:gdLst>
              <a:gd name="T0" fmla="*/ 244 w 436"/>
              <a:gd name="T1" fmla="*/ 368 h 537"/>
              <a:gd name="T2" fmla="*/ 279 w 436"/>
              <a:gd name="T3" fmla="*/ 334 h 537"/>
              <a:gd name="T4" fmla="*/ 279 w 436"/>
              <a:gd name="T5" fmla="*/ 307 h 537"/>
              <a:gd name="T6" fmla="*/ 252 w 436"/>
              <a:gd name="T7" fmla="*/ 307 h 537"/>
              <a:gd name="T8" fmla="*/ 182 w 436"/>
              <a:gd name="T9" fmla="*/ 307 h 537"/>
              <a:gd name="T10" fmla="*/ 156 w 436"/>
              <a:gd name="T11" fmla="*/ 307 h 537"/>
              <a:gd name="T12" fmla="*/ 156 w 436"/>
              <a:gd name="T13" fmla="*/ 333 h 537"/>
              <a:gd name="T14" fmla="*/ 156 w 436"/>
              <a:gd name="T15" fmla="*/ 404 h 537"/>
              <a:gd name="T16" fmla="*/ 156 w 436"/>
              <a:gd name="T17" fmla="*/ 430 h 537"/>
              <a:gd name="T18" fmla="*/ 182 w 436"/>
              <a:gd name="T19" fmla="*/ 430 h 537"/>
              <a:gd name="T20" fmla="*/ 252 w 436"/>
              <a:gd name="T21" fmla="*/ 430 h 537"/>
              <a:gd name="T22" fmla="*/ 279 w 436"/>
              <a:gd name="T23" fmla="*/ 430 h 537"/>
              <a:gd name="T24" fmla="*/ 279 w 436"/>
              <a:gd name="T25" fmla="*/ 404 h 537"/>
              <a:gd name="T26" fmla="*/ 401 w 436"/>
              <a:gd name="T27" fmla="*/ 469 h 537"/>
              <a:gd name="T28" fmla="*/ 401 w 436"/>
              <a:gd name="T29" fmla="*/ 469 h 537"/>
              <a:gd name="T30" fmla="*/ 368 w 436"/>
              <a:gd name="T31" fmla="*/ 502 h 537"/>
              <a:gd name="T32" fmla="*/ 67 w 436"/>
              <a:gd name="T33" fmla="*/ 502 h 537"/>
              <a:gd name="T34" fmla="*/ 33 w 436"/>
              <a:gd name="T35" fmla="*/ 469 h 537"/>
              <a:gd name="T36" fmla="*/ 33 w 436"/>
              <a:gd name="T37" fmla="*/ 268 h 537"/>
              <a:gd name="T38" fmla="*/ 67 w 436"/>
              <a:gd name="T39" fmla="*/ 235 h 537"/>
              <a:gd name="T40" fmla="*/ 368 w 436"/>
              <a:gd name="T41" fmla="*/ 235 h 537"/>
              <a:gd name="T42" fmla="*/ 401 w 436"/>
              <a:gd name="T43" fmla="*/ 268 h 537"/>
              <a:gd name="T44" fmla="*/ 401 w 436"/>
              <a:gd name="T45" fmla="*/ 469 h 537"/>
              <a:gd name="T46" fmla="*/ 385 w 436"/>
              <a:gd name="T47" fmla="*/ 201 h 537"/>
              <a:gd name="T48" fmla="*/ 100 w 436"/>
              <a:gd name="T49" fmla="*/ 201 h 537"/>
              <a:gd name="T50" fmla="*/ 100 w 436"/>
              <a:gd name="T51" fmla="*/ 151 h 537"/>
              <a:gd name="T52" fmla="*/ 334 w 436"/>
              <a:gd name="T53" fmla="*/ 134 h 537"/>
              <a:gd name="T54" fmla="*/ 368 w 436"/>
              <a:gd name="T55" fmla="*/ 134 h 537"/>
              <a:gd name="T56" fmla="*/ 217 w 436"/>
              <a:gd name="T57" fmla="*/ 0 h 537"/>
              <a:gd name="T58" fmla="*/ 67 w 436"/>
              <a:gd name="T59" fmla="*/ 151 h 537"/>
              <a:gd name="T60" fmla="*/ 50 w 436"/>
              <a:gd name="T61" fmla="*/ 201 h 537"/>
              <a:gd name="T62" fmla="*/ 0 w 436"/>
              <a:gd name="T63" fmla="*/ 252 h 537"/>
              <a:gd name="T64" fmla="*/ 0 w 436"/>
              <a:gd name="T65" fmla="*/ 486 h 537"/>
              <a:gd name="T66" fmla="*/ 50 w 436"/>
              <a:gd name="T67" fmla="*/ 536 h 537"/>
              <a:gd name="T68" fmla="*/ 385 w 436"/>
              <a:gd name="T69" fmla="*/ 536 h 537"/>
              <a:gd name="T70" fmla="*/ 435 w 436"/>
              <a:gd name="T71" fmla="*/ 486 h 537"/>
              <a:gd name="T72" fmla="*/ 435 w 436"/>
              <a:gd name="T73" fmla="*/ 252 h 537"/>
              <a:gd name="T74" fmla="*/ 385 w 436"/>
              <a:gd name="T75" fmla="*/ 20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6" h="537">
                <a:moveTo>
                  <a:pt x="244" y="368"/>
                </a:moveTo>
                <a:lnTo>
                  <a:pt x="244" y="368"/>
                </a:lnTo>
                <a:lnTo>
                  <a:pt x="244" y="368"/>
                </a:lnTo>
                <a:lnTo>
                  <a:pt x="279" y="334"/>
                </a:lnTo>
                <a:lnTo>
                  <a:pt x="279" y="334"/>
                </a:lnTo>
                <a:cubicBezTo>
                  <a:pt x="286" y="326"/>
                  <a:pt x="286" y="314"/>
                  <a:pt x="279" y="307"/>
                </a:cubicBezTo>
                <a:cubicBezTo>
                  <a:pt x="272" y="300"/>
                  <a:pt x="260" y="300"/>
                  <a:pt x="252" y="307"/>
                </a:cubicBezTo>
                <a:lnTo>
                  <a:pt x="252" y="307"/>
                </a:lnTo>
                <a:lnTo>
                  <a:pt x="217" y="342"/>
                </a:lnTo>
                <a:lnTo>
                  <a:pt x="182" y="307"/>
                </a:lnTo>
                <a:lnTo>
                  <a:pt x="182" y="307"/>
                </a:lnTo>
                <a:cubicBezTo>
                  <a:pt x="175" y="300"/>
                  <a:pt x="163" y="300"/>
                  <a:pt x="156" y="307"/>
                </a:cubicBezTo>
                <a:cubicBezTo>
                  <a:pt x="148" y="314"/>
                  <a:pt x="148" y="326"/>
                  <a:pt x="156" y="333"/>
                </a:cubicBezTo>
                <a:lnTo>
                  <a:pt x="156" y="333"/>
                </a:lnTo>
                <a:lnTo>
                  <a:pt x="190" y="368"/>
                </a:lnTo>
                <a:lnTo>
                  <a:pt x="156" y="404"/>
                </a:lnTo>
                <a:lnTo>
                  <a:pt x="156" y="404"/>
                </a:lnTo>
                <a:cubicBezTo>
                  <a:pt x="148" y="411"/>
                  <a:pt x="148" y="423"/>
                  <a:pt x="156" y="430"/>
                </a:cubicBezTo>
                <a:cubicBezTo>
                  <a:pt x="163" y="437"/>
                  <a:pt x="175" y="437"/>
                  <a:pt x="182" y="430"/>
                </a:cubicBezTo>
                <a:lnTo>
                  <a:pt x="182" y="430"/>
                </a:lnTo>
                <a:lnTo>
                  <a:pt x="217" y="395"/>
                </a:lnTo>
                <a:lnTo>
                  <a:pt x="252" y="430"/>
                </a:lnTo>
                <a:lnTo>
                  <a:pt x="252" y="430"/>
                </a:lnTo>
                <a:cubicBezTo>
                  <a:pt x="260" y="437"/>
                  <a:pt x="272" y="437"/>
                  <a:pt x="279" y="430"/>
                </a:cubicBezTo>
                <a:cubicBezTo>
                  <a:pt x="286" y="423"/>
                  <a:pt x="286" y="411"/>
                  <a:pt x="279" y="404"/>
                </a:cubicBezTo>
                <a:lnTo>
                  <a:pt x="279" y="404"/>
                </a:lnTo>
                <a:lnTo>
                  <a:pt x="244" y="368"/>
                </a:lnTo>
                <a:close/>
                <a:moveTo>
                  <a:pt x="401" y="469"/>
                </a:moveTo>
                <a:lnTo>
                  <a:pt x="401" y="469"/>
                </a:lnTo>
                <a:lnTo>
                  <a:pt x="401" y="469"/>
                </a:lnTo>
                <a:lnTo>
                  <a:pt x="401" y="469"/>
                </a:lnTo>
                <a:cubicBezTo>
                  <a:pt x="401" y="487"/>
                  <a:pt x="386" y="502"/>
                  <a:pt x="368" y="502"/>
                </a:cubicBezTo>
                <a:lnTo>
                  <a:pt x="368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3" y="487"/>
                  <a:pt x="33" y="469"/>
                </a:cubicBezTo>
                <a:lnTo>
                  <a:pt x="33" y="469"/>
                </a:lnTo>
                <a:lnTo>
                  <a:pt x="33" y="268"/>
                </a:lnTo>
                <a:lnTo>
                  <a:pt x="33" y="268"/>
                </a:lnTo>
                <a:cubicBezTo>
                  <a:pt x="33" y="250"/>
                  <a:pt x="48" y="235"/>
                  <a:pt x="67" y="235"/>
                </a:cubicBezTo>
                <a:lnTo>
                  <a:pt x="67" y="235"/>
                </a:lnTo>
                <a:lnTo>
                  <a:pt x="368" y="235"/>
                </a:lnTo>
                <a:lnTo>
                  <a:pt x="368" y="235"/>
                </a:lnTo>
                <a:cubicBezTo>
                  <a:pt x="386" y="235"/>
                  <a:pt x="401" y="250"/>
                  <a:pt x="401" y="268"/>
                </a:cubicBezTo>
                <a:lnTo>
                  <a:pt x="401" y="268"/>
                </a:lnTo>
                <a:lnTo>
                  <a:pt x="401" y="469"/>
                </a:lnTo>
                <a:close/>
                <a:moveTo>
                  <a:pt x="385" y="201"/>
                </a:moveTo>
                <a:lnTo>
                  <a:pt x="385" y="201"/>
                </a:lnTo>
                <a:lnTo>
                  <a:pt x="385" y="201"/>
                </a:lnTo>
                <a:lnTo>
                  <a:pt x="100" y="201"/>
                </a:lnTo>
                <a:lnTo>
                  <a:pt x="100" y="151"/>
                </a:lnTo>
                <a:lnTo>
                  <a:pt x="100" y="151"/>
                </a:lnTo>
                <a:cubicBezTo>
                  <a:pt x="100" y="86"/>
                  <a:pt x="153" y="34"/>
                  <a:pt x="217" y="34"/>
                </a:cubicBezTo>
                <a:cubicBezTo>
                  <a:pt x="276" y="34"/>
                  <a:pt x="326" y="78"/>
                  <a:pt x="334" y="134"/>
                </a:cubicBezTo>
                <a:lnTo>
                  <a:pt x="334" y="134"/>
                </a:lnTo>
                <a:lnTo>
                  <a:pt x="368" y="134"/>
                </a:lnTo>
                <a:lnTo>
                  <a:pt x="368" y="134"/>
                </a:lnTo>
                <a:cubicBezTo>
                  <a:pt x="359" y="59"/>
                  <a:pt x="296" y="0"/>
                  <a:pt x="217" y="0"/>
                </a:cubicBezTo>
                <a:cubicBezTo>
                  <a:pt x="134" y="0"/>
                  <a:pt x="67" y="68"/>
                  <a:pt x="67" y="151"/>
                </a:cubicBezTo>
                <a:lnTo>
                  <a:pt x="67" y="151"/>
                </a:lnTo>
                <a:lnTo>
                  <a:pt x="67" y="201"/>
                </a:lnTo>
                <a:lnTo>
                  <a:pt x="50" y="201"/>
                </a:lnTo>
                <a:lnTo>
                  <a:pt x="50" y="201"/>
                </a:lnTo>
                <a:cubicBezTo>
                  <a:pt x="22" y="201"/>
                  <a:pt x="0" y="223"/>
                  <a:pt x="0" y="252"/>
                </a:cubicBezTo>
                <a:lnTo>
                  <a:pt x="0" y="252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385" y="536"/>
                </a:lnTo>
                <a:lnTo>
                  <a:pt x="385" y="536"/>
                </a:lnTo>
                <a:cubicBezTo>
                  <a:pt x="412" y="536"/>
                  <a:pt x="435" y="513"/>
                  <a:pt x="435" y="486"/>
                </a:cubicBezTo>
                <a:lnTo>
                  <a:pt x="435" y="486"/>
                </a:lnTo>
                <a:lnTo>
                  <a:pt x="435" y="252"/>
                </a:lnTo>
                <a:lnTo>
                  <a:pt x="435" y="252"/>
                </a:lnTo>
                <a:cubicBezTo>
                  <a:pt x="435" y="223"/>
                  <a:pt x="412" y="201"/>
                  <a:pt x="385" y="2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6444852" y="1835132"/>
            <a:ext cx="157162" cy="193675"/>
          </a:xfrm>
          <a:custGeom>
            <a:avLst/>
            <a:gdLst>
              <a:gd name="T0" fmla="*/ 402 w 436"/>
              <a:gd name="T1" fmla="*/ 469 h 537"/>
              <a:gd name="T2" fmla="*/ 402 w 436"/>
              <a:gd name="T3" fmla="*/ 469 h 537"/>
              <a:gd name="T4" fmla="*/ 368 w 436"/>
              <a:gd name="T5" fmla="*/ 502 h 537"/>
              <a:gd name="T6" fmla="*/ 66 w 436"/>
              <a:gd name="T7" fmla="*/ 502 h 537"/>
              <a:gd name="T8" fmla="*/ 33 w 436"/>
              <a:gd name="T9" fmla="*/ 469 h 537"/>
              <a:gd name="T10" fmla="*/ 33 w 436"/>
              <a:gd name="T11" fmla="*/ 268 h 537"/>
              <a:gd name="T12" fmla="*/ 66 w 436"/>
              <a:gd name="T13" fmla="*/ 235 h 537"/>
              <a:gd name="T14" fmla="*/ 368 w 436"/>
              <a:gd name="T15" fmla="*/ 235 h 537"/>
              <a:gd name="T16" fmla="*/ 402 w 436"/>
              <a:gd name="T17" fmla="*/ 268 h 537"/>
              <a:gd name="T18" fmla="*/ 385 w 436"/>
              <a:gd name="T19" fmla="*/ 201 h 537"/>
              <a:gd name="T20" fmla="*/ 385 w 436"/>
              <a:gd name="T21" fmla="*/ 201 h 537"/>
              <a:gd name="T22" fmla="*/ 100 w 436"/>
              <a:gd name="T23" fmla="*/ 151 h 537"/>
              <a:gd name="T24" fmla="*/ 218 w 436"/>
              <a:gd name="T25" fmla="*/ 34 h 537"/>
              <a:gd name="T26" fmla="*/ 334 w 436"/>
              <a:gd name="T27" fmla="*/ 134 h 537"/>
              <a:gd name="T28" fmla="*/ 368 w 436"/>
              <a:gd name="T29" fmla="*/ 134 h 537"/>
              <a:gd name="T30" fmla="*/ 66 w 436"/>
              <a:gd name="T31" fmla="*/ 151 h 537"/>
              <a:gd name="T32" fmla="*/ 66 w 436"/>
              <a:gd name="T33" fmla="*/ 201 h 537"/>
              <a:gd name="T34" fmla="*/ 50 w 436"/>
              <a:gd name="T35" fmla="*/ 201 h 537"/>
              <a:gd name="T36" fmla="*/ 0 w 436"/>
              <a:gd name="T37" fmla="*/ 252 h 537"/>
              <a:gd name="T38" fmla="*/ 0 w 436"/>
              <a:gd name="T39" fmla="*/ 486 h 537"/>
              <a:gd name="T40" fmla="*/ 50 w 436"/>
              <a:gd name="T41" fmla="*/ 536 h 537"/>
              <a:gd name="T42" fmla="*/ 385 w 436"/>
              <a:gd name="T43" fmla="*/ 536 h 537"/>
              <a:gd name="T44" fmla="*/ 435 w 436"/>
              <a:gd name="T45" fmla="*/ 486 h 537"/>
              <a:gd name="T46" fmla="*/ 435 w 436"/>
              <a:gd name="T47" fmla="*/ 252 h 537"/>
              <a:gd name="T48" fmla="*/ 217 w 436"/>
              <a:gd name="T49" fmla="*/ 402 h 537"/>
              <a:gd name="T50" fmla="*/ 217 w 436"/>
              <a:gd name="T51" fmla="*/ 402 h 537"/>
              <a:gd name="T52" fmla="*/ 184 w 436"/>
              <a:gd name="T53" fmla="*/ 368 h 537"/>
              <a:gd name="T54" fmla="*/ 251 w 436"/>
              <a:gd name="T55" fmla="*/ 368 h 537"/>
              <a:gd name="T56" fmla="*/ 217 w 436"/>
              <a:gd name="T57" fmla="*/ 302 h 537"/>
              <a:gd name="T58" fmla="*/ 217 w 436"/>
              <a:gd name="T59" fmla="*/ 302 h 537"/>
              <a:gd name="T60" fmla="*/ 150 w 436"/>
              <a:gd name="T61" fmla="*/ 368 h 537"/>
              <a:gd name="T62" fmla="*/ 285 w 436"/>
              <a:gd name="T63" fmla="*/ 36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6" h="537">
                <a:moveTo>
                  <a:pt x="402" y="469"/>
                </a:moveTo>
                <a:lnTo>
                  <a:pt x="402" y="469"/>
                </a:lnTo>
                <a:lnTo>
                  <a:pt x="402" y="469"/>
                </a:lnTo>
                <a:lnTo>
                  <a:pt x="402" y="469"/>
                </a:lnTo>
                <a:cubicBezTo>
                  <a:pt x="402" y="487"/>
                  <a:pt x="387" y="502"/>
                  <a:pt x="368" y="502"/>
                </a:cubicBezTo>
                <a:lnTo>
                  <a:pt x="368" y="502"/>
                </a:lnTo>
                <a:lnTo>
                  <a:pt x="66" y="502"/>
                </a:lnTo>
                <a:lnTo>
                  <a:pt x="66" y="502"/>
                </a:lnTo>
                <a:cubicBezTo>
                  <a:pt x="48" y="502"/>
                  <a:pt x="33" y="487"/>
                  <a:pt x="33" y="469"/>
                </a:cubicBezTo>
                <a:lnTo>
                  <a:pt x="33" y="469"/>
                </a:lnTo>
                <a:lnTo>
                  <a:pt x="33" y="268"/>
                </a:lnTo>
                <a:lnTo>
                  <a:pt x="33" y="268"/>
                </a:lnTo>
                <a:cubicBezTo>
                  <a:pt x="33" y="250"/>
                  <a:pt x="48" y="235"/>
                  <a:pt x="66" y="235"/>
                </a:cubicBezTo>
                <a:lnTo>
                  <a:pt x="66" y="235"/>
                </a:lnTo>
                <a:lnTo>
                  <a:pt x="368" y="235"/>
                </a:lnTo>
                <a:lnTo>
                  <a:pt x="368" y="235"/>
                </a:lnTo>
                <a:cubicBezTo>
                  <a:pt x="387" y="235"/>
                  <a:pt x="402" y="250"/>
                  <a:pt x="402" y="268"/>
                </a:cubicBezTo>
                <a:lnTo>
                  <a:pt x="402" y="268"/>
                </a:lnTo>
                <a:lnTo>
                  <a:pt x="402" y="469"/>
                </a:lnTo>
                <a:close/>
                <a:moveTo>
                  <a:pt x="385" y="201"/>
                </a:moveTo>
                <a:lnTo>
                  <a:pt x="385" y="201"/>
                </a:lnTo>
                <a:lnTo>
                  <a:pt x="385" y="201"/>
                </a:lnTo>
                <a:lnTo>
                  <a:pt x="100" y="201"/>
                </a:lnTo>
                <a:lnTo>
                  <a:pt x="100" y="151"/>
                </a:lnTo>
                <a:lnTo>
                  <a:pt x="100" y="151"/>
                </a:lnTo>
                <a:cubicBezTo>
                  <a:pt x="100" y="86"/>
                  <a:pt x="153" y="34"/>
                  <a:pt x="218" y="34"/>
                </a:cubicBezTo>
                <a:cubicBezTo>
                  <a:pt x="277" y="34"/>
                  <a:pt x="326" y="78"/>
                  <a:pt x="334" y="134"/>
                </a:cubicBezTo>
                <a:lnTo>
                  <a:pt x="334" y="134"/>
                </a:lnTo>
                <a:lnTo>
                  <a:pt x="368" y="134"/>
                </a:lnTo>
                <a:lnTo>
                  <a:pt x="368" y="134"/>
                </a:lnTo>
                <a:cubicBezTo>
                  <a:pt x="359" y="59"/>
                  <a:pt x="296" y="0"/>
                  <a:pt x="218" y="0"/>
                </a:cubicBezTo>
                <a:cubicBezTo>
                  <a:pt x="135" y="0"/>
                  <a:pt x="66" y="68"/>
                  <a:pt x="66" y="151"/>
                </a:cubicBezTo>
                <a:lnTo>
                  <a:pt x="66" y="151"/>
                </a:lnTo>
                <a:lnTo>
                  <a:pt x="66" y="201"/>
                </a:lnTo>
                <a:lnTo>
                  <a:pt x="50" y="201"/>
                </a:lnTo>
                <a:lnTo>
                  <a:pt x="50" y="201"/>
                </a:lnTo>
                <a:cubicBezTo>
                  <a:pt x="22" y="201"/>
                  <a:pt x="0" y="223"/>
                  <a:pt x="0" y="252"/>
                </a:cubicBezTo>
                <a:lnTo>
                  <a:pt x="0" y="252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385" y="536"/>
                </a:lnTo>
                <a:lnTo>
                  <a:pt x="385" y="536"/>
                </a:lnTo>
                <a:cubicBezTo>
                  <a:pt x="413" y="536"/>
                  <a:pt x="435" y="513"/>
                  <a:pt x="435" y="486"/>
                </a:cubicBezTo>
                <a:lnTo>
                  <a:pt x="435" y="486"/>
                </a:lnTo>
                <a:lnTo>
                  <a:pt x="435" y="252"/>
                </a:lnTo>
                <a:lnTo>
                  <a:pt x="435" y="252"/>
                </a:lnTo>
                <a:cubicBezTo>
                  <a:pt x="435" y="223"/>
                  <a:pt x="413" y="201"/>
                  <a:pt x="385" y="201"/>
                </a:cubicBezTo>
                <a:close/>
                <a:moveTo>
                  <a:pt x="217" y="402"/>
                </a:moveTo>
                <a:lnTo>
                  <a:pt x="217" y="402"/>
                </a:lnTo>
                <a:lnTo>
                  <a:pt x="217" y="402"/>
                </a:lnTo>
                <a:lnTo>
                  <a:pt x="217" y="402"/>
                </a:lnTo>
                <a:cubicBezTo>
                  <a:pt x="199" y="402"/>
                  <a:pt x="184" y="387"/>
                  <a:pt x="184" y="368"/>
                </a:cubicBezTo>
                <a:cubicBezTo>
                  <a:pt x="184" y="350"/>
                  <a:pt x="199" y="336"/>
                  <a:pt x="217" y="336"/>
                </a:cubicBezTo>
                <a:cubicBezTo>
                  <a:pt x="236" y="336"/>
                  <a:pt x="251" y="350"/>
                  <a:pt x="251" y="368"/>
                </a:cubicBezTo>
                <a:cubicBezTo>
                  <a:pt x="251" y="387"/>
                  <a:pt x="236" y="402"/>
                  <a:pt x="217" y="402"/>
                </a:cubicBezTo>
                <a:close/>
                <a:moveTo>
                  <a:pt x="217" y="302"/>
                </a:moveTo>
                <a:lnTo>
                  <a:pt x="217" y="302"/>
                </a:lnTo>
                <a:lnTo>
                  <a:pt x="217" y="302"/>
                </a:lnTo>
                <a:lnTo>
                  <a:pt x="217" y="302"/>
                </a:lnTo>
                <a:cubicBezTo>
                  <a:pt x="180" y="302"/>
                  <a:pt x="150" y="332"/>
                  <a:pt x="150" y="368"/>
                </a:cubicBezTo>
                <a:cubicBezTo>
                  <a:pt x="150" y="406"/>
                  <a:pt x="180" y="435"/>
                  <a:pt x="217" y="435"/>
                </a:cubicBezTo>
                <a:cubicBezTo>
                  <a:pt x="254" y="435"/>
                  <a:pt x="285" y="406"/>
                  <a:pt x="285" y="368"/>
                </a:cubicBezTo>
                <a:cubicBezTo>
                  <a:pt x="285" y="332"/>
                  <a:pt x="254" y="302"/>
                  <a:pt x="217" y="30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8572102" y="1298557"/>
            <a:ext cx="193675" cy="193675"/>
          </a:xfrm>
          <a:custGeom>
            <a:avLst/>
            <a:gdLst>
              <a:gd name="T0" fmla="*/ 501 w 536"/>
              <a:gd name="T1" fmla="*/ 469 h 537"/>
              <a:gd name="T2" fmla="*/ 501 w 536"/>
              <a:gd name="T3" fmla="*/ 469 h 537"/>
              <a:gd name="T4" fmla="*/ 468 w 536"/>
              <a:gd name="T5" fmla="*/ 502 h 537"/>
              <a:gd name="T6" fmla="*/ 66 w 536"/>
              <a:gd name="T7" fmla="*/ 502 h 537"/>
              <a:gd name="T8" fmla="*/ 33 w 536"/>
              <a:gd name="T9" fmla="*/ 469 h 537"/>
              <a:gd name="T10" fmla="*/ 33 w 536"/>
              <a:gd name="T11" fmla="*/ 67 h 537"/>
              <a:gd name="T12" fmla="*/ 66 w 536"/>
              <a:gd name="T13" fmla="*/ 33 h 537"/>
              <a:gd name="T14" fmla="*/ 468 w 536"/>
              <a:gd name="T15" fmla="*/ 33 h 537"/>
              <a:gd name="T16" fmla="*/ 501 w 536"/>
              <a:gd name="T17" fmla="*/ 67 h 537"/>
              <a:gd name="T18" fmla="*/ 485 w 536"/>
              <a:gd name="T19" fmla="*/ 0 h 537"/>
              <a:gd name="T20" fmla="*/ 485 w 536"/>
              <a:gd name="T21" fmla="*/ 0 h 537"/>
              <a:gd name="T22" fmla="*/ 49 w 536"/>
              <a:gd name="T23" fmla="*/ 0 h 537"/>
              <a:gd name="T24" fmla="*/ 0 w 536"/>
              <a:gd name="T25" fmla="*/ 50 h 537"/>
              <a:gd name="T26" fmla="*/ 0 w 536"/>
              <a:gd name="T27" fmla="*/ 485 h 537"/>
              <a:gd name="T28" fmla="*/ 49 w 536"/>
              <a:gd name="T29" fmla="*/ 536 h 537"/>
              <a:gd name="T30" fmla="*/ 485 w 536"/>
              <a:gd name="T31" fmla="*/ 536 h 537"/>
              <a:gd name="T32" fmla="*/ 535 w 536"/>
              <a:gd name="T33" fmla="*/ 485 h 537"/>
              <a:gd name="T34" fmla="*/ 535 w 536"/>
              <a:gd name="T35" fmla="*/ 50 h 537"/>
              <a:gd name="T36" fmla="*/ 229 w 536"/>
              <a:gd name="T37" fmla="*/ 397 h 537"/>
              <a:gd name="T38" fmla="*/ 229 w 536"/>
              <a:gd name="T39" fmla="*/ 397 h 537"/>
              <a:gd name="T40" fmla="*/ 229 w 536"/>
              <a:gd name="T41" fmla="*/ 374 h 537"/>
              <a:gd name="T42" fmla="*/ 182 w 536"/>
              <a:gd name="T43" fmla="*/ 327 h 537"/>
              <a:gd name="T44" fmla="*/ 179 w 536"/>
              <a:gd name="T45" fmla="*/ 322 h 537"/>
              <a:gd name="T46" fmla="*/ 155 w 536"/>
              <a:gd name="T47" fmla="*/ 322 h 537"/>
              <a:gd name="T48" fmla="*/ 154 w 536"/>
              <a:gd name="T49" fmla="*/ 324 h 537"/>
              <a:gd name="T50" fmla="*/ 71 w 536"/>
              <a:gd name="T51" fmla="*/ 407 h 537"/>
              <a:gd name="T52" fmla="*/ 93 w 536"/>
              <a:gd name="T53" fmla="*/ 430 h 537"/>
              <a:gd name="T54" fmla="*/ 167 w 536"/>
              <a:gd name="T55" fmla="*/ 357 h 537"/>
              <a:gd name="T56" fmla="*/ 206 w 536"/>
              <a:gd name="T57" fmla="*/ 397 h 537"/>
              <a:gd name="T58" fmla="*/ 400 w 536"/>
              <a:gd name="T59" fmla="*/ 294 h 537"/>
              <a:gd name="T60" fmla="*/ 400 w 536"/>
              <a:gd name="T61" fmla="*/ 294 h 537"/>
              <a:gd name="T62" fmla="*/ 396 w 536"/>
              <a:gd name="T63" fmla="*/ 288 h 537"/>
              <a:gd name="T64" fmla="*/ 373 w 536"/>
              <a:gd name="T65" fmla="*/ 289 h 537"/>
              <a:gd name="T66" fmla="*/ 371 w 536"/>
              <a:gd name="T67" fmla="*/ 291 h 537"/>
              <a:gd name="T68" fmla="*/ 221 w 536"/>
              <a:gd name="T69" fmla="*/ 441 h 537"/>
              <a:gd name="T70" fmla="*/ 244 w 536"/>
              <a:gd name="T71" fmla="*/ 464 h 537"/>
              <a:gd name="T72" fmla="*/ 384 w 536"/>
              <a:gd name="T73" fmla="*/ 324 h 537"/>
              <a:gd name="T74" fmla="*/ 441 w 536"/>
              <a:gd name="T75" fmla="*/ 380 h 537"/>
              <a:gd name="T76" fmla="*/ 463 w 536"/>
              <a:gd name="T77" fmla="*/ 358 h 537"/>
              <a:gd name="T78" fmla="*/ 400 w 536"/>
              <a:gd name="T79" fmla="*/ 294 h 537"/>
              <a:gd name="T80" fmla="*/ 167 w 536"/>
              <a:gd name="T81" fmla="*/ 134 h 537"/>
              <a:gd name="T82" fmla="*/ 167 w 536"/>
              <a:gd name="T83" fmla="*/ 134 h 537"/>
              <a:gd name="T84" fmla="*/ 167 w 536"/>
              <a:gd name="T85" fmla="*/ 201 h 537"/>
              <a:gd name="T86" fmla="*/ 167 w 536"/>
              <a:gd name="T87" fmla="*/ 134 h 537"/>
              <a:gd name="T88" fmla="*/ 167 w 536"/>
              <a:gd name="T89" fmla="*/ 234 h 537"/>
              <a:gd name="T90" fmla="*/ 167 w 536"/>
              <a:gd name="T91" fmla="*/ 234 h 537"/>
              <a:gd name="T92" fmla="*/ 167 w 536"/>
              <a:gd name="T93" fmla="*/ 101 h 537"/>
              <a:gd name="T94" fmla="*/ 167 w 536"/>
              <a:gd name="T95" fmla="*/ 23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36" h="537">
                <a:moveTo>
                  <a:pt x="501" y="469"/>
                </a:moveTo>
                <a:lnTo>
                  <a:pt x="501" y="469"/>
                </a:lnTo>
                <a:lnTo>
                  <a:pt x="501" y="469"/>
                </a:lnTo>
                <a:lnTo>
                  <a:pt x="501" y="469"/>
                </a:lnTo>
                <a:cubicBezTo>
                  <a:pt x="501" y="487"/>
                  <a:pt x="486" y="502"/>
                  <a:pt x="468" y="502"/>
                </a:cubicBezTo>
                <a:lnTo>
                  <a:pt x="468" y="502"/>
                </a:lnTo>
                <a:lnTo>
                  <a:pt x="66" y="502"/>
                </a:lnTo>
                <a:lnTo>
                  <a:pt x="66" y="502"/>
                </a:lnTo>
                <a:cubicBezTo>
                  <a:pt x="48" y="502"/>
                  <a:pt x="33" y="487"/>
                  <a:pt x="33" y="469"/>
                </a:cubicBezTo>
                <a:lnTo>
                  <a:pt x="33" y="469"/>
                </a:lnTo>
                <a:lnTo>
                  <a:pt x="33" y="67"/>
                </a:lnTo>
                <a:lnTo>
                  <a:pt x="33" y="67"/>
                </a:lnTo>
                <a:cubicBezTo>
                  <a:pt x="33" y="48"/>
                  <a:pt x="48" y="33"/>
                  <a:pt x="66" y="33"/>
                </a:cubicBezTo>
                <a:lnTo>
                  <a:pt x="66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86" y="33"/>
                  <a:pt x="501" y="48"/>
                  <a:pt x="501" y="67"/>
                </a:cubicBezTo>
                <a:lnTo>
                  <a:pt x="501" y="67"/>
                </a:lnTo>
                <a:lnTo>
                  <a:pt x="501" y="469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49" y="0"/>
                </a:lnTo>
                <a:lnTo>
                  <a:pt x="49" y="0"/>
                </a:lnTo>
                <a:cubicBezTo>
                  <a:pt x="22" y="0"/>
                  <a:pt x="0" y="22"/>
                  <a:pt x="0" y="50"/>
                </a:cubicBezTo>
                <a:lnTo>
                  <a:pt x="0" y="50"/>
                </a:lnTo>
                <a:lnTo>
                  <a:pt x="0" y="485"/>
                </a:lnTo>
                <a:lnTo>
                  <a:pt x="0" y="485"/>
                </a:lnTo>
                <a:cubicBezTo>
                  <a:pt x="0" y="513"/>
                  <a:pt x="22" y="536"/>
                  <a:pt x="49" y="536"/>
                </a:cubicBezTo>
                <a:lnTo>
                  <a:pt x="49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2" y="536"/>
                  <a:pt x="535" y="513"/>
                  <a:pt x="535" y="485"/>
                </a:cubicBezTo>
                <a:lnTo>
                  <a:pt x="535" y="485"/>
                </a:lnTo>
                <a:lnTo>
                  <a:pt x="535" y="50"/>
                </a:lnTo>
                <a:lnTo>
                  <a:pt x="535" y="50"/>
                </a:lnTo>
                <a:cubicBezTo>
                  <a:pt x="535" y="22"/>
                  <a:pt x="512" y="0"/>
                  <a:pt x="485" y="0"/>
                </a:cubicBezTo>
                <a:close/>
                <a:moveTo>
                  <a:pt x="229" y="397"/>
                </a:moveTo>
                <a:lnTo>
                  <a:pt x="229" y="397"/>
                </a:lnTo>
                <a:lnTo>
                  <a:pt x="229" y="397"/>
                </a:lnTo>
                <a:lnTo>
                  <a:pt x="229" y="397"/>
                </a:lnTo>
                <a:cubicBezTo>
                  <a:pt x="235" y="391"/>
                  <a:pt x="235" y="380"/>
                  <a:pt x="229" y="374"/>
                </a:cubicBezTo>
                <a:lnTo>
                  <a:pt x="229" y="374"/>
                </a:lnTo>
                <a:lnTo>
                  <a:pt x="182" y="327"/>
                </a:lnTo>
                <a:lnTo>
                  <a:pt x="182" y="327"/>
                </a:lnTo>
                <a:cubicBezTo>
                  <a:pt x="182" y="326"/>
                  <a:pt x="180" y="324"/>
                  <a:pt x="179" y="322"/>
                </a:cubicBezTo>
                <a:cubicBezTo>
                  <a:pt x="174" y="317"/>
                  <a:pt x="167" y="316"/>
                  <a:pt x="160" y="319"/>
                </a:cubicBezTo>
                <a:cubicBezTo>
                  <a:pt x="158" y="319"/>
                  <a:pt x="156" y="321"/>
                  <a:pt x="155" y="322"/>
                </a:cubicBezTo>
                <a:cubicBezTo>
                  <a:pt x="154" y="323"/>
                  <a:pt x="154" y="324"/>
                  <a:pt x="154" y="324"/>
                </a:cubicBezTo>
                <a:lnTo>
                  <a:pt x="154" y="324"/>
                </a:lnTo>
                <a:lnTo>
                  <a:pt x="71" y="407"/>
                </a:lnTo>
                <a:lnTo>
                  <a:pt x="71" y="407"/>
                </a:lnTo>
                <a:cubicBezTo>
                  <a:pt x="64" y="414"/>
                  <a:pt x="64" y="423"/>
                  <a:pt x="71" y="430"/>
                </a:cubicBezTo>
                <a:cubicBezTo>
                  <a:pt x="77" y="436"/>
                  <a:pt x="87" y="436"/>
                  <a:pt x="93" y="430"/>
                </a:cubicBezTo>
                <a:lnTo>
                  <a:pt x="93" y="430"/>
                </a:lnTo>
                <a:lnTo>
                  <a:pt x="167" y="357"/>
                </a:lnTo>
                <a:lnTo>
                  <a:pt x="206" y="397"/>
                </a:lnTo>
                <a:lnTo>
                  <a:pt x="206" y="397"/>
                </a:lnTo>
                <a:cubicBezTo>
                  <a:pt x="213" y="403"/>
                  <a:pt x="222" y="403"/>
                  <a:pt x="229" y="397"/>
                </a:cubicBezTo>
                <a:close/>
                <a:moveTo>
                  <a:pt x="400" y="294"/>
                </a:moveTo>
                <a:lnTo>
                  <a:pt x="400" y="294"/>
                </a:lnTo>
                <a:lnTo>
                  <a:pt x="400" y="294"/>
                </a:lnTo>
                <a:lnTo>
                  <a:pt x="400" y="294"/>
                </a:lnTo>
                <a:cubicBezTo>
                  <a:pt x="399" y="292"/>
                  <a:pt x="398" y="290"/>
                  <a:pt x="396" y="288"/>
                </a:cubicBezTo>
                <a:cubicBezTo>
                  <a:pt x="391" y="284"/>
                  <a:pt x="384" y="283"/>
                  <a:pt x="378" y="286"/>
                </a:cubicBezTo>
                <a:cubicBezTo>
                  <a:pt x="376" y="286"/>
                  <a:pt x="374" y="287"/>
                  <a:pt x="373" y="289"/>
                </a:cubicBezTo>
                <a:cubicBezTo>
                  <a:pt x="372" y="290"/>
                  <a:pt x="372" y="290"/>
                  <a:pt x="371" y="291"/>
                </a:cubicBezTo>
                <a:lnTo>
                  <a:pt x="371" y="291"/>
                </a:lnTo>
                <a:lnTo>
                  <a:pt x="221" y="441"/>
                </a:lnTo>
                <a:lnTo>
                  <a:pt x="221" y="441"/>
                </a:lnTo>
                <a:cubicBezTo>
                  <a:pt x="215" y="447"/>
                  <a:pt x="215" y="457"/>
                  <a:pt x="221" y="464"/>
                </a:cubicBezTo>
                <a:cubicBezTo>
                  <a:pt x="228" y="470"/>
                  <a:pt x="238" y="470"/>
                  <a:pt x="244" y="464"/>
                </a:cubicBezTo>
                <a:lnTo>
                  <a:pt x="244" y="464"/>
                </a:lnTo>
                <a:lnTo>
                  <a:pt x="384" y="324"/>
                </a:lnTo>
                <a:lnTo>
                  <a:pt x="441" y="380"/>
                </a:lnTo>
                <a:lnTo>
                  <a:pt x="441" y="380"/>
                </a:lnTo>
                <a:cubicBezTo>
                  <a:pt x="447" y="386"/>
                  <a:pt x="457" y="386"/>
                  <a:pt x="463" y="380"/>
                </a:cubicBezTo>
                <a:cubicBezTo>
                  <a:pt x="470" y="373"/>
                  <a:pt x="470" y="364"/>
                  <a:pt x="463" y="358"/>
                </a:cubicBezTo>
                <a:lnTo>
                  <a:pt x="463" y="358"/>
                </a:lnTo>
                <a:lnTo>
                  <a:pt x="400" y="294"/>
                </a:lnTo>
                <a:close/>
                <a:moveTo>
                  <a:pt x="167" y="134"/>
                </a:moveTo>
                <a:lnTo>
                  <a:pt x="167" y="134"/>
                </a:lnTo>
                <a:lnTo>
                  <a:pt x="167" y="134"/>
                </a:lnTo>
                <a:lnTo>
                  <a:pt x="167" y="134"/>
                </a:lnTo>
                <a:cubicBezTo>
                  <a:pt x="185" y="134"/>
                  <a:pt x="200" y="149"/>
                  <a:pt x="200" y="167"/>
                </a:cubicBezTo>
                <a:cubicBezTo>
                  <a:pt x="200" y="186"/>
                  <a:pt x="185" y="201"/>
                  <a:pt x="167" y="201"/>
                </a:cubicBezTo>
                <a:cubicBezTo>
                  <a:pt x="149" y="201"/>
                  <a:pt x="134" y="186"/>
                  <a:pt x="134" y="167"/>
                </a:cubicBezTo>
                <a:cubicBezTo>
                  <a:pt x="134" y="149"/>
                  <a:pt x="149" y="134"/>
                  <a:pt x="167" y="134"/>
                </a:cubicBezTo>
                <a:close/>
                <a:moveTo>
                  <a:pt x="167" y="234"/>
                </a:moveTo>
                <a:lnTo>
                  <a:pt x="167" y="234"/>
                </a:lnTo>
                <a:lnTo>
                  <a:pt x="167" y="234"/>
                </a:lnTo>
                <a:lnTo>
                  <a:pt x="167" y="234"/>
                </a:lnTo>
                <a:cubicBezTo>
                  <a:pt x="204" y="234"/>
                  <a:pt x="234" y="204"/>
                  <a:pt x="234" y="167"/>
                </a:cubicBezTo>
                <a:cubicBezTo>
                  <a:pt x="234" y="130"/>
                  <a:pt x="204" y="101"/>
                  <a:pt x="167" y="101"/>
                </a:cubicBezTo>
                <a:cubicBezTo>
                  <a:pt x="130" y="101"/>
                  <a:pt x="100" y="130"/>
                  <a:pt x="100" y="167"/>
                </a:cubicBezTo>
                <a:cubicBezTo>
                  <a:pt x="100" y="204"/>
                  <a:pt x="130" y="234"/>
                  <a:pt x="167" y="23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8035527" y="1298557"/>
            <a:ext cx="193675" cy="193675"/>
          </a:xfrm>
          <a:custGeom>
            <a:avLst/>
            <a:gdLst>
              <a:gd name="T0" fmla="*/ 346 w 536"/>
              <a:gd name="T1" fmla="*/ 189 h 537"/>
              <a:gd name="T2" fmla="*/ 346 w 536"/>
              <a:gd name="T3" fmla="*/ 189 h 537"/>
              <a:gd name="T4" fmla="*/ 346 w 536"/>
              <a:gd name="T5" fmla="*/ 189 h 537"/>
              <a:gd name="T6" fmla="*/ 346 w 536"/>
              <a:gd name="T7" fmla="*/ 189 h 537"/>
              <a:gd name="T8" fmla="*/ 324 w 536"/>
              <a:gd name="T9" fmla="*/ 189 h 537"/>
              <a:gd name="T10" fmla="*/ 324 w 536"/>
              <a:gd name="T11" fmla="*/ 189 h 537"/>
              <a:gd name="T12" fmla="*/ 267 w 536"/>
              <a:gd name="T13" fmla="*/ 245 h 537"/>
              <a:gd name="T14" fmla="*/ 211 w 536"/>
              <a:gd name="T15" fmla="*/ 189 h 537"/>
              <a:gd name="T16" fmla="*/ 211 w 536"/>
              <a:gd name="T17" fmla="*/ 189 h 537"/>
              <a:gd name="T18" fmla="*/ 189 w 536"/>
              <a:gd name="T19" fmla="*/ 189 h 537"/>
              <a:gd name="T20" fmla="*/ 189 w 536"/>
              <a:gd name="T21" fmla="*/ 211 h 537"/>
              <a:gd name="T22" fmla="*/ 189 w 536"/>
              <a:gd name="T23" fmla="*/ 211 h 537"/>
              <a:gd name="T24" fmla="*/ 245 w 536"/>
              <a:gd name="T25" fmla="*/ 267 h 537"/>
              <a:gd name="T26" fmla="*/ 189 w 536"/>
              <a:gd name="T27" fmla="*/ 324 h 537"/>
              <a:gd name="T28" fmla="*/ 189 w 536"/>
              <a:gd name="T29" fmla="*/ 324 h 537"/>
              <a:gd name="T30" fmla="*/ 189 w 536"/>
              <a:gd name="T31" fmla="*/ 346 h 537"/>
              <a:gd name="T32" fmla="*/ 211 w 536"/>
              <a:gd name="T33" fmla="*/ 346 h 537"/>
              <a:gd name="T34" fmla="*/ 211 w 536"/>
              <a:gd name="T35" fmla="*/ 346 h 537"/>
              <a:gd name="T36" fmla="*/ 267 w 536"/>
              <a:gd name="T37" fmla="*/ 290 h 537"/>
              <a:gd name="T38" fmla="*/ 324 w 536"/>
              <a:gd name="T39" fmla="*/ 346 h 537"/>
              <a:gd name="T40" fmla="*/ 324 w 536"/>
              <a:gd name="T41" fmla="*/ 346 h 537"/>
              <a:gd name="T42" fmla="*/ 346 w 536"/>
              <a:gd name="T43" fmla="*/ 346 h 537"/>
              <a:gd name="T44" fmla="*/ 346 w 536"/>
              <a:gd name="T45" fmla="*/ 324 h 537"/>
              <a:gd name="T46" fmla="*/ 346 w 536"/>
              <a:gd name="T47" fmla="*/ 324 h 537"/>
              <a:gd name="T48" fmla="*/ 290 w 536"/>
              <a:gd name="T49" fmla="*/ 267 h 537"/>
              <a:gd name="T50" fmla="*/ 346 w 536"/>
              <a:gd name="T51" fmla="*/ 211 h 537"/>
              <a:gd name="T52" fmla="*/ 346 w 536"/>
              <a:gd name="T53" fmla="*/ 211 h 537"/>
              <a:gd name="T54" fmla="*/ 346 w 536"/>
              <a:gd name="T55" fmla="*/ 189 h 537"/>
              <a:gd name="T56" fmla="*/ 267 w 536"/>
              <a:gd name="T57" fmla="*/ 502 h 537"/>
              <a:gd name="T58" fmla="*/ 267 w 536"/>
              <a:gd name="T59" fmla="*/ 502 h 537"/>
              <a:gd name="T60" fmla="*/ 267 w 536"/>
              <a:gd name="T61" fmla="*/ 502 h 537"/>
              <a:gd name="T62" fmla="*/ 267 w 536"/>
              <a:gd name="T63" fmla="*/ 502 h 537"/>
              <a:gd name="T64" fmla="*/ 33 w 536"/>
              <a:gd name="T65" fmla="*/ 267 h 537"/>
              <a:gd name="T66" fmla="*/ 267 w 536"/>
              <a:gd name="T67" fmla="*/ 33 h 537"/>
              <a:gd name="T68" fmla="*/ 502 w 536"/>
              <a:gd name="T69" fmla="*/ 267 h 537"/>
              <a:gd name="T70" fmla="*/ 267 w 536"/>
              <a:gd name="T71" fmla="*/ 502 h 537"/>
              <a:gd name="T72" fmla="*/ 267 w 536"/>
              <a:gd name="T73" fmla="*/ 0 h 537"/>
              <a:gd name="T74" fmla="*/ 267 w 536"/>
              <a:gd name="T75" fmla="*/ 0 h 537"/>
              <a:gd name="T76" fmla="*/ 267 w 536"/>
              <a:gd name="T77" fmla="*/ 0 h 537"/>
              <a:gd name="T78" fmla="*/ 267 w 536"/>
              <a:gd name="T79" fmla="*/ 0 h 537"/>
              <a:gd name="T80" fmla="*/ 0 w 536"/>
              <a:gd name="T81" fmla="*/ 267 h 537"/>
              <a:gd name="T82" fmla="*/ 267 w 536"/>
              <a:gd name="T83" fmla="*/ 536 h 537"/>
              <a:gd name="T84" fmla="*/ 535 w 536"/>
              <a:gd name="T85" fmla="*/ 267 h 537"/>
              <a:gd name="T86" fmla="*/ 267 w 536"/>
              <a:gd name="T87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6" h="537">
                <a:moveTo>
                  <a:pt x="346" y="189"/>
                </a:moveTo>
                <a:lnTo>
                  <a:pt x="346" y="189"/>
                </a:lnTo>
                <a:lnTo>
                  <a:pt x="346" y="189"/>
                </a:lnTo>
                <a:lnTo>
                  <a:pt x="346" y="189"/>
                </a:lnTo>
                <a:cubicBezTo>
                  <a:pt x="340" y="182"/>
                  <a:pt x="330" y="182"/>
                  <a:pt x="324" y="189"/>
                </a:cubicBezTo>
                <a:lnTo>
                  <a:pt x="324" y="189"/>
                </a:lnTo>
                <a:lnTo>
                  <a:pt x="267" y="245"/>
                </a:lnTo>
                <a:lnTo>
                  <a:pt x="211" y="189"/>
                </a:lnTo>
                <a:lnTo>
                  <a:pt x="211" y="189"/>
                </a:lnTo>
                <a:cubicBezTo>
                  <a:pt x="205" y="182"/>
                  <a:pt x="195" y="182"/>
                  <a:pt x="189" y="189"/>
                </a:cubicBezTo>
                <a:cubicBezTo>
                  <a:pt x="182" y="195"/>
                  <a:pt x="182" y="205"/>
                  <a:pt x="189" y="211"/>
                </a:cubicBezTo>
                <a:lnTo>
                  <a:pt x="189" y="211"/>
                </a:lnTo>
                <a:lnTo>
                  <a:pt x="245" y="267"/>
                </a:lnTo>
                <a:lnTo>
                  <a:pt x="189" y="324"/>
                </a:lnTo>
                <a:lnTo>
                  <a:pt x="189" y="324"/>
                </a:lnTo>
                <a:cubicBezTo>
                  <a:pt x="182" y="330"/>
                  <a:pt x="182" y="340"/>
                  <a:pt x="189" y="346"/>
                </a:cubicBezTo>
                <a:cubicBezTo>
                  <a:pt x="195" y="352"/>
                  <a:pt x="205" y="352"/>
                  <a:pt x="211" y="346"/>
                </a:cubicBezTo>
                <a:lnTo>
                  <a:pt x="211" y="346"/>
                </a:lnTo>
                <a:lnTo>
                  <a:pt x="267" y="290"/>
                </a:lnTo>
                <a:lnTo>
                  <a:pt x="324" y="346"/>
                </a:lnTo>
                <a:lnTo>
                  <a:pt x="324" y="346"/>
                </a:lnTo>
                <a:cubicBezTo>
                  <a:pt x="330" y="352"/>
                  <a:pt x="340" y="352"/>
                  <a:pt x="346" y="346"/>
                </a:cubicBezTo>
                <a:cubicBezTo>
                  <a:pt x="352" y="340"/>
                  <a:pt x="352" y="330"/>
                  <a:pt x="346" y="324"/>
                </a:cubicBezTo>
                <a:lnTo>
                  <a:pt x="346" y="324"/>
                </a:lnTo>
                <a:lnTo>
                  <a:pt x="290" y="267"/>
                </a:lnTo>
                <a:lnTo>
                  <a:pt x="346" y="211"/>
                </a:lnTo>
                <a:lnTo>
                  <a:pt x="346" y="211"/>
                </a:lnTo>
                <a:cubicBezTo>
                  <a:pt x="352" y="205"/>
                  <a:pt x="352" y="195"/>
                  <a:pt x="346" y="189"/>
                </a:cubicBezTo>
                <a:close/>
                <a:moveTo>
                  <a:pt x="267" y="502"/>
                </a:moveTo>
                <a:lnTo>
                  <a:pt x="267" y="502"/>
                </a:lnTo>
                <a:lnTo>
                  <a:pt x="267" y="502"/>
                </a:lnTo>
                <a:lnTo>
                  <a:pt x="267" y="502"/>
                </a:lnTo>
                <a:cubicBezTo>
                  <a:pt x="138" y="502"/>
                  <a:pt x="33" y="397"/>
                  <a:pt x="33" y="267"/>
                </a:cubicBezTo>
                <a:cubicBezTo>
                  <a:pt x="33" y="138"/>
                  <a:pt x="138" y="33"/>
                  <a:pt x="267" y="33"/>
                </a:cubicBezTo>
                <a:cubicBezTo>
                  <a:pt x="397" y="33"/>
                  <a:pt x="502" y="138"/>
                  <a:pt x="502" y="267"/>
                </a:cubicBezTo>
                <a:cubicBezTo>
                  <a:pt x="502" y="397"/>
                  <a:pt x="397" y="502"/>
                  <a:pt x="267" y="502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20" y="0"/>
                  <a:pt x="0" y="119"/>
                  <a:pt x="0" y="267"/>
                </a:cubicBezTo>
                <a:cubicBezTo>
                  <a:pt x="0" y="415"/>
                  <a:pt x="120" y="536"/>
                  <a:pt x="267" y="536"/>
                </a:cubicBezTo>
                <a:cubicBezTo>
                  <a:pt x="415" y="536"/>
                  <a:pt x="535" y="415"/>
                  <a:pt x="535" y="267"/>
                </a:cubicBezTo>
                <a:cubicBezTo>
                  <a:pt x="535" y="119"/>
                  <a:pt x="415" y="0"/>
                  <a:pt x="2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7498952" y="1298557"/>
            <a:ext cx="193675" cy="193675"/>
          </a:xfrm>
          <a:custGeom>
            <a:avLst/>
            <a:gdLst>
              <a:gd name="T0" fmla="*/ 268 w 536"/>
              <a:gd name="T1" fmla="*/ 502 h 537"/>
              <a:gd name="T2" fmla="*/ 268 w 536"/>
              <a:gd name="T3" fmla="*/ 502 h 537"/>
              <a:gd name="T4" fmla="*/ 268 w 536"/>
              <a:gd name="T5" fmla="*/ 502 h 537"/>
              <a:gd name="T6" fmla="*/ 268 w 536"/>
              <a:gd name="T7" fmla="*/ 502 h 537"/>
              <a:gd name="T8" fmla="*/ 34 w 536"/>
              <a:gd name="T9" fmla="*/ 267 h 537"/>
              <a:gd name="T10" fmla="*/ 268 w 536"/>
              <a:gd name="T11" fmla="*/ 33 h 537"/>
              <a:gd name="T12" fmla="*/ 502 w 536"/>
              <a:gd name="T13" fmla="*/ 267 h 537"/>
              <a:gd name="T14" fmla="*/ 268 w 536"/>
              <a:gd name="T15" fmla="*/ 502 h 537"/>
              <a:gd name="T16" fmla="*/ 268 w 536"/>
              <a:gd name="T17" fmla="*/ 0 h 537"/>
              <a:gd name="T18" fmla="*/ 268 w 536"/>
              <a:gd name="T19" fmla="*/ 0 h 537"/>
              <a:gd name="T20" fmla="*/ 268 w 536"/>
              <a:gd name="T21" fmla="*/ 0 h 537"/>
              <a:gd name="T22" fmla="*/ 268 w 536"/>
              <a:gd name="T23" fmla="*/ 0 h 537"/>
              <a:gd name="T24" fmla="*/ 0 w 536"/>
              <a:gd name="T25" fmla="*/ 267 h 537"/>
              <a:gd name="T26" fmla="*/ 268 w 536"/>
              <a:gd name="T27" fmla="*/ 536 h 537"/>
              <a:gd name="T28" fmla="*/ 535 w 536"/>
              <a:gd name="T29" fmla="*/ 267 h 537"/>
              <a:gd name="T30" fmla="*/ 268 w 536"/>
              <a:gd name="T31" fmla="*/ 0 h 537"/>
              <a:gd name="T32" fmla="*/ 358 w 536"/>
              <a:gd name="T33" fmla="*/ 205 h 537"/>
              <a:gd name="T34" fmla="*/ 358 w 536"/>
              <a:gd name="T35" fmla="*/ 205 h 537"/>
              <a:gd name="T36" fmla="*/ 358 w 536"/>
              <a:gd name="T37" fmla="*/ 205 h 537"/>
              <a:gd name="T38" fmla="*/ 251 w 536"/>
              <a:gd name="T39" fmla="*/ 312 h 537"/>
              <a:gd name="T40" fmla="*/ 195 w 536"/>
              <a:gd name="T41" fmla="*/ 255 h 537"/>
              <a:gd name="T42" fmla="*/ 195 w 536"/>
              <a:gd name="T43" fmla="*/ 255 h 537"/>
              <a:gd name="T44" fmla="*/ 172 w 536"/>
              <a:gd name="T45" fmla="*/ 255 h 537"/>
              <a:gd name="T46" fmla="*/ 172 w 536"/>
              <a:gd name="T47" fmla="*/ 278 h 537"/>
              <a:gd name="T48" fmla="*/ 172 w 536"/>
              <a:gd name="T49" fmla="*/ 278 h 537"/>
              <a:gd name="T50" fmla="*/ 236 w 536"/>
              <a:gd name="T51" fmla="*/ 342 h 537"/>
              <a:gd name="T52" fmla="*/ 236 w 536"/>
              <a:gd name="T53" fmla="*/ 342 h 537"/>
              <a:gd name="T54" fmla="*/ 239 w 536"/>
              <a:gd name="T55" fmla="*/ 346 h 537"/>
              <a:gd name="T56" fmla="*/ 251 w 536"/>
              <a:gd name="T57" fmla="*/ 351 h 537"/>
              <a:gd name="T58" fmla="*/ 263 w 536"/>
              <a:gd name="T59" fmla="*/ 346 h 537"/>
              <a:gd name="T60" fmla="*/ 266 w 536"/>
              <a:gd name="T61" fmla="*/ 342 h 537"/>
              <a:gd name="T62" fmla="*/ 266 w 536"/>
              <a:gd name="T63" fmla="*/ 342 h 537"/>
              <a:gd name="T64" fmla="*/ 380 w 536"/>
              <a:gd name="T65" fmla="*/ 228 h 537"/>
              <a:gd name="T66" fmla="*/ 380 w 536"/>
              <a:gd name="T67" fmla="*/ 228 h 537"/>
              <a:gd name="T68" fmla="*/ 380 w 536"/>
              <a:gd name="T69" fmla="*/ 205 h 537"/>
              <a:gd name="T70" fmla="*/ 358 w 536"/>
              <a:gd name="T71" fmla="*/ 20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6" h="537">
                <a:moveTo>
                  <a:pt x="268" y="502"/>
                </a:moveTo>
                <a:lnTo>
                  <a:pt x="268" y="502"/>
                </a:lnTo>
                <a:lnTo>
                  <a:pt x="268" y="502"/>
                </a:lnTo>
                <a:lnTo>
                  <a:pt x="268" y="502"/>
                </a:lnTo>
                <a:cubicBezTo>
                  <a:pt x="138" y="502"/>
                  <a:pt x="34" y="397"/>
                  <a:pt x="34" y="267"/>
                </a:cubicBezTo>
                <a:cubicBezTo>
                  <a:pt x="34" y="138"/>
                  <a:pt x="138" y="33"/>
                  <a:pt x="268" y="33"/>
                </a:cubicBezTo>
                <a:cubicBezTo>
                  <a:pt x="397" y="33"/>
                  <a:pt x="502" y="138"/>
                  <a:pt x="502" y="267"/>
                </a:cubicBezTo>
                <a:cubicBezTo>
                  <a:pt x="502" y="397"/>
                  <a:pt x="397" y="502"/>
                  <a:pt x="268" y="502"/>
                </a:cubicBezTo>
                <a:close/>
                <a:moveTo>
                  <a:pt x="268" y="0"/>
                </a:moveTo>
                <a:lnTo>
                  <a:pt x="268" y="0"/>
                </a:lnTo>
                <a:lnTo>
                  <a:pt x="268" y="0"/>
                </a:lnTo>
                <a:lnTo>
                  <a:pt x="268" y="0"/>
                </a:lnTo>
                <a:cubicBezTo>
                  <a:pt x="120" y="0"/>
                  <a:pt x="0" y="119"/>
                  <a:pt x="0" y="267"/>
                </a:cubicBezTo>
                <a:cubicBezTo>
                  <a:pt x="0" y="415"/>
                  <a:pt x="120" y="536"/>
                  <a:pt x="268" y="536"/>
                </a:cubicBezTo>
                <a:cubicBezTo>
                  <a:pt x="416" y="536"/>
                  <a:pt x="535" y="415"/>
                  <a:pt x="535" y="267"/>
                </a:cubicBezTo>
                <a:cubicBezTo>
                  <a:pt x="535" y="119"/>
                  <a:pt x="416" y="0"/>
                  <a:pt x="268" y="0"/>
                </a:cubicBezTo>
                <a:close/>
                <a:moveTo>
                  <a:pt x="358" y="205"/>
                </a:moveTo>
                <a:lnTo>
                  <a:pt x="358" y="205"/>
                </a:lnTo>
                <a:lnTo>
                  <a:pt x="358" y="205"/>
                </a:lnTo>
                <a:lnTo>
                  <a:pt x="251" y="312"/>
                </a:lnTo>
                <a:lnTo>
                  <a:pt x="195" y="255"/>
                </a:lnTo>
                <a:lnTo>
                  <a:pt x="195" y="255"/>
                </a:lnTo>
                <a:cubicBezTo>
                  <a:pt x="188" y="250"/>
                  <a:pt x="179" y="250"/>
                  <a:pt x="172" y="255"/>
                </a:cubicBezTo>
                <a:cubicBezTo>
                  <a:pt x="166" y="262"/>
                  <a:pt x="166" y="272"/>
                  <a:pt x="172" y="278"/>
                </a:cubicBezTo>
                <a:lnTo>
                  <a:pt x="172" y="278"/>
                </a:lnTo>
                <a:lnTo>
                  <a:pt x="236" y="342"/>
                </a:lnTo>
                <a:lnTo>
                  <a:pt x="236" y="342"/>
                </a:lnTo>
                <a:cubicBezTo>
                  <a:pt x="237" y="343"/>
                  <a:pt x="238" y="346"/>
                  <a:pt x="239" y="346"/>
                </a:cubicBezTo>
                <a:cubicBezTo>
                  <a:pt x="242" y="350"/>
                  <a:pt x="247" y="351"/>
                  <a:pt x="251" y="351"/>
                </a:cubicBezTo>
                <a:cubicBezTo>
                  <a:pt x="255" y="351"/>
                  <a:pt x="259" y="350"/>
                  <a:pt x="263" y="346"/>
                </a:cubicBezTo>
                <a:cubicBezTo>
                  <a:pt x="264" y="346"/>
                  <a:pt x="265" y="343"/>
                  <a:pt x="266" y="342"/>
                </a:cubicBezTo>
                <a:lnTo>
                  <a:pt x="266" y="342"/>
                </a:lnTo>
                <a:lnTo>
                  <a:pt x="380" y="228"/>
                </a:lnTo>
                <a:lnTo>
                  <a:pt x="380" y="228"/>
                </a:lnTo>
                <a:cubicBezTo>
                  <a:pt x="386" y="222"/>
                  <a:pt x="386" y="212"/>
                  <a:pt x="380" y="205"/>
                </a:cubicBezTo>
                <a:cubicBezTo>
                  <a:pt x="374" y="199"/>
                  <a:pt x="363" y="199"/>
                  <a:pt x="358" y="20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6962377" y="1298557"/>
            <a:ext cx="193675" cy="193675"/>
          </a:xfrm>
          <a:custGeom>
            <a:avLst/>
            <a:gdLst>
              <a:gd name="T0" fmla="*/ 185 w 537"/>
              <a:gd name="T1" fmla="*/ 203 h 537"/>
              <a:gd name="T2" fmla="*/ 185 w 537"/>
              <a:gd name="T3" fmla="*/ 187 h 537"/>
              <a:gd name="T4" fmla="*/ 185 w 537"/>
              <a:gd name="T5" fmla="*/ 237 h 537"/>
              <a:gd name="T6" fmla="*/ 352 w 537"/>
              <a:gd name="T7" fmla="*/ 220 h 537"/>
              <a:gd name="T8" fmla="*/ 503 w 537"/>
              <a:gd name="T9" fmla="*/ 470 h 537"/>
              <a:gd name="T10" fmla="*/ 503 w 537"/>
              <a:gd name="T11" fmla="*/ 470 h 537"/>
              <a:gd name="T12" fmla="*/ 363 w 537"/>
              <a:gd name="T13" fmla="*/ 358 h 537"/>
              <a:gd name="T14" fmla="*/ 503 w 537"/>
              <a:gd name="T15" fmla="*/ 253 h 537"/>
              <a:gd name="T16" fmla="*/ 469 w 537"/>
              <a:gd name="T17" fmla="*/ 503 h 537"/>
              <a:gd name="T18" fmla="*/ 67 w 537"/>
              <a:gd name="T19" fmla="*/ 503 h 537"/>
              <a:gd name="T20" fmla="*/ 60 w 537"/>
              <a:gd name="T21" fmla="*/ 502 h 537"/>
              <a:gd name="T22" fmla="*/ 235 w 537"/>
              <a:gd name="T23" fmla="*/ 408 h 537"/>
              <a:gd name="T24" fmla="*/ 303 w 537"/>
              <a:gd name="T25" fmla="*/ 408 h 537"/>
              <a:gd name="T26" fmla="*/ 476 w 537"/>
              <a:gd name="T27" fmla="*/ 502 h 537"/>
              <a:gd name="T28" fmla="*/ 35 w 537"/>
              <a:gd name="T29" fmla="*/ 480 h 537"/>
              <a:gd name="T30" fmla="*/ 34 w 537"/>
              <a:gd name="T31" fmla="*/ 470 h 537"/>
              <a:gd name="T32" fmla="*/ 34 w 537"/>
              <a:gd name="T33" fmla="*/ 253 h 537"/>
              <a:gd name="T34" fmla="*/ 176 w 537"/>
              <a:gd name="T35" fmla="*/ 355 h 537"/>
              <a:gd name="T36" fmla="*/ 101 w 537"/>
              <a:gd name="T37" fmla="*/ 170 h 537"/>
              <a:gd name="T38" fmla="*/ 59 w 537"/>
              <a:gd name="T39" fmla="*/ 204 h 537"/>
              <a:gd name="T40" fmla="*/ 134 w 537"/>
              <a:gd name="T41" fmla="*/ 104 h 537"/>
              <a:gd name="T42" fmla="*/ 419 w 537"/>
              <a:gd name="T43" fmla="*/ 266 h 537"/>
              <a:gd name="T44" fmla="*/ 270 w 537"/>
              <a:gd name="T45" fmla="*/ 388 h 537"/>
              <a:gd name="T46" fmla="*/ 134 w 537"/>
              <a:gd name="T47" fmla="*/ 273 h 537"/>
              <a:gd name="T48" fmla="*/ 256 w 537"/>
              <a:gd name="T49" fmla="*/ 42 h 537"/>
              <a:gd name="T50" fmla="*/ 270 w 537"/>
              <a:gd name="T51" fmla="*/ 37 h 537"/>
              <a:gd name="T52" fmla="*/ 318 w 537"/>
              <a:gd name="T53" fmla="*/ 70 h 537"/>
              <a:gd name="T54" fmla="*/ 452 w 537"/>
              <a:gd name="T55" fmla="*/ 183 h 537"/>
              <a:gd name="T56" fmla="*/ 484 w 537"/>
              <a:gd name="T57" fmla="*/ 209 h 537"/>
              <a:gd name="T58" fmla="*/ 469 w 537"/>
              <a:gd name="T59" fmla="*/ 220 h 537"/>
              <a:gd name="T60" fmla="*/ 452 w 537"/>
              <a:gd name="T61" fmla="*/ 237 h 537"/>
              <a:gd name="T62" fmla="*/ 519 w 537"/>
              <a:gd name="T63" fmla="*/ 194 h 537"/>
              <a:gd name="T64" fmla="*/ 519 w 537"/>
              <a:gd name="T65" fmla="*/ 194 h 537"/>
              <a:gd name="T66" fmla="*/ 452 w 537"/>
              <a:gd name="T67" fmla="*/ 70 h 537"/>
              <a:gd name="T68" fmla="*/ 303 w 537"/>
              <a:gd name="T69" fmla="*/ 16 h 537"/>
              <a:gd name="T70" fmla="*/ 169 w 537"/>
              <a:gd name="T71" fmla="*/ 70 h 537"/>
              <a:gd name="T72" fmla="*/ 18 w 537"/>
              <a:gd name="T73" fmla="*/ 194 h 537"/>
              <a:gd name="T74" fmla="*/ 0 w 537"/>
              <a:gd name="T75" fmla="*/ 237 h 537"/>
              <a:gd name="T76" fmla="*/ 51 w 537"/>
              <a:gd name="T77" fmla="*/ 536 h 537"/>
              <a:gd name="T78" fmla="*/ 486 w 537"/>
              <a:gd name="T79" fmla="*/ 536 h 537"/>
              <a:gd name="T80" fmla="*/ 536 w 537"/>
              <a:gd name="T81" fmla="*/ 237 h 537"/>
              <a:gd name="T82" fmla="*/ 185 w 537"/>
              <a:gd name="T83" fmla="*/ 170 h 537"/>
              <a:gd name="T84" fmla="*/ 318 w 537"/>
              <a:gd name="T85" fmla="*/ 170 h 537"/>
              <a:gd name="T86" fmla="*/ 185 w 537"/>
              <a:gd name="T87" fmla="*/ 17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7" h="537">
                <a:moveTo>
                  <a:pt x="185" y="203"/>
                </a:moveTo>
                <a:lnTo>
                  <a:pt x="185" y="203"/>
                </a:lnTo>
                <a:lnTo>
                  <a:pt x="185" y="203"/>
                </a:lnTo>
                <a:lnTo>
                  <a:pt x="368" y="203"/>
                </a:lnTo>
                <a:lnTo>
                  <a:pt x="368" y="187"/>
                </a:lnTo>
                <a:lnTo>
                  <a:pt x="185" y="187"/>
                </a:lnTo>
                <a:lnTo>
                  <a:pt x="185" y="203"/>
                </a:lnTo>
                <a:close/>
                <a:moveTo>
                  <a:pt x="185" y="237"/>
                </a:moveTo>
                <a:lnTo>
                  <a:pt x="185" y="237"/>
                </a:lnTo>
                <a:lnTo>
                  <a:pt x="185" y="237"/>
                </a:lnTo>
                <a:lnTo>
                  <a:pt x="352" y="237"/>
                </a:lnTo>
                <a:lnTo>
                  <a:pt x="352" y="220"/>
                </a:lnTo>
                <a:lnTo>
                  <a:pt x="185" y="220"/>
                </a:lnTo>
                <a:lnTo>
                  <a:pt x="185" y="237"/>
                </a:lnTo>
                <a:close/>
                <a:moveTo>
                  <a:pt x="503" y="470"/>
                </a:moveTo>
                <a:lnTo>
                  <a:pt x="503" y="470"/>
                </a:lnTo>
                <a:lnTo>
                  <a:pt x="503" y="470"/>
                </a:lnTo>
                <a:lnTo>
                  <a:pt x="503" y="470"/>
                </a:lnTo>
                <a:cubicBezTo>
                  <a:pt x="503" y="473"/>
                  <a:pt x="502" y="476"/>
                  <a:pt x="501" y="480"/>
                </a:cubicBezTo>
                <a:lnTo>
                  <a:pt x="501" y="480"/>
                </a:lnTo>
                <a:lnTo>
                  <a:pt x="363" y="358"/>
                </a:lnTo>
                <a:lnTo>
                  <a:pt x="499" y="239"/>
                </a:lnTo>
                <a:lnTo>
                  <a:pt x="499" y="239"/>
                </a:lnTo>
                <a:cubicBezTo>
                  <a:pt x="501" y="244"/>
                  <a:pt x="503" y="249"/>
                  <a:pt x="503" y="253"/>
                </a:cubicBezTo>
                <a:lnTo>
                  <a:pt x="503" y="253"/>
                </a:lnTo>
                <a:lnTo>
                  <a:pt x="503" y="470"/>
                </a:lnTo>
                <a:close/>
                <a:moveTo>
                  <a:pt x="469" y="503"/>
                </a:moveTo>
                <a:lnTo>
                  <a:pt x="469" y="503"/>
                </a:lnTo>
                <a:lnTo>
                  <a:pt x="469" y="503"/>
                </a:lnTo>
                <a:lnTo>
                  <a:pt x="67" y="503"/>
                </a:lnTo>
                <a:lnTo>
                  <a:pt x="67" y="503"/>
                </a:lnTo>
                <a:cubicBezTo>
                  <a:pt x="65" y="503"/>
                  <a:pt x="63" y="503"/>
                  <a:pt x="60" y="502"/>
                </a:cubicBezTo>
                <a:lnTo>
                  <a:pt x="60" y="502"/>
                </a:lnTo>
                <a:lnTo>
                  <a:pt x="202" y="377"/>
                </a:lnTo>
                <a:lnTo>
                  <a:pt x="201" y="377"/>
                </a:lnTo>
                <a:lnTo>
                  <a:pt x="235" y="408"/>
                </a:lnTo>
                <a:lnTo>
                  <a:pt x="235" y="408"/>
                </a:lnTo>
                <a:cubicBezTo>
                  <a:pt x="256" y="424"/>
                  <a:pt x="284" y="424"/>
                  <a:pt x="303" y="408"/>
                </a:cubicBezTo>
                <a:lnTo>
                  <a:pt x="303" y="408"/>
                </a:lnTo>
                <a:lnTo>
                  <a:pt x="337" y="380"/>
                </a:lnTo>
                <a:lnTo>
                  <a:pt x="476" y="502"/>
                </a:lnTo>
                <a:lnTo>
                  <a:pt x="476" y="502"/>
                </a:lnTo>
                <a:cubicBezTo>
                  <a:pt x="474" y="503"/>
                  <a:pt x="471" y="503"/>
                  <a:pt x="469" y="503"/>
                </a:cubicBezTo>
                <a:close/>
                <a:moveTo>
                  <a:pt x="35" y="480"/>
                </a:moveTo>
                <a:lnTo>
                  <a:pt x="35" y="480"/>
                </a:lnTo>
                <a:lnTo>
                  <a:pt x="35" y="480"/>
                </a:lnTo>
                <a:lnTo>
                  <a:pt x="35" y="480"/>
                </a:lnTo>
                <a:cubicBezTo>
                  <a:pt x="35" y="476"/>
                  <a:pt x="34" y="473"/>
                  <a:pt x="34" y="470"/>
                </a:cubicBezTo>
                <a:lnTo>
                  <a:pt x="34" y="470"/>
                </a:lnTo>
                <a:lnTo>
                  <a:pt x="34" y="253"/>
                </a:lnTo>
                <a:lnTo>
                  <a:pt x="34" y="253"/>
                </a:lnTo>
                <a:cubicBezTo>
                  <a:pt x="34" y="246"/>
                  <a:pt x="37" y="238"/>
                  <a:pt x="42" y="232"/>
                </a:cubicBezTo>
                <a:lnTo>
                  <a:pt x="42" y="232"/>
                </a:lnTo>
                <a:lnTo>
                  <a:pt x="176" y="355"/>
                </a:lnTo>
                <a:lnTo>
                  <a:pt x="35" y="480"/>
                </a:lnTo>
                <a:close/>
                <a:moveTo>
                  <a:pt x="101" y="170"/>
                </a:moveTo>
                <a:lnTo>
                  <a:pt x="101" y="170"/>
                </a:lnTo>
                <a:lnTo>
                  <a:pt x="101" y="170"/>
                </a:lnTo>
                <a:lnTo>
                  <a:pt x="101" y="242"/>
                </a:lnTo>
                <a:lnTo>
                  <a:pt x="59" y="204"/>
                </a:lnTo>
                <a:lnTo>
                  <a:pt x="101" y="170"/>
                </a:lnTo>
                <a:close/>
                <a:moveTo>
                  <a:pt x="134" y="104"/>
                </a:moveTo>
                <a:lnTo>
                  <a:pt x="134" y="104"/>
                </a:lnTo>
                <a:lnTo>
                  <a:pt x="134" y="104"/>
                </a:lnTo>
                <a:lnTo>
                  <a:pt x="419" y="104"/>
                </a:lnTo>
                <a:lnTo>
                  <a:pt x="419" y="266"/>
                </a:lnTo>
                <a:lnTo>
                  <a:pt x="282" y="384"/>
                </a:lnTo>
                <a:lnTo>
                  <a:pt x="282" y="384"/>
                </a:lnTo>
                <a:cubicBezTo>
                  <a:pt x="279" y="386"/>
                  <a:pt x="274" y="388"/>
                  <a:pt x="270" y="388"/>
                </a:cubicBezTo>
                <a:cubicBezTo>
                  <a:pt x="265" y="388"/>
                  <a:pt x="261" y="386"/>
                  <a:pt x="256" y="383"/>
                </a:cubicBezTo>
                <a:lnTo>
                  <a:pt x="256" y="383"/>
                </a:lnTo>
                <a:lnTo>
                  <a:pt x="134" y="273"/>
                </a:lnTo>
                <a:lnTo>
                  <a:pt x="134" y="104"/>
                </a:lnTo>
                <a:close/>
                <a:moveTo>
                  <a:pt x="256" y="42"/>
                </a:moveTo>
                <a:lnTo>
                  <a:pt x="256" y="42"/>
                </a:lnTo>
                <a:lnTo>
                  <a:pt x="256" y="42"/>
                </a:lnTo>
                <a:lnTo>
                  <a:pt x="256" y="42"/>
                </a:lnTo>
                <a:cubicBezTo>
                  <a:pt x="261" y="38"/>
                  <a:pt x="265" y="37"/>
                  <a:pt x="270" y="37"/>
                </a:cubicBezTo>
                <a:cubicBezTo>
                  <a:pt x="274" y="37"/>
                  <a:pt x="279" y="38"/>
                  <a:pt x="282" y="41"/>
                </a:cubicBezTo>
                <a:lnTo>
                  <a:pt x="282" y="41"/>
                </a:lnTo>
                <a:lnTo>
                  <a:pt x="318" y="70"/>
                </a:lnTo>
                <a:lnTo>
                  <a:pt x="221" y="70"/>
                </a:lnTo>
                <a:lnTo>
                  <a:pt x="256" y="42"/>
                </a:lnTo>
                <a:close/>
                <a:moveTo>
                  <a:pt x="452" y="183"/>
                </a:moveTo>
                <a:lnTo>
                  <a:pt x="452" y="183"/>
                </a:lnTo>
                <a:lnTo>
                  <a:pt x="452" y="183"/>
                </a:lnTo>
                <a:lnTo>
                  <a:pt x="484" y="209"/>
                </a:lnTo>
                <a:lnTo>
                  <a:pt x="472" y="220"/>
                </a:lnTo>
                <a:lnTo>
                  <a:pt x="469" y="220"/>
                </a:lnTo>
                <a:lnTo>
                  <a:pt x="469" y="220"/>
                </a:lnTo>
                <a:cubicBezTo>
                  <a:pt x="470" y="220"/>
                  <a:pt x="471" y="220"/>
                  <a:pt x="472" y="220"/>
                </a:cubicBezTo>
                <a:lnTo>
                  <a:pt x="472" y="220"/>
                </a:lnTo>
                <a:lnTo>
                  <a:pt x="452" y="237"/>
                </a:lnTo>
                <a:lnTo>
                  <a:pt x="452" y="183"/>
                </a:lnTo>
                <a:close/>
                <a:moveTo>
                  <a:pt x="519" y="194"/>
                </a:moveTo>
                <a:lnTo>
                  <a:pt x="519" y="194"/>
                </a:lnTo>
                <a:lnTo>
                  <a:pt x="519" y="194"/>
                </a:lnTo>
                <a:lnTo>
                  <a:pt x="519" y="194"/>
                </a:lnTo>
                <a:lnTo>
                  <a:pt x="519" y="194"/>
                </a:lnTo>
                <a:lnTo>
                  <a:pt x="519" y="194"/>
                </a:lnTo>
                <a:lnTo>
                  <a:pt x="452" y="139"/>
                </a:lnTo>
                <a:lnTo>
                  <a:pt x="452" y="70"/>
                </a:lnTo>
                <a:lnTo>
                  <a:pt x="370" y="70"/>
                </a:lnTo>
                <a:lnTo>
                  <a:pt x="303" y="16"/>
                </a:lnTo>
                <a:lnTo>
                  <a:pt x="303" y="16"/>
                </a:lnTo>
                <a:cubicBezTo>
                  <a:pt x="284" y="1"/>
                  <a:pt x="256" y="0"/>
                  <a:pt x="235" y="16"/>
                </a:cubicBezTo>
                <a:lnTo>
                  <a:pt x="235" y="16"/>
                </a:lnTo>
                <a:lnTo>
                  <a:pt x="169" y="70"/>
                </a:lnTo>
                <a:lnTo>
                  <a:pt x="101" y="70"/>
                </a:lnTo>
                <a:lnTo>
                  <a:pt x="101" y="126"/>
                </a:lnTo>
                <a:lnTo>
                  <a:pt x="18" y="194"/>
                </a:lnTo>
                <a:lnTo>
                  <a:pt x="18" y="194"/>
                </a:lnTo>
                <a:cubicBezTo>
                  <a:pt x="7" y="201"/>
                  <a:pt x="0" y="214"/>
                  <a:pt x="0" y="237"/>
                </a:cubicBezTo>
                <a:lnTo>
                  <a:pt x="0" y="237"/>
                </a:lnTo>
                <a:lnTo>
                  <a:pt x="0" y="486"/>
                </a:lnTo>
                <a:lnTo>
                  <a:pt x="0" y="486"/>
                </a:lnTo>
                <a:cubicBezTo>
                  <a:pt x="0" y="514"/>
                  <a:pt x="23" y="536"/>
                  <a:pt x="51" y="536"/>
                </a:cubicBezTo>
                <a:lnTo>
                  <a:pt x="51" y="536"/>
                </a:lnTo>
                <a:lnTo>
                  <a:pt x="486" y="536"/>
                </a:lnTo>
                <a:lnTo>
                  <a:pt x="486" y="536"/>
                </a:lnTo>
                <a:cubicBezTo>
                  <a:pt x="513" y="536"/>
                  <a:pt x="536" y="514"/>
                  <a:pt x="536" y="486"/>
                </a:cubicBezTo>
                <a:lnTo>
                  <a:pt x="536" y="486"/>
                </a:lnTo>
                <a:lnTo>
                  <a:pt x="536" y="237"/>
                </a:lnTo>
                <a:lnTo>
                  <a:pt x="536" y="237"/>
                </a:lnTo>
                <a:cubicBezTo>
                  <a:pt x="536" y="214"/>
                  <a:pt x="530" y="202"/>
                  <a:pt x="519" y="194"/>
                </a:cubicBezTo>
                <a:close/>
                <a:moveTo>
                  <a:pt x="185" y="170"/>
                </a:moveTo>
                <a:lnTo>
                  <a:pt x="185" y="170"/>
                </a:lnTo>
                <a:lnTo>
                  <a:pt x="185" y="170"/>
                </a:lnTo>
                <a:lnTo>
                  <a:pt x="318" y="170"/>
                </a:lnTo>
                <a:lnTo>
                  <a:pt x="318" y="154"/>
                </a:lnTo>
                <a:lnTo>
                  <a:pt x="185" y="154"/>
                </a:lnTo>
                <a:lnTo>
                  <a:pt x="185" y="17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6427389" y="1365232"/>
            <a:ext cx="193675" cy="127000"/>
          </a:xfrm>
          <a:custGeom>
            <a:avLst/>
            <a:gdLst>
              <a:gd name="T0" fmla="*/ 502 w 536"/>
              <a:gd name="T1" fmla="*/ 285 h 353"/>
              <a:gd name="T2" fmla="*/ 502 w 536"/>
              <a:gd name="T3" fmla="*/ 285 h 353"/>
              <a:gd name="T4" fmla="*/ 500 w 536"/>
              <a:gd name="T5" fmla="*/ 294 h 353"/>
              <a:gd name="T6" fmla="*/ 502 w 536"/>
              <a:gd name="T7" fmla="*/ 63 h 353"/>
              <a:gd name="T8" fmla="*/ 502 w 536"/>
              <a:gd name="T9" fmla="*/ 67 h 353"/>
              <a:gd name="T10" fmla="*/ 502 w 536"/>
              <a:gd name="T11" fmla="*/ 285 h 353"/>
              <a:gd name="T12" fmla="*/ 468 w 536"/>
              <a:gd name="T13" fmla="*/ 318 h 353"/>
              <a:gd name="T14" fmla="*/ 67 w 536"/>
              <a:gd name="T15" fmla="*/ 318 h 353"/>
              <a:gd name="T16" fmla="*/ 59 w 536"/>
              <a:gd name="T17" fmla="*/ 317 h 353"/>
              <a:gd name="T18" fmla="*/ 191 w 536"/>
              <a:gd name="T19" fmla="*/ 200 h 353"/>
              <a:gd name="T20" fmla="*/ 234 w 536"/>
              <a:gd name="T21" fmla="*/ 239 h 353"/>
              <a:gd name="T22" fmla="*/ 302 w 536"/>
              <a:gd name="T23" fmla="*/ 239 h 353"/>
              <a:gd name="T24" fmla="*/ 475 w 536"/>
              <a:gd name="T25" fmla="*/ 317 h 353"/>
              <a:gd name="T26" fmla="*/ 468 w 536"/>
              <a:gd name="T27" fmla="*/ 318 h 353"/>
              <a:gd name="T28" fmla="*/ 35 w 536"/>
              <a:gd name="T29" fmla="*/ 294 h 353"/>
              <a:gd name="T30" fmla="*/ 35 w 536"/>
              <a:gd name="T31" fmla="*/ 294 h 353"/>
              <a:gd name="T32" fmla="*/ 33 w 536"/>
              <a:gd name="T33" fmla="*/ 285 h 353"/>
              <a:gd name="T34" fmla="*/ 33 w 536"/>
              <a:gd name="T35" fmla="*/ 67 h 353"/>
              <a:gd name="T36" fmla="*/ 35 w 536"/>
              <a:gd name="T37" fmla="*/ 57 h 353"/>
              <a:gd name="T38" fmla="*/ 35 w 536"/>
              <a:gd name="T39" fmla="*/ 294 h 353"/>
              <a:gd name="T40" fmla="*/ 67 w 536"/>
              <a:gd name="T41" fmla="*/ 33 h 353"/>
              <a:gd name="T42" fmla="*/ 468 w 536"/>
              <a:gd name="T43" fmla="*/ 33 h 353"/>
              <a:gd name="T44" fmla="*/ 482 w 536"/>
              <a:gd name="T45" fmla="*/ 36 h 353"/>
              <a:gd name="T46" fmla="*/ 281 w 536"/>
              <a:gd name="T47" fmla="*/ 214 h 353"/>
              <a:gd name="T48" fmla="*/ 269 w 536"/>
              <a:gd name="T49" fmla="*/ 218 h 353"/>
              <a:gd name="T50" fmla="*/ 256 w 536"/>
              <a:gd name="T51" fmla="*/ 214 h 353"/>
              <a:gd name="T52" fmla="*/ 59 w 536"/>
              <a:gd name="T53" fmla="*/ 34 h 353"/>
              <a:gd name="T54" fmla="*/ 485 w 536"/>
              <a:gd name="T55" fmla="*/ 0 h 353"/>
              <a:gd name="T56" fmla="*/ 485 w 536"/>
              <a:gd name="T57" fmla="*/ 0 h 353"/>
              <a:gd name="T58" fmla="*/ 50 w 536"/>
              <a:gd name="T59" fmla="*/ 0 h 353"/>
              <a:gd name="T60" fmla="*/ 0 w 536"/>
              <a:gd name="T61" fmla="*/ 50 h 353"/>
              <a:gd name="T62" fmla="*/ 0 w 536"/>
              <a:gd name="T63" fmla="*/ 301 h 353"/>
              <a:gd name="T64" fmla="*/ 50 w 536"/>
              <a:gd name="T65" fmla="*/ 352 h 353"/>
              <a:gd name="T66" fmla="*/ 485 w 536"/>
              <a:gd name="T67" fmla="*/ 352 h 353"/>
              <a:gd name="T68" fmla="*/ 535 w 536"/>
              <a:gd name="T69" fmla="*/ 301 h 353"/>
              <a:gd name="T70" fmla="*/ 535 w 536"/>
              <a:gd name="T71" fmla="*/ 5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6" h="353">
                <a:moveTo>
                  <a:pt x="502" y="285"/>
                </a:moveTo>
                <a:lnTo>
                  <a:pt x="502" y="285"/>
                </a:lnTo>
                <a:lnTo>
                  <a:pt x="502" y="285"/>
                </a:lnTo>
                <a:lnTo>
                  <a:pt x="502" y="285"/>
                </a:lnTo>
                <a:cubicBezTo>
                  <a:pt x="502" y="287"/>
                  <a:pt x="501" y="291"/>
                  <a:pt x="500" y="294"/>
                </a:cubicBezTo>
                <a:lnTo>
                  <a:pt x="500" y="294"/>
                </a:lnTo>
                <a:lnTo>
                  <a:pt x="371" y="179"/>
                </a:lnTo>
                <a:lnTo>
                  <a:pt x="502" y="63"/>
                </a:lnTo>
                <a:lnTo>
                  <a:pt x="502" y="63"/>
                </a:lnTo>
                <a:cubicBezTo>
                  <a:pt x="502" y="64"/>
                  <a:pt x="502" y="66"/>
                  <a:pt x="502" y="67"/>
                </a:cubicBezTo>
                <a:lnTo>
                  <a:pt x="502" y="67"/>
                </a:lnTo>
                <a:lnTo>
                  <a:pt x="502" y="285"/>
                </a:lnTo>
                <a:close/>
                <a:moveTo>
                  <a:pt x="468" y="318"/>
                </a:moveTo>
                <a:lnTo>
                  <a:pt x="468" y="318"/>
                </a:lnTo>
                <a:lnTo>
                  <a:pt x="468" y="318"/>
                </a:lnTo>
                <a:lnTo>
                  <a:pt x="67" y="318"/>
                </a:lnTo>
                <a:lnTo>
                  <a:pt x="67" y="318"/>
                </a:lnTo>
                <a:cubicBezTo>
                  <a:pt x="64" y="318"/>
                  <a:pt x="62" y="318"/>
                  <a:pt x="59" y="317"/>
                </a:cubicBezTo>
                <a:lnTo>
                  <a:pt x="59" y="317"/>
                </a:lnTo>
                <a:lnTo>
                  <a:pt x="191" y="200"/>
                </a:lnTo>
                <a:lnTo>
                  <a:pt x="234" y="239"/>
                </a:lnTo>
                <a:lnTo>
                  <a:pt x="234" y="239"/>
                </a:lnTo>
                <a:cubicBezTo>
                  <a:pt x="255" y="256"/>
                  <a:pt x="283" y="255"/>
                  <a:pt x="302" y="239"/>
                </a:cubicBezTo>
                <a:lnTo>
                  <a:pt x="302" y="239"/>
                </a:lnTo>
                <a:lnTo>
                  <a:pt x="345" y="201"/>
                </a:lnTo>
                <a:lnTo>
                  <a:pt x="475" y="317"/>
                </a:lnTo>
                <a:lnTo>
                  <a:pt x="475" y="317"/>
                </a:lnTo>
                <a:cubicBezTo>
                  <a:pt x="473" y="318"/>
                  <a:pt x="470" y="318"/>
                  <a:pt x="468" y="318"/>
                </a:cubicBezTo>
                <a:close/>
                <a:moveTo>
                  <a:pt x="35" y="294"/>
                </a:moveTo>
                <a:lnTo>
                  <a:pt x="35" y="294"/>
                </a:lnTo>
                <a:lnTo>
                  <a:pt x="35" y="294"/>
                </a:lnTo>
                <a:lnTo>
                  <a:pt x="35" y="294"/>
                </a:lnTo>
                <a:cubicBezTo>
                  <a:pt x="34" y="291"/>
                  <a:pt x="33" y="287"/>
                  <a:pt x="33" y="285"/>
                </a:cubicBezTo>
                <a:lnTo>
                  <a:pt x="33" y="285"/>
                </a:lnTo>
                <a:lnTo>
                  <a:pt x="33" y="67"/>
                </a:lnTo>
                <a:lnTo>
                  <a:pt x="33" y="67"/>
                </a:lnTo>
                <a:cubicBezTo>
                  <a:pt x="33" y="64"/>
                  <a:pt x="33" y="60"/>
                  <a:pt x="35" y="57"/>
                </a:cubicBezTo>
                <a:lnTo>
                  <a:pt x="35" y="57"/>
                </a:lnTo>
                <a:lnTo>
                  <a:pt x="166" y="177"/>
                </a:lnTo>
                <a:lnTo>
                  <a:pt x="35" y="294"/>
                </a:lnTo>
                <a:close/>
                <a:moveTo>
                  <a:pt x="67" y="33"/>
                </a:moveTo>
                <a:lnTo>
                  <a:pt x="67" y="33"/>
                </a:lnTo>
                <a:lnTo>
                  <a:pt x="67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73" y="33"/>
                  <a:pt x="478" y="34"/>
                  <a:pt x="482" y="36"/>
                </a:cubicBezTo>
                <a:lnTo>
                  <a:pt x="482" y="36"/>
                </a:lnTo>
                <a:lnTo>
                  <a:pt x="281" y="214"/>
                </a:lnTo>
                <a:lnTo>
                  <a:pt x="281" y="214"/>
                </a:lnTo>
                <a:cubicBezTo>
                  <a:pt x="278" y="217"/>
                  <a:pt x="273" y="218"/>
                  <a:pt x="269" y="218"/>
                </a:cubicBezTo>
                <a:cubicBezTo>
                  <a:pt x="264" y="218"/>
                  <a:pt x="259" y="217"/>
                  <a:pt x="256" y="214"/>
                </a:cubicBezTo>
                <a:lnTo>
                  <a:pt x="256" y="214"/>
                </a:lnTo>
                <a:lnTo>
                  <a:pt x="59" y="34"/>
                </a:lnTo>
                <a:lnTo>
                  <a:pt x="59" y="34"/>
                </a:lnTo>
                <a:cubicBezTo>
                  <a:pt x="61" y="34"/>
                  <a:pt x="64" y="33"/>
                  <a:pt x="67" y="33"/>
                </a:cubicBez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2"/>
                  <a:pt x="0" y="50"/>
                </a:cubicBezTo>
                <a:lnTo>
                  <a:pt x="0" y="50"/>
                </a:lnTo>
                <a:lnTo>
                  <a:pt x="0" y="301"/>
                </a:lnTo>
                <a:lnTo>
                  <a:pt x="0" y="301"/>
                </a:lnTo>
                <a:cubicBezTo>
                  <a:pt x="0" y="329"/>
                  <a:pt x="22" y="352"/>
                  <a:pt x="50" y="352"/>
                </a:cubicBezTo>
                <a:lnTo>
                  <a:pt x="50" y="352"/>
                </a:lnTo>
                <a:lnTo>
                  <a:pt x="485" y="352"/>
                </a:lnTo>
                <a:lnTo>
                  <a:pt x="485" y="352"/>
                </a:lnTo>
                <a:cubicBezTo>
                  <a:pt x="513" y="352"/>
                  <a:pt x="535" y="329"/>
                  <a:pt x="535" y="301"/>
                </a:cubicBezTo>
                <a:lnTo>
                  <a:pt x="535" y="301"/>
                </a:lnTo>
                <a:lnTo>
                  <a:pt x="535" y="50"/>
                </a:lnTo>
                <a:lnTo>
                  <a:pt x="535" y="50"/>
                </a:lnTo>
                <a:cubicBezTo>
                  <a:pt x="535" y="22"/>
                  <a:pt x="513" y="0"/>
                  <a:pt x="48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8572102" y="761982"/>
            <a:ext cx="193675" cy="193675"/>
          </a:xfrm>
          <a:custGeom>
            <a:avLst/>
            <a:gdLst>
              <a:gd name="T0" fmla="*/ 217 w 537"/>
              <a:gd name="T1" fmla="*/ 402 h 538"/>
              <a:gd name="T2" fmla="*/ 217 w 537"/>
              <a:gd name="T3" fmla="*/ 402 h 538"/>
              <a:gd name="T4" fmla="*/ 217 w 537"/>
              <a:gd name="T5" fmla="*/ 402 h 538"/>
              <a:gd name="T6" fmla="*/ 217 w 537"/>
              <a:gd name="T7" fmla="*/ 402 h 538"/>
              <a:gd name="T8" fmla="*/ 33 w 537"/>
              <a:gd name="T9" fmla="*/ 218 h 538"/>
              <a:gd name="T10" fmla="*/ 217 w 537"/>
              <a:gd name="T11" fmla="*/ 33 h 538"/>
              <a:gd name="T12" fmla="*/ 401 w 537"/>
              <a:gd name="T13" fmla="*/ 218 h 538"/>
              <a:gd name="T14" fmla="*/ 217 w 537"/>
              <a:gd name="T15" fmla="*/ 402 h 538"/>
              <a:gd name="T16" fmla="*/ 530 w 537"/>
              <a:gd name="T17" fmla="*/ 505 h 538"/>
              <a:gd name="T18" fmla="*/ 530 w 537"/>
              <a:gd name="T19" fmla="*/ 505 h 538"/>
              <a:gd name="T20" fmla="*/ 530 w 537"/>
              <a:gd name="T21" fmla="*/ 505 h 538"/>
              <a:gd name="T22" fmla="*/ 383 w 537"/>
              <a:gd name="T23" fmla="*/ 358 h 538"/>
              <a:gd name="T24" fmla="*/ 383 w 537"/>
              <a:gd name="T25" fmla="*/ 358 h 538"/>
              <a:gd name="T26" fmla="*/ 435 w 537"/>
              <a:gd name="T27" fmla="*/ 218 h 538"/>
              <a:gd name="T28" fmla="*/ 217 w 537"/>
              <a:gd name="T29" fmla="*/ 0 h 538"/>
              <a:gd name="T30" fmla="*/ 0 w 537"/>
              <a:gd name="T31" fmla="*/ 218 h 538"/>
              <a:gd name="T32" fmla="*/ 217 w 537"/>
              <a:gd name="T33" fmla="*/ 435 h 538"/>
              <a:gd name="T34" fmla="*/ 358 w 537"/>
              <a:gd name="T35" fmla="*/ 384 h 538"/>
              <a:gd name="T36" fmla="*/ 358 w 537"/>
              <a:gd name="T37" fmla="*/ 384 h 538"/>
              <a:gd name="T38" fmla="*/ 504 w 537"/>
              <a:gd name="T39" fmla="*/ 530 h 538"/>
              <a:gd name="T40" fmla="*/ 504 w 537"/>
              <a:gd name="T41" fmla="*/ 530 h 538"/>
              <a:gd name="T42" fmla="*/ 530 w 537"/>
              <a:gd name="T43" fmla="*/ 530 h 538"/>
              <a:gd name="T44" fmla="*/ 530 w 537"/>
              <a:gd name="T45" fmla="*/ 505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37" h="538">
                <a:moveTo>
                  <a:pt x="217" y="402"/>
                </a:moveTo>
                <a:lnTo>
                  <a:pt x="217" y="402"/>
                </a:lnTo>
                <a:lnTo>
                  <a:pt x="217" y="402"/>
                </a:lnTo>
                <a:lnTo>
                  <a:pt x="217" y="402"/>
                </a:lnTo>
                <a:cubicBezTo>
                  <a:pt x="116" y="402"/>
                  <a:pt x="33" y="319"/>
                  <a:pt x="33" y="218"/>
                </a:cubicBezTo>
                <a:cubicBezTo>
                  <a:pt x="33" y="116"/>
                  <a:pt x="116" y="33"/>
                  <a:pt x="217" y="33"/>
                </a:cubicBezTo>
                <a:cubicBezTo>
                  <a:pt x="318" y="33"/>
                  <a:pt x="401" y="116"/>
                  <a:pt x="401" y="218"/>
                </a:cubicBezTo>
                <a:cubicBezTo>
                  <a:pt x="401" y="319"/>
                  <a:pt x="318" y="402"/>
                  <a:pt x="217" y="402"/>
                </a:cubicBezTo>
                <a:close/>
                <a:moveTo>
                  <a:pt x="530" y="505"/>
                </a:moveTo>
                <a:lnTo>
                  <a:pt x="530" y="505"/>
                </a:lnTo>
                <a:lnTo>
                  <a:pt x="530" y="505"/>
                </a:lnTo>
                <a:lnTo>
                  <a:pt x="383" y="358"/>
                </a:lnTo>
                <a:lnTo>
                  <a:pt x="383" y="358"/>
                </a:lnTo>
                <a:cubicBezTo>
                  <a:pt x="415" y="321"/>
                  <a:pt x="435" y="271"/>
                  <a:pt x="435" y="218"/>
                </a:cubicBezTo>
                <a:cubicBezTo>
                  <a:pt x="435" y="97"/>
                  <a:pt x="337" y="0"/>
                  <a:pt x="217" y="0"/>
                </a:cubicBezTo>
                <a:cubicBezTo>
                  <a:pt x="97" y="0"/>
                  <a:pt x="0" y="97"/>
                  <a:pt x="0" y="218"/>
                </a:cubicBezTo>
                <a:cubicBezTo>
                  <a:pt x="0" y="337"/>
                  <a:pt x="97" y="435"/>
                  <a:pt x="217" y="435"/>
                </a:cubicBezTo>
                <a:cubicBezTo>
                  <a:pt x="270" y="435"/>
                  <a:pt x="320" y="416"/>
                  <a:pt x="358" y="384"/>
                </a:cubicBezTo>
                <a:lnTo>
                  <a:pt x="358" y="384"/>
                </a:lnTo>
                <a:lnTo>
                  <a:pt x="504" y="530"/>
                </a:lnTo>
                <a:lnTo>
                  <a:pt x="504" y="530"/>
                </a:lnTo>
                <a:cubicBezTo>
                  <a:pt x="511" y="537"/>
                  <a:pt x="523" y="537"/>
                  <a:pt x="530" y="530"/>
                </a:cubicBezTo>
                <a:cubicBezTo>
                  <a:pt x="536" y="523"/>
                  <a:pt x="536" y="512"/>
                  <a:pt x="530" y="50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8035527" y="761982"/>
            <a:ext cx="193675" cy="193675"/>
          </a:xfrm>
          <a:custGeom>
            <a:avLst/>
            <a:gdLst>
              <a:gd name="T0" fmla="*/ 134 w 536"/>
              <a:gd name="T1" fmla="*/ 33 h 536"/>
              <a:gd name="T2" fmla="*/ 134 w 536"/>
              <a:gd name="T3" fmla="*/ 33 h 536"/>
              <a:gd name="T4" fmla="*/ 134 w 536"/>
              <a:gd name="T5" fmla="*/ 33 h 536"/>
              <a:gd name="T6" fmla="*/ 401 w 536"/>
              <a:gd name="T7" fmla="*/ 33 h 536"/>
              <a:gd name="T8" fmla="*/ 401 w 536"/>
              <a:gd name="T9" fmla="*/ 33 h 536"/>
              <a:gd name="T10" fmla="*/ 418 w 536"/>
              <a:gd name="T11" fmla="*/ 16 h 536"/>
              <a:gd name="T12" fmla="*/ 401 w 536"/>
              <a:gd name="T13" fmla="*/ 0 h 536"/>
              <a:gd name="T14" fmla="*/ 401 w 536"/>
              <a:gd name="T15" fmla="*/ 0 h 536"/>
              <a:gd name="T16" fmla="*/ 134 w 536"/>
              <a:gd name="T17" fmla="*/ 0 h 536"/>
              <a:gd name="T18" fmla="*/ 134 w 536"/>
              <a:gd name="T19" fmla="*/ 0 h 536"/>
              <a:gd name="T20" fmla="*/ 117 w 536"/>
              <a:gd name="T21" fmla="*/ 16 h 536"/>
              <a:gd name="T22" fmla="*/ 134 w 536"/>
              <a:gd name="T23" fmla="*/ 33 h 536"/>
              <a:gd name="T24" fmla="*/ 502 w 536"/>
              <a:gd name="T25" fmla="*/ 468 h 536"/>
              <a:gd name="T26" fmla="*/ 502 w 536"/>
              <a:gd name="T27" fmla="*/ 468 h 536"/>
              <a:gd name="T28" fmla="*/ 502 w 536"/>
              <a:gd name="T29" fmla="*/ 468 h 536"/>
              <a:gd name="T30" fmla="*/ 502 w 536"/>
              <a:gd name="T31" fmla="*/ 468 h 536"/>
              <a:gd name="T32" fmla="*/ 469 w 536"/>
              <a:gd name="T33" fmla="*/ 502 h 536"/>
              <a:gd name="T34" fmla="*/ 469 w 536"/>
              <a:gd name="T35" fmla="*/ 502 h 536"/>
              <a:gd name="T36" fmla="*/ 67 w 536"/>
              <a:gd name="T37" fmla="*/ 502 h 536"/>
              <a:gd name="T38" fmla="*/ 67 w 536"/>
              <a:gd name="T39" fmla="*/ 502 h 536"/>
              <a:gd name="T40" fmla="*/ 33 w 536"/>
              <a:gd name="T41" fmla="*/ 468 h 536"/>
              <a:gd name="T42" fmla="*/ 33 w 536"/>
              <a:gd name="T43" fmla="*/ 468 h 536"/>
              <a:gd name="T44" fmla="*/ 33 w 536"/>
              <a:gd name="T45" fmla="*/ 201 h 536"/>
              <a:gd name="T46" fmla="*/ 33 w 536"/>
              <a:gd name="T47" fmla="*/ 201 h 536"/>
              <a:gd name="T48" fmla="*/ 67 w 536"/>
              <a:gd name="T49" fmla="*/ 167 h 536"/>
              <a:gd name="T50" fmla="*/ 67 w 536"/>
              <a:gd name="T51" fmla="*/ 167 h 536"/>
              <a:gd name="T52" fmla="*/ 469 w 536"/>
              <a:gd name="T53" fmla="*/ 167 h 536"/>
              <a:gd name="T54" fmla="*/ 469 w 536"/>
              <a:gd name="T55" fmla="*/ 167 h 536"/>
              <a:gd name="T56" fmla="*/ 502 w 536"/>
              <a:gd name="T57" fmla="*/ 201 h 536"/>
              <a:gd name="T58" fmla="*/ 502 w 536"/>
              <a:gd name="T59" fmla="*/ 201 h 536"/>
              <a:gd name="T60" fmla="*/ 502 w 536"/>
              <a:gd name="T61" fmla="*/ 468 h 536"/>
              <a:gd name="T62" fmla="*/ 485 w 536"/>
              <a:gd name="T63" fmla="*/ 134 h 536"/>
              <a:gd name="T64" fmla="*/ 485 w 536"/>
              <a:gd name="T65" fmla="*/ 134 h 536"/>
              <a:gd name="T66" fmla="*/ 485 w 536"/>
              <a:gd name="T67" fmla="*/ 134 h 536"/>
              <a:gd name="T68" fmla="*/ 50 w 536"/>
              <a:gd name="T69" fmla="*/ 134 h 536"/>
              <a:gd name="T70" fmla="*/ 50 w 536"/>
              <a:gd name="T71" fmla="*/ 134 h 536"/>
              <a:gd name="T72" fmla="*/ 0 w 536"/>
              <a:gd name="T73" fmla="*/ 184 h 536"/>
              <a:gd name="T74" fmla="*/ 0 w 536"/>
              <a:gd name="T75" fmla="*/ 184 h 536"/>
              <a:gd name="T76" fmla="*/ 0 w 536"/>
              <a:gd name="T77" fmla="*/ 485 h 536"/>
              <a:gd name="T78" fmla="*/ 0 w 536"/>
              <a:gd name="T79" fmla="*/ 485 h 536"/>
              <a:gd name="T80" fmla="*/ 50 w 536"/>
              <a:gd name="T81" fmla="*/ 535 h 536"/>
              <a:gd name="T82" fmla="*/ 50 w 536"/>
              <a:gd name="T83" fmla="*/ 535 h 536"/>
              <a:gd name="T84" fmla="*/ 485 w 536"/>
              <a:gd name="T85" fmla="*/ 535 h 536"/>
              <a:gd name="T86" fmla="*/ 485 w 536"/>
              <a:gd name="T87" fmla="*/ 535 h 536"/>
              <a:gd name="T88" fmla="*/ 535 w 536"/>
              <a:gd name="T89" fmla="*/ 485 h 536"/>
              <a:gd name="T90" fmla="*/ 535 w 536"/>
              <a:gd name="T91" fmla="*/ 485 h 536"/>
              <a:gd name="T92" fmla="*/ 535 w 536"/>
              <a:gd name="T93" fmla="*/ 184 h 536"/>
              <a:gd name="T94" fmla="*/ 535 w 536"/>
              <a:gd name="T95" fmla="*/ 184 h 536"/>
              <a:gd name="T96" fmla="*/ 485 w 536"/>
              <a:gd name="T97" fmla="*/ 134 h 536"/>
              <a:gd name="T98" fmla="*/ 84 w 536"/>
              <a:gd name="T99" fmla="*/ 100 h 536"/>
              <a:gd name="T100" fmla="*/ 84 w 536"/>
              <a:gd name="T101" fmla="*/ 100 h 536"/>
              <a:gd name="T102" fmla="*/ 84 w 536"/>
              <a:gd name="T103" fmla="*/ 100 h 536"/>
              <a:gd name="T104" fmla="*/ 452 w 536"/>
              <a:gd name="T105" fmla="*/ 100 h 536"/>
              <a:gd name="T106" fmla="*/ 452 w 536"/>
              <a:gd name="T107" fmla="*/ 100 h 536"/>
              <a:gd name="T108" fmla="*/ 469 w 536"/>
              <a:gd name="T109" fmla="*/ 83 h 536"/>
              <a:gd name="T110" fmla="*/ 452 w 536"/>
              <a:gd name="T111" fmla="*/ 67 h 536"/>
              <a:gd name="T112" fmla="*/ 452 w 536"/>
              <a:gd name="T113" fmla="*/ 67 h 536"/>
              <a:gd name="T114" fmla="*/ 84 w 536"/>
              <a:gd name="T115" fmla="*/ 67 h 536"/>
              <a:gd name="T116" fmla="*/ 84 w 536"/>
              <a:gd name="T117" fmla="*/ 67 h 536"/>
              <a:gd name="T118" fmla="*/ 67 w 536"/>
              <a:gd name="T119" fmla="*/ 83 h 536"/>
              <a:gd name="T120" fmla="*/ 84 w 536"/>
              <a:gd name="T121" fmla="*/ 10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6" h="536">
                <a:moveTo>
                  <a:pt x="134" y="33"/>
                </a:moveTo>
                <a:lnTo>
                  <a:pt x="134" y="33"/>
                </a:lnTo>
                <a:lnTo>
                  <a:pt x="134" y="33"/>
                </a:lnTo>
                <a:lnTo>
                  <a:pt x="401" y="33"/>
                </a:lnTo>
                <a:lnTo>
                  <a:pt x="401" y="33"/>
                </a:lnTo>
                <a:cubicBezTo>
                  <a:pt x="411" y="33"/>
                  <a:pt x="418" y="26"/>
                  <a:pt x="418" y="16"/>
                </a:cubicBezTo>
                <a:cubicBezTo>
                  <a:pt x="418" y="7"/>
                  <a:pt x="411" y="0"/>
                  <a:pt x="401" y="0"/>
                </a:cubicBezTo>
                <a:lnTo>
                  <a:pt x="401" y="0"/>
                </a:lnTo>
                <a:lnTo>
                  <a:pt x="134" y="0"/>
                </a:lnTo>
                <a:lnTo>
                  <a:pt x="134" y="0"/>
                </a:lnTo>
                <a:cubicBezTo>
                  <a:pt x="124" y="0"/>
                  <a:pt x="117" y="7"/>
                  <a:pt x="117" y="16"/>
                </a:cubicBezTo>
                <a:cubicBezTo>
                  <a:pt x="117" y="26"/>
                  <a:pt x="124" y="33"/>
                  <a:pt x="134" y="33"/>
                </a:cubicBezTo>
                <a:close/>
                <a:moveTo>
                  <a:pt x="502" y="468"/>
                </a:moveTo>
                <a:lnTo>
                  <a:pt x="502" y="468"/>
                </a:lnTo>
                <a:lnTo>
                  <a:pt x="502" y="468"/>
                </a:lnTo>
                <a:lnTo>
                  <a:pt x="502" y="468"/>
                </a:lnTo>
                <a:cubicBezTo>
                  <a:pt x="502" y="487"/>
                  <a:pt x="487" y="502"/>
                  <a:pt x="469" y="502"/>
                </a:cubicBezTo>
                <a:lnTo>
                  <a:pt x="469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3" y="487"/>
                  <a:pt x="33" y="468"/>
                </a:cubicBezTo>
                <a:lnTo>
                  <a:pt x="33" y="468"/>
                </a:lnTo>
                <a:lnTo>
                  <a:pt x="33" y="201"/>
                </a:lnTo>
                <a:lnTo>
                  <a:pt x="33" y="201"/>
                </a:lnTo>
                <a:cubicBezTo>
                  <a:pt x="33" y="183"/>
                  <a:pt x="48" y="167"/>
                  <a:pt x="67" y="167"/>
                </a:cubicBezTo>
                <a:lnTo>
                  <a:pt x="67" y="167"/>
                </a:lnTo>
                <a:lnTo>
                  <a:pt x="469" y="167"/>
                </a:lnTo>
                <a:lnTo>
                  <a:pt x="469" y="167"/>
                </a:lnTo>
                <a:cubicBezTo>
                  <a:pt x="487" y="167"/>
                  <a:pt x="502" y="183"/>
                  <a:pt x="502" y="201"/>
                </a:cubicBezTo>
                <a:lnTo>
                  <a:pt x="502" y="201"/>
                </a:lnTo>
                <a:lnTo>
                  <a:pt x="502" y="468"/>
                </a:lnTo>
                <a:close/>
                <a:moveTo>
                  <a:pt x="485" y="134"/>
                </a:moveTo>
                <a:lnTo>
                  <a:pt x="485" y="134"/>
                </a:lnTo>
                <a:lnTo>
                  <a:pt x="485" y="134"/>
                </a:lnTo>
                <a:lnTo>
                  <a:pt x="50" y="134"/>
                </a:lnTo>
                <a:lnTo>
                  <a:pt x="50" y="134"/>
                </a:lnTo>
                <a:cubicBezTo>
                  <a:pt x="23" y="134"/>
                  <a:pt x="0" y="157"/>
                  <a:pt x="0" y="184"/>
                </a:cubicBezTo>
                <a:lnTo>
                  <a:pt x="0" y="184"/>
                </a:lnTo>
                <a:lnTo>
                  <a:pt x="0" y="485"/>
                </a:lnTo>
                <a:lnTo>
                  <a:pt x="0" y="485"/>
                </a:lnTo>
                <a:cubicBezTo>
                  <a:pt x="0" y="514"/>
                  <a:pt x="23" y="535"/>
                  <a:pt x="50" y="535"/>
                </a:cubicBezTo>
                <a:lnTo>
                  <a:pt x="50" y="535"/>
                </a:lnTo>
                <a:lnTo>
                  <a:pt x="485" y="535"/>
                </a:lnTo>
                <a:lnTo>
                  <a:pt x="485" y="535"/>
                </a:lnTo>
                <a:cubicBezTo>
                  <a:pt x="513" y="535"/>
                  <a:pt x="535" y="514"/>
                  <a:pt x="535" y="485"/>
                </a:cubicBezTo>
                <a:lnTo>
                  <a:pt x="535" y="485"/>
                </a:lnTo>
                <a:lnTo>
                  <a:pt x="535" y="184"/>
                </a:lnTo>
                <a:lnTo>
                  <a:pt x="535" y="184"/>
                </a:lnTo>
                <a:cubicBezTo>
                  <a:pt x="535" y="157"/>
                  <a:pt x="513" y="134"/>
                  <a:pt x="485" y="134"/>
                </a:cubicBezTo>
                <a:close/>
                <a:moveTo>
                  <a:pt x="84" y="100"/>
                </a:moveTo>
                <a:lnTo>
                  <a:pt x="84" y="100"/>
                </a:lnTo>
                <a:lnTo>
                  <a:pt x="84" y="100"/>
                </a:lnTo>
                <a:lnTo>
                  <a:pt x="452" y="100"/>
                </a:lnTo>
                <a:lnTo>
                  <a:pt x="452" y="100"/>
                </a:lnTo>
                <a:cubicBezTo>
                  <a:pt x="461" y="100"/>
                  <a:pt x="469" y="93"/>
                  <a:pt x="469" y="83"/>
                </a:cubicBezTo>
                <a:cubicBezTo>
                  <a:pt x="469" y="74"/>
                  <a:pt x="461" y="67"/>
                  <a:pt x="452" y="67"/>
                </a:cubicBezTo>
                <a:lnTo>
                  <a:pt x="452" y="67"/>
                </a:lnTo>
                <a:lnTo>
                  <a:pt x="84" y="67"/>
                </a:lnTo>
                <a:lnTo>
                  <a:pt x="84" y="67"/>
                </a:lnTo>
                <a:cubicBezTo>
                  <a:pt x="74" y="67"/>
                  <a:pt x="67" y="74"/>
                  <a:pt x="67" y="83"/>
                </a:cubicBezTo>
                <a:cubicBezTo>
                  <a:pt x="67" y="93"/>
                  <a:pt x="74" y="100"/>
                  <a:pt x="84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7529114" y="761982"/>
            <a:ext cx="133350" cy="193675"/>
          </a:xfrm>
          <a:custGeom>
            <a:avLst/>
            <a:gdLst>
              <a:gd name="T0" fmla="*/ 219 w 370"/>
              <a:gd name="T1" fmla="*/ 67 h 536"/>
              <a:gd name="T2" fmla="*/ 219 w 370"/>
              <a:gd name="T3" fmla="*/ 67 h 536"/>
              <a:gd name="T4" fmla="*/ 219 w 370"/>
              <a:gd name="T5" fmla="*/ 67 h 536"/>
              <a:gd name="T6" fmla="*/ 151 w 370"/>
              <a:gd name="T7" fmla="*/ 67 h 536"/>
              <a:gd name="T8" fmla="*/ 151 w 370"/>
              <a:gd name="T9" fmla="*/ 67 h 536"/>
              <a:gd name="T10" fmla="*/ 135 w 370"/>
              <a:gd name="T11" fmla="*/ 83 h 536"/>
              <a:gd name="T12" fmla="*/ 151 w 370"/>
              <a:gd name="T13" fmla="*/ 100 h 536"/>
              <a:gd name="T14" fmla="*/ 151 w 370"/>
              <a:gd name="T15" fmla="*/ 100 h 536"/>
              <a:gd name="T16" fmla="*/ 219 w 370"/>
              <a:gd name="T17" fmla="*/ 100 h 536"/>
              <a:gd name="T18" fmla="*/ 219 w 370"/>
              <a:gd name="T19" fmla="*/ 100 h 536"/>
              <a:gd name="T20" fmla="*/ 235 w 370"/>
              <a:gd name="T21" fmla="*/ 83 h 536"/>
              <a:gd name="T22" fmla="*/ 219 w 370"/>
              <a:gd name="T23" fmla="*/ 67 h 536"/>
              <a:gd name="T24" fmla="*/ 336 w 370"/>
              <a:gd name="T25" fmla="*/ 468 h 536"/>
              <a:gd name="T26" fmla="*/ 336 w 370"/>
              <a:gd name="T27" fmla="*/ 468 h 536"/>
              <a:gd name="T28" fmla="*/ 336 w 370"/>
              <a:gd name="T29" fmla="*/ 468 h 536"/>
              <a:gd name="T30" fmla="*/ 336 w 370"/>
              <a:gd name="T31" fmla="*/ 468 h 536"/>
              <a:gd name="T32" fmla="*/ 302 w 370"/>
              <a:gd name="T33" fmla="*/ 502 h 536"/>
              <a:gd name="T34" fmla="*/ 302 w 370"/>
              <a:gd name="T35" fmla="*/ 502 h 536"/>
              <a:gd name="T36" fmla="*/ 68 w 370"/>
              <a:gd name="T37" fmla="*/ 502 h 536"/>
              <a:gd name="T38" fmla="*/ 68 w 370"/>
              <a:gd name="T39" fmla="*/ 502 h 536"/>
              <a:gd name="T40" fmla="*/ 34 w 370"/>
              <a:gd name="T41" fmla="*/ 468 h 536"/>
              <a:gd name="T42" fmla="*/ 34 w 370"/>
              <a:gd name="T43" fmla="*/ 468 h 536"/>
              <a:gd name="T44" fmla="*/ 34 w 370"/>
              <a:gd name="T45" fmla="*/ 67 h 536"/>
              <a:gd name="T46" fmla="*/ 34 w 370"/>
              <a:gd name="T47" fmla="*/ 67 h 536"/>
              <a:gd name="T48" fmla="*/ 68 w 370"/>
              <a:gd name="T49" fmla="*/ 33 h 536"/>
              <a:gd name="T50" fmla="*/ 68 w 370"/>
              <a:gd name="T51" fmla="*/ 33 h 536"/>
              <a:gd name="T52" fmla="*/ 302 w 370"/>
              <a:gd name="T53" fmla="*/ 33 h 536"/>
              <a:gd name="T54" fmla="*/ 302 w 370"/>
              <a:gd name="T55" fmla="*/ 33 h 536"/>
              <a:gd name="T56" fmla="*/ 336 w 370"/>
              <a:gd name="T57" fmla="*/ 67 h 536"/>
              <a:gd name="T58" fmla="*/ 336 w 370"/>
              <a:gd name="T59" fmla="*/ 67 h 536"/>
              <a:gd name="T60" fmla="*/ 336 w 370"/>
              <a:gd name="T61" fmla="*/ 468 h 536"/>
              <a:gd name="T62" fmla="*/ 318 w 370"/>
              <a:gd name="T63" fmla="*/ 0 h 536"/>
              <a:gd name="T64" fmla="*/ 318 w 370"/>
              <a:gd name="T65" fmla="*/ 0 h 536"/>
              <a:gd name="T66" fmla="*/ 318 w 370"/>
              <a:gd name="T67" fmla="*/ 0 h 536"/>
              <a:gd name="T68" fmla="*/ 51 w 370"/>
              <a:gd name="T69" fmla="*/ 0 h 536"/>
              <a:gd name="T70" fmla="*/ 51 w 370"/>
              <a:gd name="T71" fmla="*/ 0 h 536"/>
              <a:gd name="T72" fmla="*/ 0 w 370"/>
              <a:gd name="T73" fmla="*/ 50 h 536"/>
              <a:gd name="T74" fmla="*/ 0 w 370"/>
              <a:gd name="T75" fmla="*/ 50 h 536"/>
              <a:gd name="T76" fmla="*/ 0 w 370"/>
              <a:gd name="T77" fmla="*/ 485 h 536"/>
              <a:gd name="T78" fmla="*/ 0 w 370"/>
              <a:gd name="T79" fmla="*/ 485 h 536"/>
              <a:gd name="T80" fmla="*/ 51 w 370"/>
              <a:gd name="T81" fmla="*/ 535 h 536"/>
              <a:gd name="T82" fmla="*/ 51 w 370"/>
              <a:gd name="T83" fmla="*/ 535 h 536"/>
              <a:gd name="T84" fmla="*/ 318 w 370"/>
              <a:gd name="T85" fmla="*/ 535 h 536"/>
              <a:gd name="T86" fmla="*/ 318 w 370"/>
              <a:gd name="T87" fmla="*/ 535 h 536"/>
              <a:gd name="T88" fmla="*/ 369 w 370"/>
              <a:gd name="T89" fmla="*/ 485 h 536"/>
              <a:gd name="T90" fmla="*/ 369 w 370"/>
              <a:gd name="T91" fmla="*/ 485 h 536"/>
              <a:gd name="T92" fmla="*/ 369 w 370"/>
              <a:gd name="T93" fmla="*/ 50 h 536"/>
              <a:gd name="T94" fmla="*/ 369 w 370"/>
              <a:gd name="T95" fmla="*/ 50 h 536"/>
              <a:gd name="T96" fmla="*/ 318 w 370"/>
              <a:gd name="T97" fmla="*/ 0 h 536"/>
              <a:gd name="T98" fmla="*/ 185 w 370"/>
              <a:gd name="T99" fmla="*/ 402 h 536"/>
              <a:gd name="T100" fmla="*/ 185 w 370"/>
              <a:gd name="T101" fmla="*/ 402 h 536"/>
              <a:gd name="T102" fmla="*/ 185 w 370"/>
              <a:gd name="T103" fmla="*/ 402 h 536"/>
              <a:gd name="T104" fmla="*/ 185 w 370"/>
              <a:gd name="T105" fmla="*/ 402 h 536"/>
              <a:gd name="T106" fmla="*/ 151 w 370"/>
              <a:gd name="T107" fmla="*/ 435 h 536"/>
              <a:gd name="T108" fmla="*/ 185 w 370"/>
              <a:gd name="T109" fmla="*/ 468 h 536"/>
              <a:gd name="T110" fmla="*/ 219 w 370"/>
              <a:gd name="T111" fmla="*/ 435 h 536"/>
              <a:gd name="T112" fmla="*/ 185 w 370"/>
              <a:gd name="T113" fmla="*/ 40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0" h="536">
                <a:moveTo>
                  <a:pt x="219" y="67"/>
                </a:moveTo>
                <a:lnTo>
                  <a:pt x="219" y="67"/>
                </a:lnTo>
                <a:lnTo>
                  <a:pt x="219" y="67"/>
                </a:lnTo>
                <a:lnTo>
                  <a:pt x="151" y="67"/>
                </a:lnTo>
                <a:lnTo>
                  <a:pt x="151" y="67"/>
                </a:lnTo>
                <a:cubicBezTo>
                  <a:pt x="142" y="67"/>
                  <a:pt x="135" y="74"/>
                  <a:pt x="135" y="83"/>
                </a:cubicBezTo>
                <a:cubicBezTo>
                  <a:pt x="135" y="93"/>
                  <a:pt x="142" y="100"/>
                  <a:pt x="151" y="100"/>
                </a:cubicBezTo>
                <a:lnTo>
                  <a:pt x="151" y="100"/>
                </a:lnTo>
                <a:lnTo>
                  <a:pt x="219" y="100"/>
                </a:lnTo>
                <a:lnTo>
                  <a:pt x="219" y="100"/>
                </a:lnTo>
                <a:cubicBezTo>
                  <a:pt x="228" y="100"/>
                  <a:pt x="235" y="93"/>
                  <a:pt x="235" y="83"/>
                </a:cubicBezTo>
                <a:cubicBezTo>
                  <a:pt x="235" y="74"/>
                  <a:pt x="228" y="67"/>
                  <a:pt x="219" y="67"/>
                </a:cubicBezTo>
                <a:close/>
                <a:moveTo>
                  <a:pt x="336" y="468"/>
                </a:moveTo>
                <a:lnTo>
                  <a:pt x="336" y="468"/>
                </a:lnTo>
                <a:lnTo>
                  <a:pt x="336" y="468"/>
                </a:lnTo>
                <a:lnTo>
                  <a:pt x="336" y="468"/>
                </a:lnTo>
                <a:cubicBezTo>
                  <a:pt x="336" y="487"/>
                  <a:pt x="321" y="502"/>
                  <a:pt x="302" y="502"/>
                </a:cubicBezTo>
                <a:lnTo>
                  <a:pt x="302" y="502"/>
                </a:lnTo>
                <a:lnTo>
                  <a:pt x="68" y="502"/>
                </a:lnTo>
                <a:lnTo>
                  <a:pt x="68" y="502"/>
                </a:lnTo>
                <a:cubicBezTo>
                  <a:pt x="49" y="502"/>
                  <a:pt x="34" y="487"/>
                  <a:pt x="34" y="468"/>
                </a:cubicBezTo>
                <a:lnTo>
                  <a:pt x="34" y="46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8" y="33"/>
                </a:cubicBezTo>
                <a:lnTo>
                  <a:pt x="68" y="33"/>
                </a:lnTo>
                <a:lnTo>
                  <a:pt x="302" y="33"/>
                </a:lnTo>
                <a:lnTo>
                  <a:pt x="302" y="33"/>
                </a:lnTo>
                <a:cubicBezTo>
                  <a:pt x="321" y="33"/>
                  <a:pt x="336" y="48"/>
                  <a:pt x="336" y="67"/>
                </a:cubicBezTo>
                <a:lnTo>
                  <a:pt x="336" y="67"/>
                </a:lnTo>
                <a:lnTo>
                  <a:pt x="336" y="468"/>
                </a:lnTo>
                <a:close/>
                <a:moveTo>
                  <a:pt x="318" y="0"/>
                </a:moveTo>
                <a:lnTo>
                  <a:pt x="318" y="0"/>
                </a:lnTo>
                <a:lnTo>
                  <a:pt x="318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485"/>
                </a:lnTo>
                <a:lnTo>
                  <a:pt x="0" y="485"/>
                </a:lnTo>
                <a:cubicBezTo>
                  <a:pt x="0" y="514"/>
                  <a:pt x="23" y="535"/>
                  <a:pt x="51" y="535"/>
                </a:cubicBezTo>
                <a:lnTo>
                  <a:pt x="51" y="535"/>
                </a:lnTo>
                <a:lnTo>
                  <a:pt x="318" y="535"/>
                </a:lnTo>
                <a:lnTo>
                  <a:pt x="318" y="535"/>
                </a:lnTo>
                <a:cubicBezTo>
                  <a:pt x="347" y="535"/>
                  <a:pt x="369" y="514"/>
                  <a:pt x="369" y="485"/>
                </a:cubicBezTo>
                <a:lnTo>
                  <a:pt x="369" y="485"/>
                </a:lnTo>
                <a:lnTo>
                  <a:pt x="369" y="50"/>
                </a:lnTo>
                <a:lnTo>
                  <a:pt x="369" y="50"/>
                </a:lnTo>
                <a:cubicBezTo>
                  <a:pt x="369" y="23"/>
                  <a:pt x="347" y="0"/>
                  <a:pt x="318" y="0"/>
                </a:cubicBezTo>
                <a:close/>
                <a:moveTo>
                  <a:pt x="185" y="402"/>
                </a:moveTo>
                <a:lnTo>
                  <a:pt x="185" y="402"/>
                </a:lnTo>
                <a:lnTo>
                  <a:pt x="185" y="402"/>
                </a:lnTo>
                <a:lnTo>
                  <a:pt x="185" y="402"/>
                </a:lnTo>
                <a:cubicBezTo>
                  <a:pt x="167" y="402"/>
                  <a:pt x="151" y="417"/>
                  <a:pt x="151" y="435"/>
                </a:cubicBezTo>
                <a:cubicBezTo>
                  <a:pt x="151" y="454"/>
                  <a:pt x="167" y="468"/>
                  <a:pt x="185" y="468"/>
                </a:cubicBezTo>
                <a:cubicBezTo>
                  <a:pt x="203" y="468"/>
                  <a:pt x="219" y="454"/>
                  <a:pt x="219" y="435"/>
                </a:cubicBezTo>
                <a:cubicBezTo>
                  <a:pt x="219" y="417"/>
                  <a:pt x="203" y="402"/>
                  <a:pt x="185" y="40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6962377" y="761982"/>
            <a:ext cx="193675" cy="193675"/>
          </a:xfrm>
          <a:custGeom>
            <a:avLst/>
            <a:gdLst>
              <a:gd name="T0" fmla="*/ 503 w 537"/>
              <a:gd name="T1" fmla="*/ 318 h 536"/>
              <a:gd name="T2" fmla="*/ 34 w 537"/>
              <a:gd name="T3" fmla="*/ 318 h 536"/>
              <a:gd name="T4" fmla="*/ 34 w 537"/>
              <a:gd name="T5" fmla="*/ 67 h 536"/>
              <a:gd name="T6" fmla="*/ 67 w 537"/>
              <a:gd name="T7" fmla="*/ 33 h 536"/>
              <a:gd name="T8" fmla="*/ 469 w 537"/>
              <a:gd name="T9" fmla="*/ 33 h 536"/>
              <a:gd name="T10" fmla="*/ 503 w 537"/>
              <a:gd name="T11" fmla="*/ 67 h 536"/>
              <a:gd name="T12" fmla="*/ 503 w 537"/>
              <a:gd name="T13" fmla="*/ 368 h 536"/>
              <a:gd name="T14" fmla="*/ 503 w 537"/>
              <a:gd name="T15" fmla="*/ 368 h 536"/>
              <a:gd name="T16" fmla="*/ 469 w 537"/>
              <a:gd name="T17" fmla="*/ 402 h 536"/>
              <a:gd name="T18" fmla="*/ 67 w 537"/>
              <a:gd name="T19" fmla="*/ 402 h 536"/>
              <a:gd name="T20" fmla="*/ 34 w 537"/>
              <a:gd name="T21" fmla="*/ 368 h 536"/>
              <a:gd name="T22" fmla="*/ 34 w 537"/>
              <a:gd name="T23" fmla="*/ 352 h 536"/>
              <a:gd name="T24" fmla="*/ 503 w 537"/>
              <a:gd name="T25" fmla="*/ 368 h 536"/>
              <a:gd name="T26" fmla="*/ 218 w 537"/>
              <a:gd name="T27" fmla="*/ 435 h 536"/>
              <a:gd name="T28" fmla="*/ 318 w 537"/>
              <a:gd name="T29" fmla="*/ 435 h 536"/>
              <a:gd name="T30" fmla="*/ 218 w 537"/>
              <a:gd name="T31" fmla="*/ 502 h 536"/>
              <a:gd name="T32" fmla="*/ 486 w 537"/>
              <a:gd name="T33" fmla="*/ 0 h 536"/>
              <a:gd name="T34" fmla="*/ 486 w 537"/>
              <a:gd name="T35" fmla="*/ 0 h 536"/>
              <a:gd name="T36" fmla="*/ 51 w 537"/>
              <a:gd name="T37" fmla="*/ 0 h 536"/>
              <a:gd name="T38" fmla="*/ 0 w 537"/>
              <a:gd name="T39" fmla="*/ 50 h 536"/>
              <a:gd name="T40" fmla="*/ 0 w 537"/>
              <a:gd name="T41" fmla="*/ 385 h 536"/>
              <a:gd name="T42" fmla="*/ 51 w 537"/>
              <a:gd name="T43" fmla="*/ 435 h 536"/>
              <a:gd name="T44" fmla="*/ 185 w 537"/>
              <a:gd name="T45" fmla="*/ 502 h 536"/>
              <a:gd name="T46" fmla="*/ 168 w 537"/>
              <a:gd name="T47" fmla="*/ 502 h 536"/>
              <a:gd name="T48" fmla="*/ 168 w 537"/>
              <a:gd name="T49" fmla="*/ 535 h 536"/>
              <a:gd name="T50" fmla="*/ 368 w 537"/>
              <a:gd name="T51" fmla="*/ 535 h 536"/>
              <a:gd name="T52" fmla="*/ 385 w 537"/>
              <a:gd name="T53" fmla="*/ 519 h 536"/>
              <a:gd name="T54" fmla="*/ 368 w 537"/>
              <a:gd name="T55" fmla="*/ 502 h 536"/>
              <a:gd name="T56" fmla="*/ 352 w 537"/>
              <a:gd name="T57" fmla="*/ 435 h 536"/>
              <a:gd name="T58" fmla="*/ 486 w 537"/>
              <a:gd name="T59" fmla="*/ 435 h 536"/>
              <a:gd name="T60" fmla="*/ 536 w 537"/>
              <a:gd name="T61" fmla="*/ 385 h 536"/>
              <a:gd name="T62" fmla="*/ 536 w 537"/>
              <a:gd name="T63" fmla="*/ 5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7" h="536">
                <a:moveTo>
                  <a:pt x="503" y="318"/>
                </a:moveTo>
                <a:lnTo>
                  <a:pt x="503" y="318"/>
                </a:lnTo>
                <a:lnTo>
                  <a:pt x="503" y="318"/>
                </a:lnTo>
                <a:lnTo>
                  <a:pt x="34" y="31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7" y="33"/>
                </a:cubicBezTo>
                <a:lnTo>
                  <a:pt x="67" y="33"/>
                </a:lnTo>
                <a:lnTo>
                  <a:pt x="469" y="33"/>
                </a:lnTo>
                <a:lnTo>
                  <a:pt x="469" y="33"/>
                </a:lnTo>
                <a:cubicBezTo>
                  <a:pt x="487" y="33"/>
                  <a:pt x="503" y="48"/>
                  <a:pt x="503" y="67"/>
                </a:cubicBezTo>
                <a:lnTo>
                  <a:pt x="503" y="67"/>
                </a:lnTo>
                <a:lnTo>
                  <a:pt x="503" y="318"/>
                </a:lnTo>
                <a:close/>
                <a:moveTo>
                  <a:pt x="503" y="368"/>
                </a:moveTo>
                <a:lnTo>
                  <a:pt x="503" y="368"/>
                </a:lnTo>
                <a:lnTo>
                  <a:pt x="503" y="368"/>
                </a:lnTo>
                <a:lnTo>
                  <a:pt x="503" y="368"/>
                </a:lnTo>
                <a:cubicBezTo>
                  <a:pt x="503" y="387"/>
                  <a:pt x="487" y="402"/>
                  <a:pt x="469" y="402"/>
                </a:cubicBezTo>
                <a:lnTo>
                  <a:pt x="469" y="402"/>
                </a:lnTo>
                <a:lnTo>
                  <a:pt x="67" y="402"/>
                </a:lnTo>
                <a:lnTo>
                  <a:pt x="67" y="402"/>
                </a:lnTo>
                <a:cubicBezTo>
                  <a:pt x="49" y="402"/>
                  <a:pt x="34" y="387"/>
                  <a:pt x="34" y="368"/>
                </a:cubicBezTo>
                <a:lnTo>
                  <a:pt x="34" y="368"/>
                </a:lnTo>
                <a:lnTo>
                  <a:pt x="34" y="352"/>
                </a:lnTo>
                <a:lnTo>
                  <a:pt x="503" y="352"/>
                </a:lnTo>
                <a:lnTo>
                  <a:pt x="503" y="368"/>
                </a:lnTo>
                <a:close/>
                <a:moveTo>
                  <a:pt x="218" y="435"/>
                </a:moveTo>
                <a:lnTo>
                  <a:pt x="218" y="435"/>
                </a:lnTo>
                <a:lnTo>
                  <a:pt x="218" y="435"/>
                </a:lnTo>
                <a:lnTo>
                  <a:pt x="318" y="435"/>
                </a:lnTo>
                <a:lnTo>
                  <a:pt x="318" y="502"/>
                </a:lnTo>
                <a:lnTo>
                  <a:pt x="218" y="502"/>
                </a:lnTo>
                <a:lnTo>
                  <a:pt x="218" y="435"/>
                </a:ln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385"/>
                </a:lnTo>
                <a:lnTo>
                  <a:pt x="0" y="385"/>
                </a:lnTo>
                <a:cubicBezTo>
                  <a:pt x="0" y="413"/>
                  <a:pt x="23" y="435"/>
                  <a:pt x="51" y="435"/>
                </a:cubicBezTo>
                <a:lnTo>
                  <a:pt x="51" y="435"/>
                </a:lnTo>
                <a:lnTo>
                  <a:pt x="185" y="435"/>
                </a:lnTo>
                <a:lnTo>
                  <a:pt x="185" y="502"/>
                </a:lnTo>
                <a:lnTo>
                  <a:pt x="168" y="502"/>
                </a:lnTo>
                <a:lnTo>
                  <a:pt x="168" y="502"/>
                </a:lnTo>
                <a:cubicBezTo>
                  <a:pt x="158" y="502"/>
                  <a:pt x="151" y="510"/>
                  <a:pt x="151" y="519"/>
                </a:cubicBezTo>
                <a:cubicBezTo>
                  <a:pt x="151" y="528"/>
                  <a:pt x="158" y="535"/>
                  <a:pt x="168" y="535"/>
                </a:cubicBezTo>
                <a:lnTo>
                  <a:pt x="168" y="535"/>
                </a:lnTo>
                <a:lnTo>
                  <a:pt x="368" y="535"/>
                </a:lnTo>
                <a:lnTo>
                  <a:pt x="368" y="535"/>
                </a:lnTo>
                <a:cubicBezTo>
                  <a:pt x="378" y="535"/>
                  <a:pt x="385" y="528"/>
                  <a:pt x="385" y="519"/>
                </a:cubicBezTo>
                <a:cubicBezTo>
                  <a:pt x="385" y="510"/>
                  <a:pt x="378" y="502"/>
                  <a:pt x="368" y="502"/>
                </a:cubicBezTo>
                <a:lnTo>
                  <a:pt x="368" y="502"/>
                </a:lnTo>
                <a:lnTo>
                  <a:pt x="352" y="502"/>
                </a:lnTo>
                <a:lnTo>
                  <a:pt x="352" y="435"/>
                </a:lnTo>
                <a:lnTo>
                  <a:pt x="486" y="435"/>
                </a:lnTo>
                <a:lnTo>
                  <a:pt x="486" y="435"/>
                </a:lnTo>
                <a:cubicBezTo>
                  <a:pt x="513" y="435"/>
                  <a:pt x="536" y="413"/>
                  <a:pt x="536" y="385"/>
                </a:cubicBezTo>
                <a:lnTo>
                  <a:pt x="536" y="385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3"/>
                  <a:pt x="513" y="0"/>
                  <a:pt x="48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6427389" y="761982"/>
            <a:ext cx="193675" cy="193675"/>
          </a:xfrm>
          <a:custGeom>
            <a:avLst/>
            <a:gdLst>
              <a:gd name="T0" fmla="*/ 267 w 536"/>
              <a:gd name="T1" fmla="*/ 502 h 536"/>
              <a:gd name="T2" fmla="*/ 267 w 536"/>
              <a:gd name="T3" fmla="*/ 502 h 536"/>
              <a:gd name="T4" fmla="*/ 267 w 536"/>
              <a:gd name="T5" fmla="*/ 502 h 536"/>
              <a:gd name="T6" fmla="*/ 267 w 536"/>
              <a:gd name="T7" fmla="*/ 502 h 536"/>
              <a:gd name="T8" fmla="*/ 33 w 536"/>
              <a:gd name="T9" fmla="*/ 268 h 536"/>
              <a:gd name="T10" fmla="*/ 267 w 536"/>
              <a:gd name="T11" fmla="*/ 33 h 536"/>
              <a:gd name="T12" fmla="*/ 502 w 536"/>
              <a:gd name="T13" fmla="*/ 268 h 536"/>
              <a:gd name="T14" fmla="*/ 267 w 536"/>
              <a:gd name="T15" fmla="*/ 502 h 536"/>
              <a:gd name="T16" fmla="*/ 267 w 536"/>
              <a:gd name="T17" fmla="*/ 0 h 536"/>
              <a:gd name="T18" fmla="*/ 267 w 536"/>
              <a:gd name="T19" fmla="*/ 0 h 536"/>
              <a:gd name="T20" fmla="*/ 267 w 536"/>
              <a:gd name="T21" fmla="*/ 0 h 536"/>
              <a:gd name="T22" fmla="*/ 267 w 536"/>
              <a:gd name="T23" fmla="*/ 0 h 536"/>
              <a:gd name="T24" fmla="*/ 0 w 536"/>
              <a:gd name="T25" fmla="*/ 268 h 536"/>
              <a:gd name="T26" fmla="*/ 267 w 536"/>
              <a:gd name="T27" fmla="*/ 535 h 536"/>
              <a:gd name="T28" fmla="*/ 535 w 536"/>
              <a:gd name="T29" fmla="*/ 268 h 536"/>
              <a:gd name="T30" fmla="*/ 267 w 536"/>
              <a:gd name="T31" fmla="*/ 0 h 536"/>
              <a:gd name="T32" fmla="*/ 368 w 536"/>
              <a:gd name="T33" fmla="*/ 251 h 536"/>
              <a:gd name="T34" fmla="*/ 368 w 536"/>
              <a:gd name="T35" fmla="*/ 251 h 536"/>
              <a:gd name="T36" fmla="*/ 368 w 536"/>
              <a:gd name="T37" fmla="*/ 251 h 536"/>
              <a:gd name="T38" fmla="*/ 284 w 536"/>
              <a:gd name="T39" fmla="*/ 251 h 536"/>
              <a:gd name="T40" fmla="*/ 284 w 536"/>
              <a:gd name="T41" fmla="*/ 134 h 536"/>
              <a:gd name="T42" fmla="*/ 284 w 536"/>
              <a:gd name="T43" fmla="*/ 134 h 536"/>
              <a:gd name="T44" fmla="*/ 267 w 536"/>
              <a:gd name="T45" fmla="*/ 117 h 536"/>
              <a:gd name="T46" fmla="*/ 251 w 536"/>
              <a:gd name="T47" fmla="*/ 134 h 536"/>
              <a:gd name="T48" fmla="*/ 251 w 536"/>
              <a:gd name="T49" fmla="*/ 134 h 536"/>
              <a:gd name="T50" fmla="*/ 251 w 536"/>
              <a:gd name="T51" fmla="*/ 268 h 536"/>
              <a:gd name="T52" fmla="*/ 251 w 536"/>
              <a:gd name="T53" fmla="*/ 268 h 536"/>
              <a:gd name="T54" fmla="*/ 267 w 536"/>
              <a:gd name="T55" fmla="*/ 285 h 536"/>
              <a:gd name="T56" fmla="*/ 267 w 536"/>
              <a:gd name="T57" fmla="*/ 285 h 536"/>
              <a:gd name="T58" fmla="*/ 368 w 536"/>
              <a:gd name="T59" fmla="*/ 285 h 536"/>
              <a:gd name="T60" fmla="*/ 368 w 536"/>
              <a:gd name="T61" fmla="*/ 285 h 536"/>
              <a:gd name="T62" fmla="*/ 385 w 536"/>
              <a:gd name="T63" fmla="*/ 268 h 536"/>
              <a:gd name="T64" fmla="*/ 368 w 536"/>
              <a:gd name="T65" fmla="*/ 251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36" h="536">
                <a:moveTo>
                  <a:pt x="267" y="502"/>
                </a:moveTo>
                <a:lnTo>
                  <a:pt x="267" y="502"/>
                </a:lnTo>
                <a:lnTo>
                  <a:pt x="267" y="502"/>
                </a:lnTo>
                <a:lnTo>
                  <a:pt x="267" y="502"/>
                </a:lnTo>
                <a:cubicBezTo>
                  <a:pt x="138" y="502"/>
                  <a:pt x="33" y="397"/>
                  <a:pt x="33" y="268"/>
                </a:cubicBezTo>
                <a:cubicBezTo>
                  <a:pt x="33" y="138"/>
                  <a:pt x="138" y="33"/>
                  <a:pt x="267" y="33"/>
                </a:cubicBezTo>
                <a:cubicBezTo>
                  <a:pt x="396" y="33"/>
                  <a:pt x="502" y="138"/>
                  <a:pt x="502" y="268"/>
                </a:cubicBezTo>
                <a:cubicBezTo>
                  <a:pt x="502" y="397"/>
                  <a:pt x="396" y="502"/>
                  <a:pt x="267" y="502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19" y="0"/>
                  <a:pt x="0" y="120"/>
                  <a:pt x="0" y="268"/>
                </a:cubicBezTo>
                <a:cubicBezTo>
                  <a:pt x="0" y="416"/>
                  <a:pt x="119" y="535"/>
                  <a:pt x="267" y="535"/>
                </a:cubicBezTo>
                <a:cubicBezTo>
                  <a:pt x="416" y="535"/>
                  <a:pt x="535" y="416"/>
                  <a:pt x="535" y="268"/>
                </a:cubicBezTo>
                <a:cubicBezTo>
                  <a:pt x="535" y="120"/>
                  <a:pt x="416" y="0"/>
                  <a:pt x="267" y="0"/>
                </a:cubicBezTo>
                <a:close/>
                <a:moveTo>
                  <a:pt x="368" y="251"/>
                </a:moveTo>
                <a:lnTo>
                  <a:pt x="368" y="251"/>
                </a:lnTo>
                <a:lnTo>
                  <a:pt x="368" y="251"/>
                </a:lnTo>
                <a:lnTo>
                  <a:pt x="284" y="251"/>
                </a:lnTo>
                <a:lnTo>
                  <a:pt x="284" y="134"/>
                </a:lnTo>
                <a:lnTo>
                  <a:pt x="284" y="134"/>
                </a:lnTo>
                <a:cubicBezTo>
                  <a:pt x="284" y="125"/>
                  <a:pt x="277" y="117"/>
                  <a:pt x="267" y="117"/>
                </a:cubicBezTo>
                <a:cubicBezTo>
                  <a:pt x="258" y="117"/>
                  <a:pt x="251" y="125"/>
                  <a:pt x="251" y="134"/>
                </a:cubicBezTo>
                <a:lnTo>
                  <a:pt x="251" y="134"/>
                </a:lnTo>
                <a:lnTo>
                  <a:pt x="251" y="268"/>
                </a:lnTo>
                <a:lnTo>
                  <a:pt x="251" y="268"/>
                </a:lnTo>
                <a:cubicBezTo>
                  <a:pt x="251" y="277"/>
                  <a:pt x="258" y="285"/>
                  <a:pt x="267" y="285"/>
                </a:cubicBezTo>
                <a:lnTo>
                  <a:pt x="267" y="285"/>
                </a:lnTo>
                <a:lnTo>
                  <a:pt x="368" y="285"/>
                </a:lnTo>
                <a:lnTo>
                  <a:pt x="368" y="285"/>
                </a:lnTo>
                <a:cubicBezTo>
                  <a:pt x="377" y="285"/>
                  <a:pt x="385" y="277"/>
                  <a:pt x="385" y="268"/>
                </a:cubicBezTo>
                <a:cubicBezTo>
                  <a:pt x="385" y="259"/>
                  <a:pt x="377" y="251"/>
                  <a:pt x="368" y="25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8572102" y="5051407"/>
            <a:ext cx="174625" cy="193675"/>
          </a:xfrm>
          <a:custGeom>
            <a:avLst/>
            <a:gdLst>
              <a:gd name="T0" fmla="*/ 376 w 486"/>
              <a:gd name="T1" fmla="*/ 184 h 537"/>
              <a:gd name="T2" fmla="*/ 376 w 486"/>
              <a:gd name="T3" fmla="*/ 184 h 537"/>
              <a:gd name="T4" fmla="*/ 376 w 486"/>
              <a:gd name="T5" fmla="*/ 184 h 537"/>
              <a:gd name="T6" fmla="*/ 376 w 486"/>
              <a:gd name="T7" fmla="*/ 184 h 537"/>
              <a:gd name="T8" fmla="*/ 343 w 486"/>
              <a:gd name="T9" fmla="*/ 176 h 537"/>
              <a:gd name="T10" fmla="*/ 343 w 486"/>
              <a:gd name="T11" fmla="*/ 176 h 537"/>
              <a:gd name="T12" fmla="*/ 396 w 486"/>
              <a:gd name="T13" fmla="*/ 112 h 537"/>
              <a:gd name="T14" fmla="*/ 396 w 486"/>
              <a:gd name="T15" fmla="*/ 112 h 537"/>
              <a:gd name="T16" fmla="*/ 400 w 486"/>
              <a:gd name="T17" fmla="*/ 94 h 537"/>
              <a:gd name="T18" fmla="*/ 384 w 486"/>
              <a:gd name="T19" fmla="*/ 84 h 537"/>
              <a:gd name="T20" fmla="*/ 384 w 486"/>
              <a:gd name="T21" fmla="*/ 84 h 537"/>
              <a:gd name="T22" fmla="*/ 306 w 486"/>
              <a:gd name="T23" fmla="*/ 84 h 537"/>
              <a:gd name="T24" fmla="*/ 306 w 486"/>
              <a:gd name="T25" fmla="*/ 84 h 537"/>
              <a:gd name="T26" fmla="*/ 376 w 486"/>
              <a:gd name="T27" fmla="*/ 33 h 537"/>
              <a:gd name="T28" fmla="*/ 451 w 486"/>
              <a:gd name="T29" fmla="*/ 109 h 537"/>
              <a:gd name="T30" fmla="*/ 376 w 486"/>
              <a:gd name="T31" fmla="*/ 184 h 537"/>
              <a:gd name="T32" fmla="*/ 201 w 486"/>
              <a:gd name="T33" fmla="*/ 295 h 537"/>
              <a:gd name="T34" fmla="*/ 201 w 486"/>
              <a:gd name="T35" fmla="*/ 295 h 537"/>
              <a:gd name="T36" fmla="*/ 201 w 486"/>
              <a:gd name="T37" fmla="*/ 295 h 537"/>
              <a:gd name="T38" fmla="*/ 57 w 486"/>
              <a:gd name="T39" fmla="*/ 117 h 537"/>
              <a:gd name="T40" fmla="*/ 345 w 486"/>
              <a:gd name="T41" fmla="*/ 117 h 537"/>
              <a:gd name="T42" fmla="*/ 201 w 486"/>
              <a:gd name="T43" fmla="*/ 295 h 537"/>
              <a:gd name="T44" fmla="*/ 377 w 486"/>
              <a:gd name="T45" fmla="*/ 0 h 537"/>
              <a:gd name="T46" fmla="*/ 377 w 486"/>
              <a:gd name="T47" fmla="*/ 0 h 537"/>
              <a:gd name="T48" fmla="*/ 377 w 486"/>
              <a:gd name="T49" fmla="*/ 0 h 537"/>
              <a:gd name="T50" fmla="*/ 377 w 486"/>
              <a:gd name="T51" fmla="*/ 0 h 537"/>
              <a:gd name="T52" fmla="*/ 271 w 486"/>
              <a:gd name="T53" fmla="*/ 84 h 537"/>
              <a:gd name="T54" fmla="*/ 271 w 486"/>
              <a:gd name="T55" fmla="*/ 84 h 537"/>
              <a:gd name="T56" fmla="*/ 18 w 486"/>
              <a:gd name="T57" fmla="*/ 84 h 537"/>
              <a:gd name="T58" fmla="*/ 18 w 486"/>
              <a:gd name="T59" fmla="*/ 84 h 537"/>
              <a:gd name="T60" fmla="*/ 2 w 486"/>
              <a:gd name="T61" fmla="*/ 94 h 537"/>
              <a:gd name="T62" fmla="*/ 6 w 486"/>
              <a:gd name="T63" fmla="*/ 112 h 537"/>
              <a:gd name="T64" fmla="*/ 6 w 486"/>
              <a:gd name="T65" fmla="*/ 112 h 537"/>
              <a:gd name="T66" fmla="*/ 184 w 486"/>
              <a:gd name="T67" fmla="*/ 324 h 537"/>
              <a:gd name="T68" fmla="*/ 184 w 486"/>
              <a:gd name="T69" fmla="*/ 502 h 537"/>
              <a:gd name="T70" fmla="*/ 134 w 486"/>
              <a:gd name="T71" fmla="*/ 502 h 537"/>
              <a:gd name="T72" fmla="*/ 134 w 486"/>
              <a:gd name="T73" fmla="*/ 502 h 537"/>
              <a:gd name="T74" fmla="*/ 117 w 486"/>
              <a:gd name="T75" fmla="*/ 519 h 537"/>
              <a:gd name="T76" fmla="*/ 134 w 486"/>
              <a:gd name="T77" fmla="*/ 535 h 537"/>
              <a:gd name="T78" fmla="*/ 134 w 486"/>
              <a:gd name="T79" fmla="*/ 535 h 537"/>
              <a:gd name="T80" fmla="*/ 201 w 486"/>
              <a:gd name="T81" fmla="*/ 535 h 537"/>
              <a:gd name="T82" fmla="*/ 201 w 486"/>
              <a:gd name="T83" fmla="*/ 535 h 537"/>
              <a:gd name="T84" fmla="*/ 201 w 486"/>
              <a:gd name="T85" fmla="*/ 536 h 537"/>
              <a:gd name="T86" fmla="*/ 201 w 486"/>
              <a:gd name="T87" fmla="*/ 536 h 537"/>
              <a:gd name="T88" fmla="*/ 201 w 486"/>
              <a:gd name="T89" fmla="*/ 535 h 537"/>
              <a:gd name="T90" fmla="*/ 268 w 486"/>
              <a:gd name="T91" fmla="*/ 535 h 537"/>
              <a:gd name="T92" fmla="*/ 268 w 486"/>
              <a:gd name="T93" fmla="*/ 535 h 537"/>
              <a:gd name="T94" fmla="*/ 284 w 486"/>
              <a:gd name="T95" fmla="*/ 519 h 537"/>
              <a:gd name="T96" fmla="*/ 268 w 486"/>
              <a:gd name="T97" fmla="*/ 502 h 537"/>
              <a:gd name="T98" fmla="*/ 268 w 486"/>
              <a:gd name="T99" fmla="*/ 502 h 537"/>
              <a:gd name="T100" fmla="*/ 218 w 486"/>
              <a:gd name="T101" fmla="*/ 502 h 537"/>
              <a:gd name="T102" fmla="*/ 218 w 486"/>
              <a:gd name="T103" fmla="*/ 324 h 537"/>
              <a:gd name="T104" fmla="*/ 321 w 486"/>
              <a:gd name="T105" fmla="*/ 201 h 537"/>
              <a:gd name="T106" fmla="*/ 321 w 486"/>
              <a:gd name="T107" fmla="*/ 201 h 537"/>
              <a:gd name="T108" fmla="*/ 377 w 486"/>
              <a:gd name="T109" fmla="*/ 218 h 537"/>
              <a:gd name="T110" fmla="*/ 485 w 486"/>
              <a:gd name="T111" fmla="*/ 109 h 537"/>
              <a:gd name="T112" fmla="*/ 377 w 486"/>
              <a:gd name="T113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86" h="537">
                <a:moveTo>
                  <a:pt x="376" y="184"/>
                </a:moveTo>
                <a:lnTo>
                  <a:pt x="376" y="184"/>
                </a:lnTo>
                <a:lnTo>
                  <a:pt x="376" y="184"/>
                </a:lnTo>
                <a:lnTo>
                  <a:pt x="376" y="184"/>
                </a:lnTo>
                <a:cubicBezTo>
                  <a:pt x="364" y="184"/>
                  <a:pt x="353" y="181"/>
                  <a:pt x="343" y="176"/>
                </a:cubicBezTo>
                <a:lnTo>
                  <a:pt x="343" y="176"/>
                </a:lnTo>
                <a:lnTo>
                  <a:pt x="396" y="112"/>
                </a:lnTo>
                <a:lnTo>
                  <a:pt x="396" y="112"/>
                </a:lnTo>
                <a:cubicBezTo>
                  <a:pt x="401" y="107"/>
                  <a:pt x="403" y="100"/>
                  <a:pt x="400" y="94"/>
                </a:cubicBezTo>
                <a:cubicBezTo>
                  <a:pt x="397" y="88"/>
                  <a:pt x="391" y="84"/>
                  <a:pt x="384" y="84"/>
                </a:cubicBezTo>
                <a:lnTo>
                  <a:pt x="384" y="84"/>
                </a:lnTo>
                <a:lnTo>
                  <a:pt x="306" y="84"/>
                </a:lnTo>
                <a:lnTo>
                  <a:pt x="306" y="84"/>
                </a:lnTo>
                <a:cubicBezTo>
                  <a:pt x="316" y="54"/>
                  <a:pt x="344" y="33"/>
                  <a:pt x="376" y="33"/>
                </a:cubicBezTo>
                <a:cubicBezTo>
                  <a:pt x="417" y="33"/>
                  <a:pt x="451" y="67"/>
                  <a:pt x="451" y="109"/>
                </a:cubicBezTo>
                <a:cubicBezTo>
                  <a:pt x="451" y="150"/>
                  <a:pt x="417" y="184"/>
                  <a:pt x="376" y="184"/>
                </a:cubicBezTo>
                <a:close/>
                <a:moveTo>
                  <a:pt x="201" y="295"/>
                </a:moveTo>
                <a:lnTo>
                  <a:pt x="201" y="295"/>
                </a:lnTo>
                <a:lnTo>
                  <a:pt x="201" y="295"/>
                </a:lnTo>
                <a:lnTo>
                  <a:pt x="57" y="117"/>
                </a:lnTo>
                <a:lnTo>
                  <a:pt x="345" y="117"/>
                </a:lnTo>
                <a:lnTo>
                  <a:pt x="201" y="295"/>
                </a:lnTo>
                <a:close/>
                <a:moveTo>
                  <a:pt x="377" y="0"/>
                </a:moveTo>
                <a:lnTo>
                  <a:pt x="377" y="0"/>
                </a:lnTo>
                <a:lnTo>
                  <a:pt x="377" y="0"/>
                </a:lnTo>
                <a:lnTo>
                  <a:pt x="377" y="0"/>
                </a:lnTo>
                <a:cubicBezTo>
                  <a:pt x="325" y="0"/>
                  <a:pt x="282" y="36"/>
                  <a:pt x="271" y="84"/>
                </a:cubicBezTo>
                <a:lnTo>
                  <a:pt x="271" y="84"/>
                </a:lnTo>
                <a:lnTo>
                  <a:pt x="18" y="84"/>
                </a:lnTo>
                <a:lnTo>
                  <a:pt x="18" y="84"/>
                </a:lnTo>
                <a:cubicBezTo>
                  <a:pt x="11" y="84"/>
                  <a:pt x="4" y="88"/>
                  <a:pt x="2" y="94"/>
                </a:cubicBezTo>
                <a:cubicBezTo>
                  <a:pt x="0" y="100"/>
                  <a:pt x="1" y="107"/>
                  <a:pt x="6" y="112"/>
                </a:cubicBezTo>
                <a:lnTo>
                  <a:pt x="6" y="112"/>
                </a:lnTo>
                <a:lnTo>
                  <a:pt x="184" y="324"/>
                </a:lnTo>
                <a:lnTo>
                  <a:pt x="184" y="502"/>
                </a:lnTo>
                <a:lnTo>
                  <a:pt x="134" y="502"/>
                </a:lnTo>
                <a:lnTo>
                  <a:pt x="134" y="502"/>
                </a:lnTo>
                <a:cubicBezTo>
                  <a:pt x="125" y="502"/>
                  <a:pt x="117" y="510"/>
                  <a:pt x="117" y="519"/>
                </a:cubicBezTo>
                <a:cubicBezTo>
                  <a:pt x="117" y="528"/>
                  <a:pt x="125" y="535"/>
                  <a:pt x="134" y="535"/>
                </a:cubicBezTo>
                <a:lnTo>
                  <a:pt x="134" y="535"/>
                </a:lnTo>
                <a:lnTo>
                  <a:pt x="201" y="535"/>
                </a:lnTo>
                <a:lnTo>
                  <a:pt x="201" y="535"/>
                </a:lnTo>
                <a:lnTo>
                  <a:pt x="201" y="536"/>
                </a:lnTo>
                <a:lnTo>
                  <a:pt x="201" y="536"/>
                </a:lnTo>
                <a:lnTo>
                  <a:pt x="201" y="535"/>
                </a:lnTo>
                <a:lnTo>
                  <a:pt x="268" y="535"/>
                </a:lnTo>
                <a:lnTo>
                  <a:pt x="268" y="535"/>
                </a:lnTo>
                <a:cubicBezTo>
                  <a:pt x="278" y="535"/>
                  <a:pt x="284" y="528"/>
                  <a:pt x="284" y="519"/>
                </a:cubicBezTo>
                <a:cubicBezTo>
                  <a:pt x="284" y="510"/>
                  <a:pt x="278" y="502"/>
                  <a:pt x="268" y="502"/>
                </a:cubicBezTo>
                <a:lnTo>
                  <a:pt x="268" y="502"/>
                </a:lnTo>
                <a:lnTo>
                  <a:pt x="218" y="502"/>
                </a:lnTo>
                <a:lnTo>
                  <a:pt x="218" y="324"/>
                </a:lnTo>
                <a:lnTo>
                  <a:pt x="321" y="201"/>
                </a:lnTo>
                <a:lnTo>
                  <a:pt x="321" y="201"/>
                </a:lnTo>
                <a:cubicBezTo>
                  <a:pt x="337" y="212"/>
                  <a:pt x="356" y="218"/>
                  <a:pt x="377" y="218"/>
                </a:cubicBezTo>
                <a:cubicBezTo>
                  <a:pt x="436" y="218"/>
                  <a:pt x="485" y="168"/>
                  <a:pt x="485" y="109"/>
                </a:cubicBezTo>
                <a:cubicBezTo>
                  <a:pt x="485" y="49"/>
                  <a:pt x="436" y="0"/>
                  <a:pt x="37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4" name="Freeform 103"/>
          <p:cNvSpPr>
            <a:spLocks noChangeArrowheads="1"/>
          </p:cNvSpPr>
          <p:nvPr/>
        </p:nvSpPr>
        <p:spPr bwMode="auto">
          <a:xfrm>
            <a:off x="8059339" y="5051407"/>
            <a:ext cx="133350" cy="193675"/>
          </a:xfrm>
          <a:custGeom>
            <a:avLst/>
            <a:gdLst>
              <a:gd name="T0" fmla="*/ 202 w 369"/>
              <a:gd name="T1" fmla="*/ 489 h 537"/>
              <a:gd name="T2" fmla="*/ 202 w 369"/>
              <a:gd name="T3" fmla="*/ 489 h 537"/>
              <a:gd name="T4" fmla="*/ 202 w 369"/>
              <a:gd name="T5" fmla="*/ 489 h 537"/>
              <a:gd name="T6" fmla="*/ 202 w 369"/>
              <a:gd name="T7" fmla="*/ 327 h 537"/>
              <a:gd name="T8" fmla="*/ 322 w 369"/>
              <a:gd name="T9" fmla="*/ 412 h 537"/>
              <a:gd name="T10" fmla="*/ 202 w 369"/>
              <a:gd name="T11" fmla="*/ 489 h 537"/>
              <a:gd name="T12" fmla="*/ 202 w 369"/>
              <a:gd name="T13" fmla="*/ 49 h 537"/>
              <a:gd name="T14" fmla="*/ 202 w 369"/>
              <a:gd name="T15" fmla="*/ 49 h 537"/>
              <a:gd name="T16" fmla="*/ 202 w 369"/>
              <a:gd name="T17" fmla="*/ 49 h 537"/>
              <a:gd name="T18" fmla="*/ 322 w 369"/>
              <a:gd name="T19" fmla="*/ 130 h 537"/>
              <a:gd name="T20" fmla="*/ 202 w 369"/>
              <a:gd name="T21" fmla="*/ 214 h 537"/>
              <a:gd name="T22" fmla="*/ 202 w 369"/>
              <a:gd name="T23" fmla="*/ 49 h 537"/>
              <a:gd name="T24" fmla="*/ 361 w 369"/>
              <a:gd name="T25" fmla="*/ 399 h 537"/>
              <a:gd name="T26" fmla="*/ 361 w 369"/>
              <a:gd name="T27" fmla="*/ 399 h 537"/>
              <a:gd name="T28" fmla="*/ 361 w 369"/>
              <a:gd name="T29" fmla="*/ 399 h 537"/>
              <a:gd name="T30" fmla="*/ 202 w 369"/>
              <a:gd name="T31" fmla="*/ 286 h 537"/>
              <a:gd name="T32" fmla="*/ 202 w 369"/>
              <a:gd name="T33" fmla="*/ 255 h 537"/>
              <a:gd name="T34" fmla="*/ 361 w 369"/>
              <a:gd name="T35" fmla="*/ 144 h 537"/>
              <a:gd name="T36" fmla="*/ 361 w 369"/>
              <a:gd name="T37" fmla="*/ 144 h 537"/>
              <a:gd name="T38" fmla="*/ 368 w 369"/>
              <a:gd name="T39" fmla="*/ 130 h 537"/>
              <a:gd name="T40" fmla="*/ 361 w 369"/>
              <a:gd name="T41" fmla="*/ 115 h 537"/>
              <a:gd name="T42" fmla="*/ 361 w 369"/>
              <a:gd name="T43" fmla="*/ 115 h 537"/>
              <a:gd name="T44" fmla="*/ 194 w 369"/>
              <a:gd name="T45" fmla="*/ 4 h 537"/>
              <a:gd name="T46" fmla="*/ 194 w 369"/>
              <a:gd name="T47" fmla="*/ 4 h 537"/>
              <a:gd name="T48" fmla="*/ 177 w 369"/>
              <a:gd name="T49" fmla="*/ 3 h 537"/>
              <a:gd name="T50" fmla="*/ 169 w 369"/>
              <a:gd name="T51" fmla="*/ 18 h 537"/>
              <a:gd name="T52" fmla="*/ 169 w 369"/>
              <a:gd name="T53" fmla="*/ 18 h 537"/>
              <a:gd name="T54" fmla="*/ 169 w 369"/>
              <a:gd name="T55" fmla="*/ 237 h 537"/>
              <a:gd name="T56" fmla="*/ 151 w 369"/>
              <a:gd name="T57" fmla="*/ 250 h 537"/>
              <a:gd name="T58" fmla="*/ 28 w 369"/>
              <a:gd name="T59" fmla="*/ 163 h 537"/>
              <a:gd name="T60" fmla="*/ 28 w 369"/>
              <a:gd name="T61" fmla="*/ 163 h 537"/>
              <a:gd name="T62" fmla="*/ 6 w 369"/>
              <a:gd name="T63" fmla="*/ 167 h 537"/>
              <a:gd name="T64" fmla="*/ 9 w 369"/>
              <a:gd name="T65" fmla="*/ 190 h 537"/>
              <a:gd name="T66" fmla="*/ 9 w 369"/>
              <a:gd name="T67" fmla="*/ 190 h 537"/>
              <a:gd name="T68" fmla="*/ 122 w 369"/>
              <a:gd name="T69" fmla="*/ 270 h 537"/>
              <a:gd name="T70" fmla="*/ 9 w 369"/>
              <a:gd name="T71" fmla="*/ 348 h 537"/>
              <a:gd name="T72" fmla="*/ 9 w 369"/>
              <a:gd name="T73" fmla="*/ 348 h 537"/>
              <a:gd name="T74" fmla="*/ 5 w 369"/>
              <a:gd name="T75" fmla="*/ 372 h 537"/>
              <a:gd name="T76" fmla="*/ 28 w 369"/>
              <a:gd name="T77" fmla="*/ 376 h 537"/>
              <a:gd name="T78" fmla="*/ 28 w 369"/>
              <a:gd name="T79" fmla="*/ 376 h 537"/>
              <a:gd name="T80" fmla="*/ 151 w 369"/>
              <a:gd name="T81" fmla="*/ 291 h 537"/>
              <a:gd name="T82" fmla="*/ 169 w 369"/>
              <a:gd name="T83" fmla="*/ 304 h 537"/>
              <a:gd name="T84" fmla="*/ 169 w 369"/>
              <a:gd name="T85" fmla="*/ 519 h 537"/>
              <a:gd name="T86" fmla="*/ 169 w 369"/>
              <a:gd name="T87" fmla="*/ 519 h 537"/>
              <a:gd name="T88" fmla="*/ 177 w 369"/>
              <a:gd name="T89" fmla="*/ 534 h 537"/>
              <a:gd name="T90" fmla="*/ 185 w 369"/>
              <a:gd name="T91" fmla="*/ 536 h 537"/>
              <a:gd name="T92" fmla="*/ 194 w 369"/>
              <a:gd name="T93" fmla="*/ 533 h 537"/>
              <a:gd name="T94" fmla="*/ 194 w 369"/>
              <a:gd name="T95" fmla="*/ 533 h 537"/>
              <a:gd name="T96" fmla="*/ 360 w 369"/>
              <a:gd name="T97" fmla="*/ 427 h 537"/>
              <a:gd name="T98" fmla="*/ 360 w 369"/>
              <a:gd name="T99" fmla="*/ 427 h 537"/>
              <a:gd name="T100" fmla="*/ 368 w 369"/>
              <a:gd name="T101" fmla="*/ 413 h 537"/>
              <a:gd name="T102" fmla="*/ 361 w 369"/>
              <a:gd name="T103" fmla="*/ 39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69" h="537">
                <a:moveTo>
                  <a:pt x="202" y="489"/>
                </a:moveTo>
                <a:lnTo>
                  <a:pt x="202" y="489"/>
                </a:lnTo>
                <a:lnTo>
                  <a:pt x="202" y="489"/>
                </a:lnTo>
                <a:lnTo>
                  <a:pt x="202" y="327"/>
                </a:lnTo>
                <a:lnTo>
                  <a:pt x="322" y="412"/>
                </a:lnTo>
                <a:lnTo>
                  <a:pt x="202" y="489"/>
                </a:lnTo>
                <a:close/>
                <a:moveTo>
                  <a:pt x="202" y="49"/>
                </a:moveTo>
                <a:lnTo>
                  <a:pt x="202" y="49"/>
                </a:lnTo>
                <a:lnTo>
                  <a:pt x="202" y="49"/>
                </a:lnTo>
                <a:lnTo>
                  <a:pt x="322" y="130"/>
                </a:lnTo>
                <a:lnTo>
                  <a:pt x="202" y="214"/>
                </a:lnTo>
                <a:lnTo>
                  <a:pt x="202" y="49"/>
                </a:lnTo>
                <a:close/>
                <a:moveTo>
                  <a:pt x="361" y="399"/>
                </a:moveTo>
                <a:lnTo>
                  <a:pt x="361" y="399"/>
                </a:lnTo>
                <a:lnTo>
                  <a:pt x="361" y="399"/>
                </a:lnTo>
                <a:lnTo>
                  <a:pt x="202" y="286"/>
                </a:lnTo>
                <a:lnTo>
                  <a:pt x="202" y="255"/>
                </a:lnTo>
                <a:lnTo>
                  <a:pt x="361" y="144"/>
                </a:lnTo>
                <a:lnTo>
                  <a:pt x="361" y="144"/>
                </a:lnTo>
                <a:cubicBezTo>
                  <a:pt x="366" y="140"/>
                  <a:pt x="368" y="135"/>
                  <a:pt x="368" y="130"/>
                </a:cubicBezTo>
                <a:cubicBezTo>
                  <a:pt x="368" y="124"/>
                  <a:pt x="365" y="119"/>
                  <a:pt x="361" y="115"/>
                </a:cubicBezTo>
                <a:lnTo>
                  <a:pt x="361" y="115"/>
                </a:lnTo>
                <a:lnTo>
                  <a:pt x="194" y="4"/>
                </a:lnTo>
                <a:lnTo>
                  <a:pt x="194" y="4"/>
                </a:lnTo>
                <a:cubicBezTo>
                  <a:pt x="189" y="0"/>
                  <a:pt x="183" y="0"/>
                  <a:pt x="177" y="3"/>
                </a:cubicBezTo>
                <a:cubicBezTo>
                  <a:pt x="172" y="6"/>
                  <a:pt x="169" y="11"/>
                  <a:pt x="169" y="18"/>
                </a:cubicBezTo>
                <a:lnTo>
                  <a:pt x="169" y="18"/>
                </a:lnTo>
                <a:lnTo>
                  <a:pt x="169" y="237"/>
                </a:lnTo>
                <a:lnTo>
                  <a:pt x="151" y="250"/>
                </a:lnTo>
                <a:lnTo>
                  <a:pt x="28" y="163"/>
                </a:lnTo>
                <a:lnTo>
                  <a:pt x="28" y="163"/>
                </a:lnTo>
                <a:cubicBezTo>
                  <a:pt x="21" y="158"/>
                  <a:pt x="11" y="159"/>
                  <a:pt x="6" y="167"/>
                </a:cubicBezTo>
                <a:cubicBezTo>
                  <a:pt x="0" y="175"/>
                  <a:pt x="2" y="185"/>
                  <a:pt x="9" y="190"/>
                </a:cubicBezTo>
                <a:lnTo>
                  <a:pt x="9" y="190"/>
                </a:lnTo>
                <a:lnTo>
                  <a:pt x="122" y="270"/>
                </a:lnTo>
                <a:lnTo>
                  <a:pt x="9" y="348"/>
                </a:lnTo>
                <a:lnTo>
                  <a:pt x="9" y="348"/>
                </a:lnTo>
                <a:cubicBezTo>
                  <a:pt x="2" y="354"/>
                  <a:pt x="0" y="364"/>
                  <a:pt x="5" y="372"/>
                </a:cubicBezTo>
                <a:cubicBezTo>
                  <a:pt x="11" y="379"/>
                  <a:pt x="21" y="381"/>
                  <a:pt x="28" y="376"/>
                </a:cubicBezTo>
                <a:lnTo>
                  <a:pt x="28" y="376"/>
                </a:lnTo>
                <a:lnTo>
                  <a:pt x="151" y="291"/>
                </a:lnTo>
                <a:lnTo>
                  <a:pt x="169" y="304"/>
                </a:lnTo>
                <a:lnTo>
                  <a:pt x="169" y="519"/>
                </a:lnTo>
                <a:lnTo>
                  <a:pt x="169" y="519"/>
                </a:lnTo>
                <a:cubicBezTo>
                  <a:pt x="169" y="525"/>
                  <a:pt x="172" y="530"/>
                  <a:pt x="177" y="534"/>
                </a:cubicBezTo>
                <a:cubicBezTo>
                  <a:pt x="179" y="535"/>
                  <a:pt x="182" y="536"/>
                  <a:pt x="185" y="536"/>
                </a:cubicBezTo>
                <a:cubicBezTo>
                  <a:pt x="189" y="536"/>
                  <a:pt x="191" y="534"/>
                  <a:pt x="194" y="533"/>
                </a:cubicBezTo>
                <a:lnTo>
                  <a:pt x="194" y="533"/>
                </a:lnTo>
                <a:lnTo>
                  <a:pt x="360" y="427"/>
                </a:lnTo>
                <a:lnTo>
                  <a:pt x="360" y="427"/>
                </a:lnTo>
                <a:cubicBezTo>
                  <a:pt x="365" y="424"/>
                  <a:pt x="368" y="419"/>
                  <a:pt x="368" y="413"/>
                </a:cubicBezTo>
                <a:cubicBezTo>
                  <a:pt x="368" y="408"/>
                  <a:pt x="366" y="402"/>
                  <a:pt x="361" y="39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7494189" y="5051407"/>
            <a:ext cx="193675" cy="193675"/>
          </a:xfrm>
          <a:custGeom>
            <a:avLst/>
            <a:gdLst>
              <a:gd name="T0" fmla="*/ 518 w 536"/>
              <a:gd name="T1" fmla="*/ 0 h 537"/>
              <a:gd name="T2" fmla="*/ 518 w 536"/>
              <a:gd name="T3" fmla="*/ 0 h 537"/>
              <a:gd name="T4" fmla="*/ 518 w 536"/>
              <a:gd name="T5" fmla="*/ 0 h 537"/>
              <a:gd name="T6" fmla="*/ 351 w 536"/>
              <a:gd name="T7" fmla="*/ 0 h 537"/>
              <a:gd name="T8" fmla="*/ 351 w 536"/>
              <a:gd name="T9" fmla="*/ 0 h 537"/>
              <a:gd name="T10" fmla="*/ 334 w 536"/>
              <a:gd name="T11" fmla="*/ 16 h 537"/>
              <a:gd name="T12" fmla="*/ 351 w 536"/>
              <a:gd name="T13" fmla="*/ 33 h 537"/>
              <a:gd name="T14" fmla="*/ 351 w 536"/>
              <a:gd name="T15" fmla="*/ 33 h 537"/>
              <a:gd name="T16" fmla="*/ 476 w 536"/>
              <a:gd name="T17" fmla="*/ 33 h 537"/>
              <a:gd name="T18" fmla="*/ 255 w 536"/>
              <a:gd name="T19" fmla="*/ 254 h 537"/>
              <a:gd name="T20" fmla="*/ 255 w 536"/>
              <a:gd name="T21" fmla="*/ 254 h 537"/>
              <a:gd name="T22" fmla="*/ 255 w 536"/>
              <a:gd name="T23" fmla="*/ 279 h 537"/>
              <a:gd name="T24" fmla="*/ 280 w 536"/>
              <a:gd name="T25" fmla="*/ 279 h 537"/>
              <a:gd name="T26" fmla="*/ 280 w 536"/>
              <a:gd name="T27" fmla="*/ 279 h 537"/>
              <a:gd name="T28" fmla="*/ 501 w 536"/>
              <a:gd name="T29" fmla="*/ 58 h 537"/>
              <a:gd name="T30" fmla="*/ 501 w 536"/>
              <a:gd name="T31" fmla="*/ 167 h 537"/>
              <a:gd name="T32" fmla="*/ 501 w 536"/>
              <a:gd name="T33" fmla="*/ 167 h 537"/>
              <a:gd name="T34" fmla="*/ 518 w 536"/>
              <a:gd name="T35" fmla="*/ 184 h 537"/>
              <a:gd name="T36" fmla="*/ 535 w 536"/>
              <a:gd name="T37" fmla="*/ 167 h 537"/>
              <a:gd name="T38" fmla="*/ 535 w 536"/>
              <a:gd name="T39" fmla="*/ 167 h 537"/>
              <a:gd name="T40" fmla="*/ 535 w 536"/>
              <a:gd name="T41" fmla="*/ 16 h 537"/>
              <a:gd name="T42" fmla="*/ 535 w 536"/>
              <a:gd name="T43" fmla="*/ 16 h 537"/>
              <a:gd name="T44" fmla="*/ 518 w 536"/>
              <a:gd name="T45" fmla="*/ 0 h 537"/>
              <a:gd name="T46" fmla="*/ 451 w 536"/>
              <a:gd name="T47" fmla="*/ 284 h 537"/>
              <a:gd name="T48" fmla="*/ 451 w 536"/>
              <a:gd name="T49" fmla="*/ 284 h 537"/>
              <a:gd name="T50" fmla="*/ 451 w 536"/>
              <a:gd name="T51" fmla="*/ 284 h 537"/>
              <a:gd name="T52" fmla="*/ 451 w 536"/>
              <a:gd name="T53" fmla="*/ 284 h 537"/>
              <a:gd name="T54" fmla="*/ 435 w 536"/>
              <a:gd name="T55" fmla="*/ 301 h 537"/>
              <a:gd name="T56" fmla="*/ 435 w 536"/>
              <a:gd name="T57" fmla="*/ 314 h 537"/>
              <a:gd name="T58" fmla="*/ 435 w 536"/>
              <a:gd name="T59" fmla="*/ 314 h 537"/>
              <a:gd name="T60" fmla="*/ 435 w 536"/>
              <a:gd name="T61" fmla="*/ 468 h 537"/>
              <a:gd name="T62" fmla="*/ 435 w 536"/>
              <a:gd name="T63" fmla="*/ 468 h 537"/>
              <a:gd name="T64" fmla="*/ 401 w 536"/>
              <a:gd name="T65" fmla="*/ 502 h 537"/>
              <a:gd name="T66" fmla="*/ 401 w 536"/>
              <a:gd name="T67" fmla="*/ 502 h 537"/>
              <a:gd name="T68" fmla="*/ 66 w 536"/>
              <a:gd name="T69" fmla="*/ 502 h 537"/>
              <a:gd name="T70" fmla="*/ 66 w 536"/>
              <a:gd name="T71" fmla="*/ 502 h 537"/>
              <a:gd name="T72" fmla="*/ 33 w 536"/>
              <a:gd name="T73" fmla="*/ 468 h 537"/>
              <a:gd name="T74" fmla="*/ 33 w 536"/>
              <a:gd name="T75" fmla="*/ 468 h 537"/>
              <a:gd name="T76" fmla="*/ 33 w 536"/>
              <a:gd name="T77" fmla="*/ 134 h 537"/>
              <a:gd name="T78" fmla="*/ 33 w 536"/>
              <a:gd name="T79" fmla="*/ 134 h 537"/>
              <a:gd name="T80" fmla="*/ 66 w 536"/>
              <a:gd name="T81" fmla="*/ 100 h 537"/>
              <a:gd name="T82" fmla="*/ 66 w 536"/>
              <a:gd name="T83" fmla="*/ 100 h 537"/>
              <a:gd name="T84" fmla="*/ 204 w 536"/>
              <a:gd name="T85" fmla="*/ 100 h 537"/>
              <a:gd name="T86" fmla="*/ 204 w 536"/>
              <a:gd name="T87" fmla="*/ 100 h 537"/>
              <a:gd name="T88" fmla="*/ 217 w 536"/>
              <a:gd name="T89" fmla="*/ 100 h 537"/>
              <a:gd name="T90" fmla="*/ 234 w 536"/>
              <a:gd name="T91" fmla="*/ 84 h 537"/>
              <a:gd name="T92" fmla="*/ 217 w 536"/>
              <a:gd name="T93" fmla="*/ 67 h 537"/>
              <a:gd name="T94" fmla="*/ 217 w 536"/>
              <a:gd name="T95" fmla="*/ 67 h 537"/>
              <a:gd name="T96" fmla="*/ 50 w 536"/>
              <a:gd name="T97" fmla="*/ 67 h 537"/>
              <a:gd name="T98" fmla="*/ 50 w 536"/>
              <a:gd name="T99" fmla="*/ 67 h 537"/>
              <a:gd name="T100" fmla="*/ 0 w 536"/>
              <a:gd name="T101" fmla="*/ 117 h 537"/>
              <a:gd name="T102" fmla="*/ 0 w 536"/>
              <a:gd name="T103" fmla="*/ 117 h 537"/>
              <a:gd name="T104" fmla="*/ 0 w 536"/>
              <a:gd name="T105" fmla="*/ 485 h 537"/>
              <a:gd name="T106" fmla="*/ 0 w 536"/>
              <a:gd name="T107" fmla="*/ 485 h 537"/>
              <a:gd name="T108" fmla="*/ 50 w 536"/>
              <a:gd name="T109" fmla="*/ 536 h 537"/>
              <a:gd name="T110" fmla="*/ 50 w 536"/>
              <a:gd name="T111" fmla="*/ 536 h 537"/>
              <a:gd name="T112" fmla="*/ 417 w 536"/>
              <a:gd name="T113" fmla="*/ 536 h 537"/>
              <a:gd name="T114" fmla="*/ 417 w 536"/>
              <a:gd name="T115" fmla="*/ 536 h 537"/>
              <a:gd name="T116" fmla="*/ 468 w 536"/>
              <a:gd name="T117" fmla="*/ 485 h 537"/>
              <a:gd name="T118" fmla="*/ 468 w 536"/>
              <a:gd name="T119" fmla="*/ 485 h 537"/>
              <a:gd name="T120" fmla="*/ 468 w 536"/>
              <a:gd name="T121" fmla="*/ 301 h 537"/>
              <a:gd name="T122" fmla="*/ 468 w 536"/>
              <a:gd name="T123" fmla="*/ 301 h 537"/>
              <a:gd name="T124" fmla="*/ 451 w 536"/>
              <a:gd name="T125" fmla="*/ 28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537">
                <a:moveTo>
                  <a:pt x="518" y="0"/>
                </a:moveTo>
                <a:lnTo>
                  <a:pt x="518" y="0"/>
                </a:lnTo>
                <a:lnTo>
                  <a:pt x="518" y="0"/>
                </a:lnTo>
                <a:lnTo>
                  <a:pt x="351" y="0"/>
                </a:lnTo>
                <a:lnTo>
                  <a:pt x="351" y="0"/>
                </a:lnTo>
                <a:cubicBezTo>
                  <a:pt x="342" y="0"/>
                  <a:pt x="334" y="7"/>
                  <a:pt x="334" y="16"/>
                </a:cubicBezTo>
                <a:cubicBezTo>
                  <a:pt x="334" y="26"/>
                  <a:pt x="342" y="33"/>
                  <a:pt x="351" y="33"/>
                </a:cubicBezTo>
                <a:lnTo>
                  <a:pt x="351" y="33"/>
                </a:lnTo>
                <a:lnTo>
                  <a:pt x="476" y="33"/>
                </a:lnTo>
                <a:lnTo>
                  <a:pt x="255" y="254"/>
                </a:lnTo>
                <a:lnTo>
                  <a:pt x="255" y="254"/>
                </a:lnTo>
                <a:cubicBezTo>
                  <a:pt x="248" y="261"/>
                  <a:pt x="248" y="272"/>
                  <a:pt x="255" y="279"/>
                </a:cubicBezTo>
                <a:cubicBezTo>
                  <a:pt x="262" y="286"/>
                  <a:pt x="273" y="286"/>
                  <a:pt x="280" y="279"/>
                </a:cubicBezTo>
                <a:lnTo>
                  <a:pt x="280" y="279"/>
                </a:lnTo>
                <a:lnTo>
                  <a:pt x="501" y="58"/>
                </a:lnTo>
                <a:lnTo>
                  <a:pt x="501" y="167"/>
                </a:lnTo>
                <a:lnTo>
                  <a:pt x="501" y="167"/>
                </a:lnTo>
                <a:cubicBezTo>
                  <a:pt x="501" y="177"/>
                  <a:pt x="509" y="184"/>
                  <a:pt x="518" y="184"/>
                </a:cubicBezTo>
                <a:cubicBezTo>
                  <a:pt x="527" y="184"/>
                  <a:pt x="535" y="177"/>
                  <a:pt x="535" y="167"/>
                </a:cubicBezTo>
                <a:lnTo>
                  <a:pt x="535" y="167"/>
                </a:lnTo>
                <a:lnTo>
                  <a:pt x="535" y="16"/>
                </a:lnTo>
                <a:lnTo>
                  <a:pt x="535" y="16"/>
                </a:lnTo>
                <a:cubicBezTo>
                  <a:pt x="535" y="7"/>
                  <a:pt x="527" y="0"/>
                  <a:pt x="518" y="0"/>
                </a:cubicBezTo>
                <a:close/>
                <a:moveTo>
                  <a:pt x="451" y="284"/>
                </a:moveTo>
                <a:lnTo>
                  <a:pt x="451" y="284"/>
                </a:lnTo>
                <a:lnTo>
                  <a:pt x="451" y="284"/>
                </a:lnTo>
                <a:lnTo>
                  <a:pt x="451" y="284"/>
                </a:lnTo>
                <a:cubicBezTo>
                  <a:pt x="442" y="284"/>
                  <a:pt x="435" y="292"/>
                  <a:pt x="435" y="301"/>
                </a:cubicBezTo>
                <a:cubicBezTo>
                  <a:pt x="435" y="310"/>
                  <a:pt x="435" y="314"/>
                  <a:pt x="435" y="314"/>
                </a:cubicBezTo>
                <a:lnTo>
                  <a:pt x="435" y="314"/>
                </a:lnTo>
                <a:lnTo>
                  <a:pt x="435" y="468"/>
                </a:lnTo>
                <a:lnTo>
                  <a:pt x="435" y="468"/>
                </a:lnTo>
                <a:cubicBezTo>
                  <a:pt x="435" y="487"/>
                  <a:pt x="420" y="502"/>
                  <a:pt x="401" y="502"/>
                </a:cubicBezTo>
                <a:lnTo>
                  <a:pt x="401" y="502"/>
                </a:lnTo>
                <a:lnTo>
                  <a:pt x="66" y="502"/>
                </a:lnTo>
                <a:lnTo>
                  <a:pt x="66" y="502"/>
                </a:lnTo>
                <a:cubicBezTo>
                  <a:pt x="48" y="502"/>
                  <a:pt x="33" y="487"/>
                  <a:pt x="33" y="468"/>
                </a:cubicBezTo>
                <a:lnTo>
                  <a:pt x="33" y="468"/>
                </a:lnTo>
                <a:lnTo>
                  <a:pt x="33" y="134"/>
                </a:lnTo>
                <a:lnTo>
                  <a:pt x="33" y="134"/>
                </a:lnTo>
                <a:cubicBezTo>
                  <a:pt x="33" y="115"/>
                  <a:pt x="48" y="100"/>
                  <a:pt x="66" y="100"/>
                </a:cubicBezTo>
                <a:lnTo>
                  <a:pt x="66" y="100"/>
                </a:lnTo>
                <a:lnTo>
                  <a:pt x="204" y="100"/>
                </a:lnTo>
                <a:lnTo>
                  <a:pt x="204" y="100"/>
                </a:lnTo>
                <a:cubicBezTo>
                  <a:pt x="204" y="100"/>
                  <a:pt x="208" y="100"/>
                  <a:pt x="217" y="100"/>
                </a:cubicBezTo>
                <a:cubicBezTo>
                  <a:pt x="226" y="100"/>
                  <a:pt x="234" y="93"/>
                  <a:pt x="234" y="84"/>
                </a:cubicBezTo>
                <a:cubicBezTo>
                  <a:pt x="234" y="74"/>
                  <a:pt x="226" y="67"/>
                  <a:pt x="217" y="67"/>
                </a:cubicBezTo>
                <a:lnTo>
                  <a:pt x="217" y="67"/>
                </a:lnTo>
                <a:lnTo>
                  <a:pt x="50" y="67"/>
                </a:lnTo>
                <a:lnTo>
                  <a:pt x="50" y="67"/>
                </a:lnTo>
                <a:cubicBezTo>
                  <a:pt x="22" y="67"/>
                  <a:pt x="0" y="89"/>
                  <a:pt x="0" y="117"/>
                </a:cubicBezTo>
                <a:lnTo>
                  <a:pt x="0" y="117"/>
                </a:lnTo>
                <a:lnTo>
                  <a:pt x="0" y="485"/>
                </a:lnTo>
                <a:lnTo>
                  <a:pt x="0" y="485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417" y="536"/>
                </a:lnTo>
                <a:lnTo>
                  <a:pt x="417" y="536"/>
                </a:lnTo>
                <a:cubicBezTo>
                  <a:pt x="446" y="536"/>
                  <a:pt x="468" y="513"/>
                  <a:pt x="468" y="485"/>
                </a:cubicBezTo>
                <a:lnTo>
                  <a:pt x="468" y="485"/>
                </a:lnTo>
                <a:lnTo>
                  <a:pt x="468" y="301"/>
                </a:lnTo>
                <a:lnTo>
                  <a:pt x="468" y="301"/>
                </a:lnTo>
                <a:cubicBezTo>
                  <a:pt x="468" y="292"/>
                  <a:pt x="461" y="284"/>
                  <a:pt x="451" y="2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6957614" y="5051407"/>
            <a:ext cx="193675" cy="193675"/>
          </a:xfrm>
          <a:custGeom>
            <a:avLst/>
            <a:gdLst>
              <a:gd name="T0" fmla="*/ 486 w 537"/>
              <a:gd name="T1" fmla="*/ 502 h 537"/>
              <a:gd name="T2" fmla="*/ 436 w 537"/>
              <a:gd name="T3" fmla="*/ 452 h 537"/>
              <a:gd name="T4" fmla="*/ 503 w 537"/>
              <a:gd name="T5" fmla="*/ 452 h 537"/>
              <a:gd name="T6" fmla="*/ 453 w 537"/>
              <a:gd name="T7" fmla="*/ 401 h 537"/>
              <a:gd name="T8" fmla="*/ 453 w 537"/>
              <a:gd name="T9" fmla="*/ 536 h 537"/>
              <a:gd name="T10" fmla="*/ 536 w 537"/>
              <a:gd name="T11" fmla="*/ 452 h 537"/>
              <a:gd name="T12" fmla="*/ 285 w 537"/>
              <a:gd name="T13" fmla="*/ 502 h 537"/>
              <a:gd name="T14" fmla="*/ 235 w 537"/>
              <a:gd name="T15" fmla="*/ 452 h 537"/>
              <a:gd name="T16" fmla="*/ 302 w 537"/>
              <a:gd name="T17" fmla="*/ 452 h 537"/>
              <a:gd name="T18" fmla="*/ 252 w 537"/>
              <a:gd name="T19" fmla="*/ 401 h 537"/>
              <a:gd name="T20" fmla="*/ 252 w 537"/>
              <a:gd name="T21" fmla="*/ 536 h 537"/>
              <a:gd name="T22" fmla="*/ 335 w 537"/>
              <a:gd name="T23" fmla="*/ 452 h 537"/>
              <a:gd name="T24" fmla="*/ 101 w 537"/>
              <a:gd name="T25" fmla="*/ 485 h 537"/>
              <a:gd name="T26" fmla="*/ 34 w 537"/>
              <a:gd name="T27" fmla="*/ 485 h 537"/>
              <a:gd name="T28" fmla="*/ 84 w 537"/>
              <a:gd name="T29" fmla="*/ 435 h 537"/>
              <a:gd name="T30" fmla="*/ 84 w 537"/>
              <a:gd name="T31" fmla="*/ 401 h 537"/>
              <a:gd name="T32" fmla="*/ 0 w 537"/>
              <a:gd name="T33" fmla="*/ 485 h 537"/>
              <a:gd name="T34" fmla="*/ 135 w 537"/>
              <a:gd name="T35" fmla="*/ 485 h 537"/>
              <a:gd name="T36" fmla="*/ 101 w 537"/>
              <a:gd name="T37" fmla="*/ 284 h 537"/>
              <a:gd name="T38" fmla="*/ 34 w 537"/>
              <a:gd name="T39" fmla="*/ 284 h 537"/>
              <a:gd name="T40" fmla="*/ 84 w 537"/>
              <a:gd name="T41" fmla="*/ 234 h 537"/>
              <a:gd name="T42" fmla="*/ 84 w 537"/>
              <a:gd name="T43" fmla="*/ 201 h 537"/>
              <a:gd name="T44" fmla="*/ 0 w 537"/>
              <a:gd name="T45" fmla="*/ 284 h 537"/>
              <a:gd name="T46" fmla="*/ 135 w 537"/>
              <a:gd name="T47" fmla="*/ 284 h 537"/>
              <a:gd name="T48" fmla="*/ 302 w 537"/>
              <a:gd name="T49" fmla="*/ 284 h 537"/>
              <a:gd name="T50" fmla="*/ 252 w 537"/>
              <a:gd name="T51" fmla="*/ 301 h 537"/>
              <a:gd name="T52" fmla="*/ 252 w 537"/>
              <a:gd name="T53" fmla="*/ 234 h 537"/>
              <a:gd name="T54" fmla="*/ 285 w 537"/>
              <a:gd name="T55" fmla="*/ 201 h 537"/>
              <a:gd name="T56" fmla="*/ 202 w 537"/>
              <a:gd name="T57" fmla="*/ 251 h 537"/>
              <a:gd name="T58" fmla="*/ 285 w 537"/>
              <a:gd name="T59" fmla="*/ 334 h 537"/>
              <a:gd name="T60" fmla="*/ 503 w 537"/>
              <a:gd name="T61" fmla="*/ 284 h 537"/>
              <a:gd name="T62" fmla="*/ 453 w 537"/>
              <a:gd name="T63" fmla="*/ 301 h 537"/>
              <a:gd name="T64" fmla="*/ 453 w 537"/>
              <a:gd name="T65" fmla="*/ 234 h 537"/>
              <a:gd name="T66" fmla="*/ 503 w 537"/>
              <a:gd name="T67" fmla="*/ 284 h 537"/>
              <a:gd name="T68" fmla="*/ 402 w 537"/>
              <a:gd name="T69" fmla="*/ 251 h 537"/>
              <a:gd name="T70" fmla="*/ 486 w 537"/>
              <a:gd name="T71" fmla="*/ 334 h 537"/>
              <a:gd name="T72" fmla="*/ 486 w 537"/>
              <a:gd name="T73" fmla="*/ 201 h 537"/>
              <a:gd name="T74" fmla="*/ 486 w 537"/>
              <a:gd name="T75" fmla="*/ 100 h 537"/>
              <a:gd name="T76" fmla="*/ 436 w 537"/>
              <a:gd name="T77" fmla="*/ 50 h 537"/>
              <a:gd name="T78" fmla="*/ 503 w 537"/>
              <a:gd name="T79" fmla="*/ 50 h 537"/>
              <a:gd name="T80" fmla="*/ 453 w 537"/>
              <a:gd name="T81" fmla="*/ 0 h 537"/>
              <a:gd name="T82" fmla="*/ 453 w 537"/>
              <a:gd name="T83" fmla="*/ 134 h 537"/>
              <a:gd name="T84" fmla="*/ 536 w 537"/>
              <a:gd name="T85" fmla="*/ 50 h 537"/>
              <a:gd name="T86" fmla="*/ 285 w 537"/>
              <a:gd name="T87" fmla="*/ 100 h 537"/>
              <a:gd name="T88" fmla="*/ 235 w 537"/>
              <a:gd name="T89" fmla="*/ 50 h 537"/>
              <a:gd name="T90" fmla="*/ 302 w 537"/>
              <a:gd name="T91" fmla="*/ 50 h 537"/>
              <a:gd name="T92" fmla="*/ 252 w 537"/>
              <a:gd name="T93" fmla="*/ 0 h 537"/>
              <a:gd name="T94" fmla="*/ 252 w 537"/>
              <a:gd name="T95" fmla="*/ 134 h 537"/>
              <a:gd name="T96" fmla="*/ 335 w 537"/>
              <a:gd name="T97" fmla="*/ 50 h 537"/>
              <a:gd name="T98" fmla="*/ 101 w 537"/>
              <a:gd name="T99" fmla="*/ 84 h 537"/>
              <a:gd name="T100" fmla="*/ 34 w 537"/>
              <a:gd name="T101" fmla="*/ 84 h 537"/>
              <a:gd name="T102" fmla="*/ 84 w 537"/>
              <a:gd name="T103" fmla="*/ 33 h 537"/>
              <a:gd name="T104" fmla="*/ 84 w 537"/>
              <a:gd name="T105" fmla="*/ 0 h 537"/>
              <a:gd name="T106" fmla="*/ 0 w 537"/>
              <a:gd name="T107" fmla="*/ 84 h 537"/>
              <a:gd name="T108" fmla="*/ 135 w 537"/>
              <a:gd name="T109" fmla="*/ 8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7" h="537">
                <a:moveTo>
                  <a:pt x="503" y="485"/>
                </a:moveTo>
                <a:lnTo>
                  <a:pt x="503" y="485"/>
                </a:lnTo>
                <a:lnTo>
                  <a:pt x="503" y="485"/>
                </a:lnTo>
                <a:lnTo>
                  <a:pt x="503" y="485"/>
                </a:lnTo>
                <a:cubicBezTo>
                  <a:pt x="503" y="494"/>
                  <a:pt x="495" y="502"/>
                  <a:pt x="486" y="502"/>
                </a:cubicBezTo>
                <a:lnTo>
                  <a:pt x="486" y="502"/>
                </a:lnTo>
                <a:lnTo>
                  <a:pt x="453" y="502"/>
                </a:lnTo>
                <a:lnTo>
                  <a:pt x="453" y="502"/>
                </a:lnTo>
                <a:cubicBezTo>
                  <a:pt x="443" y="502"/>
                  <a:pt x="436" y="494"/>
                  <a:pt x="436" y="485"/>
                </a:cubicBezTo>
                <a:lnTo>
                  <a:pt x="436" y="485"/>
                </a:lnTo>
                <a:lnTo>
                  <a:pt x="436" y="452"/>
                </a:lnTo>
                <a:lnTo>
                  <a:pt x="436" y="452"/>
                </a:lnTo>
                <a:cubicBezTo>
                  <a:pt x="436" y="442"/>
                  <a:pt x="443" y="435"/>
                  <a:pt x="453" y="435"/>
                </a:cubicBezTo>
                <a:lnTo>
                  <a:pt x="453" y="435"/>
                </a:lnTo>
                <a:lnTo>
                  <a:pt x="486" y="435"/>
                </a:lnTo>
                <a:lnTo>
                  <a:pt x="486" y="435"/>
                </a:lnTo>
                <a:cubicBezTo>
                  <a:pt x="495" y="435"/>
                  <a:pt x="503" y="442"/>
                  <a:pt x="503" y="452"/>
                </a:cubicBezTo>
                <a:lnTo>
                  <a:pt x="503" y="452"/>
                </a:lnTo>
                <a:lnTo>
                  <a:pt x="503" y="485"/>
                </a:lnTo>
                <a:close/>
                <a:moveTo>
                  <a:pt x="486" y="401"/>
                </a:moveTo>
                <a:lnTo>
                  <a:pt x="486" y="401"/>
                </a:lnTo>
                <a:lnTo>
                  <a:pt x="486" y="401"/>
                </a:lnTo>
                <a:lnTo>
                  <a:pt x="453" y="401"/>
                </a:lnTo>
                <a:lnTo>
                  <a:pt x="453" y="401"/>
                </a:lnTo>
                <a:cubicBezTo>
                  <a:pt x="425" y="401"/>
                  <a:pt x="402" y="424"/>
                  <a:pt x="402" y="452"/>
                </a:cubicBezTo>
                <a:lnTo>
                  <a:pt x="402" y="452"/>
                </a:lnTo>
                <a:lnTo>
                  <a:pt x="402" y="485"/>
                </a:lnTo>
                <a:lnTo>
                  <a:pt x="402" y="485"/>
                </a:lnTo>
                <a:cubicBezTo>
                  <a:pt x="402" y="513"/>
                  <a:pt x="425" y="536"/>
                  <a:pt x="453" y="536"/>
                </a:cubicBezTo>
                <a:lnTo>
                  <a:pt x="453" y="536"/>
                </a:lnTo>
                <a:lnTo>
                  <a:pt x="486" y="536"/>
                </a:lnTo>
                <a:lnTo>
                  <a:pt x="486" y="536"/>
                </a:lnTo>
                <a:cubicBezTo>
                  <a:pt x="513" y="536"/>
                  <a:pt x="536" y="513"/>
                  <a:pt x="536" y="485"/>
                </a:cubicBezTo>
                <a:lnTo>
                  <a:pt x="536" y="485"/>
                </a:lnTo>
                <a:lnTo>
                  <a:pt x="536" y="452"/>
                </a:lnTo>
                <a:lnTo>
                  <a:pt x="536" y="452"/>
                </a:lnTo>
                <a:cubicBezTo>
                  <a:pt x="536" y="424"/>
                  <a:pt x="513" y="401"/>
                  <a:pt x="486" y="401"/>
                </a:cubicBezTo>
                <a:close/>
                <a:moveTo>
                  <a:pt x="302" y="485"/>
                </a:moveTo>
                <a:lnTo>
                  <a:pt x="302" y="485"/>
                </a:lnTo>
                <a:lnTo>
                  <a:pt x="302" y="485"/>
                </a:lnTo>
                <a:lnTo>
                  <a:pt x="302" y="485"/>
                </a:lnTo>
                <a:cubicBezTo>
                  <a:pt x="302" y="494"/>
                  <a:pt x="294" y="502"/>
                  <a:pt x="285" y="502"/>
                </a:cubicBezTo>
                <a:lnTo>
                  <a:pt x="285" y="502"/>
                </a:lnTo>
                <a:lnTo>
                  <a:pt x="252" y="502"/>
                </a:lnTo>
                <a:lnTo>
                  <a:pt x="252" y="502"/>
                </a:lnTo>
                <a:cubicBezTo>
                  <a:pt x="242" y="502"/>
                  <a:pt x="235" y="494"/>
                  <a:pt x="235" y="485"/>
                </a:cubicBezTo>
                <a:lnTo>
                  <a:pt x="235" y="485"/>
                </a:lnTo>
                <a:lnTo>
                  <a:pt x="235" y="452"/>
                </a:lnTo>
                <a:lnTo>
                  <a:pt x="235" y="452"/>
                </a:lnTo>
                <a:cubicBezTo>
                  <a:pt x="235" y="442"/>
                  <a:pt x="242" y="435"/>
                  <a:pt x="252" y="435"/>
                </a:cubicBezTo>
                <a:lnTo>
                  <a:pt x="252" y="435"/>
                </a:lnTo>
                <a:lnTo>
                  <a:pt x="285" y="435"/>
                </a:lnTo>
                <a:lnTo>
                  <a:pt x="285" y="435"/>
                </a:lnTo>
                <a:cubicBezTo>
                  <a:pt x="294" y="435"/>
                  <a:pt x="302" y="442"/>
                  <a:pt x="302" y="452"/>
                </a:cubicBezTo>
                <a:lnTo>
                  <a:pt x="302" y="452"/>
                </a:lnTo>
                <a:lnTo>
                  <a:pt x="302" y="485"/>
                </a:lnTo>
                <a:close/>
                <a:moveTo>
                  <a:pt x="285" y="401"/>
                </a:moveTo>
                <a:lnTo>
                  <a:pt x="285" y="401"/>
                </a:lnTo>
                <a:lnTo>
                  <a:pt x="285" y="401"/>
                </a:lnTo>
                <a:lnTo>
                  <a:pt x="252" y="401"/>
                </a:lnTo>
                <a:lnTo>
                  <a:pt x="252" y="401"/>
                </a:lnTo>
                <a:cubicBezTo>
                  <a:pt x="224" y="401"/>
                  <a:pt x="202" y="424"/>
                  <a:pt x="202" y="452"/>
                </a:cubicBezTo>
                <a:lnTo>
                  <a:pt x="202" y="452"/>
                </a:lnTo>
                <a:lnTo>
                  <a:pt x="202" y="485"/>
                </a:lnTo>
                <a:lnTo>
                  <a:pt x="202" y="485"/>
                </a:lnTo>
                <a:cubicBezTo>
                  <a:pt x="202" y="513"/>
                  <a:pt x="224" y="536"/>
                  <a:pt x="252" y="536"/>
                </a:cubicBezTo>
                <a:lnTo>
                  <a:pt x="252" y="536"/>
                </a:lnTo>
                <a:lnTo>
                  <a:pt x="285" y="536"/>
                </a:lnTo>
                <a:lnTo>
                  <a:pt x="285" y="536"/>
                </a:lnTo>
                <a:cubicBezTo>
                  <a:pt x="313" y="536"/>
                  <a:pt x="335" y="513"/>
                  <a:pt x="335" y="485"/>
                </a:cubicBezTo>
                <a:lnTo>
                  <a:pt x="335" y="485"/>
                </a:lnTo>
                <a:lnTo>
                  <a:pt x="335" y="452"/>
                </a:lnTo>
                <a:lnTo>
                  <a:pt x="335" y="452"/>
                </a:lnTo>
                <a:cubicBezTo>
                  <a:pt x="335" y="424"/>
                  <a:pt x="313" y="401"/>
                  <a:pt x="285" y="401"/>
                </a:cubicBezTo>
                <a:close/>
                <a:moveTo>
                  <a:pt x="101" y="485"/>
                </a:moveTo>
                <a:lnTo>
                  <a:pt x="101" y="485"/>
                </a:lnTo>
                <a:lnTo>
                  <a:pt x="101" y="485"/>
                </a:lnTo>
                <a:lnTo>
                  <a:pt x="101" y="485"/>
                </a:lnTo>
                <a:cubicBezTo>
                  <a:pt x="101" y="494"/>
                  <a:pt x="93" y="502"/>
                  <a:pt x="84" y="502"/>
                </a:cubicBezTo>
                <a:lnTo>
                  <a:pt x="84" y="502"/>
                </a:lnTo>
                <a:lnTo>
                  <a:pt x="51" y="502"/>
                </a:lnTo>
                <a:lnTo>
                  <a:pt x="51" y="502"/>
                </a:lnTo>
                <a:cubicBezTo>
                  <a:pt x="42" y="502"/>
                  <a:pt x="34" y="494"/>
                  <a:pt x="34" y="485"/>
                </a:cubicBezTo>
                <a:lnTo>
                  <a:pt x="34" y="485"/>
                </a:lnTo>
                <a:lnTo>
                  <a:pt x="34" y="452"/>
                </a:lnTo>
                <a:lnTo>
                  <a:pt x="34" y="452"/>
                </a:lnTo>
                <a:cubicBezTo>
                  <a:pt x="34" y="442"/>
                  <a:pt x="42" y="435"/>
                  <a:pt x="51" y="435"/>
                </a:cubicBezTo>
                <a:lnTo>
                  <a:pt x="51" y="435"/>
                </a:lnTo>
                <a:lnTo>
                  <a:pt x="84" y="435"/>
                </a:lnTo>
                <a:lnTo>
                  <a:pt x="84" y="435"/>
                </a:lnTo>
                <a:cubicBezTo>
                  <a:pt x="93" y="435"/>
                  <a:pt x="101" y="442"/>
                  <a:pt x="101" y="452"/>
                </a:cubicBezTo>
                <a:lnTo>
                  <a:pt x="101" y="452"/>
                </a:lnTo>
                <a:lnTo>
                  <a:pt x="101" y="485"/>
                </a:lnTo>
                <a:close/>
                <a:moveTo>
                  <a:pt x="84" y="401"/>
                </a:moveTo>
                <a:lnTo>
                  <a:pt x="84" y="401"/>
                </a:lnTo>
                <a:lnTo>
                  <a:pt x="84" y="401"/>
                </a:lnTo>
                <a:lnTo>
                  <a:pt x="51" y="401"/>
                </a:lnTo>
                <a:lnTo>
                  <a:pt x="51" y="401"/>
                </a:lnTo>
                <a:cubicBezTo>
                  <a:pt x="23" y="401"/>
                  <a:pt x="0" y="424"/>
                  <a:pt x="0" y="452"/>
                </a:cubicBezTo>
                <a:lnTo>
                  <a:pt x="0" y="452"/>
                </a:lnTo>
                <a:lnTo>
                  <a:pt x="0" y="485"/>
                </a:lnTo>
                <a:lnTo>
                  <a:pt x="0" y="485"/>
                </a:lnTo>
                <a:cubicBezTo>
                  <a:pt x="0" y="513"/>
                  <a:pt x="23" y="536"/>
                  <a:pt x="51" y="536"/>
                </a:cubicBezTo>
                <a:lnTo>
                  <a:pt x="51" y="536"/>
                </a:lnTo>
                <a:lnTo>
                  <a:pt x="84" y="536"/>
                </a:lnTo>
                <a:lnTo>
                  <a:pt x="84" y="536"/>
                </a:lnTo>
                <a:cubicBezTo>
                  <a:pt x="112" y="536"/>
                  <a:pt x="135" y="513"/>
                  <a:pt x="135" y="485"/>
                </a:cubicBezTo>
                <a:lnTo>
                  <a:pt x="135" y="485"/>
                </a:lnTo>
                <a:lnTo>
                  <a:pt x="135" y="452"/>
                </a:lnTo>
                <a:lnTo>
                  <a:pt x="135" y="452"/>
                </a:lnTo>
                <a:cubicBezTo>
                  <a:pt x="135" y="424"/>
                  <a:pt x="112" y="401"/>
                  <a:pt x="84" y="401"/>
                </a:cubicBezTo>
                <a:close/>
                <a:moveTo>
                  <a:pt x="101" y="284"/>
                </a:moveTo>
                <a:lnTo>
                  <a:pt x="101" y="284"/>
                </a:lnTo>
                <a:lnTo>
                  <a:pt x="101" y="284"/>
                </a:lnTo>
                <a:lnTo>
                  <a:pt x="101" y="284"/>
                </a:lnTo>
                <a:cubicBezTo>
                  <a:pt x="101" y="294"/>
                  <a:pt x="93" y="301"/>
                  <a:pt x="84" y="301"/>
                </a:cubicBezTo>
                <a:lnTo>
                  <a:pt x="84" y="301"/>
                </a:lnTo>
                <a:lnTo>
                  <a:pt x="51" y="301"/>
                </a:lnTo>
                <a:lnTo>
                  <a:pt x="51" y="301"/>
                </a:lnTo>
                <a:cubicBezTo>
                  <a:pt x="42" y="301"/>
                  <a:pt x="34" y="294"/>
                  <a:pt x="34" y="284"/>
                </a:cubicBezTo>
                <a:lnTo>
                  <a:pt x="34" y="284"/>
                </a:lnTo>
                <a:lnTo>
                  <a:pt x="34" y="251"/>
                </a:lnTo>
                <a:lnTo>
                  <a:pt x="34" y="251"/>
                </a:lnTo>
                <a:cubicBezTo>
                  <a:pt x="34" y="242"/>
                  <a:pt x="42" y="234"/>
                  <a:pt x="51" y="234"/>
                </a:cubicBezTo>
                <a:lnTo>
                  <a:pt x="51" y="234"/>
                </a:lnTo>
                <a:lnTo>
                  <a:pt x="84" y="234"/>
                </a:lnTo>
                <a:lnTo>
                  <a:pt x="84" y="234"/>
                </a:lnTo>
                <a:cubicBezTo>
                  <a:pt x="93" y="234"/>
                  <a:pt x="101" y="242"/>
                  <a:pt x="101" y="251"/>
                </a:cubicBezTo>
                <a:lnTo>
                  <a:pt x="101" y="251"/>
                </a:lnTo>
                <a:lnTo>
                  <a:pt x="101" y="284"/>
                </a:lnTo>
                <a:close/>
                <a:moveTo>
                  <a:pt x="84" y="201"/>
                </a:moveTo>
                <a:lnTo>
                  <a:pt x="84" y="201"/>
                </a:lnTo>
                <a:lnTo>
                  <a:pt x="84" y="201"/>
                </a:lnTo>
                <a:lnTo>
                  <a:pt x="51" y="201"/>
                </a:lnTo>
                <a:lnTo>
                  <a:pt x="51" y="201"/>
                </a:lnTo>
                <a:cubicBezTo>
                  <a:pt x="23" y="201"/>
                  <a:pt x="0" y="223"/>
                  <a:pt x="0" y="251"/>
                </a:cubicBezTo>
                <a:lnTo>
                  <a:pt x="0" y="251"/>
                </a:lnTo>
                <a:lnTo>
                  <a:pt x="0" y="284"/>
                </a:lnTo>
                <a:lnTo>
                  <a:pt x="0" y="284"/>
                </a:lnTo>
                <a:cubicBezTo>
                  <a:pt x="0" y="312"/>
                  <a:pt x="23" y="334"/>
                  <a:pt x="51" y="334"/>
                </a:cubicBezTo>
                <a:lnTo>
                  <a:pt x="51" y="334"/>
                </a:lnTo>
                <a:lnTo>
                  <a:pt x="84" y="334"/>
                </a:lnTo>
                <a:lnTo>
                  <a:pt x="84" y="334"/>
                </a:lnTo>
                <a:cubicBezTo>
                  <a:pt x="112" y="334"/>
                  <a:pt x="135" y="312"/>
                  <a:pt x="135" y="284"/>
                </a:cubicBezTo>
                <a:lnTo>
                  <a:pt x="135" y="284"/>
                </a:lnTo>
                <a:lnTo>
                  <a:pt x="135" y="251"/>
                </a:lnTo>
                <a:lnTo>
                  <a:pt x="135" y="251"/>
                </a:lnTo>
                <a:cubicBezTo>
                  <a:pt x="135" y="223"/>
                  <a:pt x="112" y="201"/>
                  <a:pt x="84" y="201"/>
                </a:cubicBezTo>
                <a:close/>
                <a:moveTo>
                  <a:pt x="302" y="284"/>
                </a:moveTo>
                <a:lnTo>
                  <a:pt x="302" y="284"/>
                </a:lnTo>
                <a:lnTo>
                  <a:pt x="302" y="284"/>
                </a:lnTo>
                <a:lnTo>
                  <a:pt x="302" y="284"/>
                </a:lnTo>
                <a:cubicBezTo>
                  <a:pt x="302" y="294"/>
                  <a:pt x="294" y="301"/>
                  <a:pt x="285" y="301"/>
                </a:cubicBezTo>
                <a:lnTo>
                  <a:pt x="285" y="301"/>
                </a:lnTo>
                <a:lnTo>
                  <a:pt x="252" y="301"/>
                </a:lnTo>
                <a:lnTo>
                  <a:pt x="252" y="301"/>
                </a:lnTo>
                <a:cubicBezTo>
                  <a:pt x="242" y="301"/>
                  <a:pt x="235" y="294"/>
                  <a:pt x="235" y="284"/>
                </a:cubicBezTo>
                <a:lnTo>
                  <a:pt x="235" y="284"/>
                </a:lnTo>
                <a:lnTo>
                  <a:pt x="235" y="251"/>
                </a:lnTo>
                <a:lnTo>
                  <a:pt x="235" y="251"/>
                </a:lnTo>
                <a:cubicBezTo>
                  <a:pt x="235" y="242"/>
                  <a:pt x="242" y="234"/>
                  <a:pt x="252" y="234"/>
                </a:cubicBezTo>
                <a:lnTo>
                  <a:pt x="252" y="234"/>
                </a:lnTo>
                <a:lnTo>
                  <a:pt x="285" y="234"/>
                </a:lnTo>
                <a:lnTo>
                  <a:pt x="285" y="234"/>
                </a:lnTo>
                <a:cubicBezTo>
                  <a:pt x="294" y="234"/>
                  <a:pt x="302" y="242"/>
                  <a:pt x="302" y="251"/>
                </a:cubicBezTo>
                <a:lnTo>
                  <a:pt x="302" y="251"/>
                </a:lnTo>
                <a:lnTo>
                  <a:pt x="302" y="284"/>
                </a:lnTo>
                <a:close/>
                <a:moveTo>
                  <a:pt x="285" y="201"/>
                </a:moveTo>
                <a:lnTo>
                  <a:pt x="285" y="201"/>
                </a:lnTo>
                <a:lnTo>
                  <a:pt x="285" y="201"/>
                </a:lnTo>
                <a:lnTo>
                  <a:pt x="252" y="201"/>
                </a:lnTo>
                <a:lnTo>
                  <a:pt x="252" y="201"/>
                </a:lnTo>
                <a:cubicBezTo>
                  <a:pt x="224" y="201"/>
                  <a:pt x="202" y="223"/>
                  <a:pt x="202" y="251"/>
                </a:cubicBezTo>
                <a:lnTo>
                  <a:pt x="202" y="251"/>
                </a:lnTo>
                <a:lnTo>
                  <a:pt x="202" y="284"/>
                </a:lnTo>
                <a:lnTo>
                  <a:pt x="202" y="284"/>
                </a:lnTo>
                <a:cubicBezTo>
                  <a:pt x="202" y="312"/>
                  <a:pt x="224" y="334"/>
                  <a:pt x="252" y="334"/>
                </a:cubicBezTo>
                <a:lnTo>
                  <a:pt x="252" y="334"/>
                </a:lnTo>
                <a:lnTo>
                  <a:pt x="285" y="334"/>
                </a:lnTo>
                <a:lnTo>
                  <a:pt x="285" y="334"/>
                </a:lnTo>
                <a:cubicBezTo>
                  <a:pt x="313" y="334"/>
                  <a:pt x="335" y="312"/>
                  <a:pt x="335" y="284"/>
                </a:cubicBezTo>
                <a:lnTo>
                  <a:pt x="335" y="284"/>
                </a:lnTo>
                <a:lnTo>
                  <a:pt x="335" y="251"/>
                </a:lnTo>
                <a:lnTo>
                  <a:pt x="335" y="251"/>
                </a:lnTo>
                <a:cubicBezTo>
                  <a:pt x="335" y="223"/>
                  <a:pt x="313" y="201"/>
                  <a:pt x="285" y="201"/>
                </a:cubicBezTo>
                <a:close/>
                <a:moveTo>
                  <a:pt x="503" y="284"/>
                </a:moveTo>
                <a:lnTo>
                  <a:pt x="503" y="284"/>
                </a:lnTo>
                <a:lnTo>
                  <a:pt x="503" y="284"/>
                </a:lnTo>
                <a:lnTo>
                  <a:pt x="503" y="284"/>
                </a:lnTo>
                <a:cubicBezTo>
                  <a:pt x="503" y="294"/>
                  <a:pt x="495" y="301"/>
                  <a:pt x="486" y="301"/>
                </a:cubicBezTo>
                <a:lnTo>
                  <a:pt x="486" y="301"/>
                </a:lnTo>
                <a:lnTo>
                  <a:pt x="453" y="301"/>
                </a:lnTo>
                <a:lnTo>
                  <a:pt x="453" y="301"/>
                </a:lnTo>
                <a:cubicBezTo>
                  <a:pt x="443" y="301"/>
                  <a:pt x="436" y="294"/>
                  <a:pt x="436" y="284"/>
                </a:cubicBezTo>
                <a:lnTo>
                  <a:pt x="436" y="284"/>
                </a:lnTo>
                <a:lnTo>
                  <a:pt x="436" y="251"/>
                </a:lnTo>
                <a:lnTo>
                  <a:pt x="436" y="251"/>
                </a:lnTo>
                <a:cubicBezTo>
                  <a:pt x="436" y="242"/>
                  <a:pt x="443" y="234"/>
                  <a:pt x="453" y="234"/>
                </a:cubicBezTo>
                <a:lnTo>
                  <a:pt x="453" y="234"/>
                </a:lnTo>
                <a:lnTo>
                  <a:pt x="486" y="234"/>
                </a:lnTo>
                <a:lnTo>
                  <a:pt x="486" y="234"/>
                </a:lnTo>
                <a:cubicBezTo>
                  <a:pt x="495" y="234"/>
                  <a:pt x="503" y="242"/>
                  <a:pt x="503" y="251"/>
                </a:cubicBezTo>
                <a:lnTo>
                  <a:pt x="503" y="251"/>
                </a:lnTo>
                <a:lnTo>
                  <a:pt x="503" y="284"/>
                </a:lnTo>
                <a:close/>
                <a:moveTo>
                  <a:pt x="486" y="201"/>
                </a:moveTo>
                <a:lnTo>
                  <a:pt x="486" y="201"/>
                </a:lnTo>
                <a:lnTo>
                  <a:pt x="486" y="201"/>
                </a:lnTo>
                <a:lnTo>
                  <a:pt x="453" y="201"/>
                </a:lnTo>
                <a:lnTo>
                  <a:pt x="453" y="201"/>
                </a:lnTo>
                <a:cubicBezTo>
                  <a:pt x="425" y="201"/>
                  <a:pt x="402" y="223"/>
                  <a:pt x="402" y="251"/>
                </a:cubicBezTo>
                <a:lnTo>
                  <a:pt x="402" y="251"/>
                </a:lnTo>
                <a:lnTo>
                  <a:pt x="402" y="284"/>
                </a:lnTo>
                <a:lnTo>
                  <a:pt x="402" y="284"/>
                </a:lnTo>
                <a:cubicBezTo>
                  <a:pt x="402" y="312"/>
                  <a:pt x="425" y="334"/>
                  <a:pt x="453" y="334"/>
                </a:cubicBezTo>
                <a:lnTo>
                  <a:pt x="453" y="334"/>
                </a:lnTo>
                <a:lnTo>
                  <a:pt x="486" y="334"/>
                </a:lnTo>
                <a:lnTo>
                  <a:pt x="486" y="334"/>
                </a:lnTo>
                <a:cubicBezTo>
                  <a:pt x="513" y="334"/>
                  <a:pt x="536" y="312"/>
                  <a:pt x="536" y="284"/>
                </a:cubicBezTo>
                <a:lnTo>
                  <a:pt x="536" y="284"/>
                </a:lnTo>
                <a:lnTo>
                  <a:pt x="536" y="251"/>
                </a:lnTo>
                <a:lnTo>
                  <a:pt x="536" y="251"/>
                </a:lnTo>
                <a:cubicBezTo>
                  <a:pt x="536" y="223"/>
                  <a:pt x="513" y="201"/>
                  <a:pt x="486" y="201"/>
                </a:cubicBezTo>
                <a:close/>
                <a:moveTo>
                  <a:pt x="503" y="84"/>
                </a:moveTo>
                <a:lnTo>
                  <a:pt x="503" y="84"/>
                </a:lnTo>
                <a:lnTo>
                  <a:pt x="503" y="84"/>
                </a:lnTo>
                <a:lnTo>
                  <a:pt x="503" y="84"/>
                </a:lnTo>
                <a:cubicBezTo>
                  <a:pt x="503" y="93"/>
                  <a:pt x="495" y="100"/>
                  <a:pt x="486" y="100"/>
                </a:cubicBezTo>
                <a:lnTo>
                  <a:pt x="486" y="100"/>
                </a:lnTo>
                <a:lnTo>
                  <a:pt x="453" y="100"/>
                </a:lnTo>
                <a:lnTo>
                  <a:pt x="453" y="100"/>
                </a:lnTo>
                <a:cubicBezTo>
                  <a:pt x="443" y="100"/>
                  <a:pt x="436" y="93"/>
                  <a:pt x="436" y="84"/>
                </a:cubicBezTo>
                <a:lnTo>
                  <a:pt x="436" y="84"/>
                </a:lnTo>
                <a:lnTo>
                  <a:pt x="436" y="50"/>
                </a:lnTo>
                <a:lnTo>
                  <a:pt x="436" y="50"/>
                </a:lnTo>
                <a:cubicBezTo>
                  <a:pt x="436" y="41"/>
                  <a:pt x="443" y="33"/>
                  <a:pt x="453" y="33"/>
                </a:cubicBezTo>
                <a:lnTo>
                  <a:pt x="453" y="33"/>
                </a:lnTo>
                <a:lnTo>
                  <a:pt x="486" y="33"/>
                </a:lnTo>
                <a:lnTo>
                  <a:pt x="486" y="33"/>
                </a:lnTo>
                <a:cubicBezTo>
                  <a:pt x="495" y="33"/>
                  <a:pt x="503" y="41"/>
                  <a:pt x="503" y="50"/>
                </a:cubicBezTo>
                <a:lnTo>
                  <a:pt x="503" y="50"/>
                </a:lnTo>
                <a:lnTo>
                  <a:pt x="503" y="84"/>
                </a:ln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453" y="0"/>
                </a:lnTo>
                <a:lnTo>
                  <a:pt x="453" y="0"/>
                </a:lnTo>
                <a:cubicBezTo>
                  <a:pt x="425" y="0"/>
                  <a:pt x="402" y="23"/>
                  <a:pt x="402" y="50"/>
                </a:cubicBezTo>
                <a:lnTo>
                  <a:pt x="402" y="50"/>
                </a:lnTo>
                <a:lnTo>
                  <a:pt x="402" y="84"/>
                </a:lnTo>
                <a:lnTo>
                  <a:pt x="402" y="84"/>
                </a:lnTo>
                <a:cubicBezTo>
                  <a:pt x="402" y="111"/>
                  <a:pt x="425" y="134"/>
                  <a:pt x="453" y="134"/>
                </a:cubicBezTo>
                <a:lnTo>
                  <a:pt x="453" y="134"/>
                </a:lnTo>
                <a:lnTo>
                  <a:pt x="486" y="134"/>
                </a:lnTo>
                <a:lnTo>
                  <a:pt x="486" y="134"/>
                </a:lnTo>
                <a:cubicBezTo>
                  <a:pt x="513" y="134"/>
                  <a:pt x="536" y="111"/>
                  <a:pt x="536" y="84"/>
                </a:cubicBezTo>
                <a:lnTo>
                  <a:pt x="536" y="84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3"/>
                  <a:pt x="513" y="0"/>
                  <a:pt x="486" y="0"/>
                </a:cubicBezTo>
                <a:close/>
                <a:moveTo>
                  <a:pt x="302" y="84"/>
                </a:moveTo>
                <a:lnTo>
                  <a:pt x="302" y="84"/>
                </a:lnTo>
                <a:lnTo>
                  <a:pt x="302" y="84"/>
                </a:lnTo>
                <a:lnTo>
                  <a:pt x="302" y="84"/>
                </a:lnTo>
                <a:cubicBezTo>
                  <a:pt x="302" y="93"/>
                  <a:pt x="294" y="100"/>
                  <a:pt x="285" y="100"/>
                </a:cubicBezTo>
                <a:lnTo>
                  <a:pt x="285" y="100"/>
                </a:lnTo>
                <a:lnTo>
                  <a:pt x="252" y="100"/>
                </a:lnTo>
                <a:lnTo>
                  <a:pt x="252" y="100"/>
                </a:lnTo>
                <a:cubicBezTo>
                  <a:pt x="242" y="100"/>
                  <a:pt x="235" y="93"/>
                  <a:pt x="235" y="84"/>
                </a:cubicBezTo>
                <a:lnTo>
                  <a:pt x="235" y="84"/>
                </a:lnTo>
                <a:lnTo>
                  <a:pt x="235" y="50"/>
                </a:lnTo>
                <a:lnTo>
                  <a:pt x="235" y="50"/>
                </a:lnTo>
                <a:cubicBezTo>
                  <a:pt x="235" y="41"/>
                  <a:pt x="242" y="33"/>
                  <a:pt x="252" y="33"/>
                </a:cubicBezTo>
                <a:lnTo>
                  <a:pt x="252" y="33"/>
                </a:lnTo>
                <a:lnTo>
                  <a:pt x="285" y="33"/>
                </a:lnTo>
                <a:lnTo>
                  <a:pt x="285" y="33"/>
                </a:lnTo>
                <a:cubicBezTo>
                  <a:pt x="294" y="33"/>
                  <a:pt x="302" y="41"/>
                  <a:pt x="302" y="50"/>
                </a:cubicBezTo>
                <a:lnTo>
                  <a:pt x="302" y="50"/>
                </a:lnTo>
                <a:lnTo>
                  <a:pt x="302" y="84"/>
                </a:lnTo>
                <a:close/>
                <a:moveTo>
                  <a:pt x="285" y="0"/>
                </a:moveTo>
                <a:lnTo>
                  <a:pt x="285" y="0"/>
                </a:lnTo>
                <a:lnTo>
                  <a:pt x="285" y="0"/>
                </a:lnTo>
                <a:lnTo>
                  <a:pt x="252" y="0"/>
                </a:lnTo>
                <a:lnTo>
                  <a:pt x="252" y="0"/>
                </a:lnTo>
                <a:cubicBezTo>
                  <a:pt x="224" y="0"/>
                  <a:pt x="202" y="23"/>
                  <a:pt x="202" y="50"/>
                </a:cubicBezTo>
                <a:lnTo>
                  <a:pt x="202" y="50"/>
                </a:lnTo>
                <a:lnTo>
                  <a:pt x="202" y="84"/>
                </a:lnTo>
                <a:lnTo>
                  <a:pt x="202" y="84"/>
                </a:lnTo>
                <a:cubicBezTo>
                  <a:pt x="202" y="111"/>
                  <a:pt x="224" y="134"/>
                  <a:pt x="252" y="134"/>
                </a:cubicBezTo>
                <a:lnTo>
                  <a:pt x="252" y="134"/>
                </a:lnTo>
                <a:lnTo>
                  <a:pt x="285" y="134"/>
                </a:lnTo>
                <a:lnTo>
                  <a:pt x="285" y="134"/>
                </a:lnTo>
                <a:cubicBezTo>
                  <a:pt x="313" y="134"/>
                  <a:pt x="335" y="111"/>
                  <a:pt x="335" y="84"/>
                </a:cubicBezTo>
                <a:lnTo>
                  <a:pt x="335" y="84"/>
                </a:lnTo>
                <a:lnTo>
                  <a:pt x="335" y="50"/>
                </a:lnTo>
                <a:lnTo>
                  <a:pt x="335" y="50"/>
                </a:lnTo>
                <a:cubicBezTo>
                  <a:pt x="335" y="23"/>
                  <a:pt x="313" y="0"/>
                  <a:pt x="285" y="0"/>
                </a:cubicBezTo>
                <a:close/>
                <a:moveTo>
                  <a:pt x="101" y="84"/>
                </a:moveTo>
                <a:lnTo>
                  <a:pt x="101" y="84"/>
                </a:lnTo>
                <a:lnTo>
                  <a:pt x="101" y="84"/>
                </a:lnTo>
                <a:lnTo>
                  <a:pt x="101" y="84"/>
                </a:lnTo>
                <a:cubicBezTo>
                  <a:pt x="101" y="93"/>
                  <a:pt x="93" y="100"/>
                  <a:pt x="84" y="100"/>
                </a:cubicBezTo>
                <a:lnTo>
                  <a:pt x="84" y="100"/>
                </a:lnTo>
                <a:lnTo>
                  <a:pt x="51" y="100"/>
                </a:lnTo>
                <a:lnTo>
                  <a:pt x="51" y="100"/>
                </a:lnTo>
                <a:cubicBezTo>
                  <a:pt x="42" y="100"/>
                  <a:pt x="34" y="93"/>
                  <a:pt x="34" y="84"/>
                </a:cubicBezTo>
                <a:lnTo>
                  <a:pt x="34" y="84"/>
                </a:lnTo>
                <a:lnTo>
                  <a:pt x="34" y="50"/>
                </a:lnTo>
                <a:lnTo>
                  <a:pt x="34" y="50"/>
                </a:lnTo>
                <a:cubicBezTo>
                  <a:pt x="34" y="41"/>
                  <a:pt x="42" y="33"/>
                  <a:pt x="51" y="33"/>
                </a:cubicBezTo>
                <a:lnTo>
                  <a:pt x="51" y="33"/>
                </a:lnTo>
                <a:lnTo>
                  <a:pt x="84" y="33"/>
                </a:lnTo>
                <a:lnTo>
                  <a:pt x="84" y="33"/>
                </a:lnTo>
                <a:cubicBezTo>
                  <a:pt x="93" y="33"/>
                  <a:pt x="101" y="41"/>
                  <a:pt x="101" y="50"/>
                </a:cubicBezTo>
                <a:lnTo>
                  <a:pt x="101" y="50"/>
                </a:lnTo>
                <a:lnTo>
                  <a:pt x="101" y="84"/>
                </a:lnTo>
                <a:close/>
                <a:moveTo>
                  <a:pt x="84" y="0"/>
                </a:moveTo>
                <a:lnTo>
                  <a:pt x="84" y="0"/>
                </a:lnTo>
                <a:lnTo>
                  <a:pt x="84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84"/>
                </a:lnTo>
                <a:lnTo>
                  <a:pt x="0" y="84"/>
                </a:lnTo>
                <a:cubicBezTo>
                  <a:pt x="0" y="111"/>
                  <a:pt x="23" y="134"/>
                  <a:pt x="51" y="134"/>
                </a:cubicBezTo>
                <a:lnTo>
                  <a:pt x="51" y="134"/>
                </a:lnTo>
                <a:lnTo>
                  <a:pt x="84" y="134"/>
                </a:lnTo>
                <a:lnTo>
                  <a:pt x="84" y="134"/>
                </a:lnTo>
                <a:cubicBezTo>
                  <a:pt x="112" y="134"/>
                  <a:pt x="135" y="111"/>
                  <a:pt x="135" y="84"/>
                </a:cubicBezTo>
                <a:lnTo>
                  <a:pt x="135" y="84"/>
                </a:lnTo>
                <a:lnTo>
                  <a:pt x="135" y="50"/>
                </a:lnTo>
                <a:lnTo>
                  <a:pt x="135" y="50"/>
                </a:lnTo>
                <a:cubicBezTo>
                  <a:pt x="135" y="23"/>
                  <a:pt x="112" y="0"/>
                  <a:pt x="8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6427389" y="5051407"/>
            <a:ext cx="193675" cy="193675"/>
          </a:xfrm>
          <a:custGeom>
            <a:avLst/>
            <a:gdLst>
              <a:gd name="T0" fmla="*/ 502 w 536"/>
              <a:gd name="T1" fmla="*/ 167 h 537"/>
              <a:gd name="T2" fmla="*/ 468 w 536"/>
              <a:gd name="T3" fmla="*/ 201 h 537"/>
              <a:gd name="T4" fmla="*/ 335 w 536"/>
              <a:gd name="T5" fmla="*/ 167 h 537"/>
              <a:gd name="T6" fmla="*/ 335 w 536"/>
              <a:gd name="T7" fmla="*/ 67 h 537"/>
              <a:gd name="T8" fmla="*/ 468 w 536"/>
              <a:gd name="T9" fmla="*/ 33 h 537"/>
              <a:gd name="T10" fmla="*/ 502 w 536"/>
              <a:gd name="T11" fmla="*/ 67 h 537"/>
              <a:gd name="T12" fmla="*/ 485 w 536"/>
              <a:gd name="T13" fmla="*/ 0 h 537"/>
              <a:gd name="T14" fmla="*/ 351 w 536"/>
              <a:gd name="T15" fmla="*/ 0 h 537"/>
              <a:gd name="T16" fmla="*/ 301 w 536"/>
              <a:gd name="T17" fmla="*/ 184 h 537"/>
              <a:gd name="T18" fmla="*/ 351 w 536"/>
              <a:gd name="T19" fmla="*/ 234 h 537"/>
              <a:gd name="T20" fmla="*/ 535 w 536"/>
              <a:gd name="T21" fmla="*/ 184 h 537"/>
              <a:gd name="T22" fmla="*/ 535 w 536"/>
              <a:gd name="T23" fmla="*/ 50 h 537"/>
              <a:gd name="T24" fmla="*/ 502 w 536"/>
              <a:gd name="T25" fmla="*/ 468 h 537"/>
              <a:gd name="T26" fmla="*/ 468 w 536"/>
              <a:gd name="T27" fmla="*/ 502 h 537"/>
              <a:gd name="T28" fmla="*/ 368 w 536"/>
              <a:gd name="T29" fmla="*/ 502 h 537"/>
              <a:gd name="T30" fmla="*/ 335 w 536"/>
              <a:gd name="T31" fmla="*/ 368 h 537"/>
              <a:gd name="T32" fmla="*/ 368 w 536"/>
              <a:gd name="T33" fmla="*/ 334 h 537"/>
              <a:gd name="T34" fmla="*/ 502 w 536"/>
              <a:gd name="T35" fmla="*/ 368 h 537"/>
              <a:gd name="T36" fmla="*/ 485 w 536"/>
              <a:gd name="T37" fmla="*/ 301 h 537"/>
              <a:gd name="T38" fmla="*/ 351 w 536"/>
              <a:gd name="T39" fmla="*/ 301 h 537"/>
              <a:gd name="T40" fmla="*/ 301 w 536"/>
              <a:gd name="T41" fmla="*/ 351 h 537"/>
              <a:gd name="T42" fmla="*/ 351 w 536"/>
              <a:gd name="T43" fmla="*/ 536 h 537"/>
              <a:gd name="T44" fmla="*/ 485 w 536"/>
              <a:gd name="T45" fmla="*/ 536 h 537"/>
              <a:gd name="T46" fmla="*/ 535 w 536"/>
              <a:gd name="T47" fmla="*/ 351 h 537"/>
              <a:gd name="T48" fmla="*/ 200 w 536"/>
              <a:gd name="T49" fmla="*/ 167 h 537"/>
              <a:gd name="T50" fmla="*/ 200 w 536"/>
              <a:gd name="T51" fmla="*/ 167 h 537"/>
              <a:gd name="T52" fmla="*/ 67 w 536"/>
              <a:gd name="T53" fmla="*/ 201 h 537"/>
              <a:gd name="T54" fmla="*/ 33 w 536"/>
              <a:gd name="T55" fmla="*/ 167 h 537"/>
              <a:gd name="T56" fmla="*/ 67 w 536"/>
              <a:gd name="T57" fmla="*/ 33 h 537"/>
              <a:gd name="T58" fmla="*/ 167 w 536"/>
              <a:gd name="T59" fmla="*/ 33 h 537"/>
              <a:gd name="T60" fmla="*/ 200 w 536"/>
              <a:gd name="T61" fmla="*/ 167 h 537"/>
              <a:gd name="T62" fmla="*/ 184 w 536"/>
              <a:gd name="T63" fmla="*/ 0 h 537"/>
              <a:gd name="T64" fmla="*/ 0 w 536"/>
              <a:gd name="T65" fmla="*/ 50 h 537"/>
              <a:gd name="T66" fmla="*/ 0 w 536"/>
              <a:gd name="T67" fmla="*/ 184 h 537"/>
              <a:gd name="T68" fmla="*/ 184 w 536"/>
              <a:gd name="T69" fmla="*/ 234 h 537"/>
              <a:gd name="T70" fmla="*/ 234 w 536"/>
              <a:gd name="T71" fmla="*/ 184 h 537"/>
              <a:gd name="T72" fmla="*/ 184 w 536"/>
              <a:gd name="T73" fmla="*/ 0 h 537"/>
              <a:gd name="T74" fmla="*/ 200 w 536"/>
              <a:gd name="T75" fmla="*/ 468 h 537"/>
              <a:gd name="T76" fmla="*/ 167 w 536"/>
              <a:gd name="T77" fmla="*/ 502 h 537"/>
              <a:gd name="T78" fmla="*/ 33 w 536"/>
              <a:gd name="T79" fmla="*/ 468 h 537"/>
              <a:gd name="T80" fmla="*/ 33 w 536"/>
              <a:gd name="T81" fmla="*/ 368 h 537"/>
              <a:gd name="T82" fmla="*/ 167 w 536"/>
              <a:gd name="T83" fmla="*/ 334 h 537"/>
              <a:gd name="T84" fmla="*/ 200 w 536"/>
              <a:gd name="T85" fmla="*/ 368 h 537"/>
              <a:gd name="T86" fmla="*/ 184 w 536"/>
              <a:gd name="T87" fmla="*/ 301 h 537"/>
              <a:gd name="T88" fmla="*/ 50 w 536"/>
              <a:gd name="T89" fmla="*/ 301 h 537"/>
              <a:gd name="T90" fmla="*/ 0 w 536"/>
              <a:gd name="T91" fmla="*/ 485 h 537"/>
              <a:gd name="T92" fmla="*/ 50 w 536"/>
              <a:gd name="T93" fmla="*/ 536 h 537"/>
              <a:gd name="T94" fmla="*/ 234 w 536"/>
              <a:gd name="T95" fmla="*/ 485 h 537"/>
              <a:gd name="T96" fmla="*/ 234 w 536"/>
              <a:gd name="T97" fmla="*/ 35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36" h="537">
                <a:moveTo>
                  <a:pt x="502" y="167"/>
                </a:moveTo>
                <a:lnTo>
                  <a:pt x="502" y="167"/>
                </a:lnTo>
                <a:lnTo>
                  <a:pt x="502" y="167"/>
                </a:lnTo>
                <a:lnTo>
                  <a:pt x="502" y="167"/>
                </a:lnTo>
                <a:cubicBezTo>
                  <a:pt x="502" y="186"/>
                  <a:pt x="487" y="201"/>
                  <a:pt x="468" y="201"/>
                </a:cubicBezTo>
                <a:lnTo>
                  <a:pt x="468" y="201"/>
                </a:lnTo>
                <a:lnTo>
                  <a:pt x="368" y="201"/>
                </a:lnTo>
                <a:lnTo>
                  <a:pt x="368" y="201"/>
                </a:lnTo>
                <a:cubicBezTo>
                  <a:pt x="349" y="201"/>
                  <a:pt x="335" y="186"/>
                  <a:pt x="335" y="167"/>
                </a:cubicBezTo>
                <a:lnTo>
                  <a:pt x="335" y="167"/>
                </a:lnTo>
                <a:lnTo>
                  <a:pt x="335" y="67"/>
                </a:lnTo>
                <a:lnTo>
                  <a:pt x="335" y="67"/>
                </a:lnTo>
                <a:cubicBezTo>
                  <a:pt x="335" y="48"/>
                  <a:pt x="349" y="33"/>
                  <a:pt x="368" y="33"/>
                </a:cubicBezTo>
                <a:lnTo>
                  <a:pt x="368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87" y="33"/>
                  <a:pt x="502" y="48"/>
                  <a:pt x="502" y="67"/>
                </a:cubicBezTo>
                <a:lnTo>
                  <a:pt x="502" y="67"/>
                </a:lnTo>
                <a:lnTo>
                  <a:pt x="502" y="167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351" y="0"/>
                </a:lnTo>
                <a:lnTo>
                  <a:pt x="351" y="0"/>
                </a:lnTo>
                <a:cubicBezTo>
                  <a:pt x="323" y="0"/>
                  <a:pt x="301" y="23"/>
                  <a:pt x="301" y="50"/>
                </a:cubicBezTo>
                <a:lnTo>
                  <a:pt x="301" y="50"/>
                </a:lnTo>
                <a:lnTo>
                  <a:pt x="301" y="184"/>
                </a:lnTo>
                <a:lnTo>
                  <a:pt x="301" y="184"/>
                </a:lnTo>
                <a:cubicBezTo>
                  <a:pt x="301" y="212"/>
                  <a:pt x="323" y="234"/>
                  <a:pt x="351" y="234"/>
                </a:cubicBezTo>
                <a:lnTo>
                  <a:pt x="351" y="234"/>
                </a:lnTo>
                <a:lnTo>
                  <a:pt x="485" y="234"/>
                </a:lnTo>
                <a:lnTo>
                  <a:pt x="485" y="234"/>
                </a:lnTo>
                <a:cubicBezTo>
                  <a:pt x="513" y="234"/>
                  <a:pt x="535" y="212"/>
                  <a:pt x="535" y="184"/>
                </a:cubicBezTo>
                <a:lnTo>
                  <a:pt x="535" y="184"/>
                </a:lnTo>
                <a:lnTo>
                  <a:pt x="535" y="50"/>
                </a:lnTo>
                <a:lnTo>
                  <a:pt x="535" y="50"/>
                </a:lnTo>
                <a:cubicBezTo>
                  <a:pt x="535" y="23"/>
                  <a:pt x="513" y="0"/>
                  <a:pt x="485" y="0"/>
                </a:cubicBezTo>
                <a:close/>
                <a:moveTo>
                  <a:pt x="502" y="468"/>
                </a:moveTo>
                <a:lnTo>
                  <a:pt x="502" y="468"/>
                </a:lnTo>
                <a:lnTo>
                  <a:pt x="502" y="468"/>
                </a:lnTo>
                <a:lnTo>
                  <a:pt x="502" y="468"/>
                </a:lnTo>
                <a:cubicBezTo>
                  <a:pt x="502" y="487"/>
                  <a:pt x="487" y="502"/>
                  <a:pt x="468" y="502"/>
                </a:cubicBezTo>
                <a:lnTo>
                  <a:pt x="468" y="502"/>
                </a:lnTo>
                <a:lnTo>
                  <a:pt x="368" y="502"/>
                </a:lnTo>
                <a:lnTo>
                  <a:pt x="368" y="502"/>
                </a:lnTo>
                <a:cubicBezTo>
                  <a:pt x="349" y="502"/>
                  <a:pt x="335" y="487"/>
                  <a:pt x="335" y="468"/>
                </a:cubicBezTo>
                <a:lnTo>
                  <a:pt x="335" y="468"/>
                </a:lnTo>
                <a:lnTo>
                  <a:pt x="335" y="368"/>
                </a:lnTo>
                <a:lnTo>
                  <a:pt x="335" y="368"/>
                </a:lnTo>
                <a:cubicBezTo>
                  <a:pt x="335" y="349"/>
                  <a:pt x="349" y="334"/>
                  <a:pt x="368" y="334"/>
                </a:cubicBezTo>
                <a:lnTo>
                  <a:pt x="368" y="334"/>
                </a:lnTo>
                <a:lnTo>
                  <a:pt x="468" y="334"/>
                </a:lnTo>
                <a:lnTo>
                  <a:pt x="468" y="334"/>
                </a:lnTo>
                <a:cubicBezTo>
                  <a:pt x="487" y="334"/>
                  <a:pt x="502" y="349"/>
                  <a:pt x="502" y="368"/>
                </a:cubicBezTo>
                <a:lnTo>
                  <a:pt x="502" y="368"/>
                </a:lnTo>
                <a:lnTo>
                  <a:pt x="502" y="468"/>
                </a:lnTo>
                <a:close/>
                <a:moveTo>
                  <a:pt x="485" y="301"/>
                </a:moveTo>
                <a:lnTo>
                  <a:pt x="485" y="301"/>
                </a:lnTo>
                <a:lnTo>
                  <a:pt x="485" y="301"/>
                </a:lnTo>
                <a:lnTo>
                  <a:pt x="351" y="301"/>
                </a:lnTo>
                <a:lnTo>
                  <a:pt x="351" y="301"/>
                </a:lnTo>
                <a:cubicBezTo>
                  <a:pt x="323" y="301"/>
                  <a:pt x="301" y="324"/>
                  <a:pt x="301" y="351"/>
                </a:cubicBezTo>
                <a:lnTo>
                  <a:pt x="301" y="351"/>
                </a:lnTo>
                <a:lnTo>
                  <a:pt x="301" y="485"/>
                </a:lnTo>
                <a:lnTo>
                  <a:pt x="301" y="485"/>
                </a:lnTo>
                <a:cubicBezTo>
                  <a:pt x="301" y="513"/>
                  <a:pt x="323" y="536"/>
                  <a:pt x="351" y="536"/>
                </a:cubicBezTo>
                <a:lnTo>
                  <a:pt x="351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5" y="513"/>
                  <a:pt x="535" y="485"/>
                </a:cubicBezTo>
                <a:lnTo>
                  <a:pt x="535" y="485"/>
                </a:lnTo>
                <a:lnTo>
                  <a:pt x="535" y="351"/>
                </a:lnTo>
                <a:lnTo>
                  <a:pt x="535" y="351"/>
                </a:lnTo>
                <a:cubicBezTo>
                  <a:pt x="535" y="324"/>
                  <a:pt x="513" y="301"/>
                  <a:pt x="485" y="301"/>
                </a:cubicBezTo>
                <a:close/>
                <a:moveTo>
                  <a:pt x="200" y="167"/>
                </a:moveTo>
                <a:lnTo>
                  <a:pt x="200" y="167"/>
                </a:lnTo>
                <a:lnTo>
                  <a:pt x="200" y="167"/>
                </a:lnTo>
                <a:lnTo>
                  <a:pt x="200" y="167"/>
                </a:lnTo>
                <a:cubicBezTo>
                  <a:pt x="200" y="186"/>
                  <a:pt x="185" y="201"/>
                  <a:pt x="167" y="201"/>
                </a:cubicBezTo>
                <a:lnTo>
                  <a:pt x="167" y="201"/>
                </a:lnTo>
                <a:lnTo>
                  <a:pt x="67" y="201"/>
                </a:lnTo>
                <a:lnTo>
                  <a:pt x="67" y="201"/>
                </a:lnTo>
                <a:cubicBezTo>
                  <a:pt x="48" y="201"/>
                  <a:pt x="33" y="186"/>
                  <a:pt x="33" y="167"/>
                </a:cubicBezTo>
                <a:lnTo>
                  <a:pt x="33" y="167"/>
                </a:lnTo>
                <a:lnTo>
                  <a:pt x="33" y="67"/>
                </a:lnTo>
                <a:lnTo>
                  <a:pt x="33" y="67"/>
                </a:lnTo>
                <a:cubicBezTo>
                  <a:pt x="33" y="48"/>
                  <a:pt x="48" y="33"/>
                  <a:pt x="67" y="33"/>
                </a:cubicBezTo>
                <a:lnTo>
                  <a:pt x="67" y="33"/>
                </a:lnTo>
                <a:lnTo>
                  <a:pt x="167" y="33"/>
                </a:lnTo>
                <a:lnTo>
                  <a:pt x="167" y="33"/>
                </a:lnTo>
                <a:cubicBezTo>
                  <a:pt x="185" y="33"/>
                  <a:pt x="200" y="48"/>
                  <a:pt x="200" y="67"/>
                </a:cubicBezTo>
                <a:lnTo>
                  <a:pt x="200" y="67"/>
                </a:lnTo>
                <a:lnTo>
                  <a:pt x="200" y="167"/>
                </a:lnTo>
                <a:close/>
                <a:moveTo>
                  <a:pt x="184" y="0"/>
                </a:moveTo>
                <a:lnTo>
                  <a:pt x="184" y="0"/>
                </a:lnTo>
                <a:lnTo>
                  <a:pt x="184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3"/>
                  <a:pt x="0" y="50"/>
                </a:cubicBezTo>
                <a:lnTo>
                  <a:pt x="0" y="50"/>
                </a:lnTo>
                <a:lnTo>
                  <a:pt x="0" y="184"/>
                </a:lnTo>
                <a:lnTo>
                  <a:pt x="0" y="184"/>
                </a:lnTo>
                <a:cubicBezTo>
                  <a:pt x="0" y="212"/>
                  <a:pt x="22" y="234"/>
                  <a:pt x="50" y="234"/>
                </a:cubicBezTo>
                <a:lnTo>
                  <a:pt x="50" y="234"/>
                </a:lnTo>
                <a:lnTo>
                  <a:pt x="184" y="234"/>
                </a:lnTo>
                <a:lnTo>
                  <a:pt x="184" y="234"/>
                </a:lnTo>
                <a:cubicBezTo>
                  <a:pt x="212" y="234"/>
                  <a:pt x="234" y="212"/>
                  <a:pt x="234" y="184"/>
                </a:cubicBezTo>
                <a:lnTo>
                  <a:pt x="234" y="184"/>
                </a:lnTo>
                <a:lnTo>
                  <a:pt x="234" y="50"/>
                </a:lnTo>
                <a:lnTo>
                  <a:pt x="234" y="50"/>
                </a:lnTo>
                <a:cubicBezTo>
                  <a:pt x="234" y="23"/>
                  <a:pt x="212" y="0"/>
                  <a:pt x="184" y="0"/>
                </a:cubicBezTo>
                <a:close/>
                <a:moveTo>
                  <a:pt x="200" y="468"/>
                </a:moveTo>
                <a:lnTo>
                  <a:pt x="200" y="468"/>
                </a:lnTo>
                <a:lnTo>
                  <a:pt x="200" y="468"/>
                </a:lnTo>
                <a:lnTo>
                  <a:pt x="200" y="468"/>
                </a:lnTo>
                <a:cubicBezTo>
                  <a:pt x="200" y="487"/>
                  <a:pt x="185" y="502"/>
                  <a:pt x="167" y="502"/>
                </a:cubicBezTo>
                <a:lnTo>
                  <a:pt x="167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3" y="487"/>
                  <a:pt x="33" y="468"/>
                </a:cubicBezTo>
                <a:lnTo>
                  <a:pt x="33" y="468"/>
                </a:lnTo>
                <a:lnTo>
                  <a:pt x="33" y="368"/>
                </a:lnTo>
                <a:lnTo>
                  <a:pt x="33" y="368"/>
                </a:lnTo>
                <a:cubicBezTo>
                  <a:pt x="33" y="349"/>
                  <a:pt x="48" y="334"/>
                  <a:pt x="67" y="334"/>
                </a:cubicBezTo>
                <a:lnTo>
                  <a:pt x="67" y="334"/>
                </a:lnTo>
                <a:lnTo>
                  <a:pt x="167" y="334"/>
                </a:lnTo>
                <a:lnTo>
                  <a:pt x="167" y="334"/>
                </a:lnTo>
                <a:cubicBezTo>
                  <a:pt x="185" y="334"/>
                  <a:pt x="200" y="349"/>
                  <a:pt x="200" y="368"/>
                </a:cubicBezTo>
                <a:lnTo>
                  <a:pt x="200" y="368"/>
                </a:lnTo>
                <a:lnTo>
                  <a:pt x="200" y="468"/>
                </a:lnTo>
                <a:close/>
                <a:moveTo>
                  <a:pt x="184" y="301"/>
                </a:moveTo>
                <a:lnTo>
                  <a:pt x="184" y="301"/>
                </a:lnTo>
                <a:lnTo>
                  <a:pt x="184" y="301"/>
                </a:lnTo>
                <a:lnTo>
                  <a:pt x="50" y="301"/>
                </a:lnTo>
                <a:lnTo>
                  <a:pt x="50" y="301"/>
                </a:lnTo>
                <a:cubicBezTo>
                  <a:pt x="22" y="301"/>
                  <a:pt x="0" y="324"/>
                  <a:pt x="0" y="351"/>
                </a:cubicBezTo>
                <a:lnTo>
                  <a:pt x="0" y="351"/>
                </a:lnTo>
                <a:lnTo>
                  <a:pt x="0" y="485"/>
                </a:lnTo>
                <a:lnTo>
                  <a:pt x="0" y="485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184" y="536"/>
                </a:lnTo>
                <a:lnTo>
                  <a:pt x="184" y="536"/>
                </a:lnTo>
                <a:cubicBezTo>
                  <a:pt x="212" y="536"/>
                  <a:pt x="234" y="513"/>
                  <a:pt x="234" y="485"/>
                </a:cubicBezTo>
                <a:lnTo>
                  <a:pt x="234" y="485"/>
                </a:lnTo>
                <a:lnTo>
                  <a:pt x="234" y="351"/>
                </a:lnTo>
                <a:lnTo>
                  <a:pt x="234" y="351"/>
                </a:lnTo>
                <a:cubicBezTo>
                  <a:pt x="234" y="324"/>
                  <a:pt x="212" y="301"/>
                  <a:pt x="184" y="3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8572102" y="4516419"/>
            <a:ext cx="193675" cy="193675"/>
          </a:xfrm>
          <a:custGeom>
            <a:avLst/>
            <a:gdLst>
              <a:gd name="T0" fmla="*/ 450 w 536"/>
              <a:gd name="T1" fmla="*/ 469 h 536"/>
              <a:gd name="T2" fmla="*/ 450 w 536"/>
              <a:gd name="T3" fmla="*/ 469 h 536"/>
              <a:gd name="T4" fmla="*/ 417 w 536"/>
              <a:gd name="T5" fmla="*/ 502 h 536"/>
              <a:gd name="T6" fmla="*/ 350 w 536"/>
              <a:gd name="T7" fmla="*/ 368 h 536"/>
              <a:gd name="T8" fmla="*/ 317 w 536"/>
              <a:gd name="T9" fmla="*/ 335 h 536"/>
              <a:gd name="T10" fmla="*/ 218 w 536"/>
              <a:gd name="T11" fmla="*/ 335 h 536"/>
              <a:gd name="T12" fmla="*/ 185 w 536"/>
              <a:gd name="T13" fmla="*/ 368 h 536"/>
              <a:gd name="T14" fmla="*/ 185 w 536"/>
              <a:gd name="T15" fmla="*/ 502 h 536"/>
              <a:gd name="T16" fmla="*/ 119 w 536"/>
              <a:gd name="T17" fmla="*/ 502 h 536"/>
              <a:gd name="T18" fmla="*/ 85 w 536"/>
              <a:gd name="T19" fmla="*/ 469 h 536"/>
              <a:gd name="T20" fmla="*/ 268 w 536"/>
              <a:gd name="T21" fmla="*/ 36 h 536"/>
              <a:gd name="T22" fmla="*/ 450 w 536"/>
              <a:gd name="T23" fmla="*/ 469 h 536"/>
              <a:gd name="T24" fmla="*/ 317 w 536"/>
              <a:gd name="T25" fmla="*/ 502 h 536"/>
              <a:gd name="T26" fmla="*/ 218 w 536"/>
              <a:gd name="T27" fmla="*/ 502 h 536"/>
              <a:gd name="T28" fmla="*/ 218 w 536"/>
              <a:gd name="T29" fmla="*/ 385 h 536"/>
              <a:gd name="T30" fmla="*/ 234 w 536"/>
              <a:gd name="T31" fmla="*/ 368 h 536"/>
              <a:gd name="T32" fmla="*/ 301 w 536"/>
              <a:gd name="T33" fmla="*/ 368 h 536"/>
              <a:gd name="T34" fmla="*/ 317 w 536"/>
              <a:gd name="T35" fmla="*/ 385 h 536"/>
              <a:gd name="T36" fmla="*/ 525 w 536"/>
              <a:gd name="T37" fmla="*/ 136 h 536"/>
              <a:gd name="T38" fmla="*/ 525 w 536"/>
              <a:gd name="T39" fmla="*/ 136 h 536"/>
              <a:gd name="T40" fmla="*/ 276 w 536"/>
              <a:gd name="T41" fmla="*/ 2 h 536"/>
              <a:gd name="T42" fmla="*/ 271 w 536"/>
              <a:gd name="T43" fmla="*/ 1 h 536"/>
              <a:gd name="T44" fmla="*/ 264 w 536"/>
              <a:gd name="T45" fmla="*/ 1 h 536"/>
              <a:gd name="T46" fmla="*/ 259 w 536"/>
              <a:gd name="T47" fmla="*/ 2 h 536"/>
              <a:gd name="T48" fmla="*/ 10 w 536"/>
              <a:gd name="T49" fmla="*/ 136 h 536"/>
              <a:gd name="T50" fmla="*/ 5 w 536"/>
              <a:gd name="T51" fmla="*/ 159 h 536"/>
              <a:gd name="T52" fmla="*/ 28 w 536"/>
              <a:gd name="T53" fmla="*/ 165 h 536"/>
              <a:gd name="T54" fmla="*/ 50 w 536"/>
              <a:gd name="T55" fmla="*/ 485 h 536"/>
              <a:gd name="T56" fmla="*/ 102 w 536"/>
              <a:gd name="T57" fmla="*/ 535 h 536"/>
              <a:gd name="T58" fmla="*/ 433 w 536"/>
              <a:gd name="T59" fmla="*/ 535 h 536"/>
              <a:gd name="T60" fmla="*/ 483 w 536"/>
              <a:gd name="T61" fmla="*/ 486 h 536"/>
              <a:gd name="T62" fmla="*/ 483 w 536"/>
              <a:gd name="T63" fmla="*/ 152 h 536"/>
              <a:gd name="T64" fmla="*/ 508 w 536"/>
              <a:gd name="T65" fmla="*/ 165 h 536"/>
              <a:gd name="T66" fmla="*/ 525 w 536"/>
              <a:gd name="T67" fmla="*/ 136 h 536"/>
              <a:gd name="T68" fmla="*/ 301 w 536"/>
              <a:gd name="T69" fmla="*/ 201 h 536"/>
              <a:gd name="T70" fmla="*/ 301 w 536"/>
              <a:gd name="T71" fmla="*/ 201 h 536"/>
              <a:gd name="T72" fmla="*/ 234 w 536"/>
              <a:gd name="T73" fmla="*/ 201 h 536"/>
              <a:gd name="T74" fmla="*/ 301 w 536"/>
              <a:gd name="T75" fmla="*/ 201 h 536"/>
              <a:gd name="T76" fmla="*/ 201 w 536"/>
              <a:gd name="T77" fmla="*/ 201 h 536"/>
              <a:gd name="T78" fmla="*/ 201 w 536"/>
              <a:gd name="T79" fmla="*/ 201 h 536"/>
              <a:gd name="T80" fmla="*/ 334 w 536"/>
              <a:gd name="T81" fmla="*/ 201 h 536"/>
              <a:gd name="T82" fmla="*/ 201 w 536"/>
              <a:gd name="T83" fmla="*/ 201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6" h="536">
                <a:moveTo>
                  <a:pt x="450" y="469"/>
                </a:moveTo>
                <a:lnTo>
                  <a:pt x="450" y="469"/>
                </a:lnTo>
                <a:lnTo>
                  <a:pt x="450" y="469"/>
                </a:lnTo>
                <a:lnTo>
                  <a:pt x="450" y="469"/>
                </a:lnTo>
                <a:cubicBezTo>
                  <a:pt x="450" y="487"/>
                  <a:pt x="436" y="502"/>
                  <a:pt x="417" y="502"/>
                </a:cubicBezTo>
                <a:lnTo>
                  <a:pt x="417" y="502"/>
                </a:lnTo>
                <a:lnTo>
                  <a:pt x="350" y="502"/>
                </a:lnTo>
                <a:lnTo>
                  <a:pt x="350" y="368"/>
                </a:lnTo>
                <a:lnTo>
                  <a:pt x="350" y="368"/>
                </a:lnTo>
                <a:cubicBezTo>
                  <a:pt x="350" y="350"/>
                  <a:pt x="335" y="335"/>
                  <a:pt x="317" y="335"/>
                </a:cubicBezTo>
                <a:lnTo>
                  <a:pt x="317" y="335"/>
                </a:lnTo>
                <a:lnTo>
                  <a:pt x="218" y="335"/>
                </a:lnTo>
                <a:lnTo>
                  <a:pt x="218" y="335"/>
                </a:lnTo>
                <a:cubicBezTo>
                  <a:pt x="200" y="335"/>
                  <a:pt x="185" y="350"/>
                  <a:pt x="185" y="368"/>
                </a:cubicBezTo>
                <a:lnTo>
                  <a:pt x="185" y="368"/>
                </a:lnTo>
                <a:lnTo>
                  <a:pt x="185" y="502"/>
                </a:lnTo>
                <a:lnTo>
                  <a:pt x="119" y="502"/>
                </a:lnTo>
                <a:lnTo>
                  <a:pt x="119" y="502"/>
                </a:lnTo>
                <a:cubicBezTo>
                  <a:pt x="100" y="502"/>
                  <a:pt x="85" y="487"/>
                  <a:pt x="85" y="469"/>
                </a:cubicBezTo>
                <a:lnTo>
                  <a:pt x="85" y="469"/>
                </a:lnTo>
                <a:lnTo>
                  <a:pt x="85" y="134"/>
                </a:lnTo>
                <a:lnTo>
                  <a:pt x="268" y="36"/>
                </a:lnTo>
                <a:lnTo>
                  <a:pt x="450" y="134"/>
                </a:lnTo>
                <a:lnTo>
                  <a:pt x="450" y="469"/>
                </a:lnTo>
                <a:close/>
                <a:moveTo>
                  <a:pt x="317" y="502"/>
                </a:moveTo>
                <a:lnTo>
                  <a:pt x="317" y="502"/>
                </a:lnTo>
                <a:lnTo>
                  <a:pt x="317" y="502"/>
                </a:lnTo>
                <a:lnTo>
                  <a:pt x="218" y="502"/>
                </a:lnTo>
                <a:lnTo>
                  <a:pt x="218" y="385"/>
                </a:lnTo>
                <a:lnTo>
                  <a:pt x="218" y="385"/>
                </a:lnTo>
                <a:cubicBezTo>
                  <a:pt x="218" y="376"/>
                  <a:pt x="226" y="368"/>
                  <a:pt x="234" y="368"/>
                </a:cubicBezTo>
                <a:lnTo>
                  <a:pt x="234" y="368"/>
                </a:lnTo>
                <a:lnTo>
                  <a:pt x="301" y="368"/>
                </a:lnTo>
                <a:lnTo>
                  <a:pt x="301" y="368"/>
                </a:lnTo>
                <a:cubicBezTo>
                  <a:pt x="310" y="368"/>
                  <a:pt x="317" y="376"/>
                  <a:pt x="317" y="385"/>
                </a:cubicBezTo>
                <a:lnTo>
                  <a:pt x="317" y="385"/>
                </a:lnTo>
                <a:lnTo>
                  <a:pt x="317" y="502"/>
                </a:lnTo>
                <a:close/>
                <a:moveTo>
                  <a:pt x="525" y="136"/>
                </a:moveTo>
                <a:lnTo>
                  <a:pt x="525" y="136"/>
                </a:lnTo>
                <a:lnTo>
                  <a:pt x="525" y="136"/>
                </a:lnTo>
                <a:lnTo>
                  <a:pt x="276" y="2"/>
                </a:lnTo>
                <a:lnTo>
                  <a:pt x="276" y="2"/>
                </a:lnTo>
                <a:cubicBezTo>
                  <a:pt x="276" y="2"/>
                  <a:pt x="274" y="1"/>
                  <a:pt x="273" y="1"/>
                </a:cubicBezTo>
                <a:cubicBezTo>
                  <a:pt x="273" y="1"/>
                  <a:pt x="272" y="1"/>
                  <a:pt x="271" y="1"/>
                </a:cubicBezTo>
                <a:cubicBezTo>
                  <a:pt x="270" y="0"/>
                  <a:pt x="269" y="0"/>
                  <a:pt x="268" y="0"/>
                </a:cubicBezTo>
                <a:cubicBezTo>
                  <a:pt x="267" y="0"/>
                  <a:pt x="265" y="0"/>
                  <a:pt x="264" y="1"/>
                </a:cubicBezTo>
                <a:lnTo>
                  <a:pt x="262" y="1"/>
                </a:lnTo>
                <a:cubicBezTo>
                  <a:pt x="261" y="1"/>
                  <a:pt x="260" y="2"/>
                  <a:pt x="259" y="2"/>
                </a:cubicBezTo>
                <a:lnTo>
                  <a:pt x="259" y="2"/>
                </a:lnTo>
                <a:lnTo>
                  <a:pt x="10" y="136"/>
                </a:lnTo>
                <a:lnTo>
                  <a:pt x="10" y="136"/>
                </a:lnTo>
                <a:cubicBezTo>
                  <a:pt x="2" y="141"/>
                  <a:pt x="0" y="151"/>
                  <a:pt x="5" y="159"/>
                </a:cubicBezTo>
                <a:cubicBezTo>
                  <a:pt x="9" y="167"/>
                  <a:pt x="19" y="170"/>
                  <a:pt x="28" y="165"/>
                </a:cubicBezTo>
                <a:lnTo>
                  <a:pt x="28" y="165"/>
                </a:lnTo>
                <a:lnTo>
                  <a:pt x="50" y="153"/>
                </a:lnTo>
                <a:lnTo>
                  <a:pt x="50" y="485"/>
                </a:lnTo>
                <a:lnTo>
                  <a:pt x="50" y="485"/>
                </a:lnTo>
                <a:cubicBezTo>
                  <a:pt x="52" y="513"/>
                  <a:pt x="74" y="535"/>
                  <a:pt x="102" y="535"/>
                </a:cubicBezTo>
                <a:lnTo>
                  <a:pt x="102" y="535"/>
                </a:lnTo>
                <a:lnTo>
                  <a:pt x="433" y="535"/>
                </a:lnTo>
                <a:lnTo>
                  <a:pt x="433" y="535"/>
                </a:lnTo>
                <a:cubicBezTo>
                  <a:pt x="461" y="535"/>
                  <a:pt x="483" y="513"/>
                  <a:pt x="483" y="486"/>
                </a:cubicBezTo>
                <a:lnTo>
                  <a:pt x="483" y="486"/>
                </a:lnTo>
                <a:lnTo>
                  <a:pt x="483" y="152"/>
                </a:lnTo>
                <a:lnTo>
                  <a:pt x="508" y="165"/>
                </a:lnTo>
                <a:lnTo>
                  <a:pt x="508" y="165"/>
                </a:lnTo>
                <a:cubicBezTo>
                  <a:pt x="516" y="170"/>
                  <a:pt x="526" y="167"/>
                  <a:pt x="531" y="159"/>
                </a:cubicBezTo>
                <a:cubicBezTo>
                  <a:pt x="535" y="151"/>
                  <a:pt x="533" y="141"/>
                  <a:pt x="525" y="136"/>
                </a:cubicBezTo>
                <a:close/>
                <a:moveTo>
                  <a:pt x="301" y="201"/>
                </a:moveTo>
                <a:lnTo>
                  <a:pt x="301" y="201"/>
                </a:lnTo>
                <a:lnTo>
                  <a:pt x="301" y="201"/>
                </a:lnTo>
                <a:lnTo>
                  <a:pt x="301" y="201"/>
                </a:lnTo>
                <a:cubicBezTo>
                  <a:pt x="301" y="219"/>
                  <a:pt x="286" y="234"/>
                  <a:pt x="268" y="234"/>
                </a:cubicBezTo>
                <a:cubicBezTo>
                  <a:pt x="250" y="234"/>
                  <a:pt x="234" y="219"/>
                  <a:pt x="234" y="201"/>
                </a:cubicBezTo>
                <a:cubicBezTo>
                  <a:pt x="234" y="182"/>
                  <a:pt x="250" y="167"/>
                  <a:pt x="268" y="167"/>
                </a:cubicBezTo>
                <a:cubicBezTo>
                  <a:pt x="286" y="167"/>
                  <a:pt x="301" y="182"/>
                  <a:pt x="301" y="201"/>
                </a:cubicBezTo>
                <a:close/>
                <a:moveTo>
                  <a:pt x="201" y="201"/>
                </a:moveTo>
                <a:lnTo>
                  <a:pt x="201" y="201"/>
                </a:lnTo>
                <a:lnTo>
                  <a:pt x="201" y="201"/>
                </a:lnTo>
                <a:lnTo>
                  <a:pt x="201" y="201"/>
                </a:lnTo>
                <a:cubicBezTo>
                  <a:pt x="201" y="238"/>
                  <a:pt x="231" y="268"/>
                  <a:pt x="268" y="268"/>
                </a:cubicBezTo>
                <a:cubicBezTo>
                  <a:pt x="305" y="268"/>
                  <a:pt x="334" y="238"/>
                  <a:pt x="334" y="201"/>
                </a:cubicBezTo>
                <a:cubicBezTo>
                  <a:pt x="334" y="164"/>
                  <a:pt x="305" y="134"/>
                  <a:pt x="268" y="134"/>
                </a:cubicBezTo>
                <a:cubicBezTo>
                  <a:pt x="231" y="134"/>
                  <a:pt x="201" y="164"/>
                  <a:pt x="201" y="2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8059339" y="4516419"/>
            <a:ext cx="144463" cy="193675"/>
          </a:xfrm>
          <a:custGeom>
            <a:avLst/>
            <a:gdLst>
              <a:gd name="T0" fmla="*/ 200 w 403"/>
              <a:gd name="T1" fmla="*/ 419 h 536"/>
              <a:gd name="T2" fmla="*/ 200 w 403"/>
              <a:gd name="T3" fmla="*/ 419 h 536"/>
              <a:gd name="T4" fmla="*/ 200 w 403"/>
              <a:gd name="T5" fmla="*/ 285 h 536"/>
              <a:gd name="T6" fmla="*/ 200 w 403"/>
              <a:gd name="T7" fmla="*/ 419 h 536"/>
              <a:gd name="T8" fmla="*/ 200 w 403"/>
              <a:gd name="T9" fmla="*/ 251 h 536"/>
              <a:gd name="T10" fmla="*/ 200 w 403"/>
              <a:gd name="T11" fmla="*/ 251 h 536"/>
              <a:gd name="T12" fmla="*/ 200 w 403"/>
              <a:gd name="T13" fmla="*/ 452 h 536"/>
              <a:gd name="T14" fmla="*/ 200 w 403"/>
              <a:gd name="T15" fmla="*/ 251 h 536"/>
              <a:gd name="T16" fmla="*/ 368 w 403"/>
              <a:gd name="T17" fmla="*/ 469 h 536"/>
              <a:gd name="T18" fmla="*/ 368 w 403"/>
              <a:gd name="T19" fmla="*/ 469 h 536"/>
              <a:gd name="T20" fmla="*/ 334 w 403"/>
              <a:gd name="T21" fmla="*/ 502 h 536"/>
              <a:gd name="T22" fmla="*/ 67 w 403"/>
              <a:gd name="T23" fmla="*/ 502 h 536"/>
              <a:gd name="T24" fmla="*/ 33 w 403"/>
              <a:gd name="T25" fmla="*/ 469 h 536"/>
              <a:gd name="T26" fmla="*/ 33 w 403"/>
              <a:gd name="T27" fmla="*/ 67 h 536"/>
              <a:gd name="T28" fmla="*/ 67 w 403"/>
              <a:gd name="T29" fmla="*/ 34 h 536"/>
              <a:gd name="T30" fmla="*/ 334 w 403"/>
              <a:gd name="T31" fmla="*/ 34 h 536"/>
              <a:gd name="T32" fmla="*/ 368 w 403"/>
              <a:gd name="T33" fmla="*/ 67 h 536"/>
              <a:gd name="T34" fmla="*/ 351 w 403"/>
              <a:gd name="T35" fmla="*/ 0 h 536"/>
              <a:gd name="T36" fmla="*/ 351 w 403"/>
              <a:gd name="T37" fmla="*/ 0 h 536"/>
              <a:gd name="T38" fmla="*/ 50 w 403"/>
              <a:gd name="T39" fmla="*/ 0 h 536"/>
              <a:gd name="T40" fmla="*/ 0 w 403"/>
              <a:gd name="T41" fmla="*/ 50 h 536"/>
              <a:gd name="T42" fmla="*/ 0 w 403"/>
              <a:gd name="T43" fmla="*/ 486 h 536"/>
              <a:gd name="T44" fmla="*/ 50 w 403"/>
              <a:gd name="T45" fmla="*/ 535 h 536"/>
              <a:gd name="T46" fmla="*/ 351 w 403"/>
              <a:gd name="T47" fmla="*/ 535 h 536"/>
              <a:gd name="T48" fmla="*/ 402 w 403"/>
              <a:gd name="T49" fmla="*/ 486 h 536"/>
              <a:gd name="T50" fmla="*/ 402 w 403"/>
              <a:gd name="T51" fmla="*/ 50 h 536"/>
              <a:gd name="T52" fmla="*/ 200 w 403"/>
              <a:gd name="T53" fmla="*/ 117 h 536"/>
              <a:gd name="T54" fmla="*/ 200 w 403"/>
              <a:gd name="T55" fmla="*/ 117 h 536"/>
              <a:gd name="T56" fmla="*/ 234 w 403"/>
              <a:gd name="T57" fmla="*/ 150 h 536"/>
              <a:gd name="T58" fmla="*/ 167 w 403"/>
              <a:gd name="T59" fmla="*/ 150 h 536"/>
              <a:gd name="T60" fmla="*/ 200 w 403"/>
              <a:gd name="T61" fmla="*/ 217 h 536"/>
              <a:gd name="T62" fmla="*/ 200 w 403"/>
              <a:gd name="T63" fmla="*/ 217 h 536"/>
              <a:gd name="T64" fmla="*/ 267 w 403"/>
              <a:gd name="T65" fmla="*/ 150 h 536"/>
              <a:gd name="T66" fmla="*/ 134 w 403"/>
              <a:gd name="T67" fmla="*/ 150 h 536"/>
              <a:gd name="T68" fmla="*/ 200 w 403"/>
              <a:gd name="T69" fmla="*/ 318 h 536"/>
              <a:gd name="T70" fmla="*/ 200 w 403"/>
              <a:gd name="T71" fmla="*/ 318 h 536"/>
              <a:gd name="T72" fmla="*/ 167 w 403"/>
              <a:gd name="T73" fmla="*/ 352 h 536"/>
              <a:gd name="T74" fmla="*/ 234 w 403"/>
              <a:gd name="T75" fmla="*/ 35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3" h="536">
                <a:moveTo>
                  <a:pt x="200" y="419"/>
                </a:moveTo>
                <a:lnTo>
                  <a:pt x="200" y="419"/>
                </a:lnTo>
                <a:lnTo>
                  <a:pt x="200" y="419"/>
                </a:lnTo>
                <a:lnTo>
                  <a:pt x="200" y="419"/>
                </a:lnTo>
                <a:cubicBezTo>
                  <a:pt x="164" y="419"/>
                  <a:pt x="134" y="388"/>
                  <a:pt x="134" y="352"/>
                </a:cubicBezTo>
                <a:cubicBezTo>
                  <a:pt x="134" y="315"/>
                  <a:pt x="164" y="285"/>
                  <a:pt x="200" y="285"/>
                </a:cubicBezTo>
                <a:cubicBezTo>
                  <a:pt x="238" y="285"/>
                  <a:pt x="267" y="315"/>
                  <a:pt x="267" y="352"/>
                </a:cubicBezTo>
                <a:cubicBezTo>
                  <a:pt x="267" y="388"/>
                  <a:pt x="238" y="419"/>
                  <a:pt x="200" y="419"/>
                </a:cubicBezTo>
                <a:close/>
                <a:moveTo>
                  <a:pt x="200" y="251"/>
                </a:moveTo>
                <a:lnTo>
                  <a:pt x="200" y="251"/>
                </a:lnTo>
                <a:lnTo>
                  <a:pt x="200" y="251"/>
                </a:lnTo>
                <a:lnTo>
                  <a:pt x="200" y="251"/>
                </a:lnTo>
                <a:cubicBezTo>
                  <a:pt x="145" y="251"/>
                  <a:pt x="101" y="296"/>
                  <a:pt x="101" y="352"/>
                </a:cubicBezTo>
                <a:cubicBezTo>
                  <a:pt x="101" y="407"/>
                  <a:pt x="145" y="452"/>
                  <a:pt x="200" y="452"/>
                </a:cubicBezTo>
                <a:cubicBezTo>
                  <a:pt x="256" y="452"/>
                  <a:pt x="301" y="407"/>
                  <a:pt x="301" y="352"/>
                </a:cubicBezTo>
                <a:cubicBezTo>
                  <a:pt x="301" y="296"/>
                  <a:pt x="256" y="251"/>
                  <a:pt x="200" y="251"/>
                </a:cubicBezTo>
                <a:close/>
                <a:moveTo>
                  <a:pt x="368" y="469"/>
                </a:moveTo>
                <a:lnTo>
                  <a:pt x="368" y="469"/>
                </a:lnTo>
                <a:lnTo>
                  <a:pt x="368" y="469"/>
                </a:lnTo>
                <a:lnTo>
                  <a:pt x="368" y="469"/>
                </a:lnTo>
                <a:cubicBezTo>
                  <a:pt x="368" y="487"/>
                  <a:pt x="353" y="502"/>
                  <a:pt x="334" y="502"/>
                </a:cubicBezTo>
                <a:lnTo>
                  <a:pt x="334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3" y="487"/>
                  <a:pt x="33" y="469"/>
                </a:cubicBezTo>
                <a:lnTo>
                  <a:pt x="33" y="469"/>
                </a:lnTo>
                <a:lnTo>
                  <a:pt x="33" y="67"/>
                </a:lnTo>
                <a:lnTo>
                  <a:pt x="33" y="67"/>
                </a:lnTo>
                <a:cubicBezTo>
                  <a:pt x="33" y="48"/>
                  <a:pt x="48" y="34"/>
                  <a:pt x="67" y="34"/>
                </a:cubicBezTo>
                <a:lnTo>
                  <a:pt x="67" y="34"/>
                </a:lnTo>
                <a:lnTo>
                  <a:pt x="334" y="34"/>
                </a:lnTo>
                <a:lnTo>
                  <a:pt x="334" y="34"/>
                </a:lnTo>
                <a:cubicBezTo>
                  <a:pt x="353" y="34"/>
                  <a:pt x="368" y="48"/>
                  <a:pt x="368" y="67"/>
                </a:cubicBezTo>
                <a:lnTo>
                  <a:pt x="368" y="67"/>
                </a:lnTo>
                <a:lnTo>
                  <a:pt x="368" y="469"/>
                </a:lnTo>
                <a:close/>
                <a:moveTo>
                  <a:pt x="351" y="0"/>
                </a:moveTo>
                <a:lnTo>
                  <a:pt x="351" y="0"/>
                </a:lnTo>
                <a:lnTo>
                  <a:pt x="351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2"/>
                  <a:pt x="0" y="50"/>
                </a:cubicBezTo>
                <a:lnTo>
                  <a:pt x="0" y="50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5"/>
                  <a:pt x="50" y="535"/>
                </a:cubicBezTo>
                <a:lnTo>
                  <a:pt x="50" y="535"/>
                </a:lnTo>
                <a:lnTo>
                  <a:pt x="351" y="535"/>
                </a:lnTo>
                <a:lnTo>
                  <a:pt x="351" y="535"/>
                </a:lnTo>
                <a:cubicBezTo>
                  <a:pt x="379" y="535"/>
                  <a:pt x="402" y="513"/>
                  <a:pt x="402" y="486"/>
                </a:cubicBezTo>
                <a:lnTo>
                  <a:pt x="402" y="486"/>
                </a:lnTo>
                <a:lnTo>
                  <a:pt x="402" y="50"/>
                </a:lnTo>
                <a:lnTo>
                  <a:pt x="402" y="50"/>
                </a:lnTo>
                <a:cubicBezTo>
                  <a:pt x="402" y="22"/>
                  <a:pt x="379" y="0"/>
                  <a:pt x="351" y="0"/>
                </a:cubicBezTo>
                <a:close/>
                <a:moveTo>
                  <a:pt x="200" y="117"/>
                </a:moveTo>
                <a:lnTo>
                  <a:pt x="200" y="117"/>
                </a:lnTo>
                <a:lnTo>
                  <a:pt x="200" y="117"/>
                </a:lnTo>
                <a:lnTo>
                  <a:pt x="200" y="117"/>
                </a:lnTo>
                <a:cubicBezTo>
                  <a:pt x="219" y="117"/>
                  <a:pt x="234" y="132"/>
                  <a:pt x="234" y="150"/>
                </a:cubicBezTo>
                <a:cubicBezTo>
                  <a:pt x="234" y="170"/>
                  <a:pt x="219" y="184"/>
                  <a:pt x="200" y="184"/>
                </a:cubicBezTo>
                <a:cubicBezTo>
                  <a:pt x="182" y="184"/>
                  <a:pt x="167" y="170"/>
                  <a:pt x="167" y="150"/>
                </a:cubicBezTo>
                <a:cubicBezTo>
                  <a:pt x="167" y="132"/>
                  <a:pt x="182" y="117"/>
                  <a:pt x="200" y="117"/>
                </a:cubicBezTo>
                <a:close/>
                <a:moveTo>
                  <a:pt x="200" y="217"/>
                </a:moveTo>
                <a:lnTo>
                  <a:pt x="200" y="217"/>
                </a:lnTo>
                <a:lnTo>
                  <a:pt x="200" y="217"/>
                </a:lnTo>
                <a:lnTo>
                  <a:pt x="200" y="217"/>
                </a:lnTo>
                <a:cubicBezTo>
                  <a:pt x="238" y="217"/>
                  <a:pt x="267" y="188"/>
                  <a:pt x="267" y="150"/>
                </a:cubicBezTo>
                <a:cubicBezTo>
                  <a:pt x="267" y="114"/>
                  <a:pt x="238" y="84"/>
                  <a:pt x="200" y="84"/>
                </a:cubicBezTo>
                <a:cubicBezTo>
                  <a:pt x="164" y="84"/>
                  <a:pt x="134" y="114"/>
                  <a:pt x="134" y="150"/>
                </a:cubicBezTo>
                <a:cubicBezTo>
                  <a:pt x="134" y="188"/>
                  <a:pt x="164" y="217"/>
                  <a:pt x="200" y="217"/>
                </a:cubicBezTo>
                <a:close/>
                <a:moveTo>
                  <a:pt x="200" y="318"/>
                </a:moveTo>
                <a:lnTo>
                  <a:pt x="200" y="318"/>
                </a:lnTo>
                <a:lnTo>
                  <a:pt x="200" y="318"/>
                </a:lnTo>
                <a:lnTo>
                  <a:pt x="200" y="318"/>
                </a:lnTo>
                <a:cubicBezTo>
                  <a:pt x="182" y="318"/>
                  <a:pt x="167" y="333"/>
                  <a:pt x="167" y="352"/>
                </a:cubicBezTo>
                <a:cubicBezTo>
                  <a:pt x="167" y="370"/>
                  <a:pt x="182" y="385"/>
                  <a:pt x="200" y="385"/>
                </a:cubicBezTo>
                <a:cubicBezTo>
                  <a:pt x="219" y="385"/>
                  <a:pt x="234" y="370"/>
                  <a:pt x="234" y="352"/>
                </a:cubicBezTo>
                <a:cubicBezTo>
                  <a:pt x="234" y="333"/>
                  <a:pt x="219" y="318"/>
                  <a:pt x="200" y="3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7498952" y="4516419"/>
            <a:ext cx="193675" cy="193675"/>
          </a:xfrm>
          <a:custGeom>
            <a:avLst/>
            <a:gdLst>
              <a:gd name="T0" fmla="*/ 466 w 536"/>
              <a:gd name="T1" fmla="*/ 248 h 536"/>
              <a:gd name="T2" fmla="*/ 466 w 536"/>
              <a:gd name="T3" fmla="*/ 248 h 536"/>
              <a:gd name="T4" fmla="*/ 466 w 536"/>
              <a:gd name="T5" fmla="*/ 248 h 536"/>
              <a:gd name="T6" fmla="*/ 382 w 536"/>
              <a:gd name="T7" fmla="*/ 331 h 536"/>
              <a:gd name="T8" fmla="*/ 382 w 536"/>
              <a:gd name="T9" fmla="*/ 331 h 536"/>
              <a:gd name="T10" fmla="*/ 351 w 536"/>
              <a:gd name="T11" fmla="*/ 335 h 536"/>
              <a:gd name="T12" fmla="*/ 201 w 536"/>
              <a:gd name="T13" fmla="*/ 184 h 536"/>
              <a:gd name="T14" fmla="*/ 204 w 536"/>
              <a:gd name="T15" fmla="*/ 154 h 536"/>
              <a:gd name="T16" fmla="*/ 204 w 536"/>
              <a:gd name="T17" fmla="*/ 154 h 536"/>
              <a:gd name="T18" fmla="*/ 288 w 536"/>
              <a:gd name="T19" fmla="*/ 70 h 536"/>
              <a:gd name="T20" fmla="*/ 288 w 536"/>
              <a:gd name="T21" fmla="*/ 70 h 536"/>
              <a:gd name="T22" fmla="*/ 376 w 536"/>
              <a:gd name="T23" fmla="*/ 34 h 536"/>
              <a:gd name="T24" fmla="*/ 502 w 536"/>
              <a:gd name="T25" fmla="*/ 159 h 536"/>
              <a:gd name="T26" fmla="*/ 466 w 536"/>
              <a:gd name="T27" fmla="*/ 248 h 536"/>
              <a:gd name="T28" fmla="*/ 248 w 536"/>
              <a:gd name="T29" fmla="*/ 465 h 536"/>
              <a:gd name="T30" fmla="*/ 248 w 536"/>
              <a:gd name="T31" fmla="*/ 465 h 536"/>
              <a:gd name="T32" fmla="*/ 248 w 536"/>
              <a:gd name="T33" fmla="*/ 465 h 536"/>
              <a:gd name="T34" fmla="*/ 248 w 536"/>
              <a:gd name="T35" fmla="*/ 465 h 536"/>
              <a:gd name="T36" fmla="*/ 159 w 536"/>
              <a:gd name="T37" fmla="*/ 502 h 536"/>
              <a:gd name="T38" fmla="*/ 34 w 536"/>
              <a:gd name="T39" fmla="*/ 376 h 536"/>
              <a:gd name="T40" fmla="*/ 70 w 536"/>
              <a:gd name="T41" fmla="*/ 288 h 536"/>
              <a:gd name="T42" fmla="*/ 70 w 536"/>
              <a:gd name="T43" fmla="*/ 288 h 536"/>
              <a:gd name="T44" fmla="*/ 168 w 536"/>
              <a:gd name="T45" fmla="*/ 191 h 536"/>
              <a:gd name="T46" fmla="*/ 168 w 536"/>
              <a:gd name="T47" fmla="*/ 191 h 536"/>
              <a:gd name="T48" fmla="*/ 345 w 536"/>
              <a:gd name="T49" fmla="*/ 368 h 536"/>
              <a:gd name="T50" fmla="*/ 345 w 536"/>
              <a:gd name="T51" fmla="*/ 368 h 536"/>
              <a:gd name="T52" fmla="*/ 248 w 536"/>
              <a:gd name="T53" fmla="*/ 465 h 536"/>
              <a:gd name="T54" fmla="*/ 376 w 536"/>
              <a:gd name="T55" fmla="*/ 0 h 536"/>
              <a:gd name="T56" fmla="*/ 376 w 536"/>
              <a:gd name="T57" fmla="*/ 0 h 536"/>
              <a:gd name="T58" fmla="*/ 376 w 536"/>
              <a:gd name="T59" fmla="*/ 0 h 536"/>
              <a:gd name="T60" fmla="*/ 376 w 536"/>
              <a:gd name="T61" fmla="*/ 0 h 536"/>
              <a:gd name="T62" fmla="*/ 264 w 536"/>
              <a:gd name="T63" fmla="*/ 47 h 536"/>
              <a:gd name="T64" fmla="*/ 264 w 536"/>
              <a:gd name="T65" fmla="*/ 47 h 536"/>
              <a:gd name="T66" fmla="*/ 47 w 536"/>
              <a:gd name="T67" fmla="*/ 265 h 536"/>
              <a:gd name="T68" fmla="*/ 47 w 536"/>
              <a:gd name="T69" fmla="*/ 265 h 536"/>
              <a:gd name="T70" fmla="*/ 0 w 536"/>
              <a:gd name="T71" fmla="*/ 376 h 536"/>
              <a:gd name="T72" fmla="*/ 159 w 536"/>
              <a:gd name="T73" fmla="*/ 535 h 536"/>
              <a:gd name="T74" fmla="*/ 271 w 536"/>
              <a:gd name="T75" fmla="*/ 489 h 536"/>
              <a:gd name="T76" fmla="*/ 271 w 536"/>
              <a:gd name="T77" fmla="*/ 489 h 536"/>
              <a:gd name="T78" fmla="*/ 489 w 536"/>
              <a:gd name="T79" fmla="*/ 271 h 536"/>
              <a:gd name="T80" fmla="*/ 489 w 536"/>
              <a:gd name="T81" fmla="*/ 271 h 536"/>
              <a:gd name="T82" fmla="*/ 535 w 536"/>
              <a:gd name="T83" fmla="*/ 159 h 536"/>
              <a:gd name="T84" fmla="*/ 376 w 536"/>
              <a:gd name="T85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6" h="536">
                <a:moveTo>
                  <a:pt x="466" y="248"/>
                </a:moveTo>
                <a:lnTo>
                  <a:pt x="466" y="248"/>
                </a:lnTo>
                <a:lnTo>
                  <a:pt x="466" y="248"/>
                </a:lnTo>
                <a:lnTo>
                  <a:pt x="382" y="331"/>
                </a:lnTo>
                <a:lnTo>
                  <a:pt x="382" y="331"/>
                </a:lnTo>
                <a:cubicBezTo>
                  <a:pt x="372" y="333"/>
                  <a:pt x="362" y="335"/>
                  <a:pt x="351" y="335"/>
                </a:cubicBezTo>
                <a:cubicBezTo>
                  <a:pt x="268" y="335"/>
                  <a:pt x="201" y="267"/>
                  <a:pt x="201" y="184"/>
                </a:cubicBezTo>
                <a:cubicBezTo>
                  <a:pt x="201" y="174"/>
                  <a:pt x="202" y="164"/>
                  <a:pt x="204" y="154"/>
                </a:cubicBezTo>
                <a:lnTo>
                  <a:pt x="204" y="154"/>
                </a:lnTo>
                <a:lnTo>
                  <a:pt x="288" y="70"/>
                </a:lnTo>
                <a:lnTo>
                  <a:pt x="288" y="70"/>
                </a:lnTo>
                <a:cubicBezTo>
                  <a:pt x="312" y="47"/>
                  <a:pt x="343" y="34"/>
                  <a:pt x="376" y="34"/>
                </a:cubicBezTo>
                <a:cubicBezTo>
                  <a:pt x="446" y="34"/>
                  <a:pt x="502" y="90"/>
                  <a:pt x="502" y="159"/>
                </a:cubicBezTo>
                <a:cubicBezTo>
                  <a:pt x="502" y="193"/>
                  <a:pt x="489" y="224"/>
                  <a:pt x="466" y="248"/>
                </a:cubicBezTo>
                <a:close/>
                <a:moveTo>
                  <a:pt x="248" y="465"/>
                </a:moveTo>
                <a:lnTo>
                  <a:pt x="248" y="465"/>
                </a:lnTo>
                <a:lnTo>
                  <a:pt x="248" y="465"/>
                </a:lnTo>
                <a:lnTo>
                  <a:pt x="248" y="465"/>
                </a:lnTo>
                <a:cubicBezTo>
                  <a:pt x="224" y="489"/>
                  <a:pt x="193" y="502"/>
                  <a:pt x="159" y="502"/>
                </a:cubicBezTo>
                <a:cubicBezTo>
                  <a:pt x="90" y="502"/>
                  <a:pt x="34" y="446"/>
                  <a:pt x="34" y="376"/>
                </a:cubicBezTo>
                <a:cubicBezTo>
                  <a:pt x="34" y="343"/>
                  <a:pt x="47" y="312"/>
                  <a:pt x="70" y="288"/>
                </a:cubicBezTo>
                <a:lnTo>
                  <a:pt x="70" y="288"/>
                </a:lnTo>
                <a:lnTo>
                  <a:pt x="168" y="191"/>
                </a:lnTo>
                <a:lnTo>
                  <a:pt x="168" y="191"/>
                </a:lnTo>
                <a:cubicBezTo>
                  <a:pt x="171" y="287"/>
                  <a:pt x="249" y="364"/>
                  <a:pt x="345" y="368"/>
                </a:cubicBezTo>
                <a:lnTo>
                  <a:pt x="345" y="368"/>
                </a:lnTo>
                <a:lnTo>
                  <a:pt x="248" y="465"/>
                </a:lnTo>
                <a:close/>
                <a:moveTo>
                  <a:pt x="376" y="0"/>
                </a:moveTo>
                <a:lnTo>
                  <a:pt x="376" y="0"/>
                </a:lnTo>
                <a:lnTo>
                  <a:pt x="376" y="0"/>
                </a:lnTo>
                <a:lnTo>
                  <a:pt x="376" y="0"/>
                </a:lnTo>
                <a:cubicBezTo>
                  <a:pt x="334" y="0"/>
                  <a:pt x="294" y="17"/>
                  <a:pt x="264" y="47"/>
                </a:cubicBezTo>
                <a:lnTo>
                  <a:pt x="264" y="47"/>
                </a:lnTo>
                <a:lnTo>
                  <a:pt x="47" y="265"/>
                </a:lnTo>
                <a:lnTo>
                  <a:pt x="47" y="265"/>
                </a:lnTo>
                <a:cubicBezTo>
                  <a:pt x="17" y="294"/>
                  <a:pt x="0" y="334"/>
                  <a:pt x="0" y="376"/>
                </a:cubicBezTo>
                <a:cubicBezTo>
                  <a:pt x="0" y="464"/>
                  <a:pt x="71" y="535"/>
                  <a:pt x="159" y="535"/>
                </a:cubicBezTo>
                <a:cubicBezTo>
                  <a:pt x="202" y="535"/>
                  <a:pt x="241" y="519"/>
                  <a:pt x="271" y="489"/>
                </a:cubicBezTo>
                <a:lnTo>
                  <a:pt x="271" y="489"/>
                </a:lnTo>
                <a:lnTo>
                  <a:pt x="489" y="271"/>
                </a:lnTo>
                <a:lnTo>
                  <a:pt x="489" y="271"/>
                </a:lnTo>
                <a:cubicBezTo>
                  <a:pt x="519" y="241"/>
                  <a:pt x="535" y="202"/>
                  <a:pt x="535" y="159"/>
                </a:cubicBezTo>
                <a:cubicBezTo>
                  <a:pt x="535" y="72"/>
                  <a:pt x="464" y="0"/>
                  <a:pt x="37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6992539" y="4516419"/>
            <a:ext cx="133350" cy="193675"/>
          </a:xfrm>
          <a:custGeom>
            <a:avLst/>
            <a:gdLst>
              <a:gd name="T0" fmla="*/ 184 w 369"/>
              <a:gd name="T1" fmla="*/ 117 h 536"/>
              <a:gd name="T2" fmla="*/ 184 w 369"/>
              <a:gd name="T3" fmla="*/ 117 h 536"/>
              <a:gd name="T4" fmla="*/ 184 w 369"/>
              <a:gd name="T5" fmla="*/ 117 h 536"/>
              <a:gd name="T6" fmla="*/ 184 w 369"/>
              <a:gd name="T7" fmla="*/ 117 h 536"/>
              <a:gd name="T8" fmla="*/ 167 w 369"/>
              <a:gd name="T9" fmla="*/ 134 h 536"/>
              <a:gd name="T10" fmla="*/ 167 w 369"/>
              <a:gd name="T11" fmla="*/ 134 h 536"/>
              <a:gd name="T12" fmla="*/ 167 w 369"/>
              <a:gd name="T13" fmla="*/ 201 h 536"/>
              <a:gd name="T14" fmla="*/ 167 w 369"/>
              <a:gd name="T15" fmla="*/ 201 h 536"/>
              <a:gd name="T16" fmla="*/ 184 w 369"/>
              <a:gd name="T17" fmla="*/ 217 h 536"/>
              <a:gd name="T18" fmla="*/ 201 w 369"/>
              <a:gd name="T19" fmla="*/ 201 h 536"/>
              <a:gd name="T20" fmla="*/ 201 w 369"/>
              <a:gd name="T21" fmla="*/ 201 h 536"/>
              <a:gd name="T22" fmla="*/ 201 w 369"/>
              <a:gd name="T23" fmla="*/ 134 h 536"/>
              <a:gd name="T24" fmla="*/ 201 w 369"/>
              <a:gd name="T25" fmla="*/ 134 h 536"/>
              <a:gd name="T26" fmla="*/ 184 w 369"/>
              <a:gd name="T27" fmla="*/ 117 h 536"/>
              <a:gd name="T28" fmla="*/ 335 w 369"/>
              <a:gd name="T29" fmla="*/ 352 h 536"/>
              <a:gd name="T30" fmla="*/ 335 w 369"/>
              <a:gd name="T31" fmla="*/ 352 h 536"/>
              <a:gd name="T32" fmla="*/ 335 w 369"/>
              <a:gd name="T33" fmla="*/ 352 h 536"/>
              <a:gd name="T34" fmla="*/ 335 w 369"/>
              <a:gd name="T35" fmla="*/ 352 h 536"/>
              <a:gd name="T36" fmla="*/ 184 w 369"/>
              <a:gd name="T37" fmla="*/ 502 h 536"/>
              <a:gd name="T38" fmla="*/ 34 w 369"/>
              <a:gd name="T39" fmla="*/ 352 h 536"/>
              <a:gd name="T40" fmla="*/ 34 w 369"/>
              <a:gd name="T41" fmla="*/ 352 h 536"/>
              <a:gd name="T42" fmla="*/ 34 w 369"/>
              <a:gd name="T43" fmla="*/ 184 h 536"/>
              <a:gd name="T44" fmla="*/ 34 w 369"/>
              <a:gd name="T45" fmla="*/ 184 h 536"/>
              <a:gd name="T46" fmla="*/ 184 w 369"/>
              <a:gd name="T47" fmla="*/ 34 h 536"/>
              <a:gd name="T48" fmla="*/ 335 w 369"/>
              <a:gd name="T49" fmla="*/ 184 h 536"/>
              <a:gd name="T50" fmla="*/ 335 w 369"/>
              <a:gd name="T51" fmla="*/ 184 h 536"/>
              <a:gd name="T52" fmla="*/ 335 w 369"/>
              <a:gd name="T53" fmla="*/ 352 h 536"/>
              <a:gd name="T54" fmla="*/ 184 w 369"/>
              <a:gd name="T55" fmla="*/ 0 h 536"/>
              <a:gd name="T56" fmla="*/ 184 w 369"/>
              <a:gd name="T57" fmla="*/ 0 h 536"/>
              <a:gd name="T58" fmla="*/ 184 w 369"/>
              <a:gd name="T59" fmla="*/ 0 h 536"/>
              <a:gd name="T60" fmla="*/ 184 w 369"/>
              <a:gd name="T61" fmla="*/ 0 h 536"/>
              <a:gd name="T62" fmla="*/ 0 w 369"/>
              <a:gd name="T63" fmla="*/ 184 h 536"/>
              <a:gd name="T64" fmla="*/ 0 w 369"/>
              <a:gd name="T65" fmla="*/ 184 h 536"/>
              <a:gd name="T66" fmla="*/ 0 w 369"/>
              <a:gd name="T67" fmla="*/ 352 h 536"/>
              <a:gd name="T68" fmla="*/ 0 w 369"/>
              <a:gd name="T69" fmla="*/ 352 h 536"/>
              <a:gd name="T70" fmla="*/ 184 w 369"/>
              <a:gd name="T71" fmla="*/ 535 h 536"/>
              <a:gd name="T72" fmla="*/ 368 w 369"/>
              <a:gd name="T73" fmla="*/ 352 h 536"/>
              <a:gd name="T74" fmla="*/ 368 w 369"/>
              <a:gd name="T75" fmla="*/ 352 h 536"/>
              <a:gd name="T76" fmla="*/ 368 w 369"/>
              <a:gd name="T77" fmla="*/ 184 h 536"/>
              <a:gd name="T78" fmla="*/ 368 w 369"/>
              <a:gd name="T79" fmla="*/ 184 h 536"/>
              <a:gd name="T80" fmla="*/ 184 w 369"/>
              <a:gd name="T81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69" h="536">
                <a:moveTo>
                  <a:pt x="184" y="117"/>
                </a:moveTo>
                <a:lnTo>
                  <a:pt x="184" y="117"/>
                </a:lnTo>
                <a:lnTo>
                  <a:pt x="184" y="117"/>
                </a:lnTo>
                <a:lnTo>
                  <a:pt x="184" y="117"/>
                </a:lnTo>
                <a:cubicBezTo>
                  <a:pt x="175" y="117"/>
                  <a:pt x="167" y="124"/>
                  <a:pt x="167" y="134"/>
                </a:cubicBezTo>
                <a:lnTo>
                  <a:pt x="167" y="134"/>
                </a:lnTo>
                <a:lnTo>
                  <a:pt x="167" y="201"/>
                </a:lnTo>
                <a:lnTo>
                  <a:pt x="167" y="201"/>
                </a:lnTo>
                <a:cubicBezTo>
                  <a:pt x="167" y="210"/>
                  <a:pt x="175" y="217"/>
                  <a:pt x="184" y="217"/>
                </a:cubicBezTo>
                <a:cubicBezTo>
                  <a:pt x="193" y="217"/>
                  <a:pt x="201" y="210"/>
                  <a:pt x="201" y="201"/>
                </a:cubicBezTo>
                <a:lnTo>
                  <a:pt x="201" y="201"/>
                </a:lnTo>
                <a:lnTo>
                  <a:pt x="201" y="134"/>
                </a:lnTo>
                <a:lnTo>
                  <a:pt x="201" y="134"/>
                </a:lnTo>
                <a:cubicBezTo>
                  <a:pt x="201" y="124"/>
                  <a:pt x="193" y="117"/>
                  <a:pt x="184" y="117"/>
                </a:cubicBezTo>
                <a:close/>
                <a:moveTo>
                  <a:pt x="335" y="352"/>
                </a:moveTo>
                <a:lnTo>
                  <a:pt x="335" y="352"/>
                </a:lnTo>
                <a:lnTo>
                  <a:pt x="335" y="352"/>
                </a:lnTo>
                <a:lnTo>
                  <a:pt x="335" y="352"/>
                </a:lnTo>
                <a:cubicBezTo>
                  <a:pt x="335" y="435"/>
                  <a:pt x="267" y="502"/>
                  <a:pt x="184" y="502"/>
                </a:cubicBezTo>
                <a:cubicBezTo>
                  <a:pt x="101" y="502"/>
                  <a:pt x="34" y="435"/>
                  <a:pt x="34" y="352"/>
                </a:cubicBezTo>
                <a:lnTo>
                  <a:pt x="34" y="352"/>
                </a:lnTo>
                <a:lnTo>
                  <a:pt x="34" y="184"/>
                </a:lnTo>
                <a:lnTo>
                  <a:pt x="34" y="184"/>
                </a:lnTo>
                <a:cubicBezTo>
                  <a:pt x="34" y="101"/>
                  <a:pt x="101" y="34"/>
                  <a:pt x="184" y="34"/>
                </a:cubicBezTo>
                <a:cubicBezTo>
                  <a:pt x="267" y="34"/>
                  <a:pt x="335" y="101"/>
                  <a:pt x="335" y="184"/>
                </a:cubicBezTo>
                <a:lnTo>
                  <a:pt x="335" y="184"/>
                </a:lnTo>
                <a:lnTo>
                  <a:pt x="335" y="352"/>
                </a:lnTo>
                <a:close/>
                <a:moveTo>
                  <a:pt x="184" y="0"/>
                </a:moveTo>
                <a:lnTo>
                  <a:pt x="184" y="0"/>
                </a:lnTo>
                <a:lnTo>
                  <a:pt x="184" y="0"/>
                </a:lnTo>
                <a:lnTo>
                  <a:pt x="184" y="0"/>
                </a:lnTo>
                <a:cubicBezTo>
                  <a:pt x="82" y="0"/>
                  <a:pt x="0" y="82"/>
                  <a:pt x="0" y="184"/>
                </a:cubicBezTo>
                <a:lnTo>
                  <a:pt x="0" y="184"/>
                </a:lnTo>
                <a:lnTo>
                  <a:pt x="0" y="352"/>
                </a:lnTo>
                <a:lnTo>
                  <a:pt x="0" y="352"/>
                </a:lnTo>
                <a:cubicBezTo>
                  <a:pt x="0" y="453"/>
                  <a:pt x="82" y="535"/>
                  <a:pt x="184" y="535"/>
                </a:cubicBezTo>
                <a:cubicBezTo>
                  <a:pt x="286" y="535"/>
                  <a:pt x="368" y="453"/>
                  <a:pt x="368" y="352"/>
                </a:cubicBezTo>
                <a:lnTo>
                  <a:pt x="368" y="352"/>
                </a:lnTo>
                <a:lnTo>
                  <a:pt x="368" y="184"/>
                </a:lnTo>
                <a:lnTo>
                  <a:pt x="368" y="184"/>
                </a:lnTo>
                <a:cubicBezTo>
                  <a:pt x="368" y="82"/>
                  <a:pt x="286" y="0"/>
                  <a:pt x="184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6438502" y="4516419"/>
            <a:ext cx="157162" cy="193675"/>
          </a:xfrm>
          <a:custGeom>
            <a:avLst/>
            <a:gdLst>
              <a:gd name="T0" fmla="*/ 184 w 436"/>
              <a:gd name="T1" fmla="*/ 67 h 536"/>
              <a:gd name="T2" fmla="*/ 184 w 436"/>
              <a:gd name="T3" fmla="*/ 67 h 536"/>
              <a:gd name="T4" fmla="*/ 251 w 436"/>
              <a:gd name="T5" fmla="*/ 67 h 536"/>
              <a:gd name="T6" fmla="*/ 184 w 436"/>
              <a:gd name="T7" fmla="*/ 67 h 536"/>
              <a:gd name="T8" fmla="*/ 435 w 436"/>
              <a:gd name="T9" fmla="*/ 318 h 536"/>
              <a:gd name="T10" fmla="*/ 435 w 436"/>
              <a:gd name="T11" fmla="*/ 318 h 536"/>
              <a:gd name="T12" fmla="*/ 420 w 436"/>
              <a:gd name="T13" fmla="*/ 302 h 536"/>
              <a:gd name="T14" fmla="*/ 409 w 436"/>
              <a:gd name="T15" fmla="*/ 305 h 536"/>
              <a:gd name="T16" fmla="*/ 342 w 436"/>
              <a:gd name="T17" fmla="*/ 320 h 536"/>
              <a:gd name="T18" fmla="*/ 337 w 436"/>
              <a:gd name="T19" fmla="*/ 343 h 536"/>
              <a:gd name="T20" fmla="*/ 358 w 436"/>
              <a:gd name="T21" fmla="*/ 350 h 536"/>
              <a:gd name="T22" fmla="*/ 400 w 436"/>
              <a:gd name="T23" fmla="*/ 339 h 536"/>
              <a:gd name="T24" fmla="*/ 234 w 436"/>
              <a:gd name="T25" fmla="*/ 502 h 536"/>
              <a:gd name="T26" fmla="*/ 285 w 436"/>
              <a:gd name="T27" fmla="*/ 217 h 536"/>
              <a:gd name="T28" fmla="*/ 302 w 436"/>
              <a:gd name="T29" fmla="*/ 201 h 536"/>
              <a:gd name="T30" fmla="*/ 285 w 436"/>
              <a:gd name="T31" fmla="*/ 184 h 536"/>
              <a:gd name="T32" fmla="*/ 234 w 436"/>
              <a:gd name="T33" fmla="*/ 132 h 536"/>
              <a:gd name="T34" fmla="*/ 262 w 436"/>
              <a:gd name="T35" fmla="*/ 117 h 536"/>
              <a:gd name="T36" fmla="*/ 268 w 436"/>
              <a:gd name="T37" fmla="*/ 110 h 536"/>
              <a:gd name="T38" fmla="*/ 275 w 436"/>
              <a:gd name="T39" fmla="*/ 101 h 536"/>
              <a:gd name="T40" fmla="*/ 280 w 436"/>
              <a:gd name="T41" fmla="*/ 91 h 536"/>
              <a:gd name="T42" fmla="*/ 283 w 436"/>
              <a:gd name="T43" fmla="*/ 79 h 536"/>
              <a:gd name="T44" fmla="*/ 218 w 436"/>
              <a:gd name="T45" fmla="*/ 0 h 536"/>
              <a:gd name="T46" fmla="*/ 152 w 436"/>
              <a:gd name="T47" fmla="*/ 79 h 536"/>
              <a:gd name="T48" fmla="*/ 155 w 436"/>
              <a:gd name="T49" fmla="*/ 91 h 536"/>
              <a:gd name="T50" fmla="*/ 161 w 436"/>
              <a:gd name="T51" fmla="*/ 101 h 536"/>
              <a:gd name="T52" fmla="*/ 167 w 436"/>
              <a:gd name="T53" fmla="*/ 110 h 536"/>
              <a:gd name="T54" fmla="*/ 174 w 436"/>
              <a:gd name="T55" fmla="*/ 117 h 536"/>
              <a:gd name="T56" fmla="*/ 201 w 436"/>
              <a:gd name="T57" fmla="*/ 132 h 536"/>
              <a:gd name="T58" fmla="*/ 151 w 436"/>
              <a:gd name="T59" fmla="*/ 184 h 536"/>
              <a:gd name="T60" fmla="*/ 134 w 436"/>
              <a:gd name="T61" fmla="*/ 201 h 536"/>
              <a:gd name="T62" fmla="*/ 151 w 436"/>
              <a:gd name="T63" fmla="*/ 217 h 536"/>
              <a:gd name="T64" fmla="*/ 201 w 436"/>
              <a:gd name="T65" fmla="*/ 502 h 536"/>
              <a:gd name="T66" fmla="*/ 35 w 436"/>
              <a:gd name="T67" fmla="*/ 339 h 536"/>
              <a:gd name="T68" fmla="*/ 78 w 436"/>
              <a:gd name="T69" fmla="*/ 350 h 536"/>
              <a:gd name="T70" fmla="*/ 99 w 436"/>
              <a:gd name="T71" fmla="*/ 343 h 536"/>
              <a:gd name="T72" fmla="*/ 93 w 436"/>
              <a:gd name="T73" fmla="*/ 320 h 536"/>
              <a:gd name="T74" fmla="*/ 26 w 436"/>
              <a:gd name="T75" fmla="*/ 305 h 536"/>
              <a:gd name="T76" fmla="*/ 16 w 436"/>
              <a:gd name="T77" fmla="*/ 302 h 536"/>
              <a:gd name="T78" fmla="*/ 0 w 436"/>
              <a:gd name="T79" fmla="*/ 318 h 536"/>
              <a:gd name="T80" fmla="*/ 0 w 436"/>
              <a:gd name="T81" fmla="*/ 318 h 536"/>
              <a:gd name="T82" fmla="*/ 218 w 436"/>
              <a:gd name="T83" fmla="*/ 535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6" h="536">
                <a:moveTo>
                  <a:pt x="184" y="67"/>
                </a:moveTo>
                <a:lnTo>
                  <a:pt x="184" y="67"/>
                </a:lnTo>
                <a:lnTo>
                  <a:pt x="184" y="67"/>
                </a:lnTo>
                <a:lnTo>
                  <a:pt x="184" y="67"/>
                </a:lnTo>
                <a:cubicBezTo>
                  <a:pt x="184" y="48"/>
                  <a:pt x="199" y="34"/>
                  <a:pt x="218" y="34"/>
                </a:cubicBezTo>
                <a:cubicBezTo>
                  <a:pt x="236" y="34"/>
                  <a:pt x="251" y="48"/>
                  <a:pt x="251" y="67"/>
                </a:cubicBezTo>
                <a:cubicBezTo>
                  <a:pt x="251" y="86"/>
                  <a:pt x="236" y="100"/>
                  <a:pt x="218" y="100"/>
                </a:cubicBezTo>
                <a:cubicBezTo>
                  <a:pt x="199" y="100"/>
                  <a:pt x="184" y="86"/>
                  <a:pt x="184" y="67"/>
                </a:cubicBezTo>
                <a:close/>
                <a:moveTo>
                  <a:pt x="435" y="318"/>
                </a:moveTo>
                <a:lnTo>
                  <a:pt x="435" y="318"/>
                </a:lnTo>
                <a:lnTo>
                  <a:pt x="435" y="318"/>
                </a:lnTo>
                <a:lnTo>
                  <a:pt x="435" y="318"/>
                </a:lnTo>
                <a:cubicBezTo>
                  <a:pt x="435" y="315"/>
                  <a:pt x="435" y="312"/>
                  <a:pt x="433" y="310"/>
                </a:cubicBezTo>
                <a:cubicBezTo>
                  <a:pt x="431" y="305"/>
                  <a:pt x="425" y="302"/>
                  <a:pt x="420" y="302"/>
                </a:cubicBezTo>
                <a:cubicBezTo>
                  <a:pt x="419" y="302"/>
                  <a:pt x="419" y="301"/>
                  <a:pt x="419" y="301"/>
                </a:cubicBezTo>
                <a:cubicBezTo>
                  <a:pt x="415" y="301"/>
                  <a:pt x="412" y="303"/>
                  <a:pt x="409" y="305"/>
                </a:cubicBezTo>
                <a:lnTo>
                  <a:pt x="409" y="305"/>
                </a:lnTo>
                <a:lnTo>
                  <a:pt x="342" y="320"/>
                </a:lnTo>
                <a:lnTo>
                  <a:pt x="342" y="320"/>
                </a:lnTo>
                <a:cubicBezTo>
                  <a:pt x="335" y="325"/>
                  <a:pt x="333" y="336"/>
                  <a:pt x="337" y="343"/>
                </a:cubicBezTo>
                <a:cubicBezTo>
                  <a:pt x="341" y="351"/>
                  <a:pt x="350" y="354"/>
                  <a:pt x="358" y="350"/>
                </a:cubicBezTo>
                <a:lnTo>
                  <a:pt x="358" y="350"/>
                </a:lnTo>
                <a:lnTo>
                  <a:pt x="400" y="339"/>
                </a:lnTo>
                <a:lnTo>
                  <a:pt x="400" y="339"/>
                </a:lnTo>
                <a:cubicBezTo>
                  <a:pt x="390" y="426"/>
                  <a:pt x="321" y="493"/>
                  <a:pt x="234" y="502"/>
                </a:cubicBezTo>
                <a:lnTo>
                  <a:pt x="234" y="502"/>
                </a:lnTo>
                <a:lnTo>
                  <a:pt x="234" y="217"/>
                </a:lnTo>
                <a:lnTo>
                  <a:pt x="285" y="217"/>
                </a:lnTo>
                <a:lnTo>
                  <a:pt x="285" y="217"/>
                </a:lnTo>
                <a:cubicBezTo>
                  <a:pt x="294" y="217"/>
                  <a:pt x="302" y="210"/>
                  <a:pt x="302" y="201"/>
                </a:cubicBezTo>
                <a:cubicBezTo>
                  <a:pt x="302" y="192"/>
                  <a:pt x="294" y="184"/>
                  <a:pt x="285" y="184"/>
                </a:cubicBezTo>
                <a:lnTo>
                  <a:pt x="285" y="184"/>
                </a:lnTo>
                <a:lnTo>
                  <a:pt x="234" y="184"/>
                </a:lnTo>
                <a:lnTo>
                  <a:pt x="234" y="132"/>
                </a:lnTo>
                <a:lnTo>
                  <a:pt x="234" y="132"/>
                </a:lnTo>
                <a:cubicBezTo>
                  <a:pt x="245" y="129"/>
                  <a:pt x="254" y="124"/>
                  <a:pt x="262" y="117"/>
                </a:cubicBezTo>
                <a:lnTo>
                  <a:pt x="263" y="116"/>
                </a:lnTo>
                <a:cubicBezTo>
                  <a:pt x="265" y="114"/>
                  <a:pt x="266" y="112"/>
                  <a:pt x="268" y="110"/>
                </a:cubicBezTo>
                <a:cubicBezTo>
                  <a:pt x="269" y="109"/>
                  <a:pt x="271" y="108"/>
                  <a:pt x="271" y="107"/>
                </a:cubicBezTo>
                <a:cubicBezTo>
                  <a:pt x="273" y="105"/>
                  <a:pt x="274" y="103"/>
                  <a:pt x="275" y="101"/>
                </a:cubicBezTo>
                <a:cubicBezTo>
                  <a:pt x="276" y="100"/>
                  <a:pt x="277" y="98"/>
                  <a:pt x="278" y="96"/>
                </a:cubicBezTo>
                <a:cubicBezTo>
                  <a:pt x="278" y="94"/>
                  <a:pt x="279" y="93"/>
                  <a:pt x="280" y="91"/>
                </a:cubicBezTo>
                <a:cubicBezTo>
                  <a:pt x="281" y="88"/>
                  <a:pt x="281" y="86"/>
                  <a:pt x="282" y="84"/>
                </a:cubicBezTo>
                <a:cubicBezTo>
                  <a:pt x="283" y="82"/>
                  <a:pt x="283" y="81"/>
                  <a:pt x="283" y="79"/>
                </a:cubicBezTo>
                <a:cubicBezTo>
                  <a:pt x="284" y="75"/>
                  <a:pt x="285" y="72"/>
                  <a:pt x="285" y="67"/>
                </a:cubicBezTo>
                <a:cubicBezTo>
                  <a:pt x="285" y="30"/>
                  <a:pt x="254" y="0"/>
                  <a:pt x="218" y="0"/>
                </a:cubicBezTo>
                <a:cubicBezTo>
                  <a:pt x="181" y="0"/>
                  <a:pt x="151" y="30"/>
                  <a:pt x="151" y="67"/>
                </a:cubicBezTo>
                <a:cubicBezTo>
                  <a:pt x="151" y="72"/>
                  <a:pt x="151" y="75"/>
                  <a:pt x="152" y="79"/>
                </a:cubicBezTo>
                <a:cubicBezTo>
                  <a:pt x="152" y="81"/>
                  <a:pt x="152" y="82"/>
                  <a:pt x="153" y="84"/>
                </a:cubicBezTo>
                <a:cubicBezTo>
                  <a:pt x="154" y="86"/>
                  <a:pt x="155" y="88"/>
                  <a:pt x="155" y="91"/>
                </a:cubicBezTo>
                <a:cubicBezTo>
                  <a:pt x="156" y="93"/>
                  <a:pt x="157" y="94"/>
                  <a:pt x="157" y="96"/>
                </a:cubicBezTo>
                <a:cubicBezTo>
                  <a:pt x="159" y="98"/>
                  <a:pt x="159" y="100"/>
                  <a:pt x="161" y="101"/>
                </a:cubicBezTo>
                <a:cubicBezTo>
                  <a:pt x="162" y="103"/>
                  <a:pt x="163" y="105"/>
                  <a:pt x="164" y="107"/>
                </a:cubicBezTo>
                <a:cubicBezTo>
                  <a:pt x="165" y="108"/>
                  <a:pt x="166" y="109"/>
                  <a:pt x="167" y="110"/>
                </a:cubicBezTo>
                <a:cubicBezTo>
                  <a:pt x="169" y="112"/>
                  <a:pt x="170" y="114"/>
                  <a:pt x="172" y="116"/>
                </a:cubicBezTo>
                <a:cubicBezTo>
                  <a:pt x="173" y="116"/>
                  <a:pt x="173" y="117"/>
                  <a:pt x="174" y="117"/>
                </a:cubicBezTo>
                <a:cubicBezTo>
                  <a:pt x="181" y="124"/>
                  <a:pt x="191" y="129"/>
                  <a:pt x="201" y="132"/>
                </a:cubicBezTo>
                <a:lnTo>
                  <a:pt x="201" y="132"/>
                </a:lnTo>
                <a:lnTo>
                  <a:pt x="201" y="184"/>
                </a:lnTo>
                <a:lnTo>
                  <a:pt x="151" y="184"/>
                </a:lnTo>
                <a:lnTo>
                  <a:pt x="151" y="184"/>
                </a:lnTo>
                <a:cubicBezTo>
                  <a:pt x="141" y="184"/>
                  <a:pt x="134" y="192"/>
                  <a:pt x="134" y="201"/>
                </a:cubicBezTo>
                <a:cubicBezTo>
                  <a:pt x="134" y="210"/>
                  <a:pt x="141" y="217"/>
                  <a:pt x="151" y="217"/>
                </a:cubicBezTo>
                <a:lnTo>
                  <a:pt x="151" y="217"/>
                </a:lnTo>
                <a:lnTo>
                  <a:pt x="201" y="217"/>
                </a:lnTo>
                <a:lnTo>
                  <a:pt x="201" y="502"/>
                </a:lnTo>
                <a:lnTo>
                  <a:pt x="201" y="502"/>
                </a:lnTo>
                <a:cubicBezTo>
                  <a:pt x="114" y="493"/>
                  <a:pt x="45" y="426"/>
                  <a:pt x="35" y="339"/>
                </a:cubicBezTo>
                <a:lnTo>
                  <a:pt x="35" y="339"/>
                </a:lnTo>
                <a:lnTo>
                  <a:pt x="78" y="350"/>
                </a:lnTo>
                <a:lnTo>
                  <a:pt x="78" y="350"/>
                </a:lnTo>
                <a:cubicBezTo>
                  <a:pt x="85" y="354"/>
                  <a:pt x="95" y="351"/>
                  <a:pt x="99" y="343"/>
                </a:cubicBezTo>
                <a:cubicBezTo>
                  <a:pt x="103" y="336"/>
                  <a:pt x="100" y="325"/>
                  <a:pt x="93" y="320"/>
                </a:cubicBezTo>
                <a:lnTo>
                  <a:pt x="93" y="320"/>
                </a:lnTo>
                <a:lnTo>
                  <a:pt x="26" y="305"/>
                </a:lnTo>
                <a:lnTo>
                  <a:pt x="26" y="305"/>
                </a:lnTo>
                <a:cubicBezTo>
                  <a:pt x="23" y="303"/>
                  <a:pt x="20" y="301"/>
                  <a:pt x="17" y="301"/>
                </a:cubicBezTo>
                <a:lnTo>
                  <a:pt x="16" y="302"/>
                </a:lnTo>
                <a:cubicBezTo>
                  <a:pt x="10" y="302"/>
                  <a:pt x="5" y="305"/>
                  <a:pt x="2" y="310"/>
                </a:cubicBezTo>
                <a:cubicBezTo>
                  <a:pt x="0" y="312"/>
                  <a:pt x="0" y="315"/>
                  <a:pt x="0" y="318"/>
                </a:cubicBezTo>
                <a:lnTo>
                  <a:pt x="0" y="318"/>
                </a:lnTo>
                <a:lnTo>
                  <a:pt x="0" y="318"/>
                </a:lnTo>
                <a:lnTo>
                  <a:pt x="0" y="318"/>
                </a:lnTo>
                <a:cubicBezTo>
                  <a:pt x="0" y="438"/>
                  <a:pt x="97" y="535"/>
                  <a:pt x="218" y="535"/>
                </a:cubicBezTo>
                <a:cubicBezTo>
                  <a:pt x="338" y="535"/>
                  <a:pt x="435" y="438"/>
                  <a:pt x="435" y="31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8572102" y="3979844"/>
            <a:ext cx="193675" cy="193675"/>
          </a:xfrm>
          <a:custGeom>
            <a:avLst/>
            <a:gdLst>
              <a:gd name="T0" fmla="*/ 409 w 536"/>
              <a:gd name="T1" fmla="*/ 318 h 537"/>
              <a:gd name="T2" fmla="*/ 409 w 536"/>
              <a:gd name="T3" fmla="*/ 318 h 537"/>
              <a:gd name="T4" fmla="*/ 405 w 536"/>
              <a:gd name="T5" fmla="*/ 207 h 537"/>
              <a:gd name="T6" fmla="*/ 477 w 536"/>
              <a:gd name="T7" fmla="*/ 165 h 537"/>
              <a:gd name="T8" fmla="*/ 501 w 536"/>
              <a:gd name="T9" fmla="*/ 268 h 537"/>
              <a:gd name="T10" fmla="*/ 483 w 536"/>
              <a:gd name="T11" fmla="*/ 360 h 537"/>
              <a:gd name="T12" fmla="*/ 408 w 536"/>
              <a:gd name="T13" fmla="*/ 456 h 537"/>
              <a:gd name="T14" fmla="*/ 408 w 536"/>
              <a:gd name="T15" fmla="*/ 456 h 537"/>
              <a:gd name="T16" fmla="*/ 365 w 536"/>
              <a:gd name="T17" fmla="*/ 383 h 537"/>
              <a:gd name="T18" fmla="*/ 395 w 536"/>
              <a:gd name="T19" fmla="*/ 347 h 537"/>
              <a:gd name="T20" fmla="*/ 467 w 536"/>
              <a:gd name="T21" fmla="*/ 389 h 537"/>
              <a:gd name="T22" fmla="*/ 267 w 536"/>
              <a:gd name="T23" fmla="*/ 502 h 537"/>
              <a:gd name="T24" fmla="*/ 267 w 536"/>
              <a:gd name="T25" fmla="*/ 502 h 537"/>
              <a:gd name="T26" fmla="*/ 166 w 536"/>
              <a:gd name="T27" fmla="*/ 479 h 537"/>
              <a:gd name="T28" fmla="*/ 208 w 536"/>
              <a:gd name="T29" fmla="*/ 406 h 537"/>
              <a:gd name="T30" fmla="*/ 267 w 536"/>
              <a:gd name="T31" fmla="*/ 419 h 537"/>
              <a:gd name="T32" fmla="*/ 339 w 536"/>
              <a:gd name="T33" fmla="*/ 401 h 537"/>
              <a:gd name="T34" fmla="*/ 380 w 536"/>
              <a:gd name="T35" fmla="*/ 473 h 537"/>
              <a:gd name="T36" fmla="*/ 73 w 536"/>
              <a:gd name="T37" fmla="*/ 399 h 537"/>
              <a:gd name="T38" fmla="*/ 73 w 536"/>
              <a:gd name="T39" fmla="*/ 399 h 537"/>
              <a:gd name="T40" fmla="*/ 146 w 536"/>
              <a:gd name="T41" fmla="*/ 356 h 537"/>
              <a:gd name="T42" fmla="*/ 179 w 536"/>
              <a:gd name="T43" fmla="*/ 389 h 537"/>
              <a:gd name="T44" fmla="*/ 137 w 536"/>
              <a:gd name="T45" fmla="*/ 463 h 537"/>
              <a:gd name="T46" fmla="*/ 33 w 536"/>
              <a:gd name="T47" fmla="*/ 268 h 537"/>
              <a:gd name="T48" fmla="*/ 33 w 536"/>
              <a:gd name="T49" fmla="*/ 268 h 537"/>
              <a:gd name="T50" fmla="*/ 62 w 536"/>
              <a:gd name="T51" fmla="*/ 155 h 537"/>
              <a:gd name="T52" fmla="*/ 135 w 536"/>
              <a:gd name="T53" fmla="*/ 197 h 537"/>
              <a:gd name="T54" fmla="*/ 116 w 536"/>
              <a:gd name="T55" fmla="*/ 268 h 537"/>
              <a:gd name="T56" fmla="*/ 129 w 536"/>
              <a:gd name="T57" fmla="*/ 327 h 537"/>
              <a:gd name="T58" fmla="*/ 56 w 536"/>
              <a:gd name="T59" fmla="*/ 370 h 537"/>
              <a:gd name="T60" fmla="*/ 147 w 536"/>
              <a:gd name="T61" fmla="*/ 68 h 537"/>
              <a:gd name="T62" fmla="*/ 147 w 536"/>
              <a:gd name="T63" fmla="*/ 68 h 537"/>
              <a:gd name="T64" fmla="*/ 188 w 536"/>
              <a:gd name="T65" fmla="*/ 140 h 537"/>
              <a:gd name="T66" fmla="*/ 153 w 536"/>
              <a:gd name="T67" fmla="*/ 170 h 537"/>
              <a:gd name="T68" fmla="*/ 80 w 536"/>
              <a:gd name="T69" fmla="*/ 128 h 537"/>
              <a:gd name="T70" fmla="*/ 267 w 536"/>
              <a:gd name="T71" fmla="*/ 34 h 537"/>
              <a:gd name="T72" fmla="*/ 267 w 536"/>
              <a:gd name="T73" fmla="*/ 34 h 537"/>
              <a:gd name="T74" fmla="*/ 370 w 536"/>
              <a:gd name="T75" fmla="*/ 58 h 537"/>
              <a:gd name="T76" fmla="*/ 328 w 536"/>
              <a:gd name="T77" fmla="*/ 131 h 537"/>
              <a:gd name="T78" fmla="*/ 267 w 536"/>
              <a:gd name="T79" fmla="*/ 118 h 537"/>
              <a:gd name="T80" fmla="*/ 218 w 536"/>
              <a:gd name="T81" fmla="*/ 126 h 537"/>
              <a:gd name="T82" fmla="*/ 175 w 536"/>
              <a:gd name="T83" fmla="*/ 53 h 537"/>
              <a:gd name="T84" fmla="*/ 384 w 536"/>
              <a:gd name="T85" fmla="*/ 268 h 537"/>
              <a:gd name="T86" fmla="*/ 384 w 536"/>
              <a:gd name="T87" fmla="*/ 268 h 537"/>
              <a:gd name="T88" fmla="*/ 267 w 536"/>
              <a:gd name="T89" fmla="*/ 385 h 537"/>
              <a:gd name="T90" fmla="*/ 267 w 536"/>
              <a:gd name="T91" fmla="*/ 151 h 537"/>
              <a:gd name="T92" fmla="*/ 461 w 536"/>
              <a:gd name="T93" fmla="*/ 136 h 537"/>
              <a:gd name="T94" fmla="*/ 461 w 536"/>
              <a:gd name="T95" fmla="*/ 136 h 537"/>
              <a:gd name="T96" fmla="*/ 388 w 536"/>
              <a:gd name="T97" fmla="*/ 178 h 537"/>
              <a:gd name="T98" fmla="*/ 357 w 536"/>
              <a:gd name="T99" fmla="*/ 147 h 537"/>
              <a:gd name="T100" fmla="*/ 399 w 536"/>
              <a:gd name="T101" fmla="*/ 75 h 537"/>
              <a:gd name="T102" fmla="*/ 267 w 536"/>
              <a:gd name="T103" fmla="*/ 0 h 537"/>
              <a:gd name="T104" fmla="*/ 267 w 536"/>
              <a:gd name="T105" fmla="*/ 0 h 537"/>
              <a:gd name="T106" fmla="*/ 0 w 536"/>
              <a:gd name="T107" fmla="*/ 268 h 537"/>
              <a:gd name="T108" fmla="*/ 535 w 536"/>
              <a:gd name="T109" fmla="*/ 26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36" h="537">
                <a:moveTo>
                  <a:pt x="409" y="318"/>
                </a:moveTo>
                <a:lnTo>
                  <a:pt x="409" y="318"/>
                </a:lnTo>
                <a:lnTo>
                  <a:pt x="409" y="318"/>
                </a:lnTo>
                <a:lnTo>
                  <a:pt x="409" y="318"/>
                </a:lnTo>
                <a:cubicBezTo>
                  <a:pt x="415" y="302"/>
                  <a:pt x="417" y="285"/>
                  <a:pt x="417" y="268"/>
                </a:cubicBezTo>
                <a:cubicBezTo>
                  <a:pt x="417" y="247"/>
                  <a:pt x="413" y="226"/>
                  <a:pt x="405" y="207"/>
                </a:cubicBezTo>
                <a:lnTo>
                  <a:pt x="405" y="207"/>
                </a:lnTo>
                <a:lnTo>
                  <a:pt x="477" y="165"/>
                </a:lnTo>
                <a:lnTo>
                  <a:pt x="477" y="165"/>
                </a:lnTo>
                <a:cubicBezTo>
                  <a:pt x="493" y="196"/>
                  <a:pt x="501" y="231"/>
                  <a:pt x="501" y="268"/>
                </a:cubicBezTo>
                <a:cubicBezTo>
                  <a:pt x="501" y="301"/>
                  <a:pt x="495" y="332"/>
                  <a:pt x="483" y="360"/>
                </a:cubicBezTo>
                <a:lnTo>
                  <a:pt x="483" y="360"/>
                </a:lnTo>
                <a:lnTo>
                  <a:pt x="409" y="318"/>
                </a:lnTo>
                <a:close/>
                <a:moveTo>
                  <a:pt x="408" y="456"/>
                </a:moveTo>
                <a:lnTo>
                  <a:pt x="408" y="456"/>
                </a:lnTo>
                <a:lnTo>
                  <a:pt x="408" y="456"/>
                </a:lnTo>
                <a:lnTo>
                  <a:pt x="365" y="383"/>
                </a:lnTo>
                <a:lnTo>
                  <a:pt x="365" y="383"/>
                </a:lnTo>
                <a:cubicBezTo>
                  <a:pt x="377" y="372"/>
                  <a:pt x="387" y="361"/>
                  <a:pt x="395" y="347"/>
                </a:cubicBezTo>
                <a:lnTo>
                  <a:pt x="395" y="347"/>
                </a:lnTo>
                <a:lnTo>
                  <a:pt x="467" y="389"/>
                </a:lnTo>
                <a:lnTo>
                  <a:pt x="467" y="389"/>
                </a:lnTo>
                <a:cubicBezTo>
                  <a:pt x="452" y="415"/>
                  <a:pt x="432" y="437"/>
                  <a:pt x="408" y="456"/>
                </a:cubicBezTo>
                <a:close/>
                <a:moveTo>
                  <a:pt x="267" y="502"/>
                </a:moveTo>
                <a:lnTo>
                  <a:pt x="267" y="502"/>
                </a:lnTo>
                <a:lnTo>
                  <a:pt x="267" y="502"/>
                </a:lnTo>
                <a:lnTo>
                  <a:pt x="267" y="502"/>
                </a:lnTo>
                <a:cubicBezTo>
                  <a:pt x="231" y="502"/>
                  <a:pt x="196" y="494"/>
                  <a:pt x="166" y="479"/>
                </a:cubicBezTo>
                <a:lnTo>
                  <a:pt x="166" y="479"/>
                </a:lnTo>
                <a:lnTo>
                  <a:pt x="208" y="406"/>
                </a:lnTo>
                <a:lnTo>
                  <a:pt x="208" y="406"/>
                </a:lnTo>
                <a:cubicBezTo>
                  <a:pt x="226" y="414"/>
                  <a:pt x="246" y="419"/>
                  <a:pt x="267" y="419"/>
                </a:cubicBezTo>
                <a:cubicBezTo>
                  <a:pt x="293" y="419"/>
                  <a:pt x="317" y="412"/>
                  <a:pt x="339" y="401"/>
                </a:cubicBezTo>
                <a:lnTo>
                  <a:pt x="339" y="401"/>
                </a:lnTo>
                <a:lnTo>
                  <a:pt x="380" y="473"/>
                </a:lnTo>
                <a:lnTo>
                  <a:pt x="380" y="473"/>
                </a:lnTo>
                <a:cubicBezTo>
                  <a:pt x="346" y="492"/>
                  <a:pt x="308" y="502"/>
                  <a:pt x="267" y="502"/>
                </a:cubicBezTo>
                <a:close/>
                <a:moveTo>
                  <a:pt x="73" y="399"/>
                </a:moveTo>
                <a:lnTo>
                  <a:pt x="73" y="399"/>
                </a:lnTo>
                <a:lnTo>
                  <a:pt x="73" y="399"/>
                </a:lnTo>
                <a:lnTo>
                  <a:pt x="146" y="356"/>
                </a:lnTo>
                <a:lnTo>
                  <a:pt x="146" y="356"/>
                </a:lnTo>
                <a:cubicBezTo>
                  <a:pt x="155" y="369"/>
                  <a:pt x="166" y="380"/>
                  <a:pt x="179" y="389"/>
                </a:cubicBezTo>
                <a:lnTo>
                  <a:pt x="179" y="389"/>
                </a:lnTo>
                <a:lnTo>
                  <a:pt x="137" y="463"/>
                </a:lnTo>
                <a:lnTo>
                  <a:pt x="137" y="463"/>
                </a:lnTo>
                <a:cubicBezTo>
                  <a:pt x="111" y="446"/>
                  <a:pt x="89" y="424"/>
                  <a:pt x="73" y="399"/>
                </a:cubicBezTo>
                <a:close/>
                <a:moveTo>
                  <a:pt x="33" y="268"/>
                </a:moveTo>
                <a:lnTo>
                  <a:pt x="33" y="268"/>
                </a:lnTo>
                <a:lnTo>
                  <a:pt x="33" y="268"/>
                </a:lnTo>
                <a:lnTo>
                  <a:pt x="33" y="268"/>
                </a:lnTo>
                <a:cubicBezTo>
                  <a:pt x="33" y="227"/>
                  <a:pt x="44" y="189"/>
                  <a:pt x="62" y="155"/>
                </a:cubicBezTo>
                <a:lnTo>
                  <a:pt x="62" y="155"/>
                </a:lnTo>
                <a:lnTo>
                  <a:pt x="135" y="197"/>
                </a:lnTo>
                <a:lnTo>
                  <a:pt x="135" y="197"/>
                </a:lnTo>
                <a:cubicBezTo>
                  <a:pt x="123" y="218"/>
                  <a:pt x="116" y="242"/>
                  <a:pt x="116" y="268"/>
                </a:cubicBezTo>
                <a:cubicBezTo>
                  <a:pt x="116" y="290"/>
                  <a:pt x="121" y="309"/>
                  <a:pt x="129" y="327"/>
                </a:cubicBezTo>
                <a:lnTo>
                  <a:pt x="129" y="327"/>
                </a:lnTo>
                <a:lnTo>
                  <a:pt x="56" y="370"/>
                </a:lnTo>
                <a:lnTo>
                  <a:pt x="56" y="370"/>
                </a:lnTo>
                <a:cubicBezTo>
                  <a:pt x="41" y="339"/>
                  <a:pt x="33" y="304"/>
                  <a:pt x="33" y="268"/>
                </a:cubicBezTo>
                <a:close/>
                <a:moveTo>
                  <a:pt x="147" y="68"/>
                </a:moveTo>
                <a:lnTo>
                  <a:pt x="147" y="68"/>
                </a:lnTo>
                <a:lnTo>
                  <a:pt x="147" y="68"/>
                </a:lnTo>
                <a:lnTo>
                  <a:pt x="188" y="140"/>
                </a:lnTo>
                <a:lnTo>
                  <a:pt x="188" y="140"/>
                </a:lnTo>
                <a:cubicBezTo>
                  <a:pt x="175" y="148"/>
                  <a:pt x="163" y="158"/>
                  <a:pt x="153" y="170"/>
                </a:cubicBezTo>
                <a:lnTo>
                  <a:pt x="153" y="170"/>
                </a:lnTo>
                <a:lnTo>
                  <a:pt x="80" y="128"/>
                </a:lnTo>
                <a:lnTo>
                  <a:pt x="80" y="128"/>
                </a:lnTo>
                <a:cubicBezTo>
                  <a:pt x="98" y="104"/>
                  <a:pt x="121" y="83"/>
                  <a:pt x="147" y="68"/>
                </a:cubicBezTo>
                <a:close/>
                <a:moveTo>
                  <a:pt x="267" y="34"/>
                </a:moveTo>
                <a:lnTo>
                  <a:pt x="267" y="34"/>
                </a:lnTo>
                <a:lnTo>
                  <a:pt x="267" y="34"/>
                </a:lnTo>
                <a:lnTo>
                  <a:pt x="267" y="34"/>
                </a:lnTo>
                <a:cubicBezTo>
                  <a:pt x="304" y="34"/>
                  <a:pt x="339" y="43"/>
                  <a:pt x="370" y="58"/>
                </a:cubicBezTo>
                <a:lnTo>
                  <a:pt x="370" y="58"/>
                </a:lnTo>
                <a:lnTo>
                  <a:pt x="328" y="131"/>
                </a:lnTo>
                <a:lnTo>
                  <a:pt x="328" y="131"/>
                </a:lnTo>
                <a:cubicBezTo>
                  <a:pt x="310" y="122"/>
                  <a:pt x="289" y="118"/>
                  <a:pt x="267" y="118"/>
                </a:cubicBezTo>
                <a:cubicBezTo>
                  <a:pt x="250" y="118"/>
                  <a:pt x="233" y="121"/>
                  <a:pt x="218" y="126"/>
                </a:cubicBezTo>
                <a:lnTo>
                  <a:pt x="218" y="126"/>
                </a:lnTo>
                <a:lnTo>
                  <a:pt x="175" y="53"/>
                </a:lnTo>
                <a:lnTo>
                  <a:pt x="175" y="53"/>
                </a:lnTo>
                <a:cubicBezTo>
                  <a:pt x="204" y="41"/>
                  <a:pt x="234" y="34"/>
                  <a:pt x="267" y="34"/>
                </a:cubicBezTo>
                <a:close/>
                <a:moveTo>
                  <a:pt x="384" y="268"/>
                </a:moveTo>
                <a:lnTo>
                  <a:pt x="384" y="268"/>
                </a:lnTo>
                <a:lnTo>
                  <a:pt x="384" y="268"/>
                </a:lnTo>
                <a:lnTo>
                  <a:pt x="384" y="268"/>
                </a:lnTo>
                <a:cubicBezTo>
                  <a:pt x="384" y="333"/>
                  <a:pt x="332" y="385"/>
                  <a:pt x="267" y="385"/>
                </a:cubicBezTo>
                <a:cubicBezTo>
                  <a:pt x="202" y="385"/>
                  <a:pt x="150" y="333"/>
                  <a:pt x="150" y="268"/>
                </a:cubicBezTo>
                <a:cubicBezTo>
                  <a:pt x="150" y="204"/>
                  <a:pt x="202" y="151"/>
                  <a:pt x="267" y="151"/>
                </a:cubicBezTo>
                <a:cubicBezTo>
                  <a:pt x="332" y="151"/>
                  <a:pt x="384" y="204"/>
                  <a:pt x="384" y="268"/>
                </a:cubicBezTo>
                <a:close/>
                <a:moveTo>
                  <a:pt x="461" y="136"/>
                </a:moveTo>
                <a:lnTo>
                  <a:pt x="461" y="136"/>
                </a:lnTo>
                <a:lnTo>
                  <a:pt x="461" y="136"/>
                </a:lnTo>
                <a:lnTo>
                  <a:pt x="388" y="178"/>
                </a:lnTo>
                <a:lnTo>
                  <a:pt x="388" y="178"/>
                </a:lnTo>
                <a:cubicBezTo>
                  <a:pt x="379" y="167"/>
                  <a:pt x="369" y="156"/>
                  <a:pt x="357" y="147"/>
                </a:cubicBezTo>
                <a:lnTo>
                  <a:pt x="357" y="147"/>
                </a:lnTo>
                <a:lnTo>
                  <a:pt x="399" y="75"/>
                </a:lnTo>
                <a:lnTo>
                  <a:pt x="399" y="75"/>
                </a:lnTo>
                <a:cubicBezTo>
                  <a:pt x="423" y="91"/>
                  <a:pt x="444" y="112"/>
                  <a:pt x="461" y="136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19" y="0"/>
                  <a:pt x="0" y="120"/>
                  <a:pt x="0" y="268"/>
                </a:cubicBezTo>
                <a:cubicBezTo>
                  <a:pt x="0" y="416"/>
                  <a:pt x="119" y="536"/>
                  <a:pt x="267" y="536"/>
                </a:cubicBezTo>
                <a:cubicBezTo>
                  <a:pt x="415" y="536"/>
                  <a:pt x="535" y="416"/>
                  <a:pt x="535" y="268"/>
                </a:cubicBezTo>
                <a:cubicBezTo>
                  <a:pt x="535" y="120"/>
                  <a:pt x="415" y="0"/>
                  <a:pt x="2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8059339" y="3979844"/>
            <a:ext cx="157163" cy="193675"/>
          </a:xfrm>
          <a:custGeom>
            <a:avLst/>
            <a:gdLst>
              <a:gd name="T0" fmla="*/ 217 w 436"/>
              <a:gd name="T1" fmla="*/ 285 h 537"/>
              <a:gd name="T2" fmla="*/ 217 w 436"/>
              <a:gd name="T3" fmla="*/ 285 h 537"/>
              <a:gd name="T4" fmla="*/ 217 w 436"/>
              <a:gd name="T5" fmla="*/ 285 h 537"/>
              <a:gd name="T6" fmla="*/ 217 w 436"/>
              <a:gd name="T7" fmla="*/ 285 h 537"/>
              <a:gd name="T8" fmla="*/ 134 w 436"/>
              <a:gd name="T9" fmla="*/ 201 h 537"/>
              <a:gd name="T10" fmla="*/ 217 w 436"/>
              <a:gd name="T11" fmla="*/ 118 h 537"/>
              <a:gd name="T12" fmla="*/ 301 w 436"/>
              <a:gd name="T13" fmla="*/ 201 h 537"/>
              <a:gd name="T14" fmla="*/ 217 w 436"/>
              <a:gd name="T15" fmla="*/ 285 h 537"/>
              <a:gd name="T16" fmla="*/ 217 w 436"/>
              <a:gd name="T17" fmla="*/ 84 h 537"/>
              <a:gd name="T18" fmla="*/ 217 w 436"/>
              <a:gd name="T19" fmla="*/ 84 h 537"/>
              <a:gd name="T20" fmla="*/ 217 w 436"/>
              <a:gd name="T21" fmla="*/ 84 h 537"/>
              <a:gd name="T22" fmla="*/ 217 w 436"/>
              <a:gd name="T23" fmla="*/ 84 h 537"/>
              <a:gd name="T24" fmla="*/ 100 w 436"/>
              <a:gd name="T25" fmla="*/ 201 h 537"/>
              <a:gd name="T26" fmla="*/ 217 w 436"/>
              <a:gd name="T27" fmla="*/ 318 h 537"/>
              <a:gd name="T28" fmla="*/ 335 w 436"/>
              <a:gd name="T29" fmla="*/ 201 h 537"/>
              <a:gd name="T30" fmla="*/ 217 w 436"/>
              <a:gd name="T31" fmla="*/ 84 h 537"/>
              <a:gd name="T32" fmla="*/ 326 w 436"/>
              <a:gd name="T33" fmla="*/ 430 h 537"/>
              <a:gd name="T34" fmla="*/ 326 w 436"/>
              <a:gd name="T35" fmla="*/ 430 h 537"/>
              <a:gd name="T36" fmla="*/ 326 w 436"/>
              <a:gd name="T37" fmla="*/ 430 h 537"/>
              <a:gd name="T38" fmla="*/ 300 w 436"/>
              <a:gd name="T39" fmla="*/ 485 h 537"/>
              <a:gd name="T40" fmla="*/ 300 w 436"/>
              <a:gd name="T41" fmla="*/ 485 h 537"/>
              <a:gd name="T42" fmla="*/ 252 w 436"/>
              <a:gd name="T43" fmla="*/ 399 h 537"/>
              <a:gd name="T44" fmla="*/ 344 w 436"/>
              <a:gd name="T45" fmla="*/ 357 h 537"/>
              <a:gd name="T46" fmla="*/ 386 w 436"/>
              <a:gd name="T47" fmla="*/ 433 h 537"/>
              <a:gd name="T48" fmla="*/ 386 w 436"/>
              <a:gd name="T49" fmla="*/ 433 h 537"/>
              <a:gd name="T50" fmla="*/ 326 w 436"/>
              <a:gd name="T51" fmla="*/ 430 h 537"/>
              <a:gd name="T52" fmla="*/ 50 w 436"/>
              <a:gd name="T53" fmla="*/ 201 h 537"/>
              <a:gd name="T54" fmla="*/ 50 w 436"/>
              <a:gd name="T55" fmla="*/ 201 h 537"/>
              <a:gd name="T56" fmla="*/ 50 w 436"/>
              <a:gd name="T57" fmla="*/ 201 h 537"/>
              <a:gd name="T58" fmla="*/ 50 w 436"/>
              <a:gd name="T59" fmla="*/ 201 h 537"/>
              <a:gd name="T60" fmla="*/ 217 w 436"/>
              <a:gd name="T61" fmla="*/ 34 h 537"/>
              <a:gd name="T62" fmla="*/ 385 w 436"/>
              <a:gd name="T63" fmla="*/ 201 h 537"/>
              <a:gd name="T64" fmla="*/ 217 w 436"/>
              <a:gd name="T65" fmla="*/ 368 h 537"/>
              <a:gd name="T66" fmla="*/ 50 w 436"/>
              <a:gd name="T67" fmla="*/ 201 h 537"/>
              <a:gd name="T68" fmla="*/ 135 w 436"/>
              <a:gd name="T69" fmla="*/ 485 h 537"/>
              <a:gd name="T70" fmla="*/ 135 w 436"/>
              <a:gd name="T71" fmla="*/ 485 h 537"/>
              <a:gd name="T72" fmla="*/ 135 w 436"/>
              <a:gd name="T73" fmla="*/ 485 h 537"/>
              <a:gd name="T74" fmla="*/ 108 w 436"/>
              <a:gd name="T75" fmla="*/ 430 h 537"/>
              <a:gd name="T76" fmla="*/ 48 w 436"/>
              <a:gd name="T77" fmla="*/ 433 h 537"/>
              <a:gd name="T78" fmla="*/ 48 w 436"/>
              <a:gd name="T79" fmla="*/ 433 h 537"/>
              <a:gd name="T80" fmla="*/ 91 w 436"/>
              <a:gd name="T81" fmla="*/ 357 h 537"/>
              <a:gd name="T82" fmla="*/ 183 w 436"/>
              <a:gd name="T83" fmla="*/ 399 h 537"/>
              <a:gd name="T84" fmla="*/ 135 w 436"/>
              <a:gd name="T85" fmla="*/ 485 h 537"/>
              <a:gd name="T86" fmla="*/ 367 w 436"/>
              <a:gd name="T87" fmla="*/ 335 h 537"/>
              <a:gd name="T88" fmla="*/ 367 w 436"/>
              <a:gd name="T89" fmla="*/ 335 h 537"/>
              <a:gd name="T90" fmla="*/ 367 w 436"/>
              <a:gd name="T91" fmla="*/ 335 h 537"/>
              <a:gd name="T92" fmla="*/ 367 w 436"/>
              <a:gd name="T93" fmla="*/ 335 h 537"/>
              <a:gd name="T94" fmla="*/ 419 w 436"/>
              <a:gd name="T95" fmla="*/ 201 h 537"/>
              <a:gd name="T96" fmla="*/ 217 w 436"/>
              <a:gd name="T97" fmla="*/ 0 h 537"/>
              <a:gd name="T98" fmla="*/ 16 w 436"/>
              <a:gd name="T99" fmla="*/ 201 h 537"/>
              <a:gd name="T100" fmla="*/ 67 w 436"/>
              <a:gd name="T101" fmla="*/ 335 h 537"/>
              <a:gd name="T102" fmla="*/ 0 w 436"/>
              <a:gd name="T103" fmla="*/ 453 h 537"/>
              <a:gd name="T104" fmla="*/ 0 w 436"/>
              <a:gd name="T105" fmla="*/ 453 h 537"/>
              <a:gd name="T106" fmla="*/ 88 w 436"/>
              <a:gd name="T107" fmla="*/ 466 h 537"/>
              <a:gd name="T108" fmla="*/ 143 w 436"/>
              <a:gd name="T109" fmla="*/ 536 h 537"/>
              <a:gd name="T110" fmla="*/ 143 w 436"/>
              <a:gd name="T111" fmla="*/ 536 h 537"/>
              <a:gd name="T112" fmla="*/ 217 w 436"/>
              <a:gd name="T113" fmla="*/ 406 h 537"/>
              <a:gd name="T114" fmla="*/ 292 w 436"/>
              <a:gd name="T115" fmla="*/ 536 h 537"/>
              <a:gd name="T116" fmla="*/ 292 w 436"/>
              <a:gd name="T117" fmla="*/ 536 h 537"/>
              <a:gd name="T118" fmla="*/ 347 w 436"/>
              <a:gd name="T119" fmla="*/ 466 h 537"/>
              <a:gd name="T120" fmla="*/ 435 w 436"/>
              <a:gd name="T121" fmla="*/ 453 h 537"/>
              <a:gd name="T122" fmla="*/ 435 w 436"/>
              <a:gd name="T123" fmla="*/ 453 h 537"/>
              <a:gd name="T124" fmla="*/ 367 w 436"/>
              <a:gd name="T125" fmla="*/ 33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6" h="537">
                <a:moveTo>
                  <a:pt x="217" y="285"/>
                </a:moveTo>
                <a:lnTo>
                  <a:pt x="217" y="285"/>
                </a:lnTo>
                <a:lnTo>
                  <a:pt x="217" y="285"/>
                </a:lnTo>
                <a:lnTo>
                  <a:pt x="217" y="285"/>
                </a:lnTo>
                <a:cubicBezTo>
                  <a:pt x="171" y="285"/>
                  <a:pt x="134" y="247"/>
                  <a:pt x="134" y="201"/>
                </a:cubicBezTo>
                <a:cubicBezTo>
                  <a:pt x="134" y="155"/>
                  <a:pt x="171" y="118"/>
                  <a:pt x="217" y="118"/>
                </a:cubicBezTo>
                <a:cubicBezTo>
                  <a:pt x="264" y="118"/>
                  <a:pt x="301" y="155"/>
                  <a:pt x="301" y="201"/>
                </a:cubicBezTo>
                <a:cubicBezTo>
                  <a:pt x="301" y="247"/>
                  <a:pt x="264" y="285"/>
                  <a:pt x="217" y="285"/>
                </a:cubicBezTo>
                <a:close/>
                <a:moveTo>
                  <a:pt x="217" y="84"/>
                </a:moveTo>
                <a:lnTo>
                  <a:pt x="217" y="84"/>
                </a:lnTo>
                <a:lnTo>
                  <a:pt x="217" y="84"/>
                </a:lnTo>
                <a:lnTo>
                  <a:pt x="217" y="84"/>
                </a:lnTo>
                <a:cubicBezTo>
                  <a:pt x="152" y="84"/>
                  <a:pt x="100" y="137"/>
                  <a:pt x="100" y="201"/>
                </a:cubicBezTo>
                <a:cubicBezTo>
                  <a:pt x="100" y="266"/>
                  <a:pt x="152" y="318"/>
                  <a:pt x="217" y="318"/>
                </a:cubicBezTo>
                <a:cubicBezTo>
                  <a:pt x="282" y="318"/>
                  <a:pt x="335" y="266"/>
                  <a:pt x="335" y="201"/>
                </a:cubicBezTo>
                <a:cubicBezTo>
                  <a:pt x="335" y="137"/>
                  <a:pt x="282" y="84"/>
                  <a:pt x="217" y="84"/>
                </a:cubicBezTo>
                <a:close/>
                <a:moveTo>
                  <a:pt x="326" y="430"/>
                </a:moveTo>
                <a:lnTo>
                  <a:pt x="326" y="430"/>
                </a:lnTo>
                <a:lnTo>
                  <a:pt x="326" y="430"/>
                </a:lnTo>
                <a:lnTo>
                  <a:pt x="300" y="485"/>
                </a:lnTo>
                <a:lnTo>
                  <a:pt x="300" y="485"/>
                </a:lnTo>
                <a:cubicBezTo>
                  <a:pt x="300" y="485"/>
                  <a:pt x="276" y="442"/>
                  <a:pt x="252" y="399"/>
                </a:cubicBezTo>
                <a:cubicBezTo>
                  <a:pt x="286" y="393"/>
                  <a:pt x="318" y="378"/>
                  <a:pt x="344" y="357"/>
                </a:cubicBezTo>
                <a:cubicBezTo>
                  <a:pt x="366" y="396"/>
                  <a:pt x="386" y="433"/>
                  <a:pt x="386" y="433"/>
                </a:cubicBezTo>
                <a:lnTo>
                  <a:pt x="386" y="433"/>
                </a:lnTo>
                <a:lnTo>
                  <a:pt x="326" y="430"/>
                </a:lnTo>
                <a:close/>
                <a:moveTo>
                  <a:pt x="50" y="201"/>
                </a:moveTo>
                <a:lnTo>
                  <a:pt x="50" y="201"/>
                </a:lnTo>
                <a:lnTo>
                  <a:pt x="50" y="201"/>
                </a:lnTo>
                <a:lnTo>
                  <a:pt x="50" y="201"/>
                </a:lnTo>
                <a:cubicBezTo>
                  <a:pt x="50" y="109"/>
                  <a:pt x="124" y="34"/>
                  <a:pt x="217" y="34"/>
                </a:cubicBezTo>
                <a:cubicBezTo>
                  <a:pt x="309" y="34"/>
                  <a:pt x="385" y="109"/>
                  <a:pt x="385" y="201"/>
                </a:cubicBezTo>
                <a:cubicBezTo>
                  <a:pt x="385" y="294"/>
                  <a:pt x="309" y="368"/>
                  <a:pt x="217" y="368"/>
                </a:cubicBezTo>
                <a:cubicBezTo>
                  <a:pt x="124" y="368"/>
                  <a:pt x="50" y="294"/>
                  <a:pt x="50" y="201"/>
                </a:cubicBezTo>
                <a:close/>
                <a:moveTo>
                  <a:pt x="135" y="485"/>
                </a:moveTo>
                <a:lnTo>
                  <a:pt x="135" y="485"/>
                </a:lnTo>
                <a:lnTo>
                  <a:pt x="135" y="485"/>
                </a:lnTo>
                <a:lnTo>
                  <a:pt x="108" y="430"/>
                </a:lnTo>
                <a:lnTo>
                  <a:pt x="48" y="433"/>
                </a:lnTo>
                <a:lnTo>
                  <a:pt x="48" y="433"/>
                </a:lnTo>
                <a:cubicBezTo>
                  <a:pt x="48" y="433"/>
                  <a:pt x="69" y="396"/>
                  <a:pt x="91" y="357"/>
                </a:cubicBezTo>
                <a:cubicBezTo>
                  <a:pt x="116" y="378"/>
                  <a:pt x="148" y="393"/>
                  <a:pt x="183" y="399"/>
                </a:cubicBezTo>
                <a:cubicBezTo>
                  <a:pt x="159" y="442"/>
                  <a:pt x="135" y="485"/>
                  <a:pt x="135" y="485"/>
                </a:cubicBezTo>
                <a:close/>
                <a:moveTo>
                  <a:pt x="367" y="335"/>
                </a:moveTo>
                <a:lnTo>
                  <a:pt x="367" y="335"/>
                </a:lnTo>
                <a:lnTo>
                  <a:pt x="367" y="335"/>
                </a:lnTo>
                <a:lnTo>
                  <a:pt x="367" y="335"/>
                </a:lnTo>
                <a:cubicBezTo>
                  <a:pt x="399" y="300"/>
                  <a:pt x="419" y="252"/>
                  <a:pt x="419" y="201"/>
                </a:cubicBezTo>
                <a:cubicBezTo>
                  <a:pt x="419" y="90"/>
                  <a:pt x="329" y="0"/>
                  <a:pt x="217" y="0"/>
                </a:cubicBezTo>
                <a:cubicBezTo>
                  <a:pt x="106" y="0"/>
                  <a:pt x="16" y="90"/>
                  <a:pt x="16" y="201"/>
                </a:cubicBezTo>
                <a:cubicBezTo>
                  <a:pt x="16" y="252"/>
                  <a:pt x="36" y="300"/>
                  <a:pt x="67" y="335"/>
                </a:cubicBezTo>
                <a:cubicBezTo>
                  <a:pt x="36" y="390"/>
                  <a:pt x="0" y="453"/>
                  <a:pt x="0" y="453"/>
                </a:cubicBezTo>
                <a:lnTo>
                  <a:pt x="0" y="453"/>
                </a:lnTo>
                <a:lnTo>
                  <a:pt x="88" y="466"/>
                </a:lnTo>
                <a:lnTo>
                  <a:pt x="143" y="536"/>
                </a:lnTo>
                <a:lnTo>
                  <a:pt x="143" y="536"/>
                </a:lnTo>
                <a:cubicBezTo>
                  <a:pt x="143" y="536"/>
                  <a:pt x="184" y="464"/>
                  <a:pt x="217" y="406"/>
                </a:cubicBezTo>
                <a:cubicBezTo>
                  <a:pt x="250" y="464"/>
                  <a:pt x="292" y="536"/>
                  <a:pt x="292" y="536"/>
                </a:cubicBezTo>
                <a:lnTo>
                  <a:pt x="292" y="536"/>
                </a:lnTo>
                <a:lnTo>
                  <a:pt x="347" y="466"/>
                </a:lnTo>
                <a:lnTo>
                  <a:pt x="435" y="453"/>
                </a:lnTo>
                <a:lnTo>
                  <a:pt x="435" y="453"/>
                </a:lnTo>
                <a:cubicBezTo>
                  <a:pt x="435" y="453"/>
                  <a:pt x="399" y="390"/>
                  <a:pt x="367" y="3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7511652" y="3979844"/>
            <a:ext cx="168275" cy="193675"/>
          </a:xfrm>
          <a:custGeom>
            <a:avLst/>
            <a:gdLst>
              <a:gd name="T0" fmla="*/ 251 w 469"/>
              <a:gd name="T1" fmla="*/ 254 h 537"/>
              <a:gd name="T2" fmla="*/ 251 w 469"/>
              <a:gd name="T3" fmla="*/ 254 h 537"/>
              <a:gd name="T4" fmla="*/ 251 w 469"/>
              <a:gd name="T5" fmla="*/ 254 h 537"/>
              <a:gd name="T6" fmla="*/ 251 w 469"/>
              <a:gd name="T7" fmla="*/ 168 h 537"/>
              <a:gd name="T8" fmla="*/ 251 w 469"/>
              <a:gd name="T9" fmla="*/ 168 h 537"/>
              <a:gd name="T10" fmla="*/ 234 w 469"/>
              <a:gd name="T11" fmla="*/ 151 h 537"/>
              <a:gd name="T12" fmla="*/ 217 w 469"/>
              <a:gd name="T13" fmla="*/ 168 h 537"/>
              <a:gd name="T14" fmla="*/ 217 w 469"/>
              <a:gd name="T15" fmla="*/ 168 h 537"/>
              <a:gd name="T16" fmla="*/ 217 w 469"/>
              <a:gd name="T17" fmla="*/ 254 h 537"/>
              <a:gd name="T18" fmla="*/ 217 w 469"/>
              <a:gd name="T19" fmla="*/ 254 h 537"/>
              <a:gd name="T20" fmla="*/ 184 w 469"/>
              <a:gd name="T21" fmla="*/ 302 h 537"/>
              <a:gd name="T22" fmla="*/ 234 w 469"/>
              <a:gd name="T23" fmla="*/ 351 h 537"/>
              <a:gd name="T24" fmla="*/ 284 w 469"/>
              <a:gd name="T25" fmla="*/ 302 h 537"/>
              <a:gd name="T26" fmla="*/ 251 w 469"/>
              <a:gd name="T27" fmla="*/ 254 h 537"/>
              <a:gd name="T28" fmla="*/ 234 w 469"/>
              <a:gd name="T29" fmla="*/ 502 h 537"/>
              <a:gd name="T30" fmla="*/ 234 w 469"/>
              <a:gd name="T31" fmla="*/ 502 h 537"/>
              <a:gd name="T32" fmla="*/ 234 w 469"/>
              <a:gd name="T33" fmla="*/ 502 h 537"/>
              <a:gd name="T34" fmla="*/ 234 w 469"/>
              <a:gd name="T35" fmla="*/ 502 h 537"/>
              <a:gd name="T36" fmla="*/ 33 w 469"/>
              <a:gd name="T37" fmla="*/ 302 h 537"/>
              <a:gd name="T38" fmla="*/ 234 w 469"/>
              <a:gd name="T39" fmla="*/ 101 h 537"/>
              <a:gd name="T40" fmla="*/ 435 w 469"/>
              <a:gd name="T41" fmla="*/ 302 h 537"/>
              <a:gd name="T42" fmla="*/ 234 w 469"/>
              <a:gd name="T43" fmla="*/ 502 h 537"/>
              <a:gd name="T44" fmla="*/ 251 w 469"/>
              <a:gd name="T45" fmla="*/ 68 h 537"/>
              <a:gd name="T46" fmla="*/ 251 w 469"/>
              <a:gd name="T47" fmla="*/ 68 h 537"/>
              <a:gd name="T48" fmla="*/ 251 w 469"/>
              <a:gd name="T49" fmla="*/ 68 h 537"/>
              <a:gd name="T50" fmla="*/ 251 w 469"/>
              <a:gd name="T51" fmla="*/ 34 h 537"/>
              <a:gd name="T52" fmla="*/ 301 w 469"/>
              <a:gd name="T53" fmla="*/ 34 h 537"/>
              <a:gd name="T54" fmla="*/ 301 w 469"/>
              <a:gd name="T55" fmla="*/ 34 h 537"/>
              <a:gd name="T56" fmla="*/ 317 w 469"/>
              <a:gd name="T57" fmla="*/ 17 h 537"/>
              <a:gd name="T58" fmla="*/ 301 w 469"/>
              <a:gd name="T59" fmla="*/ 0 h 537"/>
              <a:gd name="T60" fmla="*/ 301 w 469"/>
              <a:gd name="T61" fmla="*/ 0 h 537"/>
              <a:gd name="T62" fmla="*/ 167 w 469"/>
              <a:gd name="T63" fmla="*/ 0 h 537"/>
              <a:gd name="T64" fmla="*/ 167 w 469"/>
              <a:gd name="T65" fmla="*/ 0 h 537"/>
              <a:gd name="T66" fmla="*/ 150 w 469"/>
              <a:gd name="T67" fmla="*/ 17 h 537"/>
              <a:gd name="T68" fmla="*/ 167 w 469"/>
              <a:gd name="T69" fmla="*/ 34 h 537"/>
              <a:gd name="T70" fmla="*/ 167 w 469"/>
              <a:gd name="T71" fmla="*/ 34 h 537"/>
              <a:gd name="T72" fmla="*/ 217 w 469"/>
              <a:gd name="T73" fmla="*/ 34 h 537"/>
              <a:gd name="T74" fmla="*/ 217 w 469"/>
              <a:gd name="T75" fmla="*/ 68 h 537"/>
              <a:gd name="T76" fmla="*/ 217 w 469"/>
              <a:gd name="T77" fmla="*/ 68 h 537"/>
              <a:gd name="T78" fmla="*/ 0 w 469"/>
              <a:gd name="T79" fmla="*/ 302 h 537"/>
              <a:gd name="T80" fmla="*/ 234 w 469"/>
              <a:gd name="T81" fmla="*/ 536 h 537"/>
              <a:gd name="T82" fmla="*/ 468 w 469"/>
              <a:gd name="T83" fmla="*/ 302 h 537"/>
              <a:gd name="T84" fmla="*/ 251 w 469"/>
              <a:gd name="T85" fmla="*/ 6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69" h="537">
                <a:moveTo>
                  <a:pt x="251" y="254"/>
                </a:moveTo>
                <a:lnTo>
                  <a:pt x="251" y="254"/>
                </a:lnTo>
                <a:lnTo>
                  <a:pt x="251" y="254"/>
                </a:lnTo>
                <a:lnTo>
                  <a:pt x="251" y="168"/>
                </a:lnTo>
                <a:lnTo>
                  <a:pt x="251" y="168"/>
                </a:lnTo>
                <a:cubicBezTo>
                  <a:pt x="251" y="159"/>
                  <a:pt x="243" y="151"/>
                  <a:pt x="234" y="151"/>
                </a:cubicBezTo>
                <a:cubicBezTo>
                  <a:pt x="225" y="151"/>
                  <a:pt x="217" y="159"/>
                  <a:pt x="217" y="168"/>
                </a:cubicBezTo>
                <a:lnTo>
                  <a:pt x="217" y="168"/>
                </a:lnTo>
                <a:lnTo>
                  <a:pt x="217" y="254"/>
                </a:lnTo>
                <a:lnTo>
                  <a:pt x="217" y="254"/>
                </a:lnTo>
                <a:cubicBezTo>
                  <a:pt x="197" y="261"/>
                  <a:pt x="184" y="280"/>
                  <a:pt x="184" y="302"/>
                </a:cubicBezTo>
                <a:cubicBezTo>
                  <a:pt x="184" y="330"/>
                  <a:pt x="206" y="351"/>
                  <a:pt x="234" y="351"/>
                </a:cubicBezTo>
                <a:cubicBezTo>
                  <a:pt x="261" y="351"/>
                  <a:pt x="284" y="330"/>
                  <a:pt x="284" y="302"/>
                </a:cubicBezTo>
                <a:cubicBezTo>
                  <a:pt x="284" y="280"/>
                  <a:pt x="270" y="261"/>
                  <a:pt x="251" y="254"/>
                </a:cubicBezTo>
                <a:close/>
                <a:moveTo>
                  <a:pt x="234" y="502"/>
                </a:moveTo>
                <a:lnTo>
                  <a:pt x="234" y="502"/>
                </a:lnTo>
                <a:lnTo>
                  <a:pt x="234" y="502"/>
                </a:lnTo>
                <a:lnTo>
                  <a:pt x="234" y="502"/>
                </a:lnTo>
                <a:cubicBezTo>
                  <a:pt x="123" y="502"/>
                  <a:pt x="33" y="413"/>
                  <a:pt x="33" y="302"/>
                </a:cubicBezTo>
                <a:cubicBezTo>
                  <a:pt x="33" y="191"/>
                  <a:pt x="123" y="101"/>
                  <a:pt x="234" y="101"/>
                </a:cubicBezTo>
                <a:cubicBezTo>
                  <a:pt x="345" y="101"/>
                  <a:pt x="435" y="191"/>
                  <a:pt x="435" y="302"/>
                </a:cubicBezTo>
                <a:cubicBezTo>
                  <a:pt x="435" y="413"/>
                  <a:pt x="345" y="502"/>
                  <a:pt x="234" y="502"/>
                </a:cubicBezTo>
                <a:close/>
                <a:moveTo>
                  <a:pt x="251" y="68"/>
                </a:moveTo>
                <a:lnTo>
                  <a:pt x="251" y="68"/>
                </a:lnTo>
                <a:lnTo>
                  <a:pt x="251" y="68"/>
                </a:lnTo>
                <a:lnTo>
                  <a:pt x="251" y="34"/>
                </a:lnTo>
                <a:lnTo>
                  <a:pt x="301" y="34"/>
                </a:lnTo>
                <a:lnTo>
                  <a:pt x="301" y="34"/>
                </a:lnTo>
                <a:cubicBezTo>
                  <a:pt x="310" y="34"/>
                  <a:pt x="317" y="26"/>
                  <a:pt x="317" y="17"/>
                </a:cubicBezTo>
                <a:cubicBezTo>
                  <a:pt x="317" y="8"/>
                  <a:pt x="310" y="0"/>
                  <a:pt x="301" y="0"/>
                </a:cubicBezTo>
                <a:lnTo>
                  <a:pt x="301" y="0"/>
                </a:lnTo>
                <a:lnTo>
                  <a:pt x="167" y="0"/>
                </a:lnTo>
                <a:lnTo>
                  <a:pt x="167" y="0"/>
                </a:lnTo>
                <a:cubicBezTo>
                  <a:pt x="158" y="0"/>
                  <a:pt x="150" y="8"/>
                  <a:pt x="150" y="17"/>
                </a:cubicBezTo>
                <a:cubicBezTo>
                  <a:pt x="150" y="26"/>
                  <a:pt x="158" y="34"/>
                  <a:pt x="167" y="34"/>
                </a:cubicBezTo>
                <a:lnTo>
                  <a:pt x="167" y="34"/>
                </a:lnTo>
                <a:lnTo>
                  <a:pt x="217" y="34"/>
                </a:lnTo>
                <a:lnTo>
                  <a:pt x="217" y="68"/>
                </a:lnTo>
                <a:lnTo>
                  <a:pt x="217" y="68"/>
                </a:lnTo>
                <a:cubicBezTo>
                  <a:pt x="95" y="77"/>
                  <a:pt x="0" y="178"/>
                  <a:pt x="0" y="302"/>
                </a:cubicBezTo>
                <a:cubicBezTo>
                  <a:pt x="0" y="431"/>
                  <a:pt x="104" y="536"/>
                  <a:pt x="234" y="536"/>
                </a:cubicBezTo>
                <a:cubicBezTo>
                  <a:pt x="363" y="536"/>
                  <a:pt x="468" y="431"/>
                  <a:pt x="468" y="302"/>
                </a:cubicBezTo>
                <a:cubicBezTo>
                  <a:pt x="468" y="178"/>
                  <a:pt x="372" y="77"/>
                  <a:pt x="251" y="68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6962377" y="3979844"/>
            <a:ext cx="193675" cy="193675"/>
          </a:xfrm>
          <a:custGeom>
            <a:avLst/>
            <a:gdLst>
              <a:gd name="T0" fmla="*/ 469 w 537"/>
              <a:gd name="T1" fmla="*/ 502 h 537"/>
              <a:gd name="T2" fmla="*/ 469 w 537"/>
              <a:gd name="T3" fmla="*/ 502 h 537"/>
              <a:gd name="T4" fmla="*/ 469 w 537"/>
              <a:gd name="T5" fmla="*/ 435 h 537"/>
              <a:gd name="T6" fmla="*/ 469 w 537"/>
              <a:gd name="T7" fmla="*/ 502 h 537"/>
              <a:gd name="T8" fmla="*/ 404 w 537"/>
              <a:gd name="T9" fmla="*/ 452 h 537"/>
              <a:gd name="T10" fmla="*/ 132 w 537"/>
              <a:gd name="T11" fmla="*/ 452 h 537"/>
              <a:gd name="T12" fmla="*/ 84 w 537"/>
              <a:gd name="T13" fmla="*/ 404 h 537"/>
              <a:gd name="T14" fmla="*/ 84 w 537"/>
              <a:gd name="T15" fmla="*/ 132 h 537"/>
              <a:gd name="T16" fmla="*/ 132 w 537"/>
              <a:gd name="T17" fmla="*/ 84 h 537"/>
              <a:gd name="T18" fmla="*/ 404 w 537"/>
              <a:gd name="T19" fmla="*/ 84 h 537"/>
              <a:gd name="T20" fmla="*/ 452 w 537"/>
              <a:gd name="T21" fmla="*/ 132 h 537"/>
              <a:gd name="T22" fmla="*/ 452 w 537"/>
              <a:gd name="T23" fmla="*/ 404 h 537"/>
              <a:gd name="T24" fmla="*/ 404 w 537"/>
              <a:gd name="T25" fmla="*/ 452 h 537"/>
              <a:gd name="T26" fmla="*/ 67 w 537"/>
              <a:gd name="T27" fmla="*/ 502 h 537"/>
              <a:gd name="T28" fmla="*/ 67 w 537"/>
              <a:gd name="T29" fmla="*/ 502 h 537"/>
              <a:gd name="T30" fmla="*/ 67 w 537"/>
              <a:gd name="T31" fmla="*/ 435 h 537"/>
              <a:gd name="T32" fmla="*/ 67 w 537"/>
              <a:gd name="T33" fmla="*/ 502 h 537"/>
              <a:gd name="T34" fmla="*/ 34 w 537"/>
              <a:gd name="T35" fmla="*/ 67 h 537"/>
              <a:gd name="T36" fmla="*/ 34 w 537"/>
              <a:gd name="T37" fmla="*/ 67 h 537"/>
              <a:gd name="T38" fmla="*/ 101 w 537"/>
              <a:gd name="T39" fmla="*/ 67 h 537"/>
              <a:gd name="T40" fmla="*/ 34 w 537"/>
              <a:gd name="T41" fmla="*/ 67 h 537"/>
              <a:gd name="T42" fmla="*/ 469 w 537"/>
              <a:gd name="T43" fmla="*/ 34 h 537"/>
              <a:gd name="T44" fmla="*/ 469 w 537"/>
              <a:gd name="T45" fmla="*/ 34 h 537"/>
              <a:gd name="T46" fmla="*/ 469 w 537"/>
              <a:gd name="T47" fmla="*/ 101 h 537"/>
              <a:gd name="T48" fmla="*/ 469 w 537"/>
              <a:gd name="T49" fmla="*/ 34 h 537"/>
              <a:gd name="T50" fmla="*/ 486 w 537"/>
              <a:gd name="T51" fmla="*/ 404 h 537"/>
              <a:gd name="T52" fmla="*/ 486 w 537"/>
              <a:gd name="T53" fmla="*/ 132 h 537"/>
              <a:gd name="T54" fmla="*/ 536 w 537"/>
              <a:gd name="T55" fmla="*/ 67 h 537"/>
              <a:gd name="T56" fmla="*/ 404 w 537"/>
              <a:gd name="T57" fmla="*/ 50 h 537"/>
              <a:gd name="T58" fmla="*/ 132 w 537"/>
              <a:gd name="T59" fmla="*/ 50 h 537"/>
              <a:gd name="T60" fmla="*/ 67 w 537"/>
              <a:gd name="T61" fmla="*/ 0 h 537"/>
              <a:gd name="T62" fmla="*/ 51 w 537"/>
              <a:gd name="T63" fmla="*/ 132 h 537"/>
              <a:gd name="T64" fmla="*/ 51 w 537"/>
              <a:gd name="T65" fmla="*/ 404 h 537"/>
              <a:gd name="T66" fmla="*/ 0 w 537"/>
              <a:gd name="T67" fmla="*/ 469 h 537"/>
              <a:gd name="T68" fmla="*/ 132 w 537"/>
              <a:gd name="T69" fmla="*/ 486 h 537"/>
              <a:gd name="T70" fmla="*/ 404 w 537"/>
              <a:gd name="T71" fmla="*/ 486 h 537"/>
              <a:gd name="T72" fmla="*/ 469 w 537"/>
              <a:gd name="T73" fmla="*/ 536 h 537"/>
              <a:gd name="T74" fmla="*/ 486 w 537"/>
              <a:gd name="T75" fmla="*/ 40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7" h="537">
                <a:moveTo>
                  <a:pt x="469" y="502"/>
                </a:moveTo>
                <a:lnTo>
                  <a:pt x="469" y="502"/>
                </a:lnTo>
                <a:lnTo>
                  <a:pt x="469" y="502"/>
                </a:lnTo>
                <a:lnTo>
                  <a:pt x="469" y="502"/>
                </a:lnTo>
                <a:cubicBezTo>
                  <a:pt x="451" y="502"/>
                  <a:pt x="436" y="487"/>
                  <a:pt x="436" y="469"/>
                </a:cubicBezTo>
                <a:cubicBezTo>
                  <a:pt x="436" y="451"/>
                  <a:pt x="451" y="435"/>
                  <a:pt x="469" y="435"/>
                </a:cubicBezTo>
                <a:cubicBezTo>
                  <a:pt x="487" y="435"/>
                  <a:pt x="503" y="451"/>
                  <a:pt x="503" y="469"/>
                </a:cubicBezTo>
                <a:cubicBezTo>
                  <a:pt x="503" y="487"/>
                  <a:pt x="487" y="502"/>
                  <a:pt x="469" y="502"/>
                </a:cubicBezTo>
                <a:close/>
                <a:moveTo>
                  <a:pt x="404" y="452"/>
                </a:moveTo>
                <a:lnTo>
                  <a:pt x="404" y="452"/>
                </a:lnTo>
                <a:lnTo>
                  <a:pt x="404" y="452"/>
                </a:lnTo>
                <a:lnTo>
                  <a:pt x="132" y="452"/>
                </a:lnTo>
                <a:lnTo>
                  <a:pt x="132" y="452"/>
                </a:lnTo>
                <a:cubicBezTo>
                  <a:pt x="125" y="429"/>
                  <a:pt x="107" y="411"/>
                  <a:pt x="84" y="404"/>
                </a:cubicBezTo>
                <a:lnTo>
                  <a:pt x="84" y="404"/>
                </a:lnTo>
                <a:lnTo>
                  <a:pt x="84" y="132"/>
                </a:lnTo>
                <a:lnTo>
                  <a:pt x="84" y="132"/>
                </a:lnTo>
                <a:cubicBezTo>
                  <a:pt x="107" y="126"/>
                  <a:pt x="125" y="107"/>
                  <a:pt x="132" y="84"/>
                </a:cubicBezTo>
                <a:lnTo>
                  <a:pt x="132" y="84"/>
                </a:lnTo>
                <a:lnTo>
                  <a:pt x="404" y="84"/>
                </a:lnTo>
                <a:lnTo>
                  <a:pt x="404" y="84"/>
                </a:lnTo>
                <a:cubicBezTo>
                  <a:pt x="410" y="107"/>
                  <a:pt x="429" y="126"/>
                  <a:pt x="452" y="132"/>
                </a:cubicBezTo>
                <a:lnTo>
                  <a:pt x="452" y="132"/>
                </a:lnTo>
                <a:lnTo>
                  <a:pt x="452" y="404"/>
                </a:lnTo>
                <a:lnTo>
                  <a:pt x="452" y="404"/>
                </a:lnTo>
                <a:cubicBezTo>
                  <a:pt x="429" y="411"/>
                  <a:pt x="410" y="429"/>
                  <a:pt x="404" y="452"/>
                </a:cubicBezTo>
                <a:close/>
                <a:moveTo>
                  <a:pt x="67" y="502"/>
                </a:moveTo>
                <a:lnTo>
                  <a:pt x="67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9" y="502"/>
                  <a:pt x="34" y="487"/>
                  <a:pt x="34" y="469"/>
                </a:cubicBezTo>
                <a:cubicBezTo>
                  <a:pt x="34" y="451"/>
                  <a:pt x="49" y="435"/>
                  <a:pt x="67" y="435"/>
                </a:cubicBezTo>
                <a:cubicBezTo>
                  <a:pt x="86" y="435"/>
                  <a:pt x="101" y="451"/>
                  <a:pt x="101" y="469"/>
                </a:cubicBezTo>
                <a:cubicBezTo>
                  <a:pt x="101" y="487"/>
                  <a:pt x="86" y="502"/>
                  <a:pt x="67" y="502"/>
                </a:cubicBezTo>
                <a:close/>
                <a:moveTo>
                  <a:pt x="34" y="67"/>
                </a:moveTo>
                <a:lnTo>
                  <a:pt x="34" y="67"/>
                </a:lnTo>
                <a:lnTo>
                  <a:pt x="34" y="67"/>
                </a:lnTo>
                <a:lnTo>
                  <a:pt x="34" y="67"/>
                </a:lnTo>
                <a:cubicBezTo>
                  <a:pt x="34" y="49"/>
                  <a:pt x="49" y="34"/>
                  <a:pt x="67" y="34"/>
                </a:cubicBezTo>
                <a:cubicBezTo>
                  <a:pt x="86" y="34"/>
                  <a:pt x="101" y="49"/>
                  <a:pt x="101" y="67"/>
                </a:cubicBezTo>
                <a:cubicBezTo>
                  <a:pt x="101" y="85"/>
                  <a:pt x="86" y="101"/>
                  <a:pt x="67" y="101"/>
                </a:cubicBezTo>
                <a:cubicBezTo>
                  <a:pt x="49" y="101"/>
                  <a:pt x="34" y="85"/>
                  <a:pt x="34" y="67"/>
                </a:cubicBezTo>
                <a:close/>
                <a:moveTo>
                  <a:pt x="469" y="34"/>
                </a:moveTo>
                <a:lnTo>
                  <a:pt x="469" y="34"/>
                </a:lnTo>
                <a:lnTo>
                  <a:pt x="469" y="34"/>
                </a:lnTo>
                <a:lnTo>
                  <a:pt x="469" y="34"/>
                </a:lnTo>
                <a:cubicBezTo>
                  <a:pt x="487" y="34"/>
                  <a:pt x="503" y="49"/>
                  <a:pt x="503" y="67"/>
                </a:cubicBezTo>
                <a:cubicBezTo>
                  <a:pt x="503" y="85"/>
                  <a:pt x="487" y="101"/>
                  <a:pt x="469" y="101"/>
                </a:cubicBezTo>
                <a:cubicBezTo>
                  <a:pt x="451" y="101"/>
                  <a:pt x="436" y="85"/>
                  <a:pt x="436" y="67"/>
                </a:cubicBezTo>
                <a:cubicBezTo>
                  <a:pt x="436" y="49"/>
                  <a:pt x="451" y="34"/>
                  <a:pt x="469" y="34"/>
                </a:cubicBezTo>
                <a:close/>
                <a:moveTo>
                  <a:pt x="486" y="404"/>
                </a:moveTo>
                <a:lnTo>
                  <a:pt x="486" y="404"/>
                </a:lnTo>
                <a:lnTo>
                  <a:pt x="486" y="404"/>
                </a:lnTo>
                <a:lnTo>
                  <a:pt x="486" y="132"/>
                </a:lnTo>
                <a:lnTo>
                  <a:pt x="486" y="132"/>
                </a:lnTo>
                <a:cubicBezTo>
                  <a:pt x="515" y="124"/>
                  <a:pt x="536" y="98"/>
                  <a:pt x="536" y="67"/>
                </a:cubicBezTo>
                <a:cubicBezTo>
                  <a:pt x="536" y="31"/>
                  <a:pt x="506" y="0"/>
                  <a:pt x="469" y="0"/>
                </a:cubicBezTo>
                <a:cubicBezTo>
                  <a:pt x="438" y="0"/>
                  <a:pt x="412" y="21"/>
                  <a:pt x="404" y="50"/>
                </a:cubicBezTo>
                <a:lnTo>
                  <a:pt x="404" y="50"/>
                </a:lnTo>
                <a:lnTo>
                  <a:pt x="132" y="50"/>
                </a:lnTo>
                <a:lnTo>
                  <a:pt x="132" y="50"/>
                </a:lnTo>
                <a:cubicBezTo>
                  <a:pt x="125" y="21"/>
                  <a:pt x="99" y="0"/>
                  <a:pt x="67" y="0"/>
                </a:cubicBezTo>
                <a:cubicBezTo>
                  <a:pt x="30" y="0"/>
                  <a:pt x="0" y="31"/>
                  <a:pt x="0" y="67"/>
                </a:cubicBezTo>
                <a:cubicBezTo>
                  <a:pt x="0" y="98"/>
                  <a:pt x="22" y="124"/>
                  <a:pt x="51" y="132"/>
                </a:cubicBezTo>
                <a:lnTo>
                  <a:pt x="51" y="132"/>
                </a:lnTo>
                <a:lnTo>
                  <a:pt x="51" y="404"/>
                </a:lnTo>
                <a:lnTo>
                  <a:pt x="51" y="404"/>
                </a:lnTo>
                <a:cubicBezTo>
                  <a:pt x="22" y="412"/>
                  <a:pt x="0" y="438"/>
                  <a:pt x="0" y="469"/>
                </a:cubicBezTo>
                <a:cubicBezTo>
                  <a:pt x="0" y="506"/>
                  <a:pt x="30" y="536"/>
                  <a:pt x="67" y="536"/>
                </a:cubicBezTo>
                <a:cubicBezTo>
                  <a:pt x="99" y="536"/>
                  <a:pt x="125" y="515"/>
                  <a:pt x="132" y="486"/>
                </a:cubicBezTo>
                <a:lnTo>
                  <a:pt x="132" y="486"/>
                </a:lnTo>
                <a:lnTo>
                  <a:pt x="404" y="486"/>
                </a:lnTo>
                <a:lnTo>
                  <a:pt x="404" y="486"/>
                </a:lnTo>
                <a:cubicBezTo>
                  <a:pt x="412" y="515"/>
                  <a:pt x="438" y="536"/>
                  <a:pt x="469" y="536"/>
                </a:cubicBezTo>
                <a:cubicBezTo>
                  <a:pt x="506" y="536"/>
                  <a:pt x="536" y="506"/>
                  <a:pt x="536" y="469"/>
                </a:cubicBezTo>
                <a:cubicBezTo>
                  <a:pt x="536" y="438"/>
                  <a:pt x="515" y="412"/>
                  <a:pt x="486" y="40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6421039" y="3979844"/>
            <a:ext cx="193675" cy="193675"/>
          </a:xfrm>
          <a:custGeom>
            <a:avLst/>
            <a:gdLst>
              <a:gd name="T0" fmla="*/ 452 w 536"/>
              <a:gd name="T1" fmla="*/ 285 h 537"/>
              <a:gd name="T2" fmla="*/ 468 w 536"/>
              <a:gd name="T3" fmla="*/ 285 h 537"/>
              <a:gd name="T4" fmla="*/ 284 w 536"/>
              <a:gd name="T5" fmla="*/ 468 h 537"/>
              <a:gd name="T6" fmla="*/ 284 w 536"/>
              <a:gd name="T7" fmla="*/ 452 h 537"/>
              <a:gd name="T8" fmla="*/ 268 w 536"/>
              <a:gd name="T9" fmla="*/ 435 h 537"/>
              <a:gd name="T10" fmla="*/ 251 w 536"/>
              <a:gd name="T11" fmla="*/ 452 h 537"/>
              <a:gd name="T12" fmla="*/ 251 w 536"/>
              <a:gd name="T13" fmla="*/ 468 h 537"/>
              <a:gd name="T14" fmla="*/ 68 w 536"/>
              <a:gd name="T15" fmla="*/ 285 h 537"/>
              <a:gd name="T16" fmla="*/ 84 w 536"/>
              <a:gd name="T17" fmla="*/ 285 h 537"/>
              <a:gd name="T18" fmla="*/ 84 w 536"/>
              <a:gd name="T19" fmla="*/ 252 h 537"/>
              <a:gd name="T20" fmla="*/ 68 w 536"/>
              <a:gd name="T21" fmla="*/ 252 h 537"/>
              <a:gd name="T22" fmla="*/ 251 w 536"/>
              <a:gd name="T23" fmla="*/ 68 h 537"/>
              <a:gd name="T24" fmla="*/ 251 w 536"/>
              <a:gd name="T25" fmla="*/ 84 h 537"/>
              <a:gd name="T26" fmla="*/ 268 w 536"/>
              <a:gd name="T27" fmla="*/ 101 h 537"/>
              <a:gd name="T28" fmla="*/ 284 w 536"/>
              <a:gd name="T29" fmla="*/ 84 h 537"/>
              <a:gd name="T30" fmla="*/ 284 w 536"/>
              <a:gd name="T31" fmla="*/ 68 h 537"/>
              <a:gd name="T32" fmla="*/ 468 w 536"/>
              <a:gd name="T33" fmla="*/ 252 h 537"/>
              <a:gd name="T34" fmla="*/ 452 w 536"/>
              <a:gd name="T35" fmla="*/ 252 h 537"/>
              <a:gd name="T36" fmla="*/ 452 w 536"/>
              <a:gd name="T37" fmla="*/ 285 h 537"/>
              <a:gd name="T38" fmla="*/ 519 w 536"/>
              <a:gd name="T39" fmla="*/ 252 h 537"/>
              <a:gd name="T40" fmla="*/ 501 w 536"/>
              <a:gd name="T41" fmla="*/ 252 h 537"/>
              <a:gd name="T42" fmla="*/ 284 w 536"/>
              <a:gd name="T43" fmla="*/ 35 h 537"/>
              <a:gd name="T44" fmla="*/ 284 w 536"/>
              <a:gd name="T45" fmla="*/ 17 h 537"/>
              <a:gd name="T46" fmla="*/ 268 w 536"/>
              <a:gd name="T47" fmla="*/ 0 h 537"/>
              <a:gd name="T48" fmla="*/ 251 w 536"/>
              <a:gd name="T49" fmla="*/ 17 h 537"/>
              <a:gd name="T50" fmla="*/ 251 w 536"/>
              <a:gd name="T51" fmla="*/ 35 h 537"/>
              <a:gd name="T52" fmla="*/ 34 w 536"/>
              <a:gd name="T53" fmla="*/ 252 h 537"/>
              <a:gd name="T54" fmla="*/ 17 w 536"/>
              <a:gd name="T55" fmla="*/ 252 h 537"/>
              <a:gd name="T56" fmla="*/ 17 w 536"/>
              <a:gd name="T57" fmla="*/ 285 h 537"/>
              <a:gd name="T58" fmla="*/ 34 w 536"/>
              <a:gd name="T59" fmla="*/ 285 h 537"/>
              <a:gd name="T60" fmla="*/ 251 w 536"/>
              <a:gd name="T61" fmla="*/ 501 h 537"/>
              <a:gd name="T62" fmla="*/ 251 w 536"/>
              <a:gd name="T63" fmla="*/ 519 h 537"/>
              <a:gd name="T64" fmla="*/ 268 w 536"/>
              <a:gd name="T65" fmla="*/ 536 h 537"/>
              <a:gd name="T66" fmla="*/ 284 w 536"/>
              <a:gd name="T67" fmla="*/ 519 h 537"/>
              <a:gd name="T68" fmla="*/ 284 w 536"/>
              <a:gd name="T69" fmla="*/ 501 h 537"/>
              <a:gd name="T70" fmla="*/ 501 w 536"/>
              <a:gd name="T71" fmla="*/ 285 h 537"/>
              <a:gd name="T72" fmla="*/ 519 w 536"/>
              <a:gd name="T73" fmla="*/ 285 h 537"/>
              <a:gd name="T74" fmla="*/ 519 w 536"/>
              <a:gd name="T75" fmla="*/ 252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6" h="537">
                <a:moveTo>
                  <a:pt x="452" y="285"/>
                </a:moveTo>
                <a:lnTo>
                  <a:pt x="452" y="285"/>
                </a:lnTo>
                <a:lnTo>
                  <a:pt x="452" y="285"/>
                </a:lnTo>
                <a:lnTo>
                  <a:pt x="468" y="285"/>
                </a:lnTo>
                <a:lnTo>
                  <a:pt x="468" y="285"/>
                </a:lnTo>
                <a:cubicBezTo>
                  <a:pt x="459" y="383"/>
                  <a:pt x="382" y="460"/>
                  <a:pt x="284" y="468"/>
                </a:cubicBezTo>
                <a:lnTo>
                  <a:pt x="284" y="468"/>
                </a:lnTo>
                <a:lnTo>
                  <a:pt x="284" y="452"/>
                </a:lnTo>
                <a:lnTo>
                  <a:pt x="284" y="452"/>
                </a:lnTo>
                <a:cubicBezTo>
                  <a:pt x="284" y="443"/>
                  <a:pt x="277" y="435"/>
                  <a:pt x="268" y="435"/>
                </a:cubicBezTo>
                <a:cubicBezTo>
                  <a:pt x="259" y="435"/>
                  <a:pt x="251" y="443"/>
                  <a:pt x="251" y="452"/>
                </a:cubicBezTo>
                <a:lnTo>
                  <a:pt x="251" y="452"/>
                </a:lnTo>
                <a:lnTo>
                  <a:pt x="251" y="468"/>
                </a:lnTo>
                <a:lnTo>
                  <a:pt x="251" y="468"/>
                </a:lnTo>
                <a:cubicBezTo>
                  <a:pt x="153" y="460"/>
                  <a:pt x="76" y="383"/>
                  <a:pt x="68" y="285"/>
                </a:cubicBezTo>
                <a:lnTo>
                  <a:pt x="68" y="285"/>
                </a:lnTo>
                <a:lnTo>
                  <a:pt x="84" y="285"/>
                </a:lnTo>
                <a:lnTo>
                  <a:pt x="84" y="285"/>
                </a:lnTo>
                <a:cubicBezTo>
                  <a:pt x="93" y="285"/>
                  <a:pt x="100" y="278"/>
                  <a:pt x="100" y="268"/>
                </a:cubicBezTo>
                <a:cubicBezTo>
                  <a:pt x="100" y="259"/>
                  <a:pt x="93" y="252"/>
                  <a:pt x="84" y="252"/>
                </a:cubicBezTo>
                <a:lnTo>
                  <a:pt x="84" y="252"/>
                </a:lnTo>
                <a:lnTo>
                  <a:pt x="68" y="252"/>
                </a:lnTo>
                <a:lnTo>
                  <a:pt x="68" y="252"/>
                </a:lnTo>
                <a:cubicBezTo>
                  <a:pt x="76" y="154"/>
                  <a:pt x="153" y="76"/>
                  <a:pt x="251" y="68"/>
                </a:cubicBezTo>
                <a:lnTo>
                  <a:pt x="251" y="68"/>
                </a:lnTo>
                <a:lnTo>
                  <a:pt x="251" y="84"/>
                </a:lnTo>
                <a:lnTo>
                  <a:pt x="251" y="84"/>
                </a:lnTo>
                <a:cubicBezTo>
                  <a:pt x="251" y="93"/>
                  <a:pt x="259" y="101"/>
                  <a:pt x="268" y="101"/>
                </a:cubicBezTo>
                <a:cubicBezTo>
                  <a:pt x="277" y="101"/>
                  <a:pt x="284" y="93"/>
                  <a:pt x="284" y="84"/>
                </a:cubicBezTo>
                <a:lnTo>
                  <a:pt x="284" y="84"/>
                </a:lnTo>
                <a:lnTo>
                  <a:pt x="284" y="68"/>
                </a:lnTo>
                <a:lnTo>
                  <a:pt x="284" y="68"/>
                </a:lnTo>
                <a:cubicBezTo>
                  <a:pt x="382" y="76"/>
                  <a:pt x="459" y="154"/>
                  <a:pt x="468" y="252"/>
                </a:cubicBezTo>
                <a:lnTo>
                  <a:pt x="468" y="252"/>
                </a:lnTo>
                <a:lnTo>
                  <a:pt x="452" y="252"/>
                </a:lnTo>
                <a:lnTo>
                  <a:pt x="452" y="252"/>
                </a:lnTo>
                <a:cubicBezTo>
                  <a:pt x="442" y="252"/>
                  <a:pt x="435" y="259"/>
                  <a:pt x="435" y="268"/>
                </a:cubicBezTo>
                <a:cubicBezTo>
                  <a:pt x="435" y="278"/>
                  <a:pt x="442" y="285"/>
                  <a:pt x="452" y="285"/>
                </a:cubicBezTo>
                <a:close/>
                <a:moveTo>
                  <a:pt x="519" y="252"/>
                </a:moveTo>
                <a:lnTo>
                  <a:pt x="519" y="252"/>
                </a:lnTo>
                <a:lnTo>
                  <a:pt x="519" y="252"/>
                </a:lnTo>
                <a:lnTo>
                  <a:pt x="501" y="252"/>
                </a:lnTo>
                <a:lnTo>
                  <a:pt x="501" y="252"/>
                </a:lnTo>
                <a:cubicBezTo>
                  <a:pt x="493" y="135"/>
                  <a:pt x="400" y="43"/>
                  <a:pt x="284" y="35"/>
                </a:cubicBezTo>
                <a:lnTo>
                  <a:pt x="284" y="35"/>
                </a:lnTo>
                <a:lnTo>
                  <a:pt x="284" y="17"/>
                </a:lnTo>
                <a:lnTo>
                  <a:pt x="284" y="17"/>
                </a:lnTo>
                <a:cubicBezTo>
                  <a:pt x="284" y="8"/>
                  <a:pt x="277" y="0"/>
                  <a:pt x="268" y="0"/>
                </a:cubicBezTo>
                <a:cubicBezTo>
                  <a:pt x="259" y="0"/>
                  <a:pt x="251" y="8"/>
                  <a:pt x="251" y="17"/>
                </a:cubicBezTo>
                <a:lnTo>
                  <a:pt x="251" y="17"/>
                </a:lnTo>
                <a:lnTo>
                  <a:pt x="251" y="35"/>
                </a:lnTo>
                <a:lnTo>
                  <a:pt x="251" y="35"/>
                </a:lnTo>
                <a:cubicBezTo>
                  <a:pt x="135" y="43"/>
                  <a:pt x="43" y="135"/>
                  <a:pt x="34" y="252"/>
                </a:cubicBezTo>
                <a:lnTo>
                  <a:pt x="34" y="252"/>
                </a:lnTo>
                <a:lnTo>
                  <a:pt x="17" y="252"/>
                </a:lnTo>
                <a:lnTo>
                  <a:pt x="17" y="252"/>
                </a:lnTo>
                <a:cubicBezTo>
                  <a:pt x="7" y="252"/>
                  <a:pt x="0" y="259"/>
                  <a:pt x="0" y="268"/>
                </a:cubicBezTo>
                <a:cubicBezTo>
                  <a:pt x="0" y="278"/>
                  <a:pt x="7" y="285"/>
                  <a:pt x="17" y="285"/>
                </a:cubicBezTo>
                <a:lnTo>
                  <a:pt x="17" y="285"/>
                </a:lnTo>
                <a:lnTo>
                  <a:pt x="34" y="285"/>
                </a:lnTo>
                <a:lnTo>
                  <a:pt x="34" y="285"/>
                </a:lnTo>
                <a:cubicBezTo>
                  <a:pt x="43" y="401"/>
                  <a:pt x="135" y="494"/>
                  <a:pt x="251" y="501"/>
                </a:cubicBezTo>
                <a:lnTo>
                  <a:pt x="251" y="501"/>
                </a:lnTo>
                <a:lnTo>
                  <a:pt x="251" y="519"/>
                </a:lnTo>
                <a:lnTo>
                  <a:pt x="251" y="519"/>
                </a:lnTo>
                <a:cubicBezTo>
                  <a:pt x="251" y="528"/>
                  <a:pt x="259" y="536"/>
                  <a:pt x="268" y="536"/>
                </a:cubicBezTo>
                <a:cubicBezTo>
                  <a:pt x="277" y="536"/>
                  <a:pt x="284" y="528"/>
                  <a:pt x="284" y="519"/>
                </a:cubicBezTo>
                <a:lnTo>
                  <a:pt x="284" y="519"/>
                </a:lnTo>
                <a:lnTo>
                  <a:pt x="284" y="501"/>
                </a:lnTo>
                <a:lnTo>
                  <a:pt x="284" y="501"/>
                </a:lnTo>
                <a:cubicBezTo>
                  <a:pt x="400" y="494"/>
                  <a:pt x="493" y="401"/>
                  <a:pt x="501" y="285"/>
                </a:cubicBezTo>
                <a:lnTo>
                  <a:pt x="501" y="285"/>
                </a:lnTo>
                <a:lnTo>
                  <a:pt x="519" y="285"/>
                </a:lnTo>
                <a:lnTo>
                  <a:pt x="519" y="285"/>
                </a:lnTo>
                <a:cubicBezTo>
                  <a:pt x="528" y="285"/>
                  <a:pt x="535" y="278"/>
                  <a:pt x="535" y="268"/>
                </a:cubicBezTo>
                <a:cubicBezTo>
                  <a:pt x="535" y="259"/>
                  <a:pt x="528" y="252"/>
                  <a:pt x="519" y="25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8572102" y="3443269"/>
            <a:ext cx="193675" cy="192088"/>
          </a:xfrm>
          <a:custGeom>
            <a:avLst/>
            <a:gdLst>
              <a:gd name="T0" fmla="*/ 435 w 536"/>
              <a:gd name="T1" fmla="*/ 250 h 535"/>
              <a:gd name="T2" fmla="*/ 435 w 536"/>
              <a:gd name="T3" fmla="*/ 100 h 535"/>
              <a:gd name="T4" fmla="*/ 501 w 536"/>
              <a:gd name="T5" fmla="*/ 176 h 535"/>
              <a:gd name="T6" fmla="*/ 401 w 536"/>
              <a:gd name="T7" fmla="*/ 245 h 535"/>
              <a:gd name="T8" fmla="*/ 401 w 536"/>
              <a:gd name="T9" fmla="*/ 245 h 535"/>
              <a:gd name="T10" fmla="*/ 267 w 536"/>
              <a:gd name="T11" fmla="*/ 384 h 535"/>
              <a:gd name="T12" fmla="*/ 133 w 536"/>
              <a:gd name="T13" fmla="*/ 245 h 535"/>
              <a:gd name="T14" fmla="*/ 133 w 536"/>
              <a:gd name="T15" fmla="*/ 67 h 535"/>
              <a:gd name="T16" fmla="*/ 167 w 536"/>
              <a:gd name="T17" fmla="*/ 33 h 535"/>
              <a:gd name="T18" fmla="*/ 367 w 536"/>
              <a:gd name="T19" fmla="*/ 33 h 535"/>
              <a:gd name="T20" fmla="*/ 401 w 536"/>
              <a:gd name="T21" fmla="*/ 67 h 535"/>
              <a:gd name="T22" fmla="*/ 100 w 536"/>
              <a:gd name="T23" fmla="*/ 250 h 535"/>
              <a:gd name="T24" fmla="*/ 100 w 536"/>
              <a:gd name="T25" fmla="*/ 250 h 535"/>
              <a:gd name="T26" fmla="*/ 33 w 536"/>
              <a:gd name="T27" fmla="*/ 176 h 535"/>
              <a:gd name="T28" fmla="*/ 100 w 536"/>
              <a:gd name="T29" fmla="*/ 100 h 535"/>
              <a:gd name="T30" fmla="*/ 435 w 536"/>
              <a:gd name="T31" fmla="*/ 67 h 535"/>
              <a:gd name="T32" fmla="*/ 435 w 536"/>
              <a:gd name="T33" fmla="*/ 67 h 535"/>
              <a:gd name="T34" fmla="*/ 435 w 536"/>
              <a:gd name="T35" fmla="*/ 33 h 535"/>
              <a:gd name="T36" fmla="*/ 401 w 536"/>
              <a:gd name="T37" fmla="*/ 0 h 535"/>
              <a:gd name="T38" fmla="*/ 133 w 536"/>
              <a:gd name="T39" fmla="*/ 0 h 535"/>
              <a:gd name="T40" fmla="*/ 100 w 536"/>
              <a:gd name="T41" fmla="*/ 33 h 535"/>
              <a:gd name="T42" fmla="*/ 100 w 536"/>
              <a:gd name="T43" fmla="*/ 67 h 535"/>
              <a:gd name="T44" fmla="*/ 100 w 536"/>
              <a:gd name="T45" fmla="*/ 283 h 535"/>
              <a:gd name="T46" fmla="*/ 251 w 536"/>
              <a:gd name="T47" fmla="*/ 416 h 535"/>
              <a:gd name="T48" fmla="*/ 251 w 536"/>
              <a:gd name="T49" fmla="*/ 501 h 535"/>
              <a:gd name="T50" fmla="*/ 184 w 536"/>
              <a:gd name="T51" fmla="*/ 501 h 535"/>
              <a:gd name="T52" fmla="*/ 184 w 536"/>
              <a:gd name="T53" fmla="*/ 534 h 535"/>
              <a:gd name="T54" fmla="*/ 351 w 536"/>
              <a:gd name="T55" fmla="*/ 534 h 535"/>
              <a:gd name="T56" fmla="*/ 367 w 536"/>
              <a:gd name="T57" fmla="*/ 517 h 535"/>
              <a:gd name="T58" fmla="*/ 351 w 536"/>
              <a:gd name="T59" fmla="*/ 501 h 535"/>
              <a:gd name="T60" fmla="*/ 284 w 536"/>
              <a:gd name="T61" fmla="*/ 416 h 535"/>
              <a:gd name="T62" fmla="*/ 432 w 536"/>
              <a:gd name="T63" fmla="*/ 283 h 535"/>
              <a:gd name="T64" fmla="*/ 535 w 536"/>
              <a:gd name="T65" fmla="*/ 176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36" h="535">
                <a:moveTo>
                  <a:pt x="435" y="250"/>
                </a:moveTo>
                <a:lnTo>
                  <a:pt x="435" y="250"/>
                </a:lnTo>
                <a:lnTo>
                  <a:pt x="435" y="250"/>
                </a:lnTo>
                <a:lnTo>
                  <a:pt x="435" y="100"/>
                </a:lnTo>
                <a:lnTo>
                  <a:pt x="435" y="100"/>
                </a:lnTo>
                <a:cubicBezTo>
                  <a:pt x="472" y="100"/>
                  <a:pt x="501" y="133"/>
                  <a:pt x="501" y="176"/>
                </a:cubicBezTo>
                <a:cubicBezTo>
                  <a:pt x="501" y="216"/>
                  <a:pt x="472" y="250"/>
                  <a:pt x="435" y="250"/>
                </a:cubicBezTo>
                <a:close/>
                <a:moveTo>
                  <a:pt x="401" y="245"/>
                </a:moveTo>
                <a:lnTo>
                  <a:pt x="401" y="245"/>
                </a:lnTo>
                <a:lnTo>
                  <a:pt x="401" y="245"/>
                </a:lnTo>
                <a:lnTo>
                  <a:pt x="401" y="245"/>
                </a:lnTo>
                <a:cubicBezTo>
                  <a:pt x="401" y="322"/>
                  <a:pt x="341" y="384"/>
                  <a:pt x="267" y="384"/>
                </a:cubicBezTo>
                <a:cubicBezTo>
                  <a:pt x="193" y="384"/>
                  <a:pt x="133" y="322"/>
                  <a:pt x="133" y="245"/>
                </a:cubicBezTo>
                <a:lnTo>
                  <a:pt x="133" y="245"/>
                </a:lnTo>
                <a:lnTo>
                  <a:pt x="133" y="67"/>
                </a:lnTo>
                <a:lnTo>
                  <a:pt x="133" y="67"/>
                </a:lnTo>
                <a:cubicBezTo>
                  <a:pt x="133" y="48"/>
                  <a:pt x="149" y="33"/>
                  <a:pt x="167" y="33"/>
                </a:cubicBezTo>
                <a:lnTo>
                  <a:pt x="167" y="33"/>
                </a:lnTo>
                <a:lnTo>
                  <a:pt x="367" y="33"/>
                </a:lnTo>
                <a:lnTo>
                  <a:pt x="367" y="33"/>
                </a:lnTo>
                <a:cubicBezTo>
                  <a:pt x="386" y="33"/>
                  <a:pt x="401" y="48"/>
                  <a:pt x="401" y="67"/>
                </a:cubicBezTo>
                <a:lnTo>
                  <a:pt x="401" y="67"/>
                </a:lnTo>
                <a:lnTo>
                  <a:pt x="401" y="245"/>
                </a:lnTo>
                <a:close/>
                <a:moveTo>
                  <a:pt x="100" y="250"/>
                </a:moveTo>
                <a:lnTo>
                  <a:pt x="100" y="250"/>
                </a:lnTo>
                <a:lnTo>
                  <a:pt x="100" y="250"/>
                </a:lnTo>
                <a:lnTo>
                  <a:pt x="100" y="250"/>
                </a:lnTo>
                <a:cubicBezTo>
                  <a:pt x="63" y="250"/>
                  <a:pt x="33" y="216"/>
                  <a:pt x="33" y="176"/>
                </a:cubicBezTo>
                <a:cubicBezTo>
                  <a:pt x="33" y="133"/>
                  <a:pt x="63" y="100"/>
                  <a:pt x="100" y="100"/>
                </a:cubicBezTo>
                <a:lnTo>
                  <a:pt x="100" y="100"/>
                </a:lnTo>
                <a:lnTo>
                  <a:pt x="100" y="250"/>
                </a:lnTo>
                <a:close/>
                <a:moveTo>
                  <a:pt x="435" y="67"/>
                </a:moveTo>
                <a:lnTo>
                  <a:pt x="435" y="67"/>
                </a:lnTo>
                <a:lnTo>
                  <a:pt x="435" y="67"/>
                </a:lnTo>
                <a:lnTo>
                  <a:pt x="435" y="33"/>
                </a:lnTo>
                <a:lnTo>
                  <a:pt x="435" y="33"/>
                </a:lnTo>
                <a:cubicBezTo>
                  <a:pt x="435" y="15"/>
                  <a:pt x="420" y="0"/>
                  <a:pt x="401" y="0"/>
                </a:cubicBezTo>
                <a:lnTo>
                  <a:pt x="401" y="0"/>
                </a:lnTo>
                <a:lnTo>
                  <a:pt x="133" y="0"/>
                </a:lnTo>
                <a:lnTo>
                  <a:pt x="133" y="0"/>
                </a:lnTo>
                <a:cubicBezTo>
                  <a:pt x="115" y="0"/>
                  <a:pt x="100" y="15"/>
                  <a:pt x="100" y="33"/>
                </a:cubicBezTo>
                <a:lnTo>
                  <a:pt x="100" y="33"/>
                </a:lnTo>
                <a:lnTo>
                  <a:pt x="100" y="67"/>
                </a:lnTo>
                <a:lnTo>
                  <a:pt x="100" y="67"/>
                </a:lnTo>
                <a:cubicBezTo>
                  <a:pt x="44" y="67"/>
                  <a:pt x="0" y="115"/>
                  <a:pt x="0" y="176"/>
                </a:cubicBezTo>
                <a:cubicBezTo>
                  <a:pt x="0" y="235"/>
                  <a:pt x="44" y="283"/>
                  <a:pt x="100" y="283"/>
                </a:cubicBezTo>
                <a:cubicBezTo>
                  <a:pt x="101" y="283"/>
                  <a:pt x="102" y="283"/>
                  <a:pt x="103" y="283"/>
                </a:cubicBezTo>
                <a:cubicBezTo>
                  <a:pt x="118" y="354"/>
                  <a:pt x="177" y="409"/>
                  <a:pt x="251" y="416"/>
                </a:cubicBezTo>
                <a:lnTo>
                  <a:pt x="251" y="416"/>
                </a:lnTo>
                <a:lnTo>
                  <a:pt x="251" y="501"/>
                </a:lnTo>
                <a:lnTo>
                  <a:pt x="184" y="501"/>
                </a:lnTo>
                <a:lnTo>
                  <a:pt x="184" y="501"/>
                </a:lnTo>
                <a:cubicBezTo>
                  <a:pt x="174" y="501"/>
                  <a:pt x="167" y="508"/>
                  <a:pt x="167" y="517"/>
                </a:cubicBezTo>
                <a:cubicBezTo>
                  <a:pt x="167" y="527"/>
                  <a:pt x="174" y="534"/>
                  <a:pt x="184" y="534"/>
                </a:cubicBezTo>
                <a:lnTo>
                  <a:pt x="184" y="534"/>
                </a:lnTo>
                <a:lnTo>
                  <a:pt x="351" y="534"/>
                </a:lnTo>
                <a:lnTo>
                  <a:pt x="351" y="534"/>
                </a:lnTo>
                <a:cubicBezTo>
                  <a:pt x="360" y="534"/>
                  <a:pt x="367" y="527"/>
                  <a:pt x="367" y="517"/>
                </a:cubicBezTo>
                <a:cubicBezTo>
                  <a:pt x="367" y="508"/>
                  <a:pt x="360" y="501"/>
                  <a:pt x="351" y="501"/>
                </a:cubicBezTo>
                <a:lnTo>
                  <a:pt x="351" y="501"/>
                </a:lnTo>
                <a:lnTo>
                  <a:pt x="284" y="501"/>
                </a:lnTo>
                <a:lnTo>
                  <a:pt x="284" y="416"/>
                </a:lnTo>
                <a:lnTo>
                  <a:pt x="284" y="416"/>
                </a:lnTo>
                <a:cubicBezTo>
                  <a:pt x="358" y="409"/>
                  <a:pt x="417" y="354"/>
                  <a:pt x="432" y="283"/>
                </a:cubicBezTo>
                <a:cubicBezTo>
                  <a:pt x="432" y="283"/>
                  <a:pt x="434" y="283"/>
                  <a:pt x="435" y="283"/>
                </a:cubicBezTo>
                <a:cubicBezTo>
                  <a:pt x="490" y="283"/>
                  <a:pt x="535" y="235"/>
                  <a:pt x="535" y="176"/>
                </a:cubicBezTo>
                <a:cubicBezTo>
                  <a:pt x="535" y="115"/>
                  <a:pt x="490" y="67"/>
                  <a:pt x="435" y="6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8065689" y="3443269"/>
            <a:ext cx="133350" cy="192088"/>
          </a:xfrm>
          <a:custGeom>
            <a:avLst/>
            <a:gdLst>
              <a:gd name="T0" fmla="*/ 99 w 369"/>
              <a:gd name="T1" fmla="*/ 117 h 535"/>
              <a:gd name="T2" fmla="*/ 99 w 369"/>
              <a:gd name="T3" fmla="*/ 117 h 535"/>
              <a:gd name="T4" fmla="*/ 99 w 369"/>
              <a:gd name="T5" fmla="*/ 117 h 535"/>
              <a:gd name="T6" fmla="*/ 99 w 369"/>
              <a:gd name="T7" fmla="*/ 117 h 535"/>
              <a:gd name="T8" fmla="*/ 183 w 369"/>
              <a:gd name="T9" fmla="*/ 33 h 535"/>
              <a:gd name="T10" fmla="*/ 267 w 369"/>
              <a:gd name="T11" fmla="*/ 117 h 535"/>
              <a:gd name="T12" fmla="*/ 267 w 369"/>
              <a:gd name="T13" fmla="*/ 117 h 535"/>
              <a:gd name="T14" fmla="*/ 267 w 369"/>
              <a:gd name="T15" fmla="*/ 283 h 535"/>
              <a:gd name="T16" fmla="*/ 267 w 369"/>
              <a:gd name="T17" fmla="*/ 283 h 535"/>
              <a:gd name="T18" fmla="*/ 183 w 369"/>
              <a:gd name="T19" fmla="*/ 367 h 535"/>
              <a:gd name="T20" fmla="*/ 99 w 369"/>
              <a:gd name="T21" fmla="*/ 283 h 535"/>
              <a:gd name="T22" fmla="*/ 99 w 369"/>
              <a:gd name="T23" fmla="*/ 283 h 535"/>
              <a:gd name="T24" fmla="*/ 99 w 369"/>
              <a:gd name="T25" fmla="*/ 117 h 535"/>
              <a:gd name="T26" fmla="*/ 183 w 369"/>
              <a:gd name="T27" fmla="*/ 401 h 535"/>
              <a:gd name="T28" fmla="*/ 183 w 369"/>
              <a:gd name="T29" fmla="*/ 401 h 535"/>
              <a:gd name="T30" fmla="*/ 183 w 369"/>
              <a:gd name="T31" fmla="*/ 401 h 535"/>
              <a:gd name="T32" fmla="*/ 183 w 369"/>
              <a:gd name="T33" fmla="*/ 401 h 535"/>
              <a:gd name="T34" fmla="*/ 301 w 369"/>
              <a:gd name="T35" fmla="*/ 283 h 535"/>
              <a:gd name="T36" fmla="*/ 301 w 369"/>
              <a:gd name="T37" fmla="*/ 283 h 535"/>
              <a:gd name="T38" fmla="*/ 301 w 369"/>
              <a:gd name="T39" fmla="*/ 117 h 535"/>
              <a:gd name="T40" fmla="*/ 301 w 369"/>
              <a:gd name="T41" fmla="*/ 117 h 535"/>
              <a:gd name="T42" fmla="*/ 183 w 369"/>
              <a:gd name="T43" fmla="*/ 0 h 535"/>
              <a:gd name="T44" fmla="*/ 66 w 369"/>
              <a:gd name="T45" fmla="*/ 117 h 535"/>
              <a:gd name="T46" fmla="*/ 66 w 369"/>
              <a:gd name="T47" fmla="*/ 117 h 535"/>
              <a:gd name="T48" fmla="*/ 66 w 369"/>
              <a:gd name="T49" fmla="*/ 283 h 535"/>
              <a:gd name="T50" fmla="*/ 66 w 369"/>
              <a:gd name="T51" fmla="*/ 283 h 535"/>
              <a:gd name="T52" fmla="*/ 183 w 369"/>
              <a:gd name="T53" fmla="*/ 401 h 535"/>
              <a:gd name="T54" fmla="*/ 368 w 369"/>
              <a:gd name="T55" fmla="*/ 317 h 535"/>
              <a:gd name="T56" fmla="*/ 368 w 369"/>
              <a:gd name="T57" fmla="*/ 317 h 535"/>
              <a:gd name="T58" fmla="*/ 368 w 369"/>
              <a:gd name="T59" fmla="*/ 317 h 535"/>
              <a:gd name="T60" fmla="*/ 368 w 369"/>
              <a:gd name="T61" fmla="*/ 317 h 535"/>
              <a:gd name="T62" fmla="*/ 351 w 369"/>
              <a:gd name="T63" fmla="*/ 300 h 535"/>
              <a:gd name="T64" fmla="*/ 334 w 369"/>
              <a:gd name="T65" fmla="*/ 317 h 535"/>
              <a:gd name="T66" fmla="*/ 183 w 369"/>
              <a:gd name="T67" fmla="*/ 434 h 535"/>
              <a:gd name="T68" fmla="*/ 33 w 369"/>
              <a:gd name="T69" fmla="*/ 317 h 535"/>
              <a:gd name="T70" fmla="*/ 16 w 369"/>
              <a:gd name="T71" fmla="*/ 300 h 535"/>
              <a:gd name="T72" fmla="*/ 0 w 369"/>
              <a:gd name="T73" fmla="*/ 317 h 535"/>
              <a:gd name="T74" fmla="*/ 167 w 369"/>
              <a:gd name="T75" fmla="*/ 467 h 535"/>
              <a:gd name="T76" fmla="*/ 167 w 369"/>
              <a:gd name="T77" fmla="*/ 467 h 535"/>
              <a:gd name="T78" fmla="*/ 167 w 369"/>
              <a:gd name="T79" fmla="*/ 501 h 535"/>
              <a:gd name="T80" fmla="*/ 150 w 369"/>
              <a:gd name="T81" fmla="*/ 501 h 535"/>
              <a:gd name="T82" fmla="*/ 150 w 369"/>
              <a:gd name="T83" fmla="*/ 501 h 535"/>
              <a:gd name="T84" fmla="*/ 133 w 369"/>
              <a:gd name="T85" fmla="*/ 517 h 535"/>
              <a:gd name="T86" fmla="*/ 150 w 369"/>
              <a:gd name="T87" fmla="*/ 534 h 535"/>
              <a:gd name="T88" fmla="*/ 150 w 369"/>
              <a:gd name="T89" fmla="*/ 534 h 535"/>
              <a:gd name="T90" fmla="*/ 217 w 369"/>
              <a:gd name="T91" fmla="*/ 534 h 535"/>
              <a:gd name="T92" fmla="*/ 217 w 369"/>
              <a:gd name="T93" fmla="*/ 534 h 535"/>
              <a:gd name="T94" fmla="*/ 234 w 369"/>
              <a:gd name="T95" fmla="*/ 517 h 535"/>
              <a:gd name="T96" fmla="*/ 217 w 369"/>
              <a:gd name="T97" fmla="*/ 501 h 535"/>
              <a:gd name="T98" fmla="*/ 217 w 369"/>
              <a:gd name="T99" fmla="*/ 501 h 535"/>
              <a:gd name="T100" fmla="*/ 200 w 369"/>
              <a:gd name="T101" fmla="*/ 501 h 535"/>
              <a:gd name="T102" fmla="*/ 200 w 369"/>
              <a:gd name="T103" fmla="*/ 467 h 535"/>
              <a:gd name="T104" fmla="*/ 200 w 369"/>
              <a:gd name="T105" fmla="*/ 467 h 535"/>
              <a:gd name="T106" fmla="*/ 368 w 369"/>
              <a:gd name="T107" fmla="*/ 317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9" h="535">
                <a:moveTo>
                  <a:pt x="99" y="117"/>
                </a:moveTo>
                <a:lnTo>
                  <a:pt x="99" y="117"/>
                </a:lnTo>
                <a:lnTo>
                  <a:pt x="99" y="117"/>
                </a:lnTo>
                <a:lnTo>
                  <a:pt x="99" y="117"/>
                </a:lnTo>
                <a:cubicBezTo>
                  <a:pt x="99" y="71"/>
                  <a:pt x="138" y="33"/>
                  <a:pt x="183" y="33"/>
                </a:cubicBezTo>
                <a:cubicBezTo>
                  <a:pt x="230" y="33"/>
                  <a:pt x="267" y="71"/>
                  <a:pt x="267" y="117"/>
                </a:cubicBezTo>
                <a:lnTo>
                  <a:pt x="267" y="117"/>
                </a:lnTo>
                <a:lnTo>
                  <a:pt x="267" y="283"/>
                </a:lnTo>
                <a:lnTo>
                  <a:pt x="267" y="283"/>
                </a:lnTo>
                <a:cubicBezTo>
                  <a:pt x="267" y="330"/>
                  <a:pt x="230" y="367"/>
                  <a:pt x="183" y="367"/>
                </a:cubicBezTo>
                <a:cubicBezTo>
                  <a:pt x="138" y="367"/>
                  <a:pt x="99" y="330"/>
                  <a:pt x="99" y="283"/>
                </a:cubicBezTo>
                <a:lnTo>
                  <a:pt x="99" y="283"/>
                </a:lnTo>
                <a:lnTo>
                  <a:pt x="99" y="117"/>
                </a:lnTo>
                <a:close/>
                <a:moveTo>
                  <a:pt x="183" y="401"/>
                </a:moveTo>
                <a:lnTo>
                  <a:pt x="183" y="401"/>
                </a:lnTo>
                <a:lnTo>
                  <a:pt x="183" y="401"/>
                </a:lnTo>
                <a:lnTo>
                  <a:pt x="183" y="401"/>
                </a:lnTo>
                <a:cubicBezTo>
                  <a:pt x="248" y="401"/>
                  <a:pt x="301" y="348"/>
                  <a:pt x="301" y="283"/>
                </a:cubicBezTo>
                <a:lnTo>
                  <a:pt x="301" y="283"/>
                </a:lnTo>
                <a:lnTo>
                  <a:pt x="301" y="117"/>
                </a:lnTo>
                <a:lnTo>
                  <a:pt x="301" y="117"/>
                </a:lnTo>
                <a:cubicBezTo>
                  <a:pt x="301" y="52"/>
                  <a:pt x="248" y="0"/>
                  <a:pt x="183" y="0"/>
                </a:cubicBezTo>
                <a:cubicBezTo>
                  <a:pt x="119" y="0"/>
                  <a:pt x="66" y="52"/>
                  <a:pt x="66" y="117"/>
                </a:cubicBezTo>
                <a:lnTo>
                  <a:pt x="66" y="117"/>
                </a:lnTo>
                <a:lnTo>
                  <a:pt x="66" y="283"/>
                </a:lnTo>
                <a:lnTo>
                  <a:pt x="66" y="283"/>
                </a:lnTo>
                <a:cubicBezTo>
                  <a:pt x="66" y="348"/>
                  <a:pt x="119" y="401"/>
                  <a:pt x="183" y="401"/>
                </a:cubicBezTo>
                <a:close/>
                <a:moveTo>
                  <a:pt x="368" y="317"/>
                </a:moveTo>
                <a:lnTo>
                  <a:pt x="368" y="317"/>
                </a:lnTo>
                <a:lnTo>
                  <a:pt x="368" y="317"/>
                </a:lnTo>
                <a:lnTo>
                  <a:pt x="368" y="317"/>
                </a:lnTo>
                <a:cubicBezTo>
                  <a:pt x="368" y="308"/>
                  <a:pt x="360" y="300"/>
                  <a:pt x="351" y="300"/>
                </a:cubicBezTo>
                <a:cubicBezTo>
                  <a:pt x="342" y="300"/>
                  <a:pt x="334" y="308"/>
                  <a:pt x="334" y="317"/>
                </a:cubicBezTo>
                <a:cubicBezTo>
                  <a:pt x="319" y="384"/>
                  <a:pt x="255" y="434"/>
                  <a:pt x="183" y="434"/>
                </a:cubicBezTo>
                <a:cubicBezTo>
                  <a:pt x="111" y="434"/>
                  <a:pt x="48" y="384"/>
                  <a:pt x="33" y="317"/>
                </a:cubicBezTo>
                <a:cubicBezTo>
                  <a:pt x="33" y="308"/>
                  <a:pt x="26" y="300"/>
                  <a:pt x="16" y="300"/>
                </a:cubicBezTo>
                <a:cubicBezTo>
                  <a:pt x="7" y="300"/>
                  <a:pt x="0" y="308"/>
                  <a:pt x="0" y="317"/>
                </a:cubicBezTo>
                <a:cubicBezTo>
                  <a:pt x="14" y="397"/>
                  <a:pt x="84" y="459"/>
                  <a:pt x="167" y="467"/>
                </a:cubicBezTo>
                <a:lnTo>
                  <a:pt x="167" y="467"/>
                </a:lnTo>
                <a:lnTo>
                  <a:pt x="167" y="501"/>
                </a:lnTo>
                <a:lnTo>
                  <a:pt x="150" y="501"/>
                </a:lnTo>
                <a:lnTo>
                  <a:pt x="150" y="501"/>
                </a:lnTo>
                <a:cubicBezTo>
                  <a:pt x="141" y="501"/>
                  <a:pt x="133" y="508"/>
                  <a:pt x="133" y="517"/>
                </a:cubicBezTo>
                <a:cubicBezTo>
                  <a:pt x="133" y="527"/>
                  <a:pt x="141" y="534"/>
                  <a:pt x="150" y="534"/>
                </a:cubicBezTo>
                <a:lnTo>
                  <a:pt x="150" y="534"/>
                </a:lnTo>
                <a:lnTo>
                  <a:pt x="217" y="534"/>
                </a:lnTo>
                <a:lnTo>
                  <a:pt x="217" y="534"/>
                </a:lnTo>
                <a:cubicBezTo>
                  <a:pt x="226" y="534"/>
                  <a:pt x="234" y="527"/>
                  <a:pt x="234" y="517"/>
                </a:cubicBezTo>
                <a:cubicBezTo>
                  <a:pt x="234" y="508"/>
                  <a:pt x="226" y="501"/>
                  <a:pt x="217" y="501"/>
                </a:cubicBezTo>
                <a:lnTo>
                  <a:pt x="217" y="501"/>
                </a:lnTo>
                <a:lnTo>
                  <a:pt x="200" y="501"/>
                </a:lnTo>
                <a:lnTo>
                  <a:pt x="200" y="467"/>
                </a:lnTo>
                <a:lnTo>
                  <a:pt x="200" y="467"/>
                </a:lnTo>
                <a:cubicBezTo>
                  <a:pt x="283" y="459"/>
                  <a:pt x="353" y="397"/>
                  <a:pt x="368" y="3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7498952" y="3443269"/>
            <a:ext cx="193675" cy="193675"/>
          </a:xfrm>
          <a:custGeom>
            <a:avLst/>
            <a:gdLst>
              <a:gd name="T0" fmla="*/ 419 w 536"/>
              <a:gd name="T1" fmla="*/ 269 h 538"/>
              <a:gd name="T2" fmla="*/ 419 w 536"/>
              <a:gd name="T3" fmla="*/ 269 h 538"/>
              <a:gd name="T4" fmla="*/ 419 w 536"/>
              <a:gd name="T5" fmla="*/ 236 h 538"/>
              <a:gd name="T6" fmla="*/ 419 w 536"/>
              <a:gd name="T7" fmla="*/ 269 h 538"/>
              <a:gd name="T8" fmla="*/ 419 w 536"/>
              <a:gd name="T9" fmla="*/ 203 h 538"/>
              <a:gd name="T10" fmla="*/ 419 w 536"/>
              <a:gd name="T11" fmla="*/ 203 h 538"/>
              <a:gd name="T12" fmla="*/ 419 w 536"/>
              <a:gd name="T13" fmla="*/ 303 h 538"/>
              <a:gd name="T14" fmla="*/ 419 w 536"/>
              <a:gd name="T15" fmla="*/ 203 h 538"/>
              <a:gd name="T16" fmla="*/ 502 w 536"/>
              <a:gd name="T17" fmla="*/ 470 h 538"/>
              <a:gd name="T18" fmla="*/ 502 w 536"/>
              <a:gd name="T19" fmla="*/ 470 h 538"/>
              <a:gd name="T20" fmla="*/ 469 w 536"/>
              <a:gd name="T21" fmla="*/ 504 h 538"/>
              <a:gd name="T22" fmla="*/ 67 w 536"/>
              <a:gd name="T23" fmla="*/ 504 h 538"/>
              <a:gd name="T24" fmla="*/ 34 w 536"/>
              <a:gd name="T25" fmla="*/ 470 h 538"/>
              <a:gd name="T26" fmla="*/ 34 w 536"/>
              <a:gd name="T27" fmla="*/ 203 h 538"/>
              <a:gd name="T28" fmla="*/ 67 w 536"/>
              <a:gd name="T29" fmla="*/ 170 h 538"/>
              <a:gd name="T30" fmla="*/ 469 w 536"/>
              <a:gd name="T31" fmla="*/ 170 h 538"/>
              <a:gd name="T32" fmla="*/ 502 w 536"/>
              <a:gd name="T33" fmla="*/ 203 h 538"/>
              <a:gd name="T34" fmla="*/ 485 w 536"/>
              <a:gd name="T35" fmla="*/ 136 h 538"/>
              <a:gd name="T36" fmla="*/ 485 w 536"/>
              <a:gd name="T37" fmla="*/ 136 h 538"/>
              <a:gd name="T38" fmla="*/ 446 w 536"/>
              <a:gd name="T39" fmla="*/ 32 h 538"/>
              <a:gd name="T40" fmla="*/ 446 w 536"/>
              <a:gd name="T41" fmla="*/ 8 h 538"/>
              <a:gd name="T42" fmla="*/ 423 w 536"/>
              <a:gd name="T43" fmla="*/ 8 h 538"/>
              <a:gd name="T44" fmla="*/ 197 w 536"/>
              <a:gd name="T45" fmla="*/ 8 h 538"/>
              <a:gd name="T46" fmla="*/ 173 w 536"/>
              <a:gd name="T47" fmla="*/ 8 h 538"/>
              <a:gd name="T48" fmla="*/ 173 w 536"/>
              <a:gd name="T49" fmla="*/ 32 h 538"/>
              <a:gd name="T50" fmla="*/ 50 w 536"/>
              <a:gd name="T51" fmla="*/ 136 h 538"/>
              <a:gd name="T52" fmla="*/ 0 w 536"/>
              <a:gd name="T53" fmla="*/ 187 h 538"/>
              <a:gd name="T54" fmla="*/ 0 w 536"/>
              <a:gd name="T55" fmla="*/ 487 h 538"/>
              <a:gd name="T56" fmla="*/ 50 w 536"/>
              <a:gd name="T57" fmla="*/ 537 h 538"/>
              <a:gd name="T58" fmla="*/ 485 w 536"/>
              <a:gd name="T59" fmla="*/ 537 h 538"/>
              <a:gd name="T60" fmla="*/ 535 w 536"/>
              <a:gd name="T61" fmla="*/ 487 h 538"/>
              <a:gd name="T62" fmla="*/ 535 w 536"/>
              <a:gd name="T63" fmla="*/ 187 h 538"/>
              <a:gd name="T64" fmla="*/ 485 w 536"/>
              <a:gd name="T65" fmla="*/ 136 h 538"/>
              <a:gd name="T66" fmla="*/ 452 w 536"/>
              <a:gd name="T67" fmla="*/ 437 h 538"/>
              <a:gd name="T68" fmla="*/ 385 w 536"/>
              <a:gd name="T69" fmla="*/ 437 h 538"/>
              <a:gd name="T70" fmla="*/ 369 w 536"/>
              <a:gd name="T71" fmla="*/ 454 h 538"/>
              <a:gd name="T72" fmla="*/ 385 w 536"/>
              <a:gd name="T73" fmla="*/ 470 h 538"/>
              <a:gd name="T74" fmla="*/ 452 w 536"/>
              <a:gd name="T75" fmla="*/ 470 h 538"/>
              <a:gd name="T76" fmla="*/ 452 w 536"/>
              <a:gd name="T77" fmla="*/ 437 h 538"/>
              <a:gd name="T78" fmla="*/ 302 w 536"/>
              <a:gd name="T79" fmla="*/ 420 h 538"/>
              <a:gd name="T80" fmla="*/ 302 w 536"/>
              <a:gd name="T81" fmla="*/ 420 h 538"/>
              <a:gd name="T82" fmla="*/ 285 w 536"/>
              <a:gd name="T83" fmla="*/ 437 h 538"/>
              <a:gd name="T84" fmla="*/ 117 w 536"/>
              <a:gd name="T85" fmla="*/ 437 h 538"/>
              <a:gd name="T86" fmla="*/ 100 w 536"/>
              <a:gd name="T87" fmla="*/ 420 h 538"/>
              <a:gd name="T88" fmla="*/ 100 w 536"/>
              <a:gd name="T89" fmla="*/ 253 h 538"/>
              <a:gd name="T90" fmla="*/ 117 w 536"/>
              <a:gd name="T91" fmla="*/ 236 h 538"/>
              <a:gd name="T92" fmla="*/ 285 w 536"/>
              <a:gd name="T93" fmla="*/ 236 h 538"/>
              <a:gd name="T94" fmla="*/ 302 w 536"/>
              <a:gd name="T95" fmla="*/ 253 h 538"/>
              <a:gd name="T96" fmla="*/ 302 w 536"/>
              <a:gd name="T97" fmla="*/ 203 h 538"/>
              <a:gd name="T98" fmla="*/ 302 w 536"/>
              <a:gd name="T99" fmla="*/ 203 h 538"/>
              <a:gd name="T100" fmla="*/ 100 w 536"/>
              <a:gd name="T101" fmla="*/ 203 h 538"/>
              <a:gd name="T102" fmla="*/ 67 w 536"/>
              <a:gd name="T103" fmla="*/ 236 h 538"/>
              <a:gd name="T104" fmla="*/ 67 w 536"/>
              <a:gd name="T105" fmla="*/ 437 h 538"/>
              <a:gd name="T106" fmla="*/ 100 w 536"/>
              <a:gd name="T107" fmla="*/ 470 h 538"/>
              <a:gd name="T108" fmla="*/ 302 w 536"/>
              <a:gd name="T109" fmla="*/ 470 h 538"/>
              <a:gd name="T110" fmla="*/ 335 w 536"/>
              <a:gd name="T111" fmla="*/ 437 h 538"/>
              <a:gd name="T112" fmla="*/ 335 w 536"/>
              <a:gd name="T113" fmla="*/ 236 h 538"/>
              <a:gd name="T114" fmla="*/ 452 w 536"/>
              <a:gd name="T115" fmla="*/ 387 h 538"/>
              <a:gd name="T116" fmla="*/ 452 w 536"/>
              <a:gd name="T117" fmla="*/ 387 h 538"/>
              <a:gd name="T118" fmla="*/ 385 w 536"/>
              <a:gd name="T119" fmla="*/ 387 h 538"/>
              <a:gd name="T120" fmla="*/ 385 w 536"/>
              <a:gd name="T121" fmla="*/ 420 h 538"/>
              <a:gd name="T122" fmla="*/ 452 w 536"/>
              <a:gd name="T123" fmla="*/ 420 h 538"/>
              <a:gd name="T124" fmla="*/ 469 w 536"/>
              <a:gd name="T125" fmla="*/ 404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538">
                <a:moveTo>
                  <a:pt x="419" y="269"/>
                </a:moveTo>
                <a:lnTo>
                  <a:pt x="419" y="269"/>
                </a:lnTo>
                <a:lnTo>
                  <a:pt x="419" y="269"/>
                </a:lnTo>
                <a:lnTo>
                  <a:pt x="419" y="269"/>
                </a:lnTo>
                <a:cubicBezTo>
                  <a:pt x="409" y="269"/>
                  <a:pt x="401" y="262"/>
                  <a:pt x="401" y="253"/>
                </a:cubicBezTo>
                <a:cubicBezTo>
                  <a:pt x="401" y="243"/>
                  <a:pt x="409" y="236"/>
                  <a:pt x="419" y="236"/>
                </a:cubicBezTo>
                <a:cubicBezTo>
                  <a:pt x="428" y="236"/>
                  <a:pt x="435" y="243"/>
                  <a:pt x="435" y="253"/>
                </a:cubicBezTo>
                <a:cubicBezTo>
                  <a:pt x="435" y="262"/>
                  <a:pt x="428" y="269"/>
                  <a:pt x="419" y="269"/>
                </a:cubicBezTo>
                <a:close/>
                <a:moveTo>
                  <a:pt x="419" y="203"/>
                </a:moveTo>
                <a:lnTo>
                  <a:pt x="419" y="203"/>
                </a:lnTo>
                <a:lnTo>
                  <a:pt x="419" y="203"/>
                </a:lnTo>
                <a:lnTo>
                  <a:pt x="419" y="203"/>
                </a:lnTo>
                <a:cubicBezTo>
                  <a:pt x="391" y="203"/>
                  <a:pt x="369" y="225"/>
                  <a:pt x="369" y="253"/>
                </a:cubicBezTo>
                <a:cubicBezTo>
                  <a:pt x="369" y="280"/>
                  <a:pt x="391" y="303"/>
                  <a:pt x="419" y="303"/>
                </a:cubicBezTo>
                <a:cubicBezTo>
                  <a:pt x="446" y="303"/>
                  <a:pt x="469" y="280"/>
                  <a:pt x="469" y="253"/>
                </a:cubicBezTo>
                <a:cubicBezTo>
                  <a:pt x="469" y="225"/>
                  <a:pt x="446" y="203"/>
                  <a:pt x="419" y="203"/>
                </a:cubicBezTo>
                <a:close/>
                <a:moveTo>
                  <a:pt x="502" y="470"/>
                </a:moveTo>
                <a:lnTo>
                  <a:pt x="502" y="470"/>
                </a:lnTo>
                <a:lnTo>
                  <a:pt x="502" y="470"/>
                </a:lnTo>
                <a:lnTo>
                  <a:pt x="502" y="470"/>
                </a:lnTo>
                <a:cubicBezTo>
                  <a:pt x="502" y="489"/>
                  <a:pt x="487" y="504"/>
                  <a:pt x="469" y="504"/>
                </a:cubicBezTo>
                <a:lnTo>
                  <a:pt x="469" y="504"/>
                </a:lnTo>
                <a:lnTo>
                  <a:pt x="67" y="504"/>
                </a:lnTo>
                <a:lnTo>
                  <a:pt x="67" y="504"/>
                </a:lnTo>
                <a:cubicBezTo>
                  <a:pt x="48" y="504"/>
                  <a:pt x="34" y="489"/>
                  <a:pt x="34" y="470"/>
                </a:cubicBezTo>
                <a:lnTo>
                  <a:pt x="34" y="470"/>
                </a:lnTo>
                <a:lnTo>
                  <a:pt x="34" y="203"/>
                </a:lnTo>
                <a:lnTo>
                  <a:pt x="34" y="203"/>
                </a:lnTo>
                <a:cubicBezTo>
                  <a:pt x="34" y="185"/>
                  <a:pt x="48" y="170"/>
                  <a:pt x="67" y="170"/>
                </a:cubicBezTo>
                <a:lnTo>
                  <a:pt x="67" y="170"/>
                </a:lnTo>
                <a:lnTo>
                  <a:pt x="469" y="170"/>
                </a:lnTo>
                <a:lnTo>
                  <a:pt x="469" y="170"/>
                </a:lnTo>
                <a:cubicBezTo>
                  <a:pt x="487" y="170"/>
                  <a:pt x="502" y="185"/>
                  <a:pt x="502" y="203"/>
                </a:cubicBezTo>
                <a:lnTo>
                  <a:pt x="502" y="203"/>
                </a:lnTo>
                <a:lnTo>
                  <a:pt x="502" y="470"/>
                </a:lnTo>
                <a:close/>
                <a:moveTo>
                  <a:pt x="485" y="136"/>
                </a:moveTo>
                <a:lnTo>
                  <a:pt x="485" y="136"/>
                </a:lnTo>
                <a:lnTo>
                  <a:pt x="485" y="136"/>
                </a:lnTo>
                <a:lnTo>
                  <a:pt x="342" y="136"/>
                </a:lnTo>
                <a:lnTo>
                  <a:pt x="446" y="32"/>
                </a:lnTo>
                <a:lnTo>
                  <a:pt x="446" y="32"/>
                </a:lnTo>
                <a:cubicBezTo>
                  <a:pt x="453" y="26"/>
                  <a:pt x="453" y="15"/>
                  <a:pt x="446" y="8"/>
                </a:cubicBezTo>
                <a:cubicBezTo>
                  <a:pt x="440" y="2"/>
                  <a:pt x="429" y="2"/>
                  <a:pt x="423" y="8"/>
                </a:cubicBezTo>
                <a:lnTo>
                  <a:pt x="423" y="8"/>
                </a:lnTo>
                <a:lnTo>
                  <a:pt x="310" y="121"/>
                </a:lnTo>
                <a:lnTo>
                  <a:pt x="197" y="8"/>
                </a:lnTo>
                <a:lnTo>
                  <a:pt x="197" y="8"/>
                </a:lnTo>
                <a:cubicBezTo>
                  <a:pt x="190" y="0"/>
                  <a:pt x="179" y="0"/>
                  <a:pt x="173" y="8"/>
                </a:cubicBezTo>
                <a:cubicBezTo>
                  <a:pt x="166" y="14"/>
                  <a:pt x="166" y="24"/>
                  <a:pt x="173" y="32"/>
                </a:cubicBezTo>
                <a:lnTo>
                  <a:pt x="173" y="32"/>
                </a:lnTo>
                <a:lnTo>
                  <a:pt x="278" y="136"/>
                </a:lnTo>
                <a:lnTo>
                  <a:pt x="50" y="136"/>
                </a:lnTo>
                <a:lnTo>
                  <a:pt x="50" y="136"/>
                </a:lnTo>
                <a:cubicBezTo>
                  <a:pt x="22" y="136"/>
                  <a:pt x="0" y="159"/>
                  <a:pt x="0" y="187"/>
                </a:cubicBezTo>
                <a:lnTo>
                  <a:pt x="0" y="187"/>
                </a:lnTo>
                <a:lnTo>
                  <a:pt x="0" y="487"/>
                </a:lnTo>
                <a:lnTo>
                  <a:pt x="0" y="487"/>
                </a:lnTo>
                <a:cubicBezTo>
                  <a:pt x="0" y="515"/>
                  <a:pt x="22" y="537"/>
                  <a:pt x="50" y="537"/>
                </a:cubicBezTo>
                <a:lnTo>
                  <a:pt x="50" y="537"/>
                </a:lnTo>
                <a:lnTo>
                  <a:pt x="485" y="537"/>
                </a:lnTo>
                <a:lnTo>
                  <a:pt x="485" y="537"/>
                </a:lnTo>
                <a:cubicBezTo>
                  <a:pt x="513" y="537"/>
                  <a:pt x="535" y="515"/>
                  <a:pt x="535" y="487"/>
                </a:cubicBezTo>
                <a:lnTo>
                  <a:pt x="535" y="487"/>
                </a:lnTo>
                <a:lnTo>
                  <a:pt x="535" y="187"/>
                </a:lnTo>
                <a:lnTo>
                  <a:pt x="535" y="187"/>
                </a:lnTo>
                <a:cubicBezTo>
                  <a:pt x="535" y="159"/>
                  <a:pt x="513" y="136"/>
                  <a:pt x="485" y="136"/>
                </a:cubicBezTo>
                <a:close/>
                <a:moveTo>
                  <a:pt x="452" y="437"/>
                </a:moveTo>
                <a:lnTo>
                  <a:pt x="452" y="437"/>
                </a:lnTo>
                <a:lnTo>
                  <a:pt x="452" y="437"/>
                </a:lnTo>
                <a:lnTo>
                  <a:pt x="385" y="437"/>
                </a:lnTo>
                <a:lnTo>
                  <a:pt x="385" y="437"/>
                </a:lnTo>
                <a:cubicBezTo>
                  <a:pt x="375" y="437"/>
                  <a:pt x="369" y="445"/>
                  <a:pt x="369" y="454"/>
                </a:cubicBezTo>
                <a:cubicBezTo>
                  <a:pt x="369" y="463"/>
                  <a:pt x="375" y="470"/>
                  <a:pt x="385" y="470"/>
                </a:cubicBezTo>
                <a:lnTo>
                  <a:pt x="385" y="470"/>
                </a:lnTo>
                <a:lnTo>
                  <a:pt x="452" y="470"/>
                </a:lnTo>
                <a:lnTo>
                  <a:pt x="452" y="470"/>
                </a:lnTo>
                <a:cubicBezTo>
                  <a:pt x="461" y="470"/>
                  <a:pt x="469" y="463"/>
                  <a:pt x="469" y="454"/>
                </a:cubicBezTo>
                <a:cubicBezTo>
                  <a:pt x="469" y="445"/>
                  <a:pt x="461" y="437"/>
                  <a:pt x="452" y="437"/>
                </a:cubicBezTo>
                <a:close/>
                <a:moveTo>
                  <a:pt x="302" y="420"/>
                </a:moveTo>
                <a:lnTo>
                  <a:pt x="302" y="420"/>
                </a:lnTo>
                <a:lnTo>
                  <a:pt x="302" y="420"/>
                </a:lnTo>
                <a:lnTo>
                  <a:pt x="302" y="420"/>
                </a:lnTo>
                <a:cubicBezTo>
                  <a:pt x="302" y="430"/>
                  <a:pt x="294" y="437"/>
                  <a:pt x="285" y="437"/>
                </a:cubicBezTo>
                <a:lnTo>
                  <a:pt x="285" y="437"/>
                </a:lnTo>
                <a:lnTo>
                  <a:pt x="117" y="437"/>
                </a:lnTo>
                <a:lnTo>
                  <a:pt x="117" y="437"/>
                </a:lnTo>
                <a:cubicBezTo>
                  <a:pt x="108" y="437"/>
                  <a:pt x="100" y="430"/>
                  <a:pt x="100" y="420"/>
                </a:cubicBezTo>
                <a:lnTo>
                  <a:pt x="100" y="420"/>
                </a:lnTo>
                <a:lnTo>
                  <a:pt x="100" y="253"/>
                </a:lnTo>
                <a:lnTo>
                  <a:pt x="100" y="253"/>
                </a:lnTo>
                <a:cubicBezTo>
                  <a:pt x="100" y="244"/>
                  <a:pt x="108" y="236"/>
                  <a:pt x="117" y="236"/>
                </a:cubicBezTo>
                <a:lnTo>
                  <a:pt x="117" y="236"/>
                </a:lnTo>
                <a:lnTo>
                  <a:pt x="285" y="236"/>
                </a:lnTo>
                <a:lnTo>
                  <a:pt x="285" y="236"/>
                </a:lnTo>
                <a:cubicBezTo>
                  <a:pt x="294" y="236"/>
                  <a:pt x="302" y="244"/>
                  <a:pt x="302" y="253"/>
                </a:cubicBezTo>
                <a:lnTo>
                  <a:pt x="302" y="253"/>
                </a:lnTo>
                <a:lnTo>
                  <a:pt x="302" y="420"/>
                </a:lnTo>
                <a:close/>
                <a:moveTo>
                  <a:pt x="302" y="203"/>
                </a:moveTo>
                <a:lnTo>
                  <a:pt x="302" y="203"/>
                </a:lnTo>
                <a:lnTo>
                  <a:pt x="302" y="203"/>
                </a:lnTo>
                <a:lnTo>
                  <a:pt x="100" y="203"/>
                </a:lnTo>
                <a:lnTo>
                  <a:pt x="100" y="203"/>
                </a:lnTo>
                <a:cubicBezTo>
                  <a:pt x="82" y="203"/>
                  <a:pt x="67" y="218"/>
                  <a:pt x="67" y="236"/>
                </a:cubicBezTo>
                <a:lnTo>
                  <a:pt x="67" y="236"/>
                </a:lnTo>
                <a:lnTo>
                  <a:pt x="67" y="437"/>
                </a:lnTo>
                <a:lnTo>
                  <a:pt x="67" y="437"/>
                </a:lnTo>
                <a:cubicBezTo>
                  <a:pt x="67" y="456"/>
                  <a:pt x="82" y="470"/>
                  <a:pt x="100" y="470"/>
                </a:cubicBezTo>
                <a:lnTo>
                  <a:pt x="100" y="470"/>
                </a:lnTo>
                <a:lnTo>
                  <a:pt x="302" y="470"/>
                </a:lnTo>
                <a:lnTo>
                  <a:pt x="302" y="470"/>
                </a:lnTo>
                <a:cubicBezTo>
                  <a:pt x="320" y="470"/>
                  <a:pt x="335" y="456"/>
                  <a:pt x="335" y="437"/>
                </a:cubicBezTo>
                <a:lnTo>
                  <a:pt x="335" y="437"/>
                </a:lnTo>
                <a:lnTo>
                  <a:pt x="335" y="236"/>
                </a:lnTo>
                <a:lnTo>
                  <a:pt x="335" y="236"/>
                </a:lnTo>
                <a:cubicBezTo>
                  <a:pt x="335" y="218"/>
                  <a:pt x="320" y="203"/>
                  <a:pt x="302" y="203"/>
                </a:cubicBezTo>
                <a:close/>
                <a:moveTo>
                  <a:pt x="452" y="387"/>
                </a:moveTo>
                <a:lnTo>
                  <a:pt x="452" y="387"/>
                </a:lnTo>
                <a:lnTo>
                  <a:pt x="452" y="387"/>
                </a:lnTo>
                <a:lnTo>
                  <a:pt x="385" y="387"/>
                </a:lnTo>
                <a:lnTo>
                  <a:pt x="385" y="387"/>
                </a:lnTo>
                <a:cubicBezTo>
                  <a:pt x="375" y="387"/>
                  <a:pt x="369" y="395"/>
                  <a:pt x="369" y="404"/>
                </a:cubicBezTo>
                <a:cubicBezTo>
                  <a:pt x="369" y="413"/>
                  <a:pt x="375" y="420"/>
                  <a:pt x="385" y="420"/>
                </a:cubicBezTo>
                <a:lnTo>
                  <a:pt x="385" y="420"/>
                </a:lnTo>
                <a:lnTo>
                  <a:pt x="452" y="420"/>
                </a:lnTo>
                <a:lnTo>
                  <a:pt x="452" y="420"/>
                </a:lnTo>
                <a:cubicBezTo>
                  <a:pt x="461" y="420"/>
                  <a:pt x="469" y="413"/>
                  <a:pt x="469" y="404"/>
                </a:cubicBezTo>
                <a:cubicBezTo>
                  <a:pt x="469" y="395"/>
                  <a:pt x="461" y="387"/>
                  <a:pt x="452" y="38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6981427" y="3443269"/>
            <a:ext cx="157162" cy="192088"/>
          </a:xfrm>
          <a:custGeom>
            <a:avLst/>
            <a:gdLst>
              <a:gd name="T0" fmla="*/ 401 w 436"/>
              <a:gd name="T1" fmla="*/ 467 h 535"/>
              <a:gd name="T2" fmla="*/ 401 w 436"/>
              <a:gd name="T3" fmla="*/ 467 h 535"/>
              <a:gd name="T4" fmla="*/ 368 w 436"/>
              <a:gd name="T5" fmla="*/ 501 h 535"/>
              <a:gd name="T6" fmla="*/ 67 w 436"/>
              <a:gd name="T7" fmla="*/ 501 h 535"/>
              <a:gd name="T8" fmla="*/ 33 w 436"/>
              <a:gd name="T9" fmla="*/ 467 h 535"/>
              <a:gd name="T10" fmla="*/ 33 w 436"/>
              <a:gd name="T11" fmla="*/ 150 h 535"/>
              <a:gd name="T12" fmla="*/ 67 w 436"/>
              <a:gd name="T13" fmla="*/ 117 h 535"/>
              <a:gd name="T14" fmla="*/ 83 w 436"/>
              <a:gd name="T15" fmla="*/ 133 h 535"/>
              <a:gd name="T16" fmla="*/ 117 w 436"/>
              <a:gd name="T17" fmla="*/ 167 h 535"/>
              <a:gd name="T18" fmla="*/ 317 w 436"/>
              <a:gd name="T19" fmla="*/ 167 h 535"/>
              <a:gd name="T20" fmla="*/ 350 w 436"/>
              <a:gd name="T21" fmla="*/ 133 h 535"/>
              <a:gd name="T22" fmla="*/ 351 w 436"/>
              <a:gd name="T23" fmla="*/ 117 h 535"/>
              <a:gd name="T24" fmla="*/ 368 w 436"/>
              <a:gd name="T25" fmla="*/ 117 h 535"/>
              <a:gd name="T26" fmla="*/ 401 w 436"/>
              <a:gd name="T27" fmla="*/ 150 h 535"/>
              <a:gd name="T28" fmla="*/ 142 w 436"/>
              <a:gd name="T29" fmla="*/ 83 h 535"/>
              <a:gd name="T30" fmla="*/ 142 w 436"/>
              <a:gd name="T31" fmla="*/ 83 h 535"/>
              <a:gd name="T32" fmla="*/ 167 w 436"/>
              <a:gd name="T33" fmla="*/ 67 h 535"/>
              <a:gd name="T34" fmla="*/ 200 w 436"/>
              <a:gd name="T35" fmla="*/ 33 h 535"/>
              <a:gd name="T36" fmla="*/ 234 w 436"/>
              <a:gd name="T37" fmla="*/ 33 h 535"/>
              <a:gd name="T38" fmla="*/ 267 w 436"/>
              <a:gd name="T39" fmla="*/ 67 h 535"/>
              <a:gd name="T40" fmla="*/ 267 w 436"/>
              <a:gd name="T41" fmla="*/ 83 h 535"/>
              <a:gd name="T42" fmla="*/ 293 w 436"/>
              <a:gd name="T43" fmla="*/ 83 h 535"/>
              <a:gd name="T44" fmla="*/ 293 w 436"/>
              <a:gd name="T45" fmla="*/ 133 h 535"/>
              <a:gd name="T46" fmla="*/ 142 w 436"/>
              <a:gd name="T47" fmla="*/ 133 h 535"/>
              <a:gd name="T48" fmla="*/ 117 w 436"/>
              <a:gd name="T49" fmla="*/ 108 h 535"/>
              <a:gd name="T50" fmla="*/ 385 w 436"/>
              <a:gd name="T51" fmla="*/ 83 h 535"/>
              <a:gd name="T52" fmla="*/ 385 w 436"/>
              <a:gd name="T53" fmla="*/ 83 h 535"/>
              <a:gd name="T54" fmla="*/ 351 w 436"/>
              <a:gd name="T55" fmla="*/ 83 h 535"/>
              <a:gd name="T56" fmla="*/ 317 w 436"/>
              <a:gd name="T57" fmla="*/ 50 h 535"/>
              <a:gd name="T58" fmla="*/ 301 w 436"/>
              <a:gd name="T59" fmla="*/ 33 h 535"/>
              <a:gd name="T60" fmla="*/ 267 w 436"/>
              <a:gd name="T61" fmla="*/ 0 h 535"/>
              <a:gd name="T62" fmla="*/ 167 w 436"/>
              <a:gd name="T63" fmla="*/ 0 h 535"/>
              <a:gd name="T64" fmla="*/ 134 w 436"/>
              <a:gd name="T65" fmla="*/ 33 h 535"/>
              <a:gd name="T66" fmla="*/ 134 w 436"/>
              <a:gd name="T67" fmla="*/ 50 h 535"/>
              <a:gd name="T68" fmla="*/ 117 w 436"/>
              <a:gd name="T69" fmla="*/ 50 h 535"/>
              <a:gd name="T70" fmla="*/ 83 w 436"/>
              <a:gd name="T71" fmla="*/ 83 h 535"/>
              <a:gd name="T72" fmla="*/ 50 w 436"/>
              <a:gd name="T73" fmla="*/ 83 h 535"/>
              <a:gd name="T74" fmla="*/ 0 w 436"/>
              <a:gd name="T75" fmla="*/ 133 h 535"/>
              <a:gd name="T76" fmla="*/ 0 w 436"/>
              <a:gd name="T77" fmla="*/ 484 h 535"/>
              <a:gd name="T78" fmla="*/ 50 w 436"/>
              <a:gd name="T79" fmla="*/ 534 h 535"/>
              <a:gd name="T80" fmla="*/ 385 w 436"/>
              <a:gd name="T81" fmla="*/ 534 h 535"/>
              <a:gd name="T82" fmla="*/ 435 w 436"/>
              <a:gd name="T83" fmla="*/ 484 h 535"/>
              <a:gd name="T84" fmla="*/ 435 w 436"/>
              <a:gd name="T85" fmla="*/ 133 h 535"/>
              <a:gd name="T86" fmla="*/ 317 w 436"/>
              <a:gd name="T87" fmla="*/ 317 h 535"/>
              <a:gd name="T88" fmla="*/ 317 w 436"/>
              <a:gd name="T89" fmla="*/ 317 h 535"/>
              <a:gd name="T90" fmla="*/ 117 w 436"/>
              <a:gd name="T91" fmla="*/ 317 h 535"/>
              <a:gd name="T92" fmla="*/ 117 w 436"/>
              <a:gd name="T93" fmla="*/ 350 h 535"/>
              <a:gd name="T94" fmla="*/ 317 w 436"/>
              <a:gd name="T95" fmla="*/ 350 h 535"/>
              <a:gd name="T96" fmla="*/ 334 w 436"/>
              <a:gd name="T97" fmla="*/ 333 h 535"/>
              <a:gd name="T98" fmla="*/ 317 w 436"/>
              <a:gd name="T99" fmla="*/ 233 h 535"/>
              <a:gd name="T100" fmla="*/ 317 w 436"/>
              <a:gd name="T101" fmla="*/ 233 h 535"/>
              <a:gd name="T102" fmla="*/ 117 w 436"/>
              <a:gd name="T103" fmla="*/ 233 h 535"/>
              <a:gd name="T104" fmla="*/ 117 w 436"/>
              <a:gd name="T105" fmla="*/ 266 h 535"/>
              <a:gd name="T106" fmla="*/ 317 w 436"/>
              <a:gd name="T107" fmla="*/ 266 h 535"/>
              <a:gd name="T108" fmla="*/ 334 w 436"/>
              <a:gd name="T109" fmla="*/ 250 h 535"/>
              <a:gd name="T110" fmla="*/ 317 w 436"/>
              <a:gd name="T111" fmla="*/ 401 h 535"/>
              <a:gd name="T112" fmla="*/ 317 w 436"/>
              <a:gd name="T113" fmla="*/ 401 h 535"/>
              <a:gd name="T114" fmla="*/ 117 w 436"/>
              <a:gd name="T115" fmla="*/ 401 h 535"/>
              <a:gd name="T116" fmla="*/ 117 w 436"/>
              <a:gd name="T117" fmla="*/ 434 h 535"/>
              <a:gd name="T118" fmla="*/ 317 w 436"/>
              <a:gd name="T119" fmla="*/ 434 h 535"/>
              <a:gd name="T120" fmla="*/ 334 w 436"/>
              <a:gd name="T121" fmla="*/ 417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6" h="535">
                <a:moveTo>
                  <a:pt x="401" y="467"/>
                </a:moveTo>
                <a:lnTo>
                  <a:pt x="401" y="467"/>
                </a:lnTo>
                <a:lnTo>
                  <a:pt x="401" y="467"/>
                </a:lnTo>
                <a:lnTo>
                  <a:pt x="401" y="467"/>
                </a:lnTo>
                <a:cubicBezTo>
                  <a:pt x="401" y="486"/>
                  <a:pt x="386" y="501"/>
                  <a:pt x="368" y="501"/>
                </a:cubicBezTo>
                <a:lnTo>
                  <a:pt x="368" y="501"/>
                </a:lnTo>
                <a:lnTo>
                  <a:pt x="67" y="501"/>
                </a:lnTo>
                <a:lnTo>
                  <a:pt x="67" y="501"/>
                </a:lnTo>
                <a:cubicBezTo>
                  <a:pt x="48" y="501"/>
                  <a:pt x="33" y="486"/>
                  <a:pt x="33" y="467"/>
                </a:cubicBezTo>
                <a:lnTo>
                  <a:pt x="33" y="467"/>
                </a:lnTo>
                <a:lnTo>
                  <a:pt x="33" y="150"/>
                </a:lnTo>
                <a:lnTo>
                  <a:pt x="33" y="150"/>
                </a:lnTo>
                <a:cubicBezTo>
                  <a:pt x="33" y="132"/>
                  <a:pt x="48" y="117"/>
                  <a:pt x="67" y="117"/>
                </a:cubicBezTo>
                <a:lnTo>
                  <a:pt x="67" y="117"/>
                </a:lnTo>
                <a:lnTo>
                  <a:pt x="83" y="117"/>
                </a:lnTo>
                <a:lnTo>
                  <a:pt x="83" y="133"/>
                </a:lnTo>
                <a:lnTo>
                  <a:pt x="83" y="133"/>
                </a:lnTo>
                <a:cubicBezTo>
                  <a:pt x="83" y="152"/>
                  <a:pt x="98" y="167"/>
                  <a:pt x="117" y="167"/>
                </a:cubicBezTo>
                <a:lnTo>
                  <a:pt x="117" y="167"/>
                </a:lnTo>
                <a:lnTo>
                  <a:pt x="317" y="167"/>
                </a:lnTo>
                <a:lnTo>
                  <a:pt x="317" y="167"/>
                </a:lnTo>
                <a:cubicBezTo>
                  <a:pt x="338" y="167"/>
                  <a:pt x="345" y="150"/>
                  <a:pt x="350" y="133"/>
                </a:cubicBezTo>
                <a:cubicBezTo>
                  <a:pt x="352" y="127"/>
                  <a:pt x="351" y="121"/>
                  <a:pt x="351" y="117"/>
                </a:cubicBezTo>
                <a:lnTo>
                  <a:pt x="351" y="117"/>
                </a:lnTo>
                <a:lnTo>
                  <a:pt x="368" y="117"/>
                </a:lnTo>
                <a:lnTo>
                  <a:pt x="368" y="117"/>
                </a:lnTo>
                <a:cubicBezTo>
                  <a:pt x="386" y="117"/>
                  <a:pt x="401" y="132"/>
                  <a:pt x="401" y="150"/>
                </a:cubicBezTo>
                <a:lnTo>
                  <a:pt x="401" y="150"/>
                </a:lnTo>
                <a:lnTo>
                  <a:pt x="401" y="467"/>
                </a:lnTo>
                <a:close/>
                <a:moveTo>
                  <a:pt x="142" y="83"/>
                </a:moveTo>
                <a:lnTo>
                  <a:pt x="142" y="83"/>
                </a:lnTo>
                <a:lnTo>
                  <a:pt x="142" y="83"/>
                </a:lnTo>
                <a:lnTo>
                  <a:pt x="167" y="83"/>
                </a:lnTo>
                <a:lnTo>
                  <a:pt x="167" y="67"/>
                </a:lnTo>
                <a:lnTo>
                  <a:pt x="167" y="67"/>
                </a:lnTo>
                <a:cubicBezTo>
                  <a:pt x="167" y="48"/>
                  <a:pt x="182" y="33"/>
                  <a:pt x="200" y="33"/>
                </a:cubicBezTo>
                <a:lnTo>
                  <a:pt x="200" y="33"/>
                </a:lnTo>
                <a:lnTo>
                  <a:pt x="234" y="33"/>
                </a:lnTo>
                <a:lnTo>
                  <a:pt x="234" y="33"/>
                </a:lnTo>
                <a:cubicBezTo>
                  <a:pt x="252" y="33"/>
                  <a:pt x="267" y="48"/>
                  <a:pt x="267" y="67"/>
                </a:cubicBezTo>
                <a:lnTo>
                  <a:pt x="267" y="67"/>
                </a:lnTo>
                <a:lnTo>
                  <a:pt x="267" y="83"/>
                </a:lnTo>
                <a:lnTo>
                  <a:pt x="293" y="83"/>
                </a:lnTo>
                <a:lnTo>
                  <a:pt x="293" y="83"/>
                </a:lnTo>
                <a:cubicBezTo>
                  <a:pt x="306" y="83"/>
                  <a:pt x="317" y="95"/>
                  <a:pt x="317" y="108"/>
                </a:cubicBezTo>
                <a:cubicBezTo>
                  <a:pt x="317" y="122"/>
                  <a:pt x="306" y="133"/>
                  <a:pt x="293" y="133"/>
                </a:cubicBezTo>
                <a:lnTo>
                  <a:pt x="293" y="133"/>
                </a:lnTo>
                <a:lnTo>
                  <a:pt x="142" y="133"/>
                </a:lnTo>
                <a:lnTo>
                  <a:pt x="142" y="133"/>
                </a:lnTo>
                <a:cubicBezTo>
                  <a:pt x="128" y="133"/>
                  <a:pt x="117" y="122"/>
                  <a:pt x="117" y="108"/>
                </a:cubicBezTo>
                <a:cubicBezTo>
                  <a:pt x="117" y="95"/>
                  <a:pt x="128" y="83"/>
                  <a:pt x="142" y="83"/>
                </a:cubicBezTo>
                <a:close/>
                <a:moveTo>
                  <a:pt x="385" y="83"/>
                </a:moveTo>
                <a:lnTo>
                  <a:pt x="385" y="83"/>
                </a:lnTo>
                <a:lnTo>
                  <a:pt x="385" y="83"/>
                </a:lnTo>
                <a:lnTo>
                  <a:pt x="351" y="83"/>
                </a:lnTo>
                <a:lnTo>
                  <a:pt x="351" y="83"/>
                </a:lnTo>
                <a:cubicBezTo>
                  <a:pt x="351" y="65"/>
                  <a:pt x="336" y="50"/>
                  <a:pt x="317" y="50"/>
                </a:cubicBezTo>
                <a:lnTo>
                  <a:pt x="317" y="50"/>
                </a:lnTo>
                <a:lnTo>
                  <a:pt x="301" y="50"/>
                </a:lnTo>
                <a:lnTo>
                  <a:pt x="301" y="33"/>
                </a:lnTo>
                <a:lnTo>
                  <a:pt x="301" y="33"/>
                </a:lnTo>
                <a:cubicBezTo>
                  <a:pt x="301" y="15"/>
                  <a:pt x="286" y="0"/>
                  <a:pt x="267" y="0"/>
                </a:cubicBezTo>
                <a:lnTo>
                  <a:pt x="267" y="0"/>
                </a:lnTo>
                <a:lnTo>
                  <a:pt x="167" y="0"/>
                </a:lnTo>
                <a:lnTo>
                  <a:pt x="167" y="0"/>
                </a:lnTo>
                <a:cubicBezTo>
                  <a:pt x="148" y="0"/>
                  <a:pt x="134" y="15"/>
                  <a:pt x="134" y="33"/>
                </a:cubicBezTo>
                <a:lnTo>
                  <a:pt x="134" y="33"/>
                </a:lnTo>
                <a:lnTo>
                  <a:pt x="134" y="50"/>
                </a:lnTo>
                <a:lnTo>
                  <a:pt x="117" y="50"/>
                </a:lnTo>
                <a:lnTo>
                  <a:pt x="117" y="50"/>
                </a:lnTo>
                <a:cubicBezTo>
                  <a:pt x="98" y="50"/>
                  <a:pt x="83" y="65"/>
                  <a:pt x="83" y="83"/>
                </a:cubicBezTo>
                <a:lnTo>
                  <a:pt x="83" y="83"/>
                </a:lnTo>
                <a:lnTo>
                  <a:pt x="50" y="83"/>
                </a:lnTo>
                <a:lnTo>
                  <a:pt x="50" y="83"/>
                </a:lnTo>
                <a:cubicBezTo>
                  <a:pt x="22" y="83"/>
                  <a:pt x="0" y="106"/>
                  <a:pt x="0" y="133"/>
                </a:cubicBezTo>
                <a:lnTo>
                  <a:pt x="0" y="133"/>
                </a:lnTo>
                <a:lnTo>
                  <a:pt x="0" y="484"/>
                </a:lnTo>
                <a:lnTo>
                  <a:pt x="0" y="484"/>
                </a:lnTo>
                <a:cubicBezTo>
                  <a:pt x="0" y="512"/>
                  <a:pt x="22" y="534"/>
                  <a:pt x="50" y="534"/>
                </a:cubicBezTo>
                <a:lnTo>
                  <a:pt x="50" y="534"/>
                </a:lnTo>
                <a:lnTo>
                  <a:pt x="385" y="534"/>
                </a:lnTo>
                <a:lnTo>
                  <a:pt x="385" y="534"/>
                </a:lnTo>
                <a:cubicBezTo>
                  <a:pt x="412" y="534"/>
                  <a:pt x="435" y="512"/>
                  <a:pt x="435" y="484"/>
                </a:cubicBezTo>
                <a:lnTo>
                  <a:pt x="435" y="484"/>
                </a:lnTo>
                <a:lnTo>
                  <a:pt x="435" y="133"/>
                </a:lnTo>
                <a:lnTo>
                  <a:pt x="435" y="133"/>
                </a:lnTo>
                <a:cubicBezTo>
                  <a:pt x="435" y="106"/>
                  <a:pt x="412" y="83"/>
                  <a:pt x="385" y="83"/>
                </a:cubicBezTo>
                <a:close/>
                <a:moveTo>
                  <a:pt x="317" y="317"/>
                </a:moveTo>
                <a:lnTo>
                  <a:pt x="317" y="317"/>
                </a:lnTo>
                <a:lnTo>
                  <a:pt x="317" y="317"/>
                </a:lnTo>
                <a:lnTo>
                  <a:pt x="117" y="317"/>
                </a:lnTo>
                <a:lnTo>
                  <a:pt x="117" y="317"/>
                </a:lnTo>
                <a:cubicBezTo>
                  <a:pt x="107" y="317"/>
                  <a:pt x="100" y="324"/>
                  <a:pt x="100" y="333"/>
                </a:cubicBezTo>
                <a:cubicBezTo>
                  <a:pt x="100" y="343"/>
                  <a:pt x="107" y="350"/>
                  <a:pt x="117" y="350"/>
                </a:cubicBezTo>
                <a:lnTo>
                  <a:pt x="117" y="350"/>
                </a:lnTo>
                <a:lnTo>
                  <a:pt x="317" y="350"/>
                </a:lnTo>
                <a:lnTo>
                  <a:pt x="317" y="350"/>
                </a:lnTo>
                <a:cubicBezTo>
                  <a:pt x="327" y="350"/>
                  <a:pt x="334" y="343"/>
                  <a:pt x="334" y="333"/>
                </a:cubicBezTo>
                <a:cubicBezTo>
                  <a:pt x="334" y="324"/>
                  <a:pt x="327" y="317"/>
                  <a:pt x="317" y="317"/>
                </a:cubicBezTo>
                <a:close/>
                <a:moveTo>
                  <a:pt x="317" y="233"/>
                </a:moveTo>
                <a:lnTo>
                  <a:pt x="317" y="233"/>
                </a:lnTo>
                <a:lnTo>
                  <a:pt x="317" y="233"/>
                </a:lnTo>
                <a:lnTo>
                  <a:pt x="117" y="233"/>
                </a:lnTo>
                <a:lnTo>
                  <a:pt x="117" y="233"/>
                </a:lnTo>
                <a:cubicBezTo>
                  <a:pt x="107" y="233"/>
                  <a:pt x="100" y="240"/>
                  <a:pt x="100" y="250"/>
                </a:cubicBezTo>
                <a:cubicBezTo>
                  <a:pt x="100" y="259"/>
                  <a:pt x="107" y="266"/>
                  <a:pt x="117" y="266"/>
                </a:cubicBezTo>
                <a:lnTo>
                  <a:pt x="117" y="266"/>
                </a:lnTo>
                <a:lnTo>
                  <a:pt x="317" y="266"/>
                </a:lnTo>
                <a:lnTo>
                  <a:pt x="317" y="266"/>
                </a:lnTo>
                <a:cubicBezTo>
                  <a:pt x="327" y="266"/>
                  <a:pt x="334" y="259"/>
                  <a:pt x="334" y="250"/>
                </a:cubicBezTo>
                <a:cubicBezTo>
                  <a:pt x="334" y="240"/>
                  <a:pt x="327" y="233"/>
                  <a:pt x="317" y="233"/>
                </a:cubicBezTo>
                <a:close/>
                <a:moveTo>
                  <a:pt x="317" y="401"/>
                </a:moveTo>
                <a:lnTo>
                  <a:pt x="317" y="401"/>
                </a:lnTo>
                <a:lnTo>
                  <a:pt x="317" y="401"/>
                </a:lnTo>
                <a:lnTo>
                  <a:pt x="117" y="401"/>
                </a:lnTo>
                <a:lnTo>
                  <a:pt x="117" y="401"/>
                </a:lnTo>
                <a:cubicBezTo>
                  <a:pt x="107" y="401"/>
                  <a:pt x="100" y="408"/>
                  <a:pt x="100" y="417"/>
                </a:cubicBezTo>
                <a:cubicBezTo>
                  <a:pt x="100" y="426"/>
                  <a:pt x="107" y="434"/>
                  <a:pt x="117" y="434"/>
                </a:cubicBezTo>
                <a:lnTo>
                  <a:pt x="117" y="434"/>
                </a:lnTo>
                <a:lnTo>
                  <a:pt x="317" y="434"/>
                </a:lnTo>
                <a:lnTo>
                  <a:pt x="317" y="434"/>
                </a:lnTo>
                <a:cubicBezTo>
                  <a:pt x="327" y="434"/>
                  <a:pt x="334" y="426"/>
                  <a:pt x="334" y="417"/>
                </a:cubicBezTo>
                <a:cubicBezTo>
                  <a:pt x="334" y="408"/>
                  <a:pt x="327" y="401"/>
                  <a:pt x="317" y="4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6433739" y="3443269"/>
            <a:ext cx="187325" cy="192088"/>
          </a:xfrm>
          <a:custGeom>
            <a:avLst/>
            <a:gdLst>
              <a:gd name="T0" fmla="*/ 418 w 519"/>
              <a:gd name="T1" fmla="*/ 501 h 535"/>
              <a:gd name="T2" fmla="*/ 418 w 519"/>
              <a:gd name="T3" fmla="*/ 501 h 535"/>
              <a:gd name="T4" fmla="*/ 418 w 519"/>
              <a:gd name="T5" fmla="*/ 501 h 535"/>
              <a:gd name="T6" fmla="*/ 418 w 519"/>
              <a:gd name="T7" fmla="*/ 501 h 535"/>
              <a:gd name="T8" fmla="*/ 351 w 519"/>
              <a:gd name="T9" fmla="*/ 434 h 535"/>
              <a:gd name="T10" fmla="*/ 418 w 519"/>
              <a:gd name="T11" fmla="*/ 367 h 535"/>
              <a:gd name="T12" fmla="*/ 485 w 519"/>
              <a:gd name="T13" fmla="*/ 434 h 535"/>
              <a:gd name="T14" fmla="*/ 418 w 519"/>
              <a:gd name="T15" fmla="*/ 501 h 535"/>
              <a:gd name="T16" fmla="*/ 99 w 519"/>
              <a:gd name="T17" fmla="*/ 333 h 535"/>
              <a:gd name="T18" fmla="*/ 99 w 519"/>
              <a:gd name="T19" fmla="*/ 333 h 535"/>
              <a:gd name="T20" fmla="*/ 99 w 519"/>
              <a:gd name="T21" fmla="*/ 333 h 535"/>
              <a:gd name="T22" fmla="*/ 99 w 519"/>
              <a:gd name="T23" fmla="*/ 333 h 535"/>
              <a:gd name="T24" fmla="*/ 33 w 519"/>
              <a:gd name="T25" fmla="*/ 266 h 535"/>
              <a:gd name="T26" fmla="*/ 99 w 519"/>
              <a:gd name="T27" fmla="*/ 200 h 535"/>
              <a:gd name="T28" fmla="*/ 167 w 519"/>
              <a:gd name="T29" fmla="*/ 266 h 535"/>
              <a:gd name="T30" fmla="*/ 99 w 519"/>
              <a:gd name="T31" fmla="*/ 333 h 535"/>
              <a:gd name="T32" fmla="*/ 418 w 519"/>
              <a:gd name="T33" fmla="*/ 33 h 535"/>
              <a:gd name="T34" fmla="*/ 418 w 519"/>
              <a:gd name="T35" fmla="*/ 33 h 535"/>
              <a:gd name="T36" fmla="*/ 418 w 519"/>
              <a:gd name="T37" fmla="*/ 33 h 535"/>
              <a:gd name="T38" fmla="*/ 418 w 519"/>
              <a:gd name="T39" fmla="*/ 33 h 535"/>
              <a:gd name="T40" fmla="*/ 485 w 519"/>
              <a:gd name="T41" fmla="*/ 100 h 535"/>
              <a:gd name="T42" fmla="*/ 418 w 519"/>
              <a:gd name="T43" fmla="*/ 167 h 535"/>
              <a:gd name="T44" fmla="*/ 351 w 519"/>
              <a:gd name="T45" fmla="*/ 100 h 535"/>
              <a:gd name="T46" fmla="*/ 418 w 519"/>
              <a:gd name="T47" fmla="*/ 33 h 535"/>
              <a:gd name="T48" fmla="*/ 418 w 519"/>
              <a:gd name="T49" fmla="*/ 333 h 535"/>
              <a:gd name="T50" fmla="*/ 418 w 519"/>
              <a:gd name="T51" fmla="*/ 333 h 535"/>
              <a:gd name="T52" fmla="*/ 418 w 519"/>
              <a:gd name="T53" fmla="*/ 333 h 535"/>
              <a:gd name="T54" fmla="*/ 418 w 519"/>
              <a:gd name="T55" fmla="*/ 333 h 535"/>
              <a:gd name="T56" fmla="*/ 335 w 519"/>
              <a:gd name="T57" fmla="*/ 378 h 535"/>
              <a:gd name="T58" fmla="*/ 335 w 519"/>
              <a:gd name="T59" fmla="*/ 378 h 535"/>
              <a:gd name="T60" fmla="*/ 190 w 519"/>
              <a:gd name="T61" fmla="*/ 311 h 535"/>
              <a:gd name="T62" fmla="*/ 190 w 519"/>
              <a:gd name="T63" fmla="*/ 311 h 535"/>
              <a:gd name="T64" fmla="*/ 200 w 519"/>
              <a:gd name="T65" fmla="*/ 266 h 535"/>
              <a:gd name="T66" fmla="*/ 190 w 519"/>
              <a:gd name="T67" fmla="*/ 224 h 535"/>
              <a:gd name="T68" fmla="*/ 190 w 519"/>
              <a:gd name="T69" fmla="*/ 224 h 535"/>
              <a:gd name="T70" fmla="*/ 336 w 519"/>
              <a:gd name="T71" fmla="*/ 159 h 535"/>
              <a:gd name="T72" fmla="*/ 336 w 519"/>
              <a:gd name="T73" fmla="*/ 159 h 535"/>
              <a:gd name="T74" fmla="*/ 418 w 519"/>
              <a:gd name="T75" fmla="*/ 200 h 535"/>
              <a:gd name="T76" fmla="*/ 518 w 519"/>
              <a:gd name="T77" fmla="*/ 100 h 535"/>
              <a:gd name="T78" fmla="*/ 418 w 519"/>
              <a:gd name="T79" fmla="*/ 0 h 535"/>
              <a:gd name="T80" fmla="*/ 318 w 519"/>
              <a:gd name="T81" fmla="*/ 100 h 535"/>
              <a:gd name="T82" fmla="*/ 321 w 519"/>
              <a:gd name="T83" fmla="*/ 128 h 535"/>
              <a:gd name="T84" fmla="*/ 321 w 519"/>
              <a:gd name="T85" fmla="*/ 128 h 535"/>
              <a:gd name="T86" fmla="*/ 171 w 519"/>
              <a:gd name="T87" fmla="*/ 197 h 535"/>
              <a:gd name="T88" fmla="*/ 171 w 519"/>
              <a:gd name="T89" fmla="*/ 197 h 535"/>
              <a:gd name="T90" fmla="*/ 99 w 519"/>
              <a:gd name="T91" fmla="*/ 167 h 535"/>
              <a:gd name="T92" fmla="*/ 0 w 519"/>
              <a:gd name="T93" fmla="*/ 266 h 535"/>
              <a:gd name="T94" fmla="*/ 99 w 519"/>
              <a:gd name="T95" fmla="*/ 367 h 535"/>
              <a:gd name="T96" fmla="*/ 168 w 519"/>
              <a:gd name="T97" fmla="*/ 339 h 535"/>
              <a:gd name="T98" fmla="*/ 168 w 519"/>
              <a:gd name="T99" fmla="*/ 339 h 535"/>
              <a:gd name="T100" fmla="*/ 320 w 519"/>
              <a:gd name="T101" fmla="*/ 410 h 535"/>
              <a:gd name="T102" fmla="*/ 320 w 519"/>
              <a:gd name="T103" fmla="*/ 410 h 535"/>
              <a:gd name="T104" fmla="*/ 318 w 519"/>
              <a:gd name="T105" fmla="*/ 434 h 535"/>
              <a:gd name="T106" fmla="*/ 418 w 519"/>
              <a:gd name="T107" fmla="*/ 534 h 535"/>
              <a:gd name="T108" fmla="*/ 518 w 519"/>
              <a:gd name="T109" fmla="*/ 434 h 535"/>
              <a:gd name="T110" fmla="*/ 418 w 519"/>
              <a:gd name="T111" fmla="*/ 333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9" h="535">
                <a:moveTo>
                  <a:pt x="418" y="501"/>
                </a:moveTo>
                <a:lnTo>
                  <a:pt x="418" y="501"/>
                </a:lnTo>
                <a:lnTo>
                  <a:pt x="418" y="501"/>
                </a:lnTo>
                <a:lnTo>
                  <a:pt x="418" y="501"/>
                </a:lnTo>
                <a:cubicBezTo>
                  <a:pt x="381" y="501"/>
                  <a:pt x="351" y="471"/>
                  <a:pt x="351" y="434"/>
                </a:cubicBezTo>
                <a:cubicBezTo>
                  <a:pt x="351" y="397"/>
                  <a:pt x="381" y="367"/>
                  <a:pt x="418" y="367"/>
                </a:cubicBezTo>
                <a:cubicBezTo>
                  <a:pt x="455" y="367"/>
                  <a:pt x="485" y="397"/>
                  <a:pt x="485" y="434"/>
                </a:cubicBezTo>
                <a:cubicBezTo>
                  <a:pt x="485" y="471"/>
                  <a:pt x="455" y="501"/>
                  <a:pt x="418" y="501"/>
                </a:cubicBezTo>
                <a:close/>
                <a:moveTo>
                  <a:pt x="99" y="333"/>
                </a:moveTo>
                <a:lnTo>
                  <a:pt x="99" y="333"/>
                </a:lnTo>
                <a:lnTo>
                  <a:pt x="99" y="333"/>
                </a:lnTo>
                <a:lnTo>
                  <a:pt x="99" y="333"/>
                </a:lnTo>
                <a:cubicBezTo>
                  <a:pt x="63" y="333"/>
                  <a:pt x="33" y="304"/>
                  <a:pt x="33" y="266"/>
                </a:cubicBezTo>
                <a:cubicBezTo>
                  <a:pt x="33" y="230"/>
                  <a:pt x="63" y="200"/>
                  <a:pt x="99" y="200"/>
                </a:cubicBezTo>
                <a:cubicBezTo>
                  <a:pt x="137" y="200"/>
                  <a:pt x="167" y="230"/>
                  <a:pt x="167" y="266"/>
                </a:cubicBezTo>
                <a:cubicBezTo>
                  <a:pt x="167" y="304"/>
                  <a:pt x="137" y="333"/>
                  <a:pt x="99" y="333"/>
                </a:cubicBezTo>
                <a:close/>
                <a:moveTo>
                  <a:pt x="418" y="33"/>
                </a:moveTo>
                <a:lnTo>
                  <a:pt x="418" y="33"/>
                </a:lnTo>
                <a:lnTo>
                  <a:pt x="418" y="33"/>
                </a:lnTo>
                <a:lnTo>
                  <a:pt x="418" y="33"/>
                </a:lnTo>
                <a:cubicBezTo>
                  <a:pt x="455" y="33"/>
                  <a:pt x="485" y="63"/>
                  <a:pt x="485" y="100"/>
                </a:cubicBezTo>
                <a:cubicBezTo>
                  <a:pt x="485" y="137"/>
                  <a:pt x="455" y="167"/>
                  <a:pt x="418" y="167"/>
                </a:cubicBezTo>
                <a:cubicBezTo>
                  <a:pt x="381" y="167"/>
                  <a:pt x="351" y="137"/>
                  <a:pt x="351" y="100"/>
                </a:cubicBezTo>
                <a:cubicBezTo>
                  <a:pt x="351" y="63"/>
                  <a:pt x="381" y="33"/>
                  <a:pt x="418" y="33"/>
                </a:cubicBezTo>
                <a:close/>
                <a:moveTo>
                  <a:pt x="418" y="333"/>
                </a:moveTo>
                <a:lnTo>
                  <a:pt x="418" y="333"/>
                </a:lnTo>
                <a:lnTo>
                  <a:pt x="418" y="333"/>
                </a:lnTo>
                <a:lnTo>
                  <a:pt x="418" y="333"/>
                </a:lnTo>
                <a:cubicBezTo>
                  <a:pt x="383" y="333"/>
                  <a:pt x="352" y="351"/>
                  <a:pt x="335" y="378"/>
                </a:cubicBezTo>
                <a:lnTo>
                  <a:pt x="335" y="378"/>
                </a:lnTo>
                <a:lnTo>
                  <a:pt x="190" y="311"/>
                </a:lnTo>
                <a:lnTo>
                  <a:pt x="190" y="311"/>
                </a:lnTo>
                <a:cubicBezTo>
                  <a:pt x="197" y="298"/>
                  <a:pt x="200" y="282"/>
                  <a:pt x="200" y="266"/>
                </a:cubicBezTo>
                <a:cubicBezTo>
                  <a:pt x="200" y="251"/>
                  <a:pt x="197" y="237"/>
                  <a:pt x="190" y="224"/>
                </a:cubicBezTo>
                <a:lnTo>
                  <a:pt x="190" y="224"/>
                </a:lnTo>
                <a:lnTo>
                  <a:pt x="336" y="159"/>
                </a:lnTo>
                <a:lnTo>
                  <a:pt x="336" y="159"/>
                </a:lnTo>
                <a:cubicBezTo>
                  <a:pt x="354" y="184"/>
                  <a:pt x="384" y="200"/>
                  <a:pt x="418" y="200"/>
                </a:cubicBezTo>
                <a:cubicBezTo>
                  <a:pt x="473" y="200"/>
                  <a:pt x="518" y="155"/>
                  <a:pt x="518" y="100"/>
                </a:cubicBezTo>
                <a:cubicBezTo>
                  <a:pt x="518" y="45"/>
                  <a:pt x="473" y="0"/>
                  <a:pt x="418" y="0"/>
                </a:cubicBezTo>
                <a:cubicBezTo>
                  <a:pt x="362" y="0"/>
                  <a:pt x="318" y="45"/>
                  <a:pt x="318" y="100"/>
                </a:cubicBezTo>
                <a:cubicBezTo>
                  <a:pt x="318" y="110"/>
                  <a:pt x="319" y="119"/>
                  <a:pt x="321" y="128"/>
                </a:cubicBezTo>
                <a:lnTo>
                  <a:pt x="321" y="128"/>
                </a:lnTo>
                <a:lnTo>
                  <a:pt x="171" y="197"/>
                </a:lnTo>
                <a:lnTo>
                  <a:pt x="171" y="197"/>
                </a:lnTo>
                <a:cubicBezTo>
                  <a:pt x="153" y="178"/>
                  <a:pt x="128" y="167"/>
                  <a:pt x="99" y="167"/>
                </a:cubicBezTo>
                <a:cubicBezTo>
                  <a:pt x="45" y="167"/>
                  <a:pt x="0" y="211"/>
                  <a:pt x="0" y="266"/>
                </a:cubicBezTo>
                <a:cubicBezTo>
                  <a:pt x="0" y="322"/>
                  <a:pt x="45" y="367"/>
                  <a:pt x="99" y="367"/>
                </a:cubicBezTo>
                <a:cubicBezTo>
                  <a:pt x="126" y="367"/>
                  <a:pt x="150" y="356"/>
                  <a:pt x="168" y="339"/>
                </a:cubicBezTo>
                <a:lnTo>
                  <a:pt x="168" y="339"/>
                </a:lnTo>
                <a:lnTo>
                  <a:pt x="320" y="410"/>
                </a:lnTo>
                <a:lnTo>
                  <a:pt x="320" y="410"/>
                </a:lnTo>
                <a:cubicBezTo>
                  <a:pt x="318" y="418"/>
                  <a:pt x="318" y="425"/>
                  <a:pt x="318" y="434"/>
                </a:cubicBezTo>
                <a:cubicBezTo>
                  <a:pt x="318" y="489"/>
                  <a:pt x="362" y="534"/>
                  <a:pt x="418" y="534"/>
                </a:cubicBezTo>
                <a:cubicBezTo>
                  <a:pt x="473" y="534"/>
                  <a:pt x="518" y="489"/>
                  <a:pt x="518" y="434"/>
                </a:cubicBezTo>
                <a:cubicBezTo>
                  <a:pt x="518" y="378"/>
                  <a:pt x="473" y="333"/>
                  <a:pt x="418" y="33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8572102" y="2906694"/>
            <a:ext cx="180975" cy="193675"/>
          </a:xfrm>
          <a:custGeom>
            <a:avLst/>
            <a:gdLst>
              <a:gd name="T0" fmla="*/ 252 w 501"/>
              <a:gd name="T1" fmla="*/ 471 h 537"/>
              <a:gd name="T2" fmla="*/ 252 w 501"/>
              <a:gd name="T3" fmla="*/ 471 h 537"/>
              <a:gd name="T4" fmla="*/ 252 w 501"/>
              <a:gd name="T5" fmla="*/ 471 h 537"/>
              <a:gd name="T6" fmla="*/ 252 w 501"/>
              <a:gd name="T7" fmla="*/ 471 h 537"/>
              <a:gd name="T8" fmla="*/ 166 w 501"/>
              <a:gd name="T9" fmla="*/ 506 h 537"/>
              <a:gd name="T10" fmla="*/ 80 w 501"/>
              <a:gd name="T11" fmla="*/ 471 h 537"/>
              <a:gd name="T12" fmla="*/ 45 w 501"/>
              <a:gd name="T13" fmla="*/ 386 h 537"/>
              <a:gd name="T14" fmla="*/ 80 w 501"/>
              <a:gd name="T15" fmla="*/ 301 h 537"/>
              <a:gd name="T16" fmla="*/ 80 w 501"/>
              <a:gd name="T17" fmla="*/ 301 h 537"/>
              <a:gd name="T18" fmla="*/ 331 w 501"/>
              <a:gd name="T19" fmla="*/ 52 h 537"/>
              <a:gd name="T20" fmla="*/ 332 w 501"/>
              <a:gd name="T21" fmla="*/ 52 h 537"/>
              <a:gd name="T22" fmla="*/ 332 w 501"/>
              <a:gd name="T23" fmla="*/ 52 h 537"/>
              <a:gd name="T24" fmla="*/ 388 w 501"/>
              <a:gd name="T25" fmla="*/ 30 h 537"/>
              <a:gd name="T26" fmla="*/ 446 w 501"/>
              <a:gd name="T27" fmla="*/ 54 h 537"/>
              <a:gd name="T28" fmla="*/ 471 w 501"/>
              <a:gd name="T29" fmla="*/ 111 h 537"/>
              <a:gd name="T30" fmla="*/ 449 w 501"/>
              <a:gd name="T31" fmla="*/ 166 h 537"/>
              <a:gd name="T32" fmla="*/ 449 w 501"/>
              <a:gd name="T33" fmla="*/ 166 h 537"/>
              <a:gd name="T34" fmla="*/ 449 w 501"/>
              <a:gd name="T35" fmla="*/ 167 h 537"/>
              <a:gd name="T36" fmla="*/ 449 w 501"/>
              <a:gd name="T37" fmla="*/ 167 h 537"/>
              <a:gd name="T38" fmla="*/ 446 w 501"/>
              <a:gd name="T39" fmla="*/ 169 h 537"/>
              <a:gd name="T40" fmla="*/ 446 w 501"/>
              <a:gd name="T41" fmla="*/ 169 h 537"/>
              <a:gd name="T42" fmla="*/ 445 w 501"/>
              <a:gd name="T43" fmla="*/ 170 h 537"/>
              <a:gd name="T44" fmla="*/ 203 w 501"/>
              <a:gd name="T45" fmla="*/ 409 h 537"/>
              <a:gd name="T46" fmla="*/ 203 w 501"/>
              <a:gd name="T47" fmla="*/ 409 h 537"/>
              <a:gd name="T48" fmla="*/ 142 w 501"/>
              <a:gd name="T49" fmla="*/ 409 h 537"/>
              <a:gd name="T50" fmla="*/ 129 w 501"/>
              <a:gd name="T51" fmla="*/ 380 h 537"/>
              <a:gd name="T52" fmla="*/ 142 w 501"/>
              <a:gd name="T53" fmla="*/ 350 h 537"/>
              <a:gd name="T54" fmla="*/ 142 w 501"/>
              <a:gd name="T55" fmla="*/ 350 h 537"/>
              <a:gd name="T56" fmla="*/ 302 w 501"/>
              <a:gd name="T57" fmla="*/ 192 h 537"/>
              <a:gd name="T58" fmla="*/ 281 w 501"/>
              <a:gd name="T59" fmla="*/ 172 h 537"/>
              <a:gd name="T60" fmla="*/ 121 w 501"/>
              <a:gd name="T61" fmla="*/ 329 h 537"/>
              <a:gd name="T62" fmla="*/ 121 w 501"/>
              <a:gd name="T63" fmla="*/ 329 h 537"/>
              <a:gd name="T64" fmla="*/ 122 w 501"/>
              <a:gd name="T65" fmla="*/ 430 h 537"/>
              <a:gd name="T66" fmla="*/ 173 w 501"/>
              <a:gd name="T67" fmla="*/ 450 h 537"/>
              <a:gd name="T68" fmla="*/ 224 w 501"/>
              <a:gd name="T69" fmla="*/ 430 h 537"/>
              <a:gd name="T70" fmla="*/ 224 w 501"/>
              <a:gd name="T71" fmla="*/ 430 h 537"/>
              <a:gd name="T72" fmla="*/ 227 w 501"/>
              <a:gd name="T73" fmla="*/ 427 h 537"/>
              <a:gd name="T74" fmla="*/ 227 w 501"/>
              <a:gd name="T75" fmla="*/ 428 h 537"/>
              <a:gd name="T76" fmla="*/ 467 w 501"/>
              <a:gd name="T77" fmla="*/ 191 h 537"/>
              <a:gd name="T78" fmla="*/ 467 w 501"/>
              <a:gd name="T79" fmla="*/ 191 h 537"/>
              <a:gd name="T80" fmla="*/ 500 w 501"/>
              <a:gd name="T81" fmla="*/ 112 h 537"/>
              <a:gd name="T82" fmla="*/ 467 w 501"/>
              <a:gd name="T83" fmla="*/ 33 h 537"/>
              <a:gd name="T84" fmla="*/ 387 w 501"/>
              <a:gd name="T85" fmla="*/ 0 h 537"/>
              <a:gd name="T86" fmla="*/ 307 w 501"/>
              <a:gd name="T87" fmla="*/ 33 h 537"/>
              <a:gd name="T88" fmla="*/ 307 w 501"/>
              <a:gd name="T89" fmla="*/ 33 h 537"/>
              <a:gd name="T90" fmla="*/ 61 w 501"/>
              <a:gd name="T91" fmla="*/ 278 h 537"/>
              <a:gd name="T92" fmla="*/ 59 w 501"/>
              <a:gd name="T93" fmla="*/ 280 h 537"/>
              <a:gd name="T94" fmla="*/ 59 w 501"/>
              <a:gd name="T95" fmla="*/ 280 h 537"/>
              <a:gd name="T96" fmla="*/ 60 w 501"/>
              <a:gd name="T97" fmla="*/ 491 h 537"/>
              <a:gd name="T98" fmla="*/ 167 w 501"/>
              <a:gd name="T99" fmla="*/ 536 h 537"/>
              <a:gd name="T100" fmla="*/ 274 w 501"/>
              <a:gd name="T101" fmla="*/ 492 h 537"/>
              <a:gd name="T102" fmla="*/ 274 w 501"/>
              <a:gd name="T103" fmla="*/ 492 h 537"/>
              <a:gd name="T104" fmla="*/ 277 w 501"/>
              <a:gd name="T105" fmla="*/ 489 h 537"/>
              <a:gd name="T106" fmla="*/ 277 w 501"/>
              <a:gd name="T107" fmla="*/ 489 h 537"/>
              <a:gd name="T108" fmla="*/ 492 w 501"/>
              <a:gd name="T109" fmla="*/ 276 h 537"/>
              <a:gd name="T110" fmla="*/ 470 w 501"/>
              <a:gd name="T111" fmla="*/ 255 h 537"/>
              <a:gd name="T112" fmla="*/ 252 w 501"/>
              <a:gd name="T113" fmla="*/ 47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1" h="537">
                <a:moveTo>
                  <a:pt x="252" y="471"/>
                </a:moveTo>
                <a:lnTo>
                  <a:pt x="252" y="471"/>
                </a:lnTo>
                <a:lnTo>
                  <a:pt x="252" y="471"/>
                </a:lnTo>
                <a:lnTo>
                  <a:pt x="252" y="471"/>
                </a:lnTo>
                <a:cubicBezTo>
                  <a:pt x="229" y="494"/>
                  <a:pt x="199" y="506"/>
                  <a:pt x="166" y="506"/>
                </a:cubicBezTo>
                <a:cubicBezTo>
                  <a:pt x="134" y="506"/>
                  <a:pt x="103" y="494"/>
                  <a:pt x="80" y="471"/>
                </a:cubicBezTo>
                <a:cubicBezTo>
                  <a:pt x="58" y="448"/>
                  <a:pt x="45" y="418"/>
                  <a:pt x="45" y="386"/>
                </a:cubicBezTo>
                <a:cubicBezTo>
                  <a:pt x="45" y="354"/>
                  <a:pt x="58" y="323"/>
                  <a:pt x="80" y="301"/>
                </a:cubicBezTo>
                <a:lnTo>
                  <a:pt x="80" y="301"/>
                </a:lnTo>
                <a:lnTo>
                  <a:pt x="331" y="52"/>
                </a:lnTo>
                <a:lnTo>
                  <a:pt x="332" y="52"/>
                </a:lnTo>
                <a:lnTo>
                  <a:pt x="332" y="52"/>
                </a:lnTo>
                <a:cubicBezTo>
                  <a:pt x="347" y="38"/>
                  <a:pt x="367" y="30"/>
                  <a:pt x="388" y="30"/>
                </a:cubicBezTo>
                <a:cubicBezTo>
                  <a:pt x="410" y="30"/>
                  <a:pt x="431" y="38"/>
                  <a:pt x="446" y="54"/>
                </a:cubicBezTo>
                <a:cubicBezTo>
                  <a:pt x="462" y="69"/>
                  <a:pt x="471" y="90"/>
                  <a:pt x="471" y="111"/>
                </a:cubicBezTo>
                <a:cubicBezTo>
                  <a:pt x="471" y="132"/>
                  <a:pt x="463" y="151"/>
                  <a:pt x="449" y="166"/>
                </a:cubicBezTo>
                <a:lnTo>
                  <a:pt x="449" y="166"/>
                </a:lnTo>
                <a:lnTo>
                  <a:pt x="449" y="167"/>
                </a:lnTo>
                <a:lnTo>
                  <a:pt x="449" y="167"/>
                </a:lnTo>
                <a:cubicBezTo>
                  <a:pt x="448" y="168"/>
                  <a:pt x="448" y="168"/>
                  <a:pt x="446" y="169"/>
                </a:cubicBezTo>
                <a:lnTo>
                  <a:pt x="446" y="169"/>
                </a:lnTo>
                <a:lnTo>
                  <a:pt x="445" y="170"/>
                </a:lnTo>
                <a:lnTo>
                  <a:pt x="203" y="409"/>
                </a:lnTo>
                <a:lnTo>
                  <a:pt x="203" y="409"/>
                </a:lnTo>
                <a:cubicBezTo>
                  <a:pt x="186" y="425"/>
                  <a:pt x="158" y="425"/>
                  <a:pt x="142" y="409"/>
                </a:cubicBezTo>
                <a:cubicBezTo>
                  <a:pt x="134" y="401"/>
                  <a:pt x="129" y="391"/>
                  <a:pt x="129" y="380"/>
                </a:cubicBezTo>
                <a:cubicBezTo>
                  <a:pt x="129" y="368"/>
                  <a:pt x="134" y="358"/>
                  <a:pt x="142" y="350"/>
                </a:cubicBezTo>
                <a:lnTo>
                  <a:pt x="142" y="350"/>
                </a:lnTo>
                <a:lnTo>
                  <a:pt x="302" y="192"/>
                </a:lnTo>
                <a:lnTo>
                  <a:pt x="281" y="172"/>
                </a:lnTo>
                <a:lnTo>
                  <a:pt x="121" y="329"/>
                </a:lnTo>
                <a:lnTo>
                  <a:pt x="121" y="329"/>
                </a:lnTo>
                <a:cubicBezTo>
                  <a:pt x="94" y="357"/>
                  <a:pt x="94" y="402"/>
                  <a:pt x="122" y="430"/>
                </a:cubicBezTo>
                <a:cubicBezTo>
                  <a:pt x="136" y="443"/>
                  <a:pt x="154" y="450"/>
                  <a:pt x="173" y="450"/>
                </a:cubicBezTo>
                <a:cubicBezTo>
                  <a:pt x="192" y="450"/>
                  <a:pt x="209" y="443"/>
                  <a:pt x="224" y="430"/>
                </a:cubicBezTo>
                <a:lnTo>
                  <a:pt x="224" y="430"/>
                </a:lnTo>
                <a:lnTo>
                  <a:pt x="227" y="427"/>
                </a:lnTo>
                <a:lnTo>
                  <a:pt x="227" y="428"/>
                </a:lnTo>
                <a:lnTo>
                  <a:pt x="467" y="191"/>
                </a:lnTo>
                <a:lnTo>
                  <a:pt x="467" y="191"/>
                </a:lnTo>
                <a:cubicBezTo>
                  <a:pt x="488" y="170"/>
                  <a:pt x="500" y="142"/>
                  <a:pt x="500" y="112"/>
                </a:cubicBezTo>
                <a:cubicBezTo>
                  <a:pt x="500" y="82"/>
                  <a:pt x="488" y="54"/>
                  <a:pt x="467" y="33"/>
                </a:cubicBezTo>
                <a:cubicBezTo>
                  <a:pt x="446" y="11"/>
                  <a:pt x="417" y="0"/>
                  <a:pt x="387" y="0"/>
                </a:cubicBezTo>
                <a:cubicBezTo>
                  <a:pt x="357" y="0"/>
                  <a:pt x="328" y="11"/>
                  <a:pt x="307" y="33"/>
                </a:cubicBezTo>
                <a:lnTo>
                  <a:pt x="307" y="33"/>
                </a:lnTo>
                <a:lnTo>
                  <a:pt x="61" y="278"/>
                </a:lnTo>
                <a:lnTo>
                  <a:pt x="59" y="280"/>
                </a:lnTo>
                <a:lnTo>
                  <a:pt x="59" y="280"/>
                </a:lnTo>
                <a:cubicBezTo>
                  <a:pt x="0" y="338"/>
                  <a:pt x="0" y="433"/>
                  <a:pt x="60" y="491"/>
                </a:cubicBezTo>
                <a:cubicBezTo>
                  <a:pt x="88" y="520"/>
                  <a:pt x="126" y="536"/>
                  <a:pt x="167" y="536"/>
                </a:cubicBezTo>
                <a:cubicBezTo>
                  <a:pt x="207" y="536"/>
                  <a:pt x="245" y="520"/>
                  <a:pt x="274" y="492"/>
                </a:cubicBezTo>
                <a:lnTo>
                  <a:pt x="274" y="492"/>
                </a:lnTo>
                <a:lnTo>
                  <a:pt x="277" y="489"/>
                </a:lnTo>
                <a:lnTo>
                  <a:pt x="277" y="489"/>
                </a:lnTo>
                <a:lnTo>
                  <a:pt x="492" y="276"/>
                </a:lnTo>
                <a:lnTo>
                  <a:pt x="470" y="255"/>
                </a:lnTo>
                <a:lnTo>
                  <a:pt x="252" y="471"/>
                </a:ln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8035527" y="2905107"/>
            <a:ext cx="193675" cy="196850"/>
          </a:xfrm>
          <a:custGeom>
            <a:avLst/>
            <a:gdLst>
              <a:gd name="T0" fmla="*/ 410 w 536"/>
              <a:gd name="T1" fmla="*/ 342 h 545"/>
              <a:gd name="T2" fmla="*/ 410 w 536"/>
              <a:gd name="T3" fmla="*/ 342 h 545"/>
              <a:gd name="T4" fmla="*/ 410 w 536"/>
              <a:gd name="T5" fmla="*/ 393 h 545"/>
              <a:gd name="T6" fmla="*/ 410 w 536"/>
              <a:gd name="T7" fmla="*/ 342 h 545"/>
              <a:gd name="T8" fmla="*/ 502 w 536"/>
              <a:gd name="T9" fmla="*/ 476 h 545"/>
              <a:gd name="T10" fmla="*/ 502 w 536"/>
              <a:gd name="T11" fmla="*/ 476 h 545"/>
              <a:gd name="T12" fmla="*/ 469 w 536"/>
              <a:gd name="T13" fmla="*/ 510 h 545"/>
              <a:gd name="T14" fmla="*/ 67 w 536"/>
              <a:gd name="T15" fmla="*/ 510 h 545"/>
              <a:gd name="T16" fmla="*/ 33 w 536"/>
              <a:gd name="T17" fmla="*/ 476 h 545"/>
              <a:gd name="T18" fmla="*/ 33 w 536"/>
              <a:gd name="T19" fmla="*/ 309 h 545"/>
              <a:gd name="T20" fmla="*/ 67 w 536"/>
              <a:gd name="T21" fmla="*/ 276 h 545"/>
              <a:gd name="T22" fmla="*/ 469 w 536"/>
              <a:gd name="T23" fmla="*/ 276 h 545"/>
              <a:gd name="T24" fmla="*/ 502 w 536"/>
              <a:gd name="T25" fmla="*/ 309 h 545"/>
              <a:gd name="T26" fmla="*/ 485 w 536"/>
              <a:gd name="T27" fmla="*/ 242 h 545"/>
              <a:gd name="T28" fmla="*/ 485 w 536"/>
              <a:gd name="T29" fmla="*/ 242 h 545"/>
              <a:gd name="T30" fmla="*/ 217 w 536"/>
              <a:gd name="T31" fmla="*/ 242 h 545"/>
              <a:gd name="T32" fmla="*/ 398 w 536"/>
              <a:gd name="T33" fmla="*/ 24 h 545"/>
              <a:gd name="T34" fmla="*/ 284 w 536"/>
              <a:gd name="T35" fmla="*/ 119 h 545"/>
              <a:gd name="T36" fmla="*/ 184 w 536"/>
              <a:gd name="T37" fmla="*/ 242 h 545"/>
              <a:gd name="T38" fmla="*/ 50 w 536"/>
              <a:gd name="T39" fmla="*/ 242 h 545"/>
              <a:gd name="T40" fmla="*/ 0 w 536"/>
              <a:gd name="T41" fmla="*/ 292 h 545"/>
              <a:gd name="T42" fmla="*/ 0 w 536"/>
              <a:gd name="T43" fmla="*/ 493 h 545"/>
              <a:gd name="T44" fmla="*/ 50 w 536"/>
              <a:gd name="T45" fmla="*/ 544 h 545"/>
              <a:gd name="T46" fmla="*/ 485 w 536"/>
              <a:gd name="T47" fmla="*/ 544 h 545"/>
              <a:gd name="T48" fmla="*/ 535 w 536"/>
              <a:gd name="T49" fmla="*/ 493 h 545"/>
              <a:gd name="T50" fmla="*/ 535 w 536"/>
              <a:gd name="T51" fmla="*/ 292 h 545"/>
              <a:gd name="T52" fmla="*/ 343 w 536"/>
              <a:gd name="T53" fmla="*/ 393 h 545"/>
              <a:gd name="T54" fmla="*/ 343 w 536"/>
              <a:gd name="T55" fmla="*/ 393 h 545"/>
              <a:gd name="T56" fmla="*/ 318 w 536"/>
              <a:gd name="T57" fmla="*/ 418 h 545"/>
              <a:gd name="T58" fmla="*/ 368 w 536"/>
              <a:gd name="T59" fmla="*/ 418 h 545"/>
              <a:gd name="T60" fmla="*/ 217 w 536"/>
              <a:gd name="T61" fmla="*/ 376 h 545"/>
              <a:gd name="T62" fmla="*/ 217 w 536"/>
              <a:gd name="T63" fmla="*/ 376 h 545"/>
              <a:gd name="T64" fmla="*/ 183 w 536"/>
              <a:gd name="T65" fmla="*/ 342 h 545"/>
              <a:gd name="T66" fmla="*/ 168 w 536"/>
              <a:gd name="T67" fmla="*/ 326 h 545"/>
              <a:gd name="T68" fmla="*/ 150 w 536"/>
              <a:gd name="T69" fmla="*/ 342 h 545"/>
              <a:gd name="T70" fmla="*/ 117 w 536"/>
              <a:gd name="T71" fmla="*/ 376 h 545"/>
              <a:gd name="T72" fmla="*/ 100 w 536"/>
              <a:gd name="T73" fmla="*/ 392 h 545"/>
              <a:gd name="T74" fmla="*/ 117 w 536"/>
              <a:gd name="T75" fmla="*/ 409 h 545"/>
              <a:gd name="T76" fmla="*/ 150 w 536"/>
              <a:gd name="T77" fmla="*/ 443 h 545"/>
              <a:gd name="T78" fmla="*/ 168 w 536"/>
              <a:gd name="T79" fmla="*/ 460 h 545"/>
              <a:gd name="T80" fmla="*/ 183 w 536"/>
              <a:gd name="T81" fmla="*/ 443 h 545"/>
              <a:gd name="T82" fmla="*/ 217 w 536"/>
              <a:gd name="T83" fmla="*/ 409 h 545"/>
              <a:gd name="T84" fmla="*/ 234 w 536"/>
              <a:gd name="T85" fmla="*/ 392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6" h="545">
                <a:moveTo>
                  <a:pt x="410" y="342"/>
                </a:moveTo>
                <a:lnTo>
                  <a:pt x="410" y="342"/>
                </a:lnTo>
                <a:lnTo>
                  <a:pt x="410" y="342"/>
                </a:lnTo>
                <a:lnTo>
                  <a:pt x="410" y="342"/>
                </a:lnTo>
                <a:cubicBezTo>
                  <a:pt x="396" y="342"/>
                  <a:pt x="385" y="354"/>
                  <a:pt x="385" y="368"/>
                </a:cubicBezTo>
                <a:cubicBezTo>
                  <a:pt x="385" y="382"/>
                  <a:pt x="396" y="393"/>
                  <a:pt x="410" y="393"/>
                </a:cubicBezTo>
                <a:cubicBezTo>
                  <a:pt x="424" y="393"/>
                  <a:pt x="435" y="382"/>
                  <a:pt x="435" y="368"/>
                </a:cubicBezTo>
                <a:cubicBezTo>
                  <a:pt x="435" y="354"/>
                  <a:pt x="424" y="342"/>
                  <a:pt x="410" y="342"/>
                </a:cubicBezTo>
                <a:close/>
                <a:moveTo>
                  <a:pt x="502" y="476"/>
                </a:moveTo>
                <a:lnTo>
                  <a:pt x="502" y="476"/>
                </a:lnTo>
                <a:lnTo>
                  <a:pt x="502" y="476"/>
                </a:lnTo>
                <a:lnTo>
                  <a:pt x="502" y="476"/>
                </a:lnTo>
                <a:cubicBezTo>
                  <a:pt x="502" y="495"/>
                  <a:pt x="487" y="510"/>
                  <a:pt x="469" y="510"/>
                </a:cubicBezTo>
                <a:lnTo>
                  <a:pt x="469" y="510"/>
                </a:lnTo>
                <a:lnTo>
                  <a:pt x="67" y="510"/>
                </a:lnTo>
                <a:lnTo>
                  <a:pt x="67" y="510"/>
                </a:lnTo>
                <a:cubicBezTo>
                  <a:pt x="48" y="510"/>
                  <a:pt x="33" y="495"/>
                  <a:pt x="33" y="476"/>
                </a:cubicBezTo>
                <a:lnTo>
                  <a:pt x="33" y="476"/>
                </a:lnTo>
                <a:lnTo>
                  <a:pt x="33" y="309"/>
                </a:lnTo>
                <a:lnTo>
                  <a:pt x="33" y="309"/>
                </a:lnTo>
                <a:cubicBezTo>
                  <a:pt x="33" y="291"/>
                  <a:pt x="48" y="276"/>
                  <a:pt x="67" y="276"/>
                </a:cubicBezTo>
                <a:lnTo>
                  <a:pt x="67" y="276"/>
                </a:lnTo>
                <a:lnTo>
                  <a:pt x="469" y="276"/>
                </a:lnTo>
                <a:lnTo>
                  <a:pt x="469" y="276"/>
                </a:lnTo>
                <a:cubicBezTo>
                  <a:pt x="487" y="276"/>
                  <a:pt x="502" y="291"/>
                  <a:pt x="502" y="309"/>
                </a:cubicBezTo>
                <a:lnTo>
                  <a:pt x="502" y="309"/>
                </a:lnTo>
                <a:lnTo>
                  <a:pt x="502" y="476"/>
                </a:lnTo>
                <a:close/>
                <a:moveTo>
                  <a:pt x="485" y="242"/>
                </a:moveTo>
                <a:lnTo>
                  <a:pt x="485" y="242"/>
                </a:lnTo>
                <a:lnTo>
                  <a:pt x="485" y="242"/>
                </a:lnTo>
                <a:lnTo>
                  <a:pt x="217" y="242"/>
                </a:lnTo>
                <a:lnTo>
                  <a:pt x="217" y="242"/>
                </a:lnTo>
                <a:cubicBezTo>
                  <a:pt x="217" y="187"/>
                  <a:pt x="260" y="167"/>
                  <a:pt x="306" y="139"/>
                </a:cubicBezTo>
                <a:cubicBezTo>
                  <a:pt x="350" y="112"/>
                  <a:pt x="388" y="83"/>
                  <a:pt x="398" y="24"/>
                </a:cubicBezTo>
                <a:cubicBezTo>
                  <a:pt x="402" y="2"/>
                  <a:pt x="369" y="0"/>
                  <a:pt x="364" y="25"/>
                </a:cubicBezTo>
                <a:cubicBezTo>
                  <a:pt x="355" y="70"/>
                  <a:pt x="324" y="94"/>
                  <a:pt x="284" y="119"/>
                </a:cubicBezTo>
                <a:cubicBezTo>
                  <a:pt x="234" y="148"/>
                  <a:pt x="184" y="174"/>
                  <a:pt x="184" y="242"/>
                </a:cubicBezTo>
                <a:lnTo>
                  <a:pt x="184" y="242"/>
                </a:lnTo>
                <a:lnTo>
                  <a:pt x="50" y="242"/>
                </a:lnTo>
                <a:lnTo>
                  <a:pt x="50" y="242"/>
                </a:lnTo>
                <a:cubicBezTo>
                  <a:pt x="23" y="242"/>
                  <a:pt x="0" y="264"/>
                  <a:pt x="0" y="292"/>
                </a:cubicBezTo>
                <a:lnTo>
                  <a:pt x="0" y="292"/>
                </a:lnTo>
                <a:lnTo>
                  <a:pt x="0" y="493"/>
                </a:lnTo>
                <a:lnTo>
                  <a:pt x="0" y="493"/>
                </a:lnTo>
                <a:cubicBezTo>
                  <a:pt x="0" y="521"/>
                  <a:pt x="23" y="544"/>
                  <a:pt x="50" y="544"/>
                </a:cubicBezTo>
                <a:lnTo>
                  <a:pt x="50" y="544"/>
                </a:lnTo>
                <a:lnTo>
                  <a:pt x="485" y="544"/>
                </a:lnTo>
                <a:lnTo>
                  <a:pt x="485" y="544"/>
                </a:lnTo>
                <a:cubicBezTo>
                  <a:pt x="513" y="544"/>
                  <a:pt x="535" y="521"/>
                  <a:pt x="535" y="493"/>
                </a:cubicBezTo>
                <a:lnTo>
                  <a:pt x="535" y="493"/>
                </a:lnTo>
                <a:lnTo>
                  <a:pt x="535" y="292"/>
                </a:lnTo>
                <a:lnTo>
                  <a:pt x="535" y="292"/>
                </a:lnTo>
                <a:cubicBezTo>
                  <a:pt x="535" y="264"/>
                  <a:pt x="513" y="242"/>
                  <a:pt x="485" y="242"/>
                </a:cubicBezTo>
                <a:close/>
                <a:moveTo>
                  <a:pt x="343" y="393"/>
                </a:moveTo>
                <a:lnTo>
                  <a:pt x="343" y="393"/>
                </a:lnTo>
                <a:lnTo>
                  <a:pt x="343" y="393"/>
                </a:lnTo>
                <a:lnTo>
                  <a:pt x="343" y="393"/>
                </a:lnTo>
                <a:cubicBezTo>
                  <a:pt x="329" y="393"/>
                  <a:pt x="318" y="404"/>
                  <a:pt x="318" y="418"/>
                </a:cubicBezTo>
                <a:cubicBezTo>
                  <a:pt x="318" y="432"/>
                  <a:pt x="329" y="443"/>
                  <a:pt x="343" y="443"/>
                </a:cubicBezTo>
                <a:cubicBezTo>
                  <a:pt x="357" y="443"/>
                  <a:pt x="368" y="432"/>
                  <a:pt x="368" y="418"/>
                </a:cubicBezTo>
                <a:cubicBezTo>
                  <a:pt x="368" y="404"/>
                  <a:pt x="357" y="393"/>
                  <a:pt x="343" y="393"/>
                </a:cubicBezTo>
                <a:close/>
                <a:moveTo>
                  <a:pt x="217" y="376"/>
                </a:moveTo>
                <a:lnTo>
                  <a:pt x="217" y="376"/>
                </a:lnTo>
                <a:lnTo>
                  <a:pt x="217" y="376"/>
                </a:lnTo>
                <a:lnTo>
                  <a:pt x="183" y="376"/>
                </a:lnTo>
                <a:lnTo>
                  <a:pt x="183" y="342"/>
                </a:lnTo>
                <a:lnTo>
                  <a:pt x="183" y="342"/>
                </a:lnTo>
                <a:cubicBezTo>
                  <a:pt x="183" y="333"/>
                  <a:pt x="177" y="326"/>
                  <a:pt x="168" y="326"/>
                </a:cubicBezTo>
                <a:cubicBezTo>
                  <a:pt x="158" y="326"/>
                  <a:pt x="150" y="333"/>
                  <a:pt x="150" y="342"/>
                </a:cubicBezTo>
                <a:lnTo>
                  <a:pt x="150" y="342"/>
                </a:lnTo>
                <a:lnTo>
                  <a:pt x="150" y="376"/>
                </a:lnTo>
                <a:lnTo>
                  <a:pt x="117" y="376"/>
                </a:lnTo>
                <a:lnTo>
                  <a:pt x="117" y="376"/>
                </a:lnTo>
                <a:cubicBezTo>
                  <a:pt x="108" y="376"/>
                  <a:pt x="100" y="383"/>
                  <a:pt x="100" y="392"/>
                </a:cubicBezTo>
                <a:cubicBezTo>
                  <a:pt x="100" y="402"/>
                  <a:pt x="108" y="409"/>
                  <a:pt x="117" y="409"/>
                </a:cubicBezTo>
                <a:lnTo>
                  <a:pt x="117" y="409"/>
                </a:lnTo>
                <a:lnTo>
                  <a:pt x="150" y="409"/>
                </a:lnTo>
                <a:lnTo>
                  <a:pt x="150" y="443"/>
                </a:lnTo>
                <a:lnTo>
                  <a:pt x="150" y="443"/>
                </a:lnTo>
                <a:cubicBezTo>
                  <a:pt x="150" y="452"/>
                  <a:pt x="158" y="460"/>
                  <a:pt x="168" y="460"/>
                </a:cubicBezTo>
                <a:cubicBezTo>
                  <a:pt x="177" y="460"/>
                  <a:pt x="183" y="452"/>
                  <a:pt x="183" y="443"/>
                </a:cubicBezTo>
                <a:lnTo>
                  <a:pt x="183" y="443"/>
                </a:lnTo>
                <a:lnTo>
                  <a:pt x="183" y="409"/>
                </a:lnTo>
                <a:lnTo>
                  <a:pt x="217" y="409"/>
                </a:lnTo>
                <a:lnTo>
                  <a:pt x="217" y="409"/>
                </a:lnTo>
                <a:cubicBezTo>
                  <a:pt x="227" y="409"/>
                  <a:pt x="234" y="402"/>
                  <a:pt x="234" y="392"/>
                </a:cubicBezTo>
                <a:cubicBezTo>
                  <a:pt x="234" y="383"/>
                  <a:pt x="227" y="376"/>
                  <a:pt x="217" y="376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7498952" y="2906694"/>
            <a:ext cx="193675" cy="193675"/>
          </a:xfrm>
          <a:custGeom>
            <a:avLst/>
            <a:gdLst>
              <a:gd name="T0" fmla="*/ 502 w 536"/>
              <a:gd name="T1" fmla="*/ 283 h 537"/>
              <a:gd name="T2" fmla="*/ 451 w 536"/>
              <a:gd name="T3" fmla="*/ 319 h 537"/>
              <a:gd name="T4" fmla="*/ 444 w 536"/>
              <a:gd name="T5" fmla="*/ 382 h 537"/>
              <a:gd name="T6" fmla="*/ 423 w 536"/>
              <a:gd name="T7" fmla="*/ 444 h 537"/>
              <a:gd name="T8" fmla="*/ 362 w 536"/>
              <a:gd name="T9" fmla="*/ 434 h 537"/>
              <a:gd name="T10" fmla="*/ 312 w 536"/>
              <a:gd name="T11" fmla="*/ 473 h 537"/>
              <a:gd name="T12" fmla="*/ 253 w 536"/>
              <a:gd name="T13" fmla="*/ 502 h 537"/>
              <a:gd name="T14" fmla="*/ 216 w 536"/>
              <a:gd name="T15" fmla="*/ 451 h 537"/>
              <a:gd name="T16" fmla="*/ 154 w 536"/>
              <a:gd name="T17" fmla="*/ 444 h 537"/>
              <a:gd name="T18" fmla="*/ 112 w 536"/>
              <a:gd name="T19" fmla="*/ 444 h 537"/>
              <a:gd name="T20" fmla="*/ 92 w 536"/>
              <a:gd name="T21" fmla="*/ 382 h 537"/>
              <a:gd name="T22" fmla="*/ 85 w 536"/>
              <a:gd name="T23" fmla="*/ 319 h 537"/>
              <a:gd name="T24" fmla="*/ 34 w 536"/>
              <a:gd name="T25" fmla="*/ 283 h 537"/>
              <a:gd name="T26" fmla="*/ 63 w 536"/>
              <a:gd name="T27" fmla="*/ 224 h 537"/>
              <a:gd name="T28" fmla="*/ 102 w 536"/>
              <a:gd name="T29" fmla="*/ 174 h 537"/>
              <a:gd name="T30" fmla="*/ 92 w 536"/>
              <a:gd name="T31" fmla="*/ 112 h 537"/>
              <a:gd name="T32" fmla="*/ 152 w 536"/>
              <a:gd name="T33" fmla="*/ 89 h 537"/>
              <a:gd name="T34" fmla="*/ 216 w 536"/>
              <a:gd name="T35" fmla="*/ 82 h 537"/>
              <a:gd name="T36" fmla="*/ 253 w 536"/>
              <a:gd name="T37" fmla="*/ 33 h 537"/>
              <a:gd name="T38" fmla="*/ 312 w 536"/>
              <a:gd name="T39" fmla="*/ 63 h 537"/>
              <a:gd name="T40" fmla="*/ 362 w 536"/>
              <a:gd name="T41" fmla="*/ 102 h 537"/>
              <a:gd name="T42" fmla="*/ 404 w 536"/>
              <a:gd name="T43" fmla="*/ 80 h 537"/>
              <a:gd name="T44" fmla="*/ 444 w 536"/>
              <a:gd name="T45" fmla="*/ 112 h 537"/>
              <a:gd name="T46" fmla="*/ 433 w 536"/>
              <a:gd name="T47" fmla="*/ 174 h 537"/>
              <a:gd name="T48" fmla="*/ 473 w 536"/>
              <a:gd name="T49" fmla="*/ 224 h 537"/>
              <a:gd name="T50" fmla="*/ 482 w 536"/>
              <a:gd name="T51" fmla="*/ 194 h 537"/>
              <a:gd name="T52" fmla="*/ 478 w 536"/>
              <a:gd name="T53" fmla="*/ 192 h 537"/>
              <a:gd name="T54" fmla="*/ 471 w 536"/>
              <a:gd name="T55" fmla="*/ 169 h 537"/>
              <a:gd name="T56" fmla="*/ 447 w 536"/>
              <a:gd name="T57" fmla="*/ 68 h 537"/>
              <a:gd name="T58" fmla="*/ 366 w 536"/>
              <a:gd name="T59" fmla="*/ 64 h 537"/>
              <a:gd name="T60" fmla="*/ 343 w 536"/>
              <a:gd name="T61" fmla="*/ 58 h 537"/>
              <a:gd name="T62" fmla="*/ 283 w 536"/>
              <a:gd name="T63" fmla="*/ 0 h 537"/>
              <a:gd name="T64" fmla="*/ 194 w 536"/>
              <a:gd name="T65" fmla="*/ 54 h 537"/>
              <a:gd name="T66" fmla="*/ 173 w 536"/>
              <a:gd name="T67" fmla="*/ 66 h 537"/>
              <a:gd name="T68" fmla="*/ 89 w 536"/>
              <a:gd name="T69" fmla="*/ 68 h 537"/>
              <a:gd name="T70" fmla="*/ 50 w 536"/>
              <a:gd name="T71" fmla="*/ 131 h 537"/>
              <a:gd name="T72" fmla="*/ 66 w 536"/>
              <a:gd name="T73" fmla="*/ 173 h 537"/>
              <a:gd name="T74" fmla="*/ 54 w 536"/>
              <a:gd name="T75" fmla="*/ 194 h 537"/>
              <a:gd name="T76" fmla="*/ 0 w 536"/>
              <a:gd name="T77" fmla="*/ 283 h 537"/>
              <a:gd name="T78" fmla="*/ 58 w 536"/>
              <a:gd name="T79" fmla="*/ 343 h 537"/>
              <a:gd name="T80" fmla="*/ 64 w 536"/>
              <a:gd name="T81" fmla="*/ 367 h 537"/>
              <a:gd name="T82" fmla="*/ 89 w 536"/>
              <a:gd name="T83" fmla="*/ 467 h 537"/>
              <a:gd name="T84" fmla="*/ 169 w 536"/>
              <a:gd name="T85" fmla="*/ 471 h 537"/>
              <a:gd name="T86" fmla="*/ 193 w 536"/>
              <a:gd name="T87" fmla="*/ 477 h 537"/>
              <a:gd name="T88" fmla="*/ 253 w 536"/>
              <a:gd name="T89" fmla="*/ 536 h 537"/>
              <a:gd name="T90" fmla="*/ 342 w 536"/>
              <a:gd name="T91" fmla="*/ 482 h 537"/>
              <a:gd name="T92" fmla="*/ 363 w 536"/>
              <a:gd name="T93" fmla="*/ 470 h 537"/>
              <a:gd name="T94" fmla="*/ 447 w 536"/>
              <a:gd name="T95" fmla="*/ 467 h 537"/>
              <a:gd name="T96" fmla="*/ 485 w 536"/>
              <a:gd name="T97" fmla="*/ 404 h 537"/>
              <a:gd name="T98" fmla="*/ 469 w 536"/>
              <a:gd name="T99" fmla="*/ 363 h 537"/>
              <a:gd name="T100" fmla="*/ 482 w 536"/>
              <a:gd name="T101" fmla="*/ 342 h 537"/>
              <a:gd name="T102" fmla="*/ 535 w 536"/>
              <a:gd name="T103" fmla="*/ 253 h 537"/>
              <a:gd name="T104" fmla="*/ 268 w 536"/>
              <a:gd name="T105" fmla="*/ 318 h 537"/>
              <a:gd name="T106" fmla="*/ 318 w 536"/>
              <a:gd name="T107" fmla="*/ 268 h 537"/>
              <a:gd name="T108" fmla="*/ 268 w 536"/>
              <a:gd name="T109" fmla="*/ 184 h 537"/>
              <a:gd name="T110" fmla="*/ 351 w 536"/>
              <a:gd name="T111" fmla="*/ 26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6" h="537">
                <a:moveTo>
                  <a:pt x="502" y="283"/>
                </a:moveTo>
                <a:lnTo>
                  <a:pt x="502" y="283"/>
                </a:lnTo>
                <a:lnTo>
                  <a:pt x="502" y="283"/>
                </a:lnTo>
                <a:lnTo>
                  <a:pt x="502" y="283"/>
                </a:lnTo>
                <a:cubicBezTo>
                  <a:pt x="502" y="299"/>
                  <a:pt x="489" y="311"/>
                  <a:pt x="473" y="311"/>
                </a:cubicBezTo>
                <a:lnTo>
                  <a:pt x="473" y="311"/>
                </a:lnTo>
                <a:lnTo>
                  <a:pt x="451" y="319"/>
                </a:lnTo>
                <a:lnTo>
                  <a:pt x="451" y="319"/>
                </a:lnTo>
                <a:cubicBezTo>
                  <a:pt x="447" y="334"/>
                  <a:pt x="441" y="348"/>
                  <a:pt x="433" y="361"/>
                </a:cubicBezTo>
                <a:lnTo>
                  <a:pt x="433" y="361"/>
                </a:lnTo>
                <a:lnTo>
                  <a:pt x="444" y="382"/>
                </a:lnTo>
                <a:lnTo>
                  <a:pt x="444" y="382"/>
                </a:lnTo>
                <a:cubicBezTo>
                  <a:pt x="455" y="393"/>
                  <a:pt x="455" y="412"/>
                  <a:pt x="444" y="423"/>
                </a:cubicBezTo>
                <a:lnTo>
                  <a:pt x="444" y="423"/>
                </a:lnTo>
                <a:lnTo>
                  <a:pt x="423" y="444"/>
                </a:lnTo>
                <a:lnTo>
                  <a:pt x="423" y="444"/>
                </a:lnTo>
                <a:cubicBezTo>
                  <a:pt x="418" y="449"/>
                  <a:pt x="410" y="452"/>
                  <a:pt x="402" y="452"/>
                </a:cubicBezTo>
                <a:cubicBezTo>
                  <a:pt x="395" y="452"/>
                  <a:pt x="387" y="449"/>
                  <a:pt x="382" y="444"/>
                </a:cubicBezTo>
                <a:lnTo>
                  <a:pt x="382" y="444"/>
                </a:lnTo>
                <a:lnTo>
                  <a:pt x="362" y="434"/>
                </a:lnTo>
                <a:lnTo>
                  <a:pt x="362" y="434"/>
                </a:lnTo>
                <a:cubicBezTo>
                  <a:pt x="348" y="441"/>
                  <a:pt x="334" y="446"/>
                  <a:pt x="319" y="451"/>
                </a:cubicBezTo>
                <a:lnTo>
                  <a:pt x="319" y="451"/>
                </a:lnTo>
                <a:lnTo>
                  <a:pt x="312" y="473"/>
                </a:lnTo>
                <a:lnTo>
                  <a:pt x="312" y="473"/>
                </a:lnTo>
                <a:cubicBezTo>
                  <a:pt x="312" y="489"/>
                  <a:pt x="299" y="502"/>
                  <a:pt x="283" y="502"/>
                </a:cubicBezTo>
                <a:lnTo>
                  <a:pt x="283" y="502"/>
                </a:lnTo>
                <a:lnTo>
                  <a:pt x="253" y="502"/>
                </a:lnTo>
                <a:lnTo>
                  <a:pt x="253" y="502"/>
                </a:lnTo>
                <a:cubicBezTo>
                  <a:pt x="237" y="502"/>
                  <a:pt x="224" y="489"/>
                  <a:pt x="224" y="473"/>
                </a:cubicBezTo>
                <a:lnTo>
                  <a:pt x="224" y="473"/>
                </a:lnTo>
                <a:lnTo>
                  <a:pt x="216" y="451"/>
                </a:lnTo>
                <a:lnTo>
                  <a:pt x="216" y="451"/>
                </a:lnTo>
                <a:cubicBezTo>
                  <a:pt x="202" y="447"/>
                  <a:pt x="188" y="441"/>
                  <a:pt x="174" y="434"/>
                </a:cubicBezTo>
                <a:lnTo>
                  <a:pt x="174" y="434"/>
                </a:lnTo>
                <a:lnTo>
                  <a:pt x="154" y="444"/>
                </a:lnTo>
                <a:lnTo>
                  <a:pt x="154" y="444"/>
                </a:lnTo>
                <a:cubicBezTo>
                  <a:pt x="148" y="449"/>
                  <a:pt x="140" y="452"/>
                  <a:pt x="133" y="452"/>
                </a:cubicBezTo>
                <a:cubicBezTo>
                  <a:pt x="126" y="452"/>
                  <a:pt x="118" y="449"/>
                  <a:pt x="112" y="444"/>
                </a:cubicBezTo>
                <a:lnTo>
                  <a:pt x="112" y="444"/>
                </a:lnTo>
                <a:lnTo>
                  <a:pt x="92" y="423"/>
                </a:lnTo>
                <a:lnTo>
                  <a:pt x="92" y="423"/>
                </a:lnTo>
                <a:cubicBezTo>
                  <a:pt x="81" y="412"/>
                  <a:pt x="81" y="393"/>
                  <a:pt x="92" y="382"/>
                </a:cubicBezTo>
                <a:lnTo>
                  <a:pt x="92" y="382"/>
                </a:lnTo>
                <a:lnTo>
                  <a:pt x="102" y="361"/>
                </a:lnTo>
                <a:lnTo>
                  <a:pt x="102" y="361"/>
                </a:lnTo>
                <a:cubicBezTo>
                  <a:pt x="95" y="348"/>
                  <a:pt x="89" y="334"/>
                  <a:pt x="85" y="319"/>
                </a:cubicBezTo>
                <a:lnTo>
                  <a:pt x="85" y="319"/>
                </a:lnTo>
                <a:lnTo>
                  <a:pt x="63" y="311"/>
                </a:lnTo>
                <a:lnTo>
                  <a:pt x="63" y="311"/>
                </a:lnTo>
                <a:cubicBezTo>
                  <a:pt x="47" y="311"/>
                  <a:pt x="34" y="299"/>
                  <a:pt x="34" y="283"/>
                </a:cubicBezTo>
                <a:lnTo>
                  <a:pt x="34" y="283"/>
                </a:lnTo>
                <a:lnTo>
                  <a:pt x="34" y="253"/>
                </a:lnTo>
                <a:lnTo>
                  <a:pt x="34" y="253"/>
                </a:lnTo>
                <a:cubicBezTo>
                  <a:pt x="34" y="237"/>
                  <a:pt x="47" y="224"/>
                  <a:pt x="63" y="224"/>
                </a:cubicBezTo>
                <a:lnTo>
                  <a:pt x="63" y="224"/>
                </a:lnTo>
                <a:lnTo>
                  <a:pt x="85" y="216"/>
                </a:lnTo>
                <a:lnTo>
                  <a:pt x="85" y="216"/>
                </a:lnTo>
                <a:cubicBezTo>
                  <a:pt x="89" y="201"/>
                  <a:pt x="95" y="187"/>
                  <a:pt x="102" y="174"/>
                </a:cubicBezTo>
                <a:lnTo>
                  <a:pt x="102" y="174"/>
                </a:lnTo>
                <a:lnTo>
                  <a:pt x="92" y="154"/>
                </a:lnTo>
                <a:lnTo>
                  <a:pt x="92" y="154"/>
                </a:lnTo>
                <a:cubicBezTo>
                  <a:pt x="81" y="142"/>
                  <a:pt x="81" y="124"/>
                  <a:pt x="92" y="112"/>
                </a:cubicBezTo>
                <a:lnTo>
                  <a:pt x="92" y="112"/>
                </a:lnTo>
                <a:lnTo>
                  <a:pt x="112" y="92"/>
                </a:lnTo>
                <a:lnTo>
                  <a:pt x="112" y="92"/>
                </a:lnTo>
                <a:cubicBezTo>
                  <a:pt x="118" y="86"/>
                  <a:pt x="126" y="83"/>
                  <a:pt x="133" y="83"/>
                </a:cubicBezTo>
                <a:cubicBezTo>
                  <a:pt x="140" y="83"/>
                  <a:pt x="146" y="83"/>
                  <a:pt x="152" y="89"/>
                </a:cubicBezTo>
                <a:lnTo>
                  <a:pt x="152" y="89"/>
                </a:lnTo>
                <a:lnTo>
                  <a:pt x="173" y="100"/>
                </a:lnTo>
                <a:lnTo>
                  <a:pt x="173" y="100"/>
                </a:lnTo>
                <a:cubicBezTo>
                  <a:pt x="186" y="92"/>
                  <a:pt x="201" y="86"/>
                  <a:pt x="216" y="82"/>
                </a:cubicBezTo>
                <a:lnTo>
                  <a:pt x="216" y="82"/>
                </a:lnTo>
                <a:lnTo>
                  <a:pt x="224" y="63"/>
                </a:lnTo>
                <a:lnTo>
                  <a:pt x="224" y="63"/>
                </a:lnTo>
                <a:cubicBezTo>
                  <a:pt x="224" y="47"/>
                  <a:pt x="237" y="33"/>
                  <a:pt x="253" y="33"/>
                </a:cubicBezTo>
                <a:lnTo>
                  <a:pt x="253" y="33"/>
                </a:lnTo>
                <a:lnTo>
                  <a:pt x="283" y="33"/>
                </a:lnTo>
                <a:lnTo>
                  <a:pt x="283" y="33"/>
                </a:lnTo>
                <a:cubicBezTo>
                  <a:pt x="299" y="33"/>
                  <a:pt x="312" y="47"/>
                  <a:pt x="312" y="63"/>
                </a:cubicBezTo>
                <a:lnTo>
                  <a:pt x="312" y="63"/>
                </a:lnTo>
                <a:lnTo>
                  <a:pt x="319" y="85"/>
                </a:lnTo>
                <a:lnTo>
                  <a:pt x="319" y="85"/>
                </a:lnTo>
                <a:cubicBezTo>
                  <a:pt x="334" y="89"/>
                  <a:pt x="348" y="94"/>
                  <a:pt x="362" y="102"/>
                </a:cubicBezTo>
                <a:lnTo>
                  <a:pt x="362" y="102"/>
                </a:lnTo>
                <a:lnTo>
                  <a:pt x="382" y="92"/>
                </a:lnTo>
                <a:lnTo>
                  <a:pt x="382" y="92"/>
                </a:lnTo>
                <a:cubicBezTo>
                  <a:pt x="387" y="86"/>
                  <a:pt x="397" y="80"/>
                  <a:pt x="404" y="80"/>
                </a:cubicBezTo>
                <a:cubicBezTo>
                  <a:pt x="412" y="80"/>
                  <a:pt x="418" y="86"/>
                  <a:pt x="423" y="92"/>
                </a:cubicBezTo>
                <a:lnTo>
                  <a:pt x="423" y="92"/>
                </a:lnTo>
                <a:lnTo>
                  <a:pt x="444" y="112"/>
                </a:lnTo>
                <a:lnTo>
                  <a:pt x="444" y="112"/>
                </a:lnTo>
                <a:cubicBezTo>
                  <a:pt x="455" y="124"/>
                  <a:pt x="455" y="142"/>
                  <a:pt x="444" y="154"/>
                </a:cubicBezTo>
                <a:lnTo>
                  <a:pt x="444" y="154"/>
                </a:lnTo>
                <a:lnTo>
                  <a:pt x="433" y="174"/>
                </a:lnTo>
                <a:lnTo>
                  <a:pt x="433" y="174"/>
                </a:lnTo>
                <a:cubicBezTo>
                  <a:pt x="441" y="187"/>
                  <a:pt x="447" y="201"/>
                  <a:pt x="451" y="217"/>
                </a:cubicBezTo>
                <a:lnTo>
                  <a:pt x="451" y="217"/>
                </a:lnTo>
                <a:lnTo>
                  <a:pt x="473" y="224"/>
                </a:lnTo>
                <a:lnTo>
                  <a:pt x="473" y="224"/>
                </a:lnTo>
                <a:cubicBezTo>
                  <a:pt x="489" y="224"/>
                  <a:pt x="502" y="237"/>
                  <a:pt x="502" y="253"/>
                </a:cubicBezTo>
                <a:lnTo>
                  <a:pt x="502" y="253"/>
                </a:lnTo>
                <a:lnTo>
                  <a:pt x="502" y="283"/>
                </a:lnTo>
                <a:close/>
                <a:moveTo>
                  <a:pt x="482" y="194"/>
                </a:moveTo>
                <a:lnTo>
                  <a:pt x="482" y="194"/>
                </a:lnTo>
                <a:lnTo>
                  <a:pt x="482" y="194"/>
                </a:lnTo>
                <a:lnTo>
                  <a:pt x="478" y="192"/>
                </a:lnTo>
                <a:lnTo>
                  <a:pt x="478" y="192"/>
                </a:lnTo>
                <a:cubicBezTo>
                  <a:pt x="475" y="185"/>
                  <a:pt x="473" y="179"/>
                  <a:pt x="470" y="173"/>
                </a:cubicBezTo>
                <a:lnTo>
                  <a:pt x="470" y="173"/>
                </a:lnTo>
                <a:lnTo>
                  <a:pt x="471" y="169"/>
                </a:lnTo>
                <a:lnTo>
                  <a:pt x="471" y="169"/>
                </a:lnTo>
                <a:cubicBezTo>
                  <a:pt x="481" y="159"/>
                  <a:pt x="485" y="145"/>
                  <a:pt x="485" y="131"/>
                </a:cubicBezTo>
                <a:cubicBezTo>
                  <a:pt x="485" y="115"/>
                  <a:pt x="479" y="100"/>
                  <a:pt x="468" y="89"/>
                </a:cubicBezTo>
                <a:lnTo>
                  <a:pt x="468" y="89"/>
                </a:lnTo>
                <a:lnTo>
                  <a:pt x="447" y="68"/>
                </a:lnTo>
                <a:lnTo>
                  <a:pt x="447" y="68"/>
                </a:lnTo>
                <a:cubicBezTo>
                  <a:pt x="435" y="56"/>
                  <a:pt x="421" y="50"/>
                  <a:pt x="404" y="50"/>
                </a:cubicBezTo>
                <a:cubicBezTo>
                  <a:pt x="390" y="50"/>
                  <a:pt x="377" y="55"/>
                  <a:pt x="366" y="64"/>
                </a:cubicBezTo>
                <a:lnTo>
                  <a:pt x="366" y="64"/>
                </a:lnTo>
                <a:lnTo>
                  <a:pt x="363" y="66"/>
                </a:lnTo>
                <a:lnTo>
                  <a:pt x="363" y="66"/>
                </a:lnTo>
                <a:cubicBezTo>
                  <a:pt x="357" y="63"/>
                  <a:pt x="350" y="60"/>
                  <a:pt x="343" y="58"/>
                </a:cubicBezTo>
                <a:lnTo>
                  <a:pt x="343" y="58"/>
                </a:lnTo>
                <a:lnTo>
                  <a:pt x="342" y="54"/>
                </a:lnTo>
                <a:lnTo>
                  <a:pt x="342" y="54"/>
                </a:lnTo>
                <a:cubicBezTo>
                  <a:pt x="339" y="23"/>
                  <a:pt x="314" y="0"/>
                  <a:pt x="283" y="0"/>
                </a:cubicBezTo>
                <a:lnTo>
                  <a:pt x="283" y="0"/>
                </a:lnTo>
                <a:lnTo>
                  <a:pt x="253" y="0"/>
                </a:lnTo>
                <a:lnTo>
                  <a:pt x="253" y="0"/>
                </a:lnTo>
                <a:cubicBezTo>
                  <a:pt x="222" y="0"/>
                  <a:pt x="197" y="23"/>
                  <a:pt x="194" y="54"/>
                </a:cubicBezTo>
                <a:lnTo>
                  <a:pt x="194" y="54"/>
                </a:lnTo>
                <a:lnTo>
                  <a:pt x="193" y="58"/>
                </a:lnTo>
                <a:lnTo>
                  <a:pt x="193" y="58"/>
                </a:lnTo>
                <a:cubicBezTo>
                  <a:pt x="185" y="60"/>
                  <a:pt x="179" y="63"/>
                  <a:pt x="173" y="66"/>
                </a:cubicBezTo>
                <a:lnTo>
                  <a:pt x="173" y="66"/>
                </a:lnTo>
                <a:lnTo>
                  <a:pt x="169" y="64"/>
                </a:lnTo>
                <a:lnTo>
                  <a:pt x="169" y="64"/>
                </a:lnTo>
                <a:cubicBezTo>
                  <a:pt x="158" y="55"/>
                  <a:pt x="145" y="50"/>
                  <a:pt x="131" y="50"/>
                </a:cubicBezTo>
                <a:cubicBezTo>
                  <a:pt x="115" y="50"/>
                  <a:pt x="100" y="56"/>
                  <a:pt x="89" y="68"/>
                </a:cubicBezTo>
                <a:lnTo>
                  <a:pt x="89" y="68"/>
                </a:lnTo>
                <a:lnTo>
                  <a:pt x="68" y="89"/>
                </a:lnTo>
                <a:lnTo>
                  <a:pt x="68" y="89"/>
                </a:lnTo>
                <a:cubicBezTo>
                  <a:pt x="57" y="100"/>
                  <a:pt x="50" y="115"/>
                  <a:pt x="50" y="131"/>
                </a:cubicBezTo>
                <a:cubicBezTo>
                  <a:pt x="50" y="145"/>
                  <a:pt x="55" y="159"/>
                  <a:pt x="64" y="169"/>
                </a:cubicBezTo>
                <a:lnTo>
                  <a:pt x="64" y="169"/>
                </a:lnTo>
                <a:lnTo>
                  <a:pt x="66" y="173"/>
                </a:lnTo>
                <a:lnTo>
                  <a:pt x="66" y="173"/>
                </a:lnTo>
                <a:cubicBezTo>
                  <a:pt x="63" y="179"/>
                  <a:pt x="60" y="185"/>
                  <a:pt x="58" y="192"/>
                </a:cubicBezTo>
                <a:lnTo>
                  <a:pt x="58" y="192"/>
                </a:lnTo>
                <a:lnTo>
                  <a:pt x="54" y="194"/>
                </a:lnTo>
                <a:lnTo>
                  <a:pt x="54" y="194"/>
                </a:lnTo>
                <a:cubicBezTo>
                  <a:pt x="23" y="197"/>
                  <a:pt x="0" y="222"/>
                  <a:pt x="0" y="253"/>
                </a:cubicBezTo>
                <a:lnTo>
                  <a:pt x="0" y="253"/>
                </a:lnTo>
                <a:lnTo>
                  <a:pt x="0" y="283"/>
                </a:lnTo>
                <a:lnTo>
                  <a:pt x="0" y="283"/>
                </a:lnTo>
                <a:cubicBezTo>
                  <a:pt x="0" y="313"/>
                  <a:pt x="23" y="339"/>
                  <a:pt x="54" y="342"/>
                </a:cubicBezTo>
                <a:lnTo>
                  <a:pt x="54" y="342"/>
                </a:lnTo>
                <a:lnTo>
                  <a:pt x="58" y="343"/>
                </a:lnTo>
                <a:lnTo>
                  <a:pt x="58" y="343"/>
                </a:lnTo>
                <a:cubicBezTo>
                  <a:pt x="60" y="350"/>
                  <a:pt x="63" y="356"/>
                  <a:pt x="66" y="363"/>
                </a:cubicBezTo>
                <a:lnTo>
                  <a:pt x="66" y="363"/>
                </a:lnTo>
                <a:lnTo>
                  <a:pt x="64" y="367"/>
                </a:lnTo>
                <a:lnTo>
                  <a:pt x="64" y="367"/>
                </a:lnTo>
                <a:cubicBezTo>
                  <a:pt x="55" y="378"/>
                  <a:pt x="50" y="390"/>
                  <a:pt x="50" y="404"/>
                </a:cubicBezTo>
                <a:cubicBezTo>
                  <a:pt x="50" y="420"/>
                  <a:pt x="57" y="435"/>
                  <a:pt x="68" y="446"/>
                </a:cubicBezTo>
                <a:lnTo>
                  <a:pt x="68" y="446"/>
                </a:lnTo>
                <a:lnTo>
                  <a:pt x="89" y="467"/>
                </a:lnTo>
                <a:lnTo>
                  <a:pt x="89" y="467"/>
                </a:lnTo>
                <a:cubicBezTo>
                  <a:pt x="100" y="479"/>
                  <a:pt x="115" y="485"/>
                  <a:pt x="131" y="485"/>
                </a:cubicBezTo>
                <a:cubicBezTo>
                  <a:pt x="145" y="485"/>
                  <a:pt x="158" y="480"/>
                  <a:pt x="169" y="471"/>
                </a:cubicBezTo>
                <a:lnTo>
                  <a:pt x="169" y="471"/>
                </a:lnTo>
                <a:lnTo>
                  <a:pt x="173" y="470"/>
                </a:lnTo>
                <a:lnTo>
                  <a:pt x="173" y="470"/>
                </a:lnTo>
                <a:cubicBezTo>
                  <a:pt x="179" y="473"/>
                  <a:pt x="185" y="475"/>
                  <a:pt x="193" y="477"/>
                </a:cubicBezTo>
                <a:lnTo>
                  <a:pt x="193" y="477"/>
                </a:lnTo>
                <a:lnTo>
                  <a:pt x="194" y="482"/>
                </a:lnTo>
                <a:lnTo>
                  <a:pt x="194" y="482"/>
                </a:lnTo>
                <a:cubicBezTo>
                  <a:pt x="197" y="512"/>
                  <a:pt x="222" y="536"/>
                  <a:pt x="253" y="536"/>
                </a:cubicBezTo>
                <a:lnTo>
                  <a:pt x="253" y="536"/>
                </a:lnTo>
                <a:lnTo>
                  <a:pt x="283" y="536"/>
                </a:lnTo>
                <a:lnTo>
                  <a:pt x="283" y="536"/>
                </a:lnTo>
                <a:cubicBezTo>
                  <a:pt x="314" y="536"/>
                  <a:pt x="339" y="512"/>
                  <a:pt x="342" y="482"/>
                </a:cubicBezTo>
                <a:lnTo>
                  <a:pt x="342" y="482"/>
                </a:lnTo>
                <a:lnTo>
                  <a:pt x="343" y="477"/>
                </a:lnTo>
                <a:lnTo>
                  <a:pt x="343" y="477"/>
                </a:lnTo>
                <a:cubicBezTo>
                  <a:pt x="350" y="475"/>
                  <a:pt x="357" y="473"/>
                  <a:pt x="363" y="470"/>
                </a:cubicBezTo>
                <a:lnTo>
                  <a:pt x="363" y="470"/>
                </a:lnTo>
                <a:lnTo>
                  <a:pt x="366" y="471"/>
                </a:lnTo>
                <a:lnTo>
                  <a:pt x="366" y="471"/>
                </a:lnTo>
                <a:cubicBezTo>
                  <a:pt x="377" y="480"/>
                  <a:pt x="390" y="485"/>
                  <a:pt x="404" y="485"/>
                </a:cubicBezTo>
                <a:cubicBezTo>
                  <a:pt x="421" y="485"/>
                  <a:pt x="435" y="479"/>
                  <a:pt x="447" y="467"/>
                </a:cubicBezTo>
                <a:lnTo>
                  <a:pt x="447" y="467"/>
                </a:lnTo>
                <a:lnTo>
                  <a:pt x="468" y="446"/>
                </a:lnTo>
                <a:lnTo>
                  <a:pt x="468" y="446"/>
                </a:lnTo>
                <a:cubicBezTo>
                  <a:pt x="479" y="435"/>
                  <a:pt x="485" y="420"/>
                  <a:pt x="485" y="404"/>
                </a:cubicBezTo>
                <a:cubicBezTo>
                  <a:pt x="485" y="390"/>
                  <a:pt x="481" y="377"/>
                  <a:pt x="471" y="366"/>
                </a:cubicBezTo>
                <a:lnTo>
                  <a:pt x="471" y="366"/>
                </a:lnTo>
                <a:lnTo>
                  <a:pt x="469" y="363"/>
                </a:lnTo>
                <a:lnTo>
                  <a:pt x="469" y="363"/>
                </a:lnTo>
                <a:cubicBezTo>
                  <a:pt x="473" y="356"/>
                  <a:pt x="475" y="350"/>
                  <a:pt x="478" y="343"/>
                </a:cubicBezTo>
                <a:lnTo>
                  <a:pt x="478" y="343"/>
                </a:lnTo>
                <a:lnTo>
                  <a:pt x="482" y="342"/>
                </a:lnTo>
                <a:lnTo>
                  <a:pt x="482" y="342"/>
                </a:lnTo>
                <a:cubicBezTo>
                  <a:pt x="512" y="339"/>
                  <a:pt x="535" y="313"/>
                  <a:pt x="535" y="283"/>
                </a:cubicBezTo>
                <a:lnTo>
                  <a:pt x="535" y="283"/>
                </a:lnTo>
                <a:lnTo>
                  <a:pt x="535" y="253"/>
                </a:lnTo>
                <a:lnTo>
                  <a:pt x="535" y="253"/>
                </a:lnTo>
                <a:cubicBezTo>
                  <a:pt x="535" y="222"/>
                  <a:pt x="512" y="197"/>
                  <a:pt x="482" y="194"/>
                </a:cubicBezTo>
                <a:close/>
                <a:moveTo>
                  <a:pt x="268" y="318"/>
                </a:moveTo>
                <a:lnTo>
                  <a:pt x="268" y="318"/>
                </a:lnTo>
                <a:lnTo>
                  <a:pt x="268" y="318"/>
                </a:lnTo>
                <a:lnTo>
                  <a:pt x="268" y="318"/>
                </a:lnTo>
                <a:cubicBezTo>
                  <a:pt x="240" y="318"/>
                  <a:pt x="218" y="295"/>
                  <a:pt x="218" y="268"/>
                </a:cubicBezTo>
                <a:cubicBezTo>
                  <a:pt x="218" y="240"/>
                  <a:pt x="240" y="218"/>
                  <a:pt x="268" y="218"/>
                </a:cubicBezTo>
                <a:cubicBezTo>
                  <a:pt x="295" y="218"/>
                  <a:pt x="318" y="240"/>
                  <a:pt x="318" y="268"/>
                </a:cubicBezTo>
                <a:cubicBezTo>
                  <a:pt x="318" y="295"/>
                  <a:pt x="295" y="318"/>
                  <a:pt x="268" y="318"/>
                </a:cubicBezTo>
                <a:close/>
                <a:moveTo>
                  <a:pt x="268" y="184"/>
                </a:moveTo>
                <a:lnTo>
                  <a:pt x="268" y="184"/>
                </a:lnTo>
                <a:lnTo>
                  <a:pt x="268" y="184"/>
                </a:lnTo>
                <a:lnTo>
                  <a:pt x="268" y="184"/>
                </a:lnTo>
                <a:cubicBezTo>
                  <a:pt x="221" y="184"/>
                  <a:pt x="184" y="221"/>
                  <a:pt x="184" y="268"/>
                </a:cubicBezTo>
                <a:cubicBezTo>
                  <a:pt x="184" y="314"/>
                  <a:pt x="221" y="351"/>
                  <a:pt x="268" y="351"/>
                </a:cubicBezTo>
                <a:cubicBezTo>
                  <a:pt x="314" y="351"/>
                  <a:pt x="351" y="314"/>
                  <a:pt x="351" y="268"/>
                </a:cubicBezTo>
                <a:cubicBezTo>
                  <a:pt x="351" y="221"/>
                  <a:pt x="314" y="184"/>
                  <a:pt x="268" y="1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6962377" y="2906694"/>
            <a:ext cx="193675" cy="193675"/>
          </a:xfrm>
          <a:custGeom>
            <a:avLst/>
            <a:gdLst>
              <a:gd name="T0" fmla="*/ 290 w 537"/>
              <a:gd name="T1" fmla="*/ 254 h 537"/>
              <a:gd name="T2" fmla="*/ 290 w 537"/>
              <a:gd name="T3" fmla="*/ 254 h 537"/>
              <a:gd name="T4" fmla="*/ 265 w 537"/>
              <a:gd name="T5" fmla="*/ 212 h 537"/>
              <a:gd name="T6" fmla="*/ 292 w 537"/>
              <a:gd name="T7" fmla="*/ 227 h 537"/>
              <a:gd name="T8" fmla="*/ 299 w 537"/>
              <a:gd name="T9" fmla="*/ 235 h 537"/>
              <a:gd name="T10" fmla="*/ 323 w 537"/>
              <a:gd name="T11" fmla="*/ 235 h 537"/>
              <a:gd name="T12" fmla="*/ 285 w 537"/>
              <a:gd name="T13" fmla="*/ 180 h 537"/>
              <a:gd name="T14" fmla="*/ 285 w 537"/>
              <a:gd name="T15" fmla="*/ 159 h 537"/>
              <a:gd name="T16" fmla="*/ 278 w 537"/>
              <a:gd name="T17" fmla="*/ 151 h 537"/>
              <a:gd name="T18" fmla="*/ 258 w 537"/>
              <a:gd name="T19" fmla="*/ 151 h 537"/>
              <a:gd name="T20" fmla="*/ 251 w 537"/>
              <a:gd name="T21" fmla="*/ 159 h 537"/>
              <a:gd name="T22" fmla="*/ 251 w 537"/>
              <a:gd name="T23" fmla="*/ 178 h 537"/>
              <a:gd name="T24" fmla="*/ 204 w 537"/>
              <a:gd name="T25" fmla="*/ 230 h 537"/>
              <a:gd name="T26" fmla="*/ 295 w 537"/>
              <a:gd name="T27" fmla="*/ 304 h 537"/>
              <a:gd name="T28" fmla="*/ 247 w 537"/>
              <a:gd name="T29" fmla="*/ 313 h 537"/>
              <a:gd name="T30" fmla="*/ 232 w 537"/>
              <a:gd name="T31" fmla="*/ 295 h 537"/>
              <a:gd name="T32" fmla="*/ 208 w 537"/>
              <a:gd name="T33" fmla="*/ 295 h 537"/>
              <a:gd name="T34" fmla="*/ 201 w 537"/>
              <a:gd name="T35" fmla="*/ 302 h 537"/>
              <a:gd name="T36" fmla="*/ 251 w 537"/>
              <a:gd name="T37" fmla="*/ 356 h 537"/>
              <a:gd name="T38" fmla="*/ 251 w 537"/>
              <a:gd name="T39" fmla="*/ 377 h 537"/>
              <a:gd name="T40" fmla="*/ 258 w 537"/>
              <a:gd name="T41" fmla="*/ 384 h 537"/>
              <a:gd name="T42" fmla="*/ 278 w 537"/>
              <a:gd name="T43" fmla="*/ 384 h 537"/>
              <a:gd name="T44" fmla="*/ 285 w 537"/>
              <a:gd name="T45" fmla="*/ 377 h 537"/>
              <a:gd name="T46" fmla="*/ 285 w 537"/>
              <a:gd name="T47" fmla="*/ 357 h 537"/>
              <a:gd name="T48" fmla="*/ 290 w 537"/>
              <a:gd name="T49" fmla="*/ 254 h 537"/>
              <a:gd name="T50" fmla="*/ 268 w 537"/>
              <a:gd name="T51" fmla="*/ 502 h 537"/>
              <a:gd name="T52" fmla="*/ 268 w 537"/>
              <a:gd name="T53" fmla="*/ 502 h 537"/>
              <a:gd name="T54" fmla="*/ 268 w 537"/>
              <a:gd name="T55" fmla="*/ 33 h 537"/>
              <a:gd name="T56" fmla="*/ 268 w 537"/>
              <a:gd name="T57" fmla="*/ 502 h 537"/>
              <a:gd name="T58" fmla="*/ 268 w 537"/>
              <a:gd name="T59" fmla="*/ 0 h 537"/>
              <a:gd name="T60" fmla="*/ 268 w 537"/>
              <a:gd name="T61" fmla="*/ 0 h 537"/>
              <a:gd name="T62" fmla="*/ 268 w 537"/>
              <a:gd name="T63" fmla="*/ 536 h 537"/>
              <a:gd name="T64" fmla="*/ 268 w 537"/>
              <a:gd name="T65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37" h="537">
                <a:moveTo>
                  <a:pt x="290" y="254"/>
                </a:moveTo>
                <a:lnTo>
                  <a:pt x="290" y="254"/>
                </a:lnTo>
                <a:lnTo>
                  <a:pt x="290" y="254"/>
                </a:lnTo>
                <a:lnTo>
                  <a:pt x="290" y="254"/>
                </a:lnTo>
                <a:cubicBezTo>
                  <a:pt x="280" y="249"/>
                  <a:pt x="244" y="244"/>
                  <a:pt x="244" y="227"/>
                </a:cubicBezTo>
                <a:cubicBezTo>
                  <a:pt x="244" y="216"/>
                  <a:pt x="257" y="212"/>
                  <a:pt x="265" y="212"/>
                </a:cubicBezTo>
                <a:cubicBezTo>
                  <a:pt x="273" y="212"/>
                  <a:pt x="282" y="215"/>
                  <a:pt x="287" y="220"/>
                </a:cubicBezTo>
                <a:cubicBezTo>
                  <a:pt x="290" y="223"/>
                  <a:pt x="291" y="225"/>
                  <a:pt x="292" y="227"/>
                </a:cubicBezTo>
                <a:cubicBezTo>
                  <a:pt x="294" y="231"/>
                  <a:pt x="294" y="235"/>
                  <a:pt x="299" y="235"/>
                </a:cubicBezTo>
                <a:lnTo>
                  <a:pt x="299" y="235"/>
                </a:lnTo>
                <a:lnTo>
                  <a:pt x="323" y="235"/>
                </a:lnTo>
                <a:lnTo>
                  <a:pt x="323" y="235"/>
                </a:lnTo>
                <a:cubicBezTo>
                  <a:pt x="329" y="235"/>
                  <a:pt x="331" y="233"/>
                  <a:pt x="331" y="227"/>
                </a:cubicBezTo>
                <a:cubicBezTo>
                  <a:pt x="331" y="200"/>
                  <a:pt x="309" y="185"/>
                  <a:pt x="285" y="180"/>
                </a:cubicBezTo>
                <a:lnTo>
                  <a:pt x="285" y="180"/>
                </a:lnTo>
                <a:lnTo>
                  <a:pt x="285" y="159"/>
                </a:lnTo>
                <a:lnTo>
                  <a:pt x="285" y="159"/>
                </a:lnTo>
                <a:cubicBezTo>
                  <a:pt x="285" y="154"/>
                  <a:pt x="284" y="151"/>
                  <a:pt x="278" y="151"/>
                </a:cubicBezTo>
                <a:lnTo>
                  <a:pt x="278" y="151"/>
                </a:lnTo>
                <a:lnTo>
                  <a:pt x="258" y="151"/>
                </a:lnTo>
                <a:lnTo>
                  <a:pt x="258" y="151"/>
                </a:lnTo>
                <a:cubicBezTo>
                  <a:pt x="253" y="151"/>
                  <a:pt x="251" y="154"/>
                  <a:pt x="251" y="159"/>
                </a:cubicBezTo>
                <a:lnTo>
                  <a:pt x="251" y="159"/>
                </a:lnTo>
                <a:lnTo>
                  <a:pt x="251" y="178"/>
                </a:lnTo>
                <a:lnTo>
                  <a:pt x="251" y="178"/>
                </a:lnTo>
                <a:cubicBezTo>
                  <a:pt x="225" y="184"/>
                  <a:pt x="204" y="200"/>
                  <a:pt x="204" y="230"/>
                </a:cubicBezTo>
                <a:cubicBezTo>
                  <a:pt x="204" y="263"/>
                  <a:pt x="227" y="273"/>
                  <a:pt x="252" y="282"/>
                </a:cubicBezTo>
                <a:cubicBezTo>
                  <a:pt x="273" y="289"/>
                  <a:pt x="295" y="289"/>
                  <a:pt x="295" y="304"/>
                </a:cubicBezTo>
                <a:cubicBezTo>
                  <a:pt x="295" y="319"/>
                  <a:pt x="285" y="322"/>
                  <a:pt x="271" y="322"/>
                </a:cubicBezTo>
                <a:cubicBezTo>
                  <a:pt x="261" y="322"/>
                  <a:pt x="251" y="320"/>
                  <a:pt x="247" y="313"/>
                </a:cubicBezTo>
                <a:cubicBezTo>
                  <a:pt x="243" y="309"/>
                  <a:pt x="241" y="306"/>
                  <a:pt x="241" y="302"/>
                </a:cubicBezTo>
                <a:cubicBezTo>
                  <a:pt x="241" y="296"/>
                  <a:pt x="238" y="295"/>
                  <a:pt x="232" y="295"/>
                </a:cubicBezTo>
                <a:lnTo>
                  <a:pt x="232" y="295"/>
                </a:lnTo>
                <a:lnTo>
                  <a:pt x="208" y="295"/>
                </a:lnTo>
                <a:lnTo>
                  <a:pt x="208" y="295"/>
                </a:lnTo>
                <a:cubicBezTo>
                  <a:pt x="203" y="295"/>
                  <a:pt x="201" y="296"/>
                  <a:pt x="201" y="302"/>
                </a:cubicBezTo>
                <a:cubicBezTo>
                  <a:pt x="201" y="332"/>
                  <a:pt x="225" y="351"/>
                  <a:pt x="251" y="356"/>
                </a:cubicBezTo>
                <a:lnTo>
                  <a:pt x="251" y="356"/>
                </a:lnTo>
                <a:lnTo>
                  <a:pt x="251" y="377"/>
                </a:lnTo>
                <a:lnTo>
                  <a:pt x="251" y="377"/>
                </a:lnTo>
                <a:cubicBezTo>
                  <a:pt x="251" y="382"/>
                  <a:pt x="253" y="384"/>
                  <a:pt x="258" y="384"/>
                </a:cubicBezTo>
                <a:lnTo>
                  <a:pt x="258" y="384"/>
                </a:lnTo>
                <a:lnTo>
                  <a:pt x="278" y="384"/>
                </a:lnTo>
                <a:lnTo>
                  <a:pt x="278" y="384"/>
                </a:lnTo>
                <a:cubicBezTo>
                  <a:pt x="284" y="384"/>
                  <a:pt x="285" y="382"/>
                  <a:pt x="285" y="377"/>
                </a:cubicBezTo>
                <a:lnTo>
                  <a:pt x="285" y="377"/>
                </a:lnTo>
                <a:lnTo>
                  <a:pt x="285" y="357"/>
                </a:lnTo>
                <a:lnTo>
                  <a:pt x="285" y="357"/>
                </a:lnTo>
                <a:cubicBezTo>
                  <a:pt x="315" y="353"/>
                  <a:pt x="335" y="334"/>
                  <a:pt x="335" y="303"/>
                </a:cubicBezTo>
                <a:cubicBezTo>
                  <a:pt x="335" y="267"/>
                  <a:pt x="308" y="259"/>
                  <a:pt x="290" y="254"/>
                </a:cubicBezTo>
                <a:close/>
                <a:moveTo>
                  <a:pt x="268" y="502"/>
                </a:moveTo>
                <a:lnTo>
                  <a:pt x="268" y="502"/>
                </a:lnTo>
                <a:lnTo>
                  <a:pt x="268" y="502"/>
                </a:lnTo>
                <a:lnTo>
                  <a:pt x="268" y="502"/>
                </a:lnTo>
                <a:cubicBezTo>
                  <a:pt x="139" y="502"/>
                  <a:pt x="34" y="397"/>
                  <a:pt x="34" y="268"/>
                </a:cubicBezTo>
                <a:cubicBezTo>
                  <a:pt x="34" y="138"/>
                  <a:pt x="139" y="33"/>
                  <a:pt x="268" y="33"/>
                </a:cubicBezTo>
                <a:cubicBezTo>
                  <a:pt x="398" y="33"/>
                  <a:pt x="503" y="138"/>
                  <a:pt x="503" y="268"/>
                </a:cubicBezTo>
                <a:cubicBezTo>
                  <a:pt x="503" y="397"/>
                  <a:pt x="398" y="502"/>
                  <a:pt x="268" y="502"/>
                </a:cubicBezTo>
                <a:close/>
                <a:moveTo>
                  <a:pt x="268" y="0"/>
                </a:moveTo>
                <a:lnTo>
                  <a:pt x="268" y="0"/>
                </a:lnTo>
                <a:lnTo>
                  <a:pt x="268" y="0"/>
                </a:lnTo>
                <a:lnTo>
                  <a:pt x="268" y="0"/>
                </a:lnTo>
                <a:cubicBezTo>
                  <a:pt x="120" y="0"/>
                  <a:pt x="0" y="120"/>
                  <a:pt x="0" y="268"/>
                </a:cubicBezTo>
                <a:cubicBezTo>
                  <a:pt x="0" y="416"/>
                  <a:pt x="120" y="536"/>
                  <a:pt x="268" y="536"/>
                </a:cubicBezTo>
                <a:cubicBezTo>
                  <a:pt x="416" y="536"/>
                  <a:pt x="536" y="416"/>
                  <a:pt x="536" y="268"/>
                </a:cubicBezTo>
                <a:cubicBezTo>
                  <a:pt x="536" y="120"/>
                  <a:pt x="416" y="0"/>
                  <a:pt x="26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6427389" y="2906694"/>
            <a:ext cx="193675" cy="193675"/>
          </a:xfrm>
          <a:custGeom>
            <a:avLst/>
            <a:gdLst>
              <a:gd name="T0" fmla="*/ 349 w 536"/>
              <a:gd name="T1" fmla="*/ 401 h 537"/>
              <a:gd name="T2" fmla="*/ 349 w 536"/>
              <a:gd name="T3" fmla="*/ 401 h 537"/>
              <a:gd name="T4" fmla="*/ 385 w 536"/>
              <a:gd name="T5" fmla="*/ 301 h 537"/>
              <a:gd name="T6" fmla="*/ 349 w 536"/>
              <a:gd name="T7" fmla="*/ 217 h 537"/>
              <a:gd name="T8" fmla="*/ 307 w 536"/>
              <a:gd name="T9" fmla="*/ 276 h 537"/>
              <a:gd name="T10" fmla="*/ 368 w 536"/>
              <a:gd name="T11" fmla="*/ 268 h 537"/>
              <a:gd name="T12" fmla="*/ 375 w 536"/>
              <a:gd name="T13" fmla="*/ 344 h 537"/>
              <a:gd name="T14" fmla="*/ 305 w 536"/>
              <a:gd name="T15" fmla="*/ 337 h 537"/>
              <a:gd name="T16" fmla="*/ 349 w 536"/>
              <a:gd name="T17" fmla="*/ 401 h 537"/>
              <a:gd name="T18" fmla="*/ 502 w 536"/>
              <a:gd name="T19" fmla="*/ 83 h 537"/>
              <a:gd name="T20" fmla="*/ 33 w 536"/>
              <a:gd name="T21" fmla="*/ 83 h 537"/>
              <a:gd name="T22" fmla="*/ 33 w 536"/>
              <a:gd name="T23" fmla="*/ 67 h 537"/>
              <a:gd name="T24" fmla="*/ 67 w 536"/>
              <a:gd name="T25" fmla="*/ 33 h 537"/>
              <a:gd name="T26" fmla="*/ 468 w 536"/>
              <a:gd name="T27" fmla="*/ 33 h 537"/>
              <a:gd name="T28" fmla="*/ 502 w 536"/>
              <a:gd name="T29" fmla="*/ 67 h 537"/>
              <a:gd name="T30" fmla="*/ 502 w 536"/>
              <a:gd name="T31" fmla="*/ 468 h 537"/>
              <a:gd name="T32" fmla="*/ 502 w 536"/>
              <a:gd name="T33" fmla="*/ 468 h 537"/>
              <a:gd name="T34" fmla="*/ 468 w 536"/>
              <a:gd name="T35" fmla="*/ 502 h 537"/>
              <a:gd name="T36" fmla="*/ 67 w 536"/>
              <a:gd name="T37" fmla="*/ 502 h 537"/>
              <a:gd name="T38" fmla="*/ 33 w 536"/>
              <a:gd name="T39" fmla="*/ 468 h 537"/>
              <a:gd name="T40" fmla="*/ 33 w 536"/>
              <a:gd name="T41" fmla="*/ 117 h 537"/>
              <a:gd name="T42" fmla="*/ 502 w 536"/>
              <a:gd name="T43" fmla="*/ 468 h 537"/>
              <a:gd name="T44" fmla="*/ 485 w 536"/>
              <a:gd name="T45" fmla="*/ 0 h 537"/>
              <a:gd name="T46" fmla="*/ 50 w 536"/>
              <a:gd name="T47" fmla="*/ 0 h 537"/>
              <a:gd name="T48" fmla="*/ 0 w 536"/>
              <a:gd name="T49" fmla="*/ 50 h 537"/>
              <a:gd name="T50" fmla="*/ 0 w 536"/>
              <a:gd name="T51" fmla="*/ 485 h 537"/>
              <a:gd name="T52" fmla="*/ 50 w 536"/>
              <a:gd name="T53" fmla="*/ 536 h 537"/>
              <a:gd name="T54" fmla="*/ 485 w 536"/>
              <a:gd name="T55" fmla="*/ 536 h 537"/>
              <a:gd name="T56" fmla="*/ 535 w 536"/>
              <a:gd name="T57" fmla="*/ 485 h 537"/>
              <a:gd name="T58" fmla="*/ 535 w 536"/>
              <a:gd name="T59" fmla="*/ 50 h 537"/>
              <a:gd name="T60" fmla="*/ 485 w 536"/>
              <a:gd name="T61" fmla="*/ 0 h 537"/>
              <a:gd name="T62" fmla="*/ 124 w 536"/>
              <a:gd name="T63" fmla="*/ 372 h 537"/>
              <a:gd name="T64" fmla="*/ 124 w 536"/>
              <a:gd name="T65" fmla="*/ 372 h 537"/>
              <a:gd name="T66" fmla="*/ 138 w 536"/>
              <a:gd name="T67" fmla="*/ 401 h 537"/>
              <a:gd name="T68" fmla="*/ 230 w 536"/>
              <a:gd name="T69" fmla="*/ 401 h 537"/>
              <a:gd name="T70" fmla="*/ 251 w 536"/>
              <a:gd name="T71" fmla="*/ 384 h 537"/>
              <a:gd name="T72" fmla="*/ 229 w 536"/>
              <a:gd name="T73" fmla="*/ 368 h 537"/>
              <a:gd name="T74" fmla="*/ 178 w 536"/>
              <a:gd name="T75" fmla="*/ 368 h 537"/>
              <a:gd name="T76" fmla="*/ 183 w 536"/>
              <a:gd name="T77" fmla="*/ 218 h 537"/>
              <a:gd name="T78" fmla="*/ 139 w 536"/>
              <a:gd name="T79" fmla="*/ 294 h 537"/>
              <a:gd name="T80" fmla="*/ 202 w 536"/>
              <a:gd name="T81" fmla="*/ 272 h 537"/>
              <a:gd name="T82" fmla="*/ 124 w 536"/>
              <a:gd name="T83" fmla="*/ 372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6" h="537">
                <a:moveTo>
                  <a:pt x="349" y="401"/>
                </a:moveTo>
                <a:lnTo>
                  <a:pt x="349" y="401"/>
                </a:lnTo>
                <a:lnTo>
                  <a:pt x="349" y="401"/>
                </a:lnTo>
                <a:lnTo>
                  <a:pt x="349" y="401"/>
                </a:lnTo>
                <a:cubicBezTo>
                  <a:pt x="388" y="401"/>
                  <a:pt x="418" y="376"/>
                  <a:pt x="418" y="346"/>
                </a:cubicBezTo>
                <a:cubicBezTo>
                  <a:pt x="418" y="326"/>
                  <a:pt x="404" y="310"/>
                  <a:pt x="385" y="301"/>
                </a:cubicBezTo>
                <a:cubicBezTo>
                  <a:pt x="399" y="292"/>
                  <a:pt x="407" y="279"/>
                  <a:pt x="407" y="263"/>
                </a:cubicBezTo>
                <a:cubicBezTo>
                  <a:pt x="407" y="244"/>
                  <a:pt x="388" y="217"/>
                  <a:pt x="349" y="217"/>
                </a:cubicBezTo>
                <a:cubicBezTo>
                  <a:pt x="319" y="217"/>
                  <a:pt x="290" y="238"/>
                  <a:pt x="290" y="258"/>
                </a:cubicBezTo>
                <a:cubicBezTo>
                  <a:pt x="290" y="267"/>
                  <a:pt x="296" y="276"/>
                  <a:pt x="307" y="276"/>
                </a:cubicBezTo>
                <a:cubicBezTo>
                  <a:pt x="325" y="276"/>
                  <a:pt x="322" y="251"/>
                  <a:pt x="348" y="251"/>
                </a:cubicBezTo>
                <a:cubicBezTo>
                  <a:pt x="361" y="251"/>
                  <a:pt x="368" y="259"/>
                  <a:pt x="368" y="268"/>
                </a:cubicBezTo>
                <a:cubicBezTo>
                  <a:pt x="368" y="296"/>
                  <a:pt x="329" y="278"/>
                  <a:pt x="329" y="305"/>
                </a:cubicBezTo>
                <a:cubicBezTo>
                  <a:pt x="329" y="334"/>
                  <a:pt x="375" y="308"/>
                  <a:pt x="375" y="344"/>
                </a:cubicBezTo>
                <a:cubicBezTo>
                  <a:pt x="375" y="357"/>
                  <a:pt x="364" y="367"/>
                  <a:pt x="349" y="367"/>
                </a:cubicBezTo>
                <a:cubicBezTo>
                  <a:pt x="319" y="367"/>
                  <a:pt x="323" y="337"/>
                  <a:pt x="305" y="337"/>
                </a:cubicBezTo>
                <a:cubicBezTo>
                  <a:pt x="295" y="337"/>
                  <a:pt x="284" y="344"/>
                  <a:pt x="284" y="354"/>
                </a:cubicBezTo>
                <a:cubicBezTo>
                  <a:pt x="284" y="374"/>
                  <a:pt x="309" y="401"/>
                  <a:pt x="349" y="401"/>
                </a:cubicBezTo>
                <a:close/>
                <a:moveTo>
                  <a:pt x="502" y="83"/>
                </a:moveTo>
                <a:lnTo>
                  <a:pt x="502" y="83"/>
                </a:lnTo>
                <a:lnTo>
                  <a:pt x="502" y="83"/>
                </a:lnTo>
                <a:lnTo>
                  <a:pt x="33" y="83"/>
                </a:lnTo>
                <a:lnTo>
                  <a:pt x="33" y="67"/>
                </a:lnTo>
                <a:lnTo>
                  <a:pt x="33" y="67"/>
                </a:lnTo>
                <a:cubicBezTo>
                  <a:pt x="33" y="48"/>
                  <a:pt x="48" y="33"/>
                  <a:pt x="67" y="33"/>
                </a:cubicBezTo>
                <a:lnTo>
                  <a:pt x="67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87" y="33"/>
                  <a:pt x="502" y="48"/>
                  <a:pt x="502" y="67"/>
                </a:cubicBezTo>
                <a:lnTo>
                  <a:pt x="502" y="67"/>
                </a:lnTo>
                <a:lnTo>
                  <a:pt x="502" y="83"/>
                </a:lnTo>
                <a:close/>
                <a:moveTo>
                  <a:pt x="502" y="468"/>
                </a:moveTo>
                <a:lnTo>
                  <a:pt x="502" y="468"/>
                </a:lnTo>
                <a:lnTo>
                  <a:pt x="502" y="468"/>
                </a:lnTo>
                <a:lnTo>
                  <a:pt x="502" y="468"/>
                </a:lnTo>
                <a:cubicBezTo>
                  <a:pt x="502" y="487"/>
                  <a:pt x="487" y="502"/>
                  <a:pt x="468" y="502"/>
                </a:cubicBezTo>
                <a:lnTo>
                  <a:pt x="468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3" y="487"/>
                  <a:pt x="33" y="468"/>
                </a:cubicBezTo>
                <a:lnTo>
                  <a:pt x="33" y="468"/>
                </a:lnTo>
                <a:lnTo>
                  <a:pt x="33" y="117"/>
                </a:lnTo>
                <a:lnTo>
                  <a:pt x="502" y="117"/>
                </a:lnTo>
                <a:lnTo>
                  <a:pt x="502" y="468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3"/>
                  <a:pt x="0" y="50"/>
                </a:cubicBezTo>
                <a:lnTo>
                  <a:pt x="0" y="50"/>
                </a:lnTo>
                <a:lnTo>
                  <a:pt x="0" y="485"/>
                </a:lnTo>
                <a:lnTo>
                  <a:pt x="0" y="485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5" y="513"/>
                  <a:pt x="535" y="485"/>
                </a:cubicBezTo>
                <a:lnTo>
                  <a:pt x="535" y="485"/>
                </a:lnTo>
                <a:lnTo>
                  <a:pt x="535" y="50"/>
                </a:lnTo>
                <a:lnTo>
                  <a:pt x="535" y="50"/>
                </a:lnTo>
                <a:cubicBezTo>
                  <a:pt x="535" y="23"/>
                  <a:pt x="513" y="0"/>
                  <a:pt x="485" y="0"/>
                </a:cubicBezTo>
                <a:close/>
                <a:moveTo>
                  <a:pt x="124" y="372"/>
                </a:moveTo>
                <a:lnTo>
                  <a:pt x="124" y="372"/>
                </a:lnTo>
                <a:lnTo>
                  <a:pt x="124" y="372"/>
                </a:lnTo>
                <a:lnTo>
                  <a:pt x="124" y="372"/>
                </a:lnTo>
                <a:cubicBezTo>
                  <a:pt x="121" y="375"/>
                  <a:pt x="117" y="380"/>
                  <a:pt x="117" y="384"/>
                </a:cubicBezTo>
                <a:cubicBezTo>
                  <a:pt x="117" y="396"/>
                  <a:pt x="126" y="401"/>
                  <a:pt x="138" y="401"/>
                </a:cubicBezTo>
                <a:lnTo>
                  <a:pt x="138" y="401"/>
                </a:lnTo>
                <a:lnTo>
                  <a:pt x="230" y="401"/>
                </a:lnTo>
                <a:lnTo>
                  <a:pt x="230" y="401"/>
                </a:lnTo>
                <a:cubicBezTo>
                  <a:pt x="241" y="401"/>
                  <a:pt x="251" y="396"/>
                  <a:pt x="251" y="384"/>
                </a:cubicBezTo>
                <a:cubicBezTo>
                  <a:pt x="251" y="373"/>
                  <a:pt x="241" y="368"/>
                  <a:pt x="229" y="368"/>
                </a:cubicBezTo>
                <a:lnTo>
                  <a:pt x="229" y="368"/>
                </a:lnTo>
                <a:lnTo>
                  <a:pt x="178" y="368"/>
                </a:lnTo>
                <a:lnTo>
                  <a:pt x="178" y="368"/>
                </a:lnTo>
                <a:cubicBezTo>
                  <a:pt x="202" y="341"/>
                  <a:pt x="245" y="306"/>
                  <a:pt x="245" y="271"/>
                </a:cubicBezTo>
                <a:cubicBezTo>
                  <a:pt x="245" y="238"/>
                  <a:pt x="218" y="218"/>
                  <a:pt x="183" y="218"/>
                </a:cubicBezTo>
                <a:cubicBezTo>
                  <a:pt x="150" y="218"/>
                  <a:pt x="118" y="243"/>
                  <a:pt x="118" y="275"/>
                </a:cubicBezTo>
                <a:cubicBezTo>
                  <a:pt x="118" y="285"/>
                  <a:pt x="126" y="294"/>
                  <a:pt x="139" y="294"/>
                </a:cubicBezTo>
                <a:cubicBezTo>
                  <a:pt x="165" y="294"/>
                  <a:pt x="150" y="252"/>
                  <a:pt x="182" y="252"/>
                </a:cubicBezTo>
                <a:cubicBezTo>
                  <a:pt x="193" y="252"/>
                  <a:pt x="202" y="261"/>
                  <a:pt x="202" y="272"/>
                </a:cubicBezTo>
                <a:cubicBezTo>
                  <a:pt x="202" y="281"/>
                  <a:pt x="197" y="289"/>
                  <a:pt x="192" y="296"/>
                </a:cubicBezTo>
                <a:cubicBezTo>
                  <a:pt x="171" y="324"/>
                  <a:pt x="146" y="346"/>
                  <a:pt x="124" y="37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8572102" y="2370119"/>
            <a:ext cx="193675" cy="193675"/>
          </a:xfrm>
          <a:custGeom>
            <a:avLst/>
            <a:gdLst>
              <a:gd name="T0" fmla="*/ 304 w 536"/>
              <a:gd name="T1" fmla="*/ 174 h 537"/>
              <a:gd name="T2" fmla="*/ 304 w 536"/>
              <a:gd name="T3" fmla="*/ 174 h 537"/>
              <a:gd name="T4" fmla="*/ 304 w 536"/>
              <a:gd name="T5" fmla="*/ 174 h 537"/>
              <a:gd name="T6" fmla="*/ 304 w 536"/>
              <a:gd name="T7" fmla="*/ 174 h 537"/>
              <a:gd name="T8" fmla="*/ 269 w 536"/>
              <a:gd name="T9" fmla="*/ 167 h 537"/>
              <a:gd name="T10" fmla="*/ 232 w 536"/>
              <a:gd name="T11" fmla="*/ 175 h 537"/>
              <a:gd name="T12" fmla="*/ 208 w 536"/>
              <a:gd name="T13" fmla="*/ 195 h 537"/>
              <a:gd name="T14" fmla="*/ 201 w 536"/>
              <a:gd name="T15" fmla="*/ 219 h 537"/>
              <a:gd name="T16" fmla="*/ 206 w 536"/>
              <a:gd name="T17" fmla="*/ 229 h 537"/>
              <a:gd name="T18" fmla="*/ 218 w 536"/>
              <a:gd name="T19" fmla="*/ 233 h 537"/>
              <a:gd name="T20" fmla="*/ 235 w 536"/>
              <a:gd name="T21" fmla="*/ 220 h 537"/>
              <a:gd name="T22" fmla="*/ 247 w 536"/>
              <a:gd name="T23" fmla="*/ 200 h 537"/>
              <a:gd name="T24" fmla="*/ 269 w 536"/>
              <a:gd name="T25" fmla="*/ 194 h 537"/>
              <a:gd name="T26" fmla="*/ 290 w 536"/>
              <a:gd name="T27" fmla="*/ 200 h 537"/>
              <a:gd name="T28" fmla="*/ 297 w 536"/>
              <a:gd name="T29" fmla="*/ 217 h 537"/>
              <a:gd name="T30" fmla="*/ 295 w 536"/>
              <a:gd name="T31" fmla="*/ 226 h 537"/>
              <a:gd name="T32" fmla="*/ 289 w 536"/>
              <a:gd name="T33" fmla="*/ 233 h 537"/>
              <a:gd name="T34" fmla="*/ 276 w 536"/>
              <a:gd name="T35" fmla="*/ 244 h 537"/>
              <a:gd name="T36" fmla="*/ 261 w 536"/>
              <a:gd name="T37" fmla="*/ 257 h 537"/>
              <a:gd name="T38" fmla="*/ 251 w 536"/>
              <a:gd name="T39" fmla="*/ 270 h 537"/>
              <a:gd name="T40" fmla="*/ 248 w 536"/>
              <a:gd name="T41" fmla="*/ 288 h 537"/>
              <a:gd name="T42" fmla="*/ 253 w 536"/>
              <a:gd name="T43" fmla="*/ 301 h 537"/>
              <a:gd name="T44" fmla="*/ 264 w 536"/>
              <a:gd name="T45" fmla="*/ 305 h 537"/>
              <a:gd name="T46" fmla="*/ 280 w 536"/>
              <a:gd name="T47" fmla="*/ 292 h 537"/>
              <a:gd name="T48" fmla="*/ 282 w 536"/>
              <a:gd name="T49" fmla="*/ 283 h 537"/>
              <a:gd name="T50" fmla="*/ 284 w 536"/>
              <a:gd name="T51" fmla="*/ 279 h 537"/>
              <a:gd name="T52" fmla="*/ 289 w 536"/>
              <a:gd name="T53" fmla="*/ 274 h 537"/>
              <a:gd name="T54" fmla="*/ 296 w 536"/>
              <a:gd name="T55" fmla="*/ 267 h 537"/>
              <a:gd name="T56" fmla="*/ 319 w 536"/>
              <a:gd name="T57" fmla="*/ 248 h 537"/>
              <a:gd name="T58" fmla="*/ 329 w 536"/>
              <a:gd name="T59" fmla="*/ 234 h 537"/>
              <a:gd name="T60" fmla="*/ 334 w 536"/>
              <a:gd name="T61" fmla="*/ 216 h 537"/>
              <a:gd name="T62" fmla="*/ 326 w 536"/>
              <a:gd name="T63" fmla="*/ 192 h 537"/>
              <a:gd name="T64" fmla="*/ 304 w 536"/>
              <a:gd name="T65" fmla="*/ 174 h 537"/>
              <a:gd name="T66" fmla="*/ 266 w 536"/>
              <a:gd name="T67" fmla="*/ 332 h 537"/>
              <a:gd name="T68" fmla="*/ 266 w 536"/>
              <a:gd name="T69" fmla="*/ 332 h 537"/>
              <a:gd name="T70" fmla="*/ 266 w 536"/>
              <a:gd name="T71" fmla="*/ 332 h 537"/>
              <a:gd name="T72" fmla="*/ 266 w 536"/>
              <a:gd name="T73" fmla="*/ 332 h 537"/>
              <a:gd name="T74" fmla="*/ 251 w 536"/>
              <a:gd name="T75" fmla="*/ 338 h 537"/>
              <a:gd name="T76" fmla="*/ 246 w 536"/>
              <a:gd name="T77" fmla="*/ 351 h 537"/>
              <a:gd name="T78" fmla="*/ 251 w 536"/>
              <a:gd name="T79" fmla="*/ 364 h 537"/>
              <a:gd name="T80" fmla="*/ 266 w 536"/>
              <a:gd name="T81" fmla="*/ 369 h 537"/>
              <a:gd name="T82" fmla="*/ 280 w 536"/>
              <a:gd name="T83" fmla="*/ 364 h 537"/>
              <a:gd name="T84" fmla="*/ 286 w 536"/>
              <a:gd name="T85" fmla="*/ 351 h 537"/>
              <a:gd name="T86" fmla="*/ 280 w 536"/>
              <a:gd name="T87" fmla="*/ 338 h 537"/>
              <a:gd name="T88" fmla="*/ 266 w 536"/>
              <a:gd name="T89" fmla="*/ 332 h 537"/>
              <a:gd name="T90" fmla="*/ 267 w 536"/>
              <a:gd name="T91" fmla="*/ 502 h 537"/>
              <a:gd name="T92" fmla="*/ 267 w 536"/>
              <a:gd name="T93" fmla="*/ 502 h 537"/>
              <a:gd name="T94" fmla="*/ 267 w 536"/>
              <a:gd name="T95" fmla="*/ 502 h 537"/>
              <a:gd name="T96" fmla="*/ 267 w 536"/>
              <a:gd name="T97" fmla="*/ 502 h 537"/>
              <a:gd name="T98" fmla="*/ 33 w 536"/>
              <a:gd name="T99" fmla="*/ 268 h 537"/>
              <a:gd name="T100" fmla="*/ 267 w 536"/>
              <a:gd name="T101" fmla="*/ 34 h 537"/>
              <a:gd name="T102" fmla="*/ 501 w 536"/>
              <a:gd name="T103" fmla="*/ 268 h 537"/>
              <a:gd name="T104" fmla="*/ 267 w 536"/>
              <a:gd name="T105" fmla="*/ 502 h 537"/>
              <a:gd name="T106" fmla="*/ 267 w 536"/>
              <a:gd name="T107" fmla="*/ 0 h 537"/>
              <a:gd name="T108" fmla="*/ 267 w 536"/>
              <a:gd name="T109" fmla="*/ 0 h 537"/>
              <a:gd name="T110" fmla="*/ 267 w 536"/>
              <a:gd name="T111" fmla="*/ 0 h 537"/>
              <a:gd name="T112" fmla="*/ 267 w 536"/>
              <a:gd name="T113" fmla="*/ 0 h 537"/>
              <a:gd name="T114" fmla="*/ 0 w 536"/>
              <a:gd name="T115" fmla="*/ 268 h 537"/>
              <a:gd name="T116" fmla="*/ 267 w 536"/>
              <a:gd name="T117" fmla="*/ 536 h 537"/>
              <a:gd name="T118" fmla="*/ 535 w 536"/>
              <a:gd name="T119" fmla="*/ 268 h 537"/>
              <a:gd name="T120" fmla="*/ 267 w 536"/>
              <a:gd name="T121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6" h="537">
                <a:moveTo>
                  <a:pt x="304" y="174"/>
                </a:moveTo>
                <a:lnTo>
                  <a:pt x="304" y="174"/>
                </a:lnTo>
                <a:lnTo>
                  <a:pt x="304" y="174"/>
                </a:lnTo>
                <a:lnTo>
                  <a:pt x="304" y="174"/>
                </a:lnTo>
                <a:cubicBezTo>
                  <a:pt x="294" y="170"/>
                  <a:pt x="282" y="167"/>
                  <a:pt x="269" y="167"/>
                </a:cubicBezTo>
                <a:cubicBezTo>
                  <a:pt x="255" y="167"/>
                  <a:pt x="243" y="170"/>
                  <a:pt x="232" y="175"/>
                </a:cubicBezTo>
                <a:cubicBezTo>
                  <a:pt x="222" y="181"/>
                  <a:pt x="214" y="187"/>
                  <a:pt x="208" y="195"/>
                </a:cubicBezTo>
                <a:cubicBezTo>
                  <a:pt x="204" y="203"/>
                  <a:pt x="201" y="211"/>
                  <a:pt x="201" y="219"/>
                </a:cubicBezTo>
                <a:cubicBezTo>
                  <a:pt x="201" y="222"/>
                  <a:pt x="202" y="226"/>
                  <a:pt x="206" y="229"/>
                </a:cubicBezTo>
                <a:cubicBezTo>
                  <a:pt x="209" y="232"/>
                  <a:pt x="213" y="233"/>
                  <a:pt x="218" y="233"/>
                </a:cubicBezTo>
                <a:cubicBezTo>
                  <a:pt x="227" y="233"/>
                  <a:pt x="232" y="229"/>
                  <a:pt x="235" y="220"/>
                </a:cubicBezTo>
                <a:cubicBezTo>
                  <a:pt x="239" y="211"/>
                  <a:pt x="243" y="205"/>
                  <a:pt x="247" y="200"/>
                </a:cubicBezTo>
                <a:cubicBezTo>
                  <a:pt x="252" y="196"/>
                  <a:pt x="259" y="194"/>
                  <a:pt x="269" y="194"/>
                </a:cubicBezTo>
                <a:cubicBezTo>
                  <a:pt x="278" y="194"/>
                  <a:pt x="284" y="196"/>
                  <a:pt x="290" y="200"/>
                </a:cubicBezTo>
                <a:cubicBezTo>
                  <a:pt x="295" y="205"/>
                  <a:pt x="297" y="210"/>
                  <a:pt x="297" y="217"/>
                </a:cubicBezTo>
                <a:cubicBezTo>
                  <a:pt x="297" y="220"/>
                  <a:pt x="296" y="223"/>
                  <a:pt x="295" y="226"/>
                </a:cubicBezTo>
                <a:cubicBezTo>
                  <a:pt x="293" y="229"/>
                  <a:pt x="291" y="231"/>
                  <a:pt x="289" y="233"/>
                </a:cubicBezTo>
                <a:cubicBezTo>
                  <a:pt x="286" y="236"/>
                  <a:pt x="282" y="239"/>
                  <a:pt x="276" y="244"/>
                </a:cubicBezTo>
                <a:cubicBezTo>
                  <a:pt x="270" y="249"/>
                  <a:pt x="264" y="253"/>
                  <a:pt x="261" y="257"/>
                </a:cubicBezTo>
                <a:cubicBezTo>
                  <a:pt x="257" y="261"/>
                  <a:pt x="254" y="265"/>
                  <a:pt x="251" y="270"/>
                </a:cubicBezTo>
                <a:cubicBezTo>
                  <a:pt x="249" y="275"/>
                  <a:pt x="248" y="281"/>
                  <a:pt x="248" y="288"/>
                </a:cubicBezTo>
                <a:cubicBezTo>
                  <a:pt x="248" y="293"/>
                  <a:pt x="249" y="298"/>
                  <a:pt x="253" y="301"/>
                </a:cubicBezTo>
                <a:cubicBezTo>
                  <a:pt x="256" y="303"/>
                  <a:pt x="260" y="305"/>
                  <a:pt x="264" y="305"/>
                </a:cubicBezTo>
                <a:cubicBezTo>
                  <a:pt x="273" y="305"/>
                  <a:pt x="279" y="301"/>
                  <a:pt x="280" y="292"/>
                </a:cubicBezTo>
                <a:cubicBezTo>
                  <a:pt x="281" y="288"/>
                  <a:pt x="282" y="285"/>
                  <a:pt x="282" y="283"/>
                </a:cubicBezTo>
                <a:cubicBezTo>
                  <a:pt x="283" y="282"/>
                  <a:pt x="284" y="280"/>
                  <a:pt x="284" y="279"/>
                </a:cubicBezTo>
                <a:cubicBezTo>
                  <a:pt x="285" y="277"/>
                  <a:pt x="287" y="275"/>
                  <a:pt x="289" y="274"/>
                </a:cubicBezTo>
                <a:cubicBezTo>
                  <a:pt x="290" y="272"/>
                  <a:pt x="293" y="269"/>
                  <a:pt x="296" y="267"/>
                </a:cubicBezTo>
                <a:cubicBezTo>
                  <a:pt x="307" y="258"/>
                  <a:pt x="315" y="252"/>
                  <a:pt x="319" y="248"/>
                </a:cubicBezTo>
                <a:cubicBezTo>
                  <a:pt x="323" y="244"/>
                  <a:pt x="327" y="239"/>
                  <a:pt x="329" y="234"/>
                </a:cubicBezTo>
                <a:cubicBezTo>
                  <a:pt x="333" y="229"/>
                  <a:pt x="334" y="223"/>
                  <a:pt x="334" y="216"/>
                </a:cubicBezTo>
                <a:cubicBezTo>
                  <a:pt x="334" y="208"/>
                  <a:pt x="332" y="199"/>
                  <a:pt x="326" y="192"/>
                </a:cubicBezTo>
                <a:cubicBezTo>
                  <a:pt x="321" y="184"/>
                  <a:pt x="313" y="179"/>
                  <a:pt x="304" y="174"/>
                </a:cubicBezTo>
                <a:close/>
                <a:moveTo>
                  <a:pt x="266" y="332"/>
                </a:moveTo>
                <a:lnTo>
                  <a:pt x="266" y="332"/>
                </a:lnTo>
                <a:lnTo>
                  <a:pt x="266" y="332"/>
                </a:lnTo>
                <a:lnTo>
                  <a:pt x="266" y="332"/>
                </a:lnTo>
                <a:cubicBezTo>
                  <a:pt x="260" y="332"/>
                  <a:pt x="255" y="334"/>
                  <a:pt x="251" y="338"/>
                </a:cubicBezTo>
                <a:cubicBezTo>
                  <a:pt x="247" y="341"/>
                  <a:pt x="246" y="345"/>
                  <a:pt x="246" y="351"/>
                </a:cubicBezTo>
                <a:cubicBezTo>
                  <a:pt x="246" y="356"/>
                  <a:pt x="247" y="360"/>
                  <a:pt x="251" y="364"/>
                </a:cubicBezTo>
                <a:cubicBezTo>
                  <a:pt x="256" y="367"/>
                  <a:pt x="261" y="369"/>
                  <a:pt x="266" y="369"/>
                </a:cubicBezTo>
                <a:cubicBezTo>
                  <a:pt x="271" y="369"/>
                  <a:pt x="275" y="367"/>
                  <a:pt x="280" y="364"/>
                </a:cubicBezTo>
                <a:cubicBezTo>
                  <a:pt x="284" y="360"/>
                  <a:pt x="286" y="356"/>
                  <a:pt x="286" y="351"/>
                </a:cubicBezTo>
                <a:cubicBezTo>
                  <a:pt x="286" y="345"/>
                  <a:pt x="284" y="341"/>
                  <a:pt x="280" y="338"/>
                </a:cubicBezTo>
                <a:cubicBezTo>
                  <a:pt x="276" y="334"/>
                  <a:pt x="271" y="332"/>
                  <a:pt x="266" y="332"/>
                </a:cubicBezTo>
                <a:close/>
                <a:moveTo>
                  <a:pt x="267" y="502"/>
                </a:moveTo>
                <a:lnTo>
                  <a:pt x="267" y="502"/>
                </a:lnTo>
                <a:lnTo>
                  <a:pt x="267" y="502"/>
                </a:lnTo>
                <a:lnTo>
                  <a:pt x="267" y="502"/>
                </a:lnTo>
                <a:cubicBezTo>
                  <a:pt x="138" y="502"/>
                  <a:pt x="33" y="398"/>
                  <a:pt x="33" y="268"/>
                </a:cubicBezTo>
                <a:cubicBezTo>
                  <a:pt x="33" y="138"/>
                  <a:pt x="138" y="34"/>
                  <a:pt x="267" y="34"/>
                </a:cubicBezTo>
                <a:cubicBezTo>
                  <a:pt x="396" y="34"/>
                  <a:pt x="501" y="138"/>
                  <a:pt x="501" y="268"/>
                </a:cubicBezTo>
                <a:cubicBezTo>
                  <a:pt x="501" y="398"/>
                  <a:pt x="396" y="502"/>
                  <a:pt x="267" y="502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19" y="0"/>
                  <a:pt x="0" y="120"/>
                  <a:pt x="0" y="268"/>
                </a:cubicBezTo>
                <a:cubicBezTo>
                  <a:pt x="0" y="416"/>
                  <a:pt x="119" y="536"/>
                  <a:pt x="267" y="536"/>
                </a:cubicBezTo>
                <a:cubicBezTo>
                  <a:pt x="415" y="536"/>
                  <a:pt x="535" y="416"/>
                  <a:pt x="535" y="268"/>
                </a:cubicBezTo>
                <a:cubicBezTo>
                  <a:pt x="535" y="120"/>
                  <a:pt x="415" y="0"/>
                  <a:pt x="267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8035527" y="2370119"/>
            <a:ext cx="193675" cy="193675"/>
          </a:xfrm>
          <a:custGeom>
            <a:avLst/>
            <a:gdLst>
              <a:gd name="T0" fmla="*/ 267 w 536"/>
              <a:gd name="T1" fmla="*/ 301 h 537"/>
              <a:gd name="T2" fmla="*/ 267 w 536"/>
              <a:gd name="T3" fmla="*/ 301 h 537"/>
              <a:gd name="T4" fmla="*/ 267 w 536"/>
              <a:gd name="T5" fmla="*/ 301 h 537"/>
              <a:gd name="T6" fmla="*/ 267 w 536"/>
              <a:gd name="T7" fmla="*/ 301 h 537"/>
              <a:gd name="T8" fmla="*/ 284 w 536"/>
              <a:gd name="T9" fmla="*/ 285 h 537"/>
              <a:gd name="T10" fmla="*/ 284 w 536"/>
              <a:gd name="T11" fmla="*/ 285 h 537"/>
              <a:gd name="T12" fmla="*/ 284 w 536"/>
              <a:gd name="T13" fmla="*/ 184 h 537"/>
              <a:gd name="T14" fmla="*/ 284 w 536"/>
              <a:gd name="T15" fmla="*/ 184 h 537"/>
              <a:gd name="T16" fmla="*/ 267 w 536"/>
              <a:gd name="T17" fmla="*/ 167 h 537"/>
              <a:gd name="T18" fmla="*/ 251 w 536"/>
              <a:gd name="T19" fmla="*/ 184 h 537"/>
              <a:gd name="T20" fmla="*/ 251 w 536"/>
              <a:gd name="T21" fmla="*/ 184 h 537"/>
              <a:gd name="T22" fmla="*/ 251 w 536"/>
              <a:gd name="T23" fmla="*/ 285 h 537"/>
              <a:gd name="T24" fmla="*/ 251 w 536"/>
              <a:gd name="T25" fmla="*/ 285 h 537"/>
              <a:gd name="T26" fmla="*/ 267 w 536"/>
              <a:gd name="T27" fmla="*/ 301 h 537"/>
              <a:gd name="T28" fmla="*/ 267 w 536"/>
              <a:gd name="T29" fmla="*/ 502 h 537"/>
              <a:gd name="T30" fmla="*/ 267 w 536"/>
              <a:gd name="T31" fmla="*/ 502 h 537"/>
              <a:gd name="T32" fmla="*/ 267 w 536"/>
              <a:gd name="T33" fmla="*/ 502 h 537"/>
              <a:gd name="T34" fmla="*/ 267 w 536"/>
              <a:gd name="T35" fmla="*/ 502 h 537"/>
              <a:gd name="T36" fmla="*/ 33 w 536"/>
              <a:gd name="T37" fmla="*/ 268 h 537"/>
              <a:gd name="T38" fmla="*/ 267 w 536"/>
              <a:gd name="T39" fmla="*/ 34 h 537"/>
              <a:gd name="T40" fmla="*/ 502 w 536"/>
              <a:gd name="T41" fmla="*/ 268 h 537"/>
              <a:gd name="T42" fmla="*/ 267 w 536"/>
              <a:gd name="T43" fmla="*/ 502 h 537"/>
              <a:gd name="T44" fmla="*/ 267 w 536"/>
              <a:gd name="T45" fmla="*/ 0 h 537"/>
              <a:gd name="T46" fmla="*/ 267 w 536"/>
              <a:gd name="T47" fmla="*/ 0 h 537"/>
              <a:gd name="T48" fmla="*/ 267 w 536"/>
              <a:gd name="T49" fmla="*/ 0 h 537"/>
              <a:gd name="T50" fmla="*/ 267 w 536"/>
              <a:gd name="T51" fmla="*/ 0 h 537"/>
              <a:gd name="T52" fmla="*/ 0 w 536"/>
              <a:gd name="T53" fmla="*/ 268 h 537"/>
              <a:gd name="T54" fmla="*/ 267 w 536"/>
              <a:gd name="T55" fmla="*/ 536 h 537"/>
              <a:gd name="T56" fmla="*/ 535 w 536"/>
              <a:gd name="T57" fmla="*/ 268 h 537"/>
              <a:gd name="T58" fmla="*/ 267 w 536"/>
              <a:gd name="T59" fmla="*/ 0 h 537"/>
              <a:gd name="T60" fmla="*/ 268 w 536"/>
              <a:gd name="T61" fmla="*/ 335 h 537"/>
              <a:gd name="T62" fmla="*/ 268 w 536"/>
              <a:gd name="T63" fmla="*/ 335 h 537"/>
              <a:gd name="T64" fmla="*/ 268 w 536"/>
              <a:gd name="T65" fmla="*/ 335 h 537"/>
              <a:gd name="T66" fmla="*/ 268 w 536"/>
              <a:gd name="T67" fmla="*/ 335 h 537"/>
              <a:gd name="T68" fmla="*/ 256 w 536"/>
              <a:gd name="T69" fmla="*/ 340 h 537"/>
              <a:gd name="T70" fmla="*/ 251 w 536"/>
              <a:gd name="T71" fmla="*/ 352 h 537"/>
              <a:gd name="T72" fmla="*/ 256 w 536"/>
              <a:gd name="T73" fmla="*/ 364 h 537"/>
              <a:gd name="T74" fmla="*/ 268 w 536"/>
              <a:gd name="T75" fmla="*/ 369 h 537"/>
              <a:gd name="T76" fmla="*/ 279 w 536"/>
              <a:gd name="T77" fmla="*/ 364 h 537"/>
              <a:gd name="T78" fmla="*/ 284 w 536"/>
              <a:gd name="T79" fmla="*/ 352 h 537"/>
              <a:gd name="T80" fmla="*/ 279 w 536"/>
              <a:gd name="T81" fmla="*/ 340 h 537"/>
              <a:gd name="T82" fmla="*/ 268 w 536"/>
              <a:gd name="T83" fmla="*/ 33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6" h="537">
                <a:moveTo>
                  <a:pt x="267" y="301"/>
                </a:moveTo>
                <a:lnTo>
                  <a:pt x="267" y="301"/>
                </a:lnTo>
                <a:lnTo>
                  <a:pt x="267" y="301"/>
                </a:lnTo>
                <a:lnTo>
                  <a:pt x="267" y="301"/>
                </a:lnTo>
                <a:cubicBezTo>
                  <a:pt x="277" y="301"/>
                  <a:pt x="284" y="294"/>
                  <a:pt x="284" y="285"/>
                </a:cubicBezTo>
                <a:lnTo>
                  <a:pt x="284" y="285"/>
                </a:lnTo>
                <a:lnTo>
                  <a:pt x="284" y="184"/>
                </a:lnTo>
                <a:lnTo>
                  <a:pt x="284" y="184"/>
                </a:lnTo>
                <a:cubicBezTo>
                  <a:pt x="284" y="175"/>
                  <a:pt x="277" y="167"/>
                  <a:pt x="267" y="167"/>
                </a:cubicBezTo>
                <a:cubicBezTo>
                  <a:pt x="258" y="167"/>
                  <a:pt x="251" y="175"/>
                  <a:pt x="251" y="184"/>
                </a:cubicBezTo>
                <a:lnTo>
                  <a:pt x="251" y="184"/>
                </a:lnTo>
                <a:lnTo>
                  <a:pt x="251" y="285"/>
                </a:lnTo>
                <a:lnTo>
                  <a:pt x="251" y="285"/>
                </a:lnTo>
                <a:cubicBezTo>
                  <a:pt x="251" y="294"/>
                  <a:pt x="258" y="301"/>
                  <a:pt x="267" y="301"/>
                </a:cubicBezTo>
                <a:close/>
                <a:moveTo>
                  <a:pt x="267" y="502"/>
                </a:moveTo>
                <a:lnTo>
                  <a:pt x="267" y="502"/>
                </a:lnTo>
                <a:lnTo>
                  <a:pt x="267" y="502"/>
                </a:lnTo>
                <a:lnTo>
                  <a:pt x="267" y="502"/>
                </a:lnTo>
                <a:cubicBezTo>
                  <a:pt x="138" y="502"/>
                  <a:pt x="33" y="398"/>
                  <a:pt x="33" y="268"/>
                </a:cubicBezTo>
                <a:cubicBezTo>
                  <a:pt x="33" y="138"/>
                  <a:pt x="138" y="34"/>
                  <a:pt x="267" y="34"/>
                </a:cubicBezTo>
                <a:cubicBezTo>
                  <a:pt x="397" y="34"/>
                  <a:pt x="502" y="138"/>
                  <a:pt x="502" y="268"/>
                </a:cubicBezTo>
                <a:cubicBezTo>
                  <a:pt x="502" y="398"/>
                  <a:pt x="397" y="502"/>
                  <a:pt x="267" y="502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20" y="0"/>
                  <a:pt x="0" y="120"/>
                  <a:pt x="0" y="268"/>
                </a:cubicBezTo>
                <a:cubicBezTo>
                  <a:pt x="0" y="416"/>
                  <a:pt x="120" y="536"/>
                  <a:pt x="267" y="536"/>
                </a:cubicBezTo>
                <a:cubicBezTo>
                  <a:pt x="415" y="536"/>
                  <a:pt x="535" y="416"/>
                  <a:pt x="535" y="268"/>
                </a:cubicBezTo>
                <a:cubicBezTo>
                  <a:pt x="535" y="120"/>
                  <a:pt x="415" y="0"/>
                  <a:pt x="267" y="0"/>
                </a:cubicBezTo>
                <a:close/>
                <a:moveTo>
                  <a:pt x="268" y="335"/>
                </a:moveTo>
                <a:lnTo>
                  <a:pt x="268" y="335"/>
                </a:lnTo>
                <a:lnTo>
                  <a:pt x="268" y="335"/>
                </a:lnTo>
                <a:lnTo>
                  <a:pt x="268" y="335"/>
                </a:lnTo>
                <a:cubicBezTo>
                  <a:pt x="263" y="335"/>
                  <a:pt x="259" y="336"/>
                  <a:pt x="256" y="340"/>
                </a:cubicBezTo>
                <a:cubicBezTo>
                  <a:pt x="253" y="343"/>
                  <a:pt x="251" y="347"/>
                  <a:pt x="251" y="352"/>
                </a:cubicBezTo>
                <a:cubicBezTo>
                  <a:pt x="251" y="357"/>
                  <a:pt x="253" y="361"/>
                  <a:pt x="256" y="364"/>
                </a:cubicBezTo>
                <a:cubicBezTo>
                  <a:pt x="260" y="367"/>
                  <a:pt x="263" y="369"/>
                  <a:pt x="268" y="369"/>
                </a:cubicBezTo>
                <a:cubicBezTo>
                  <a:pt x="272" y="369"/>
                  <a:pt x="276" y="367"/>
                  <a:pt x="279" y="364"/>
                </a:cubicBezTo>
                <a:cubicBezTo>
                  <a:pt x="283" y="361"/>
                  <a:pt x="284" y="357"/>
                  <a:pt x="284" y="352"/>
                </a:cubicBezTo>
                <a:cubicBezTo>
                  <a:pt x="284" y="347"/>
                  <a:pt x="283" y="343"/>
                  <a:pt x="279" y="340"/>
                </a:cubicBezTo>
                <a:cubicBezTo>
                  <a:pt x="277" y="336"/>
                  <a:pt x="272" y="335"/>
                  <a:pt x="268" y="33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7498952" y="2370119"/>
            <a:ext cx="193675" cy="193675"/>
          </a:xfrm>
          <a:custGeom>
            <a:avLst/>
            <a:gdLst>
              <a:gd name="T0" fmla="*/ 419 w 536"/>
              <a:gd name="T1" fmla="*/ 385 h 537"/>
              <a:gd name="T2" fmla="*/ 318 w 536"/>
              <a:gd name="T3" fmla="*/ 385 h 537"/>
              <a:gd name="T4" fmla="*/ 302 w 536"/>
              <a:gd name="T5" fmla="*/ 402 h 537"/>
              <a:gd name="T6" fmla="*/ 318 w 536"/>
              <a:gd name="T7" fmla="*/ 419 h 537"/>
              <a:gd name="T8" fmla="*/ 419 w 536"/>
              <a:gd name="T9" fmla="*/ 419 h 537"/>
              <a:gd name="T10" fmla="*/ 419 w 536"/>
              <a:gd name="T11" fmla="*/ 385 h 537"/>
              <a:gd name="T12" fmla="*/ 502 w 536"/>
              <a:gd name="T13" fmla="*/ 469 h 537"/>
              <a:gd name="T14" fmla="*/ 502 w 536"/>
              <a:gd name="T15" fmla="*/ 469 h 537"/>
              <a:gd name="T16" fmla="*/ 469 w 536"/>
              <a:gd name="T17" fmla="*/ 502 h 537"/>
              <a:gd name="T18" fmla="*/ 67 w 536"/>
              <a:gd name="T19" fmla="*/ 502 h 537"/>
              <a:gd name="T20" fmla="*/ 34 w 536"/>
              <a:gd name="T21" fmla="*/ 469 h 537"/>
              <a:gd name="T22" fmla="*/ 34 w 536"/>
              <a:gd name="T23" fmla="*/ 67 h 537"/>
              <a:gd name="T24" fmla="*/ 67 w 536"/>
              <a:gd name="T25" fmla="*/ 34 h 537"/>
              <a:gd name="T26" fmla="*/ 469 w 536"/>
              <a:gd name="T27" fmla="*/ 34 h 537"/>
              <a:gd name="T28" fmla="*/ 502 w 536"/>
              <a:gd name="T29" fmla="*/ 67 h 537"/>
              <a:gd name="T30" fmla="*/ 485 w 536"/>
              <a:gd name="T31" fmla="*/ 0 h 537"/>
              <a:gd name="T32" fmla="*/ 485 w 536"/>
              <a:gd name="T33" fmla="*/ 0 h 537"/>
              <a:gd name="T34" fmla="*/ 50 w 536"/>
              <a:gd name="T35" fmla="*/ 0 h 537"/>
              <a:gd name="T36" fmla="*/ 0 w 536"/>
              <a:gd name="T37" fmla="*/ 51 h 537"/>
              <a:gd name="T38" fmla="*/ 0 w 536"/>
              <a:gd name="T39" fmla="*/ 486 h 537"/>
              <a:gd name="T40" fmla="*/ 50 w 536"/>
              <a:gd name="T41" fmla="*/ 536 h 537"/>
              <a:gd name="T42" fmla="*/ 485 w 536"/>
              <a:gd name="T43" fmla="*/ 536 h 537"/>
              <a:gd name="T44" fmla="*/ 535 w 536"/>
              <a:gd name="T45" fmla="*/ 486 h 537"/>
              <a:gd name="T46" fmla="*/ 535 w 536"/>
              <a:gd name="T47" fmla="*/ 51 h 537"/>
              <a:gd name="T48" fmla="*/ 419 w 536"/>
              <a:gd name="T49" fmla="*/ 318 h 537"/>
              <a:gd name="T50" fmla="*/ 419 w 536"/>
              <a:gd name="T51" fmla="*/ 318 h 537"/>
              <a:gd name="T52" fmla="*/ 318 w 536"/>
              <a:gd name="T53" fmla="*/ 318 h 537"/>
              <a:gd name="T54" fmla="*/ 318 w 536"/>
              <a:gd name="T55" fmla="*/ 352 h 537"/>
              <a:gd name="T56" fmla="*/ 419 w 536"/>
              <a:gd name="T57" fmla="*/ 352 h 537"/>
              <a:gd name="T58" fmla="*/ 435 w 536"/>
              <a:gd name="T59" fmla="*/ 335 h 537"/>
              <a:gd name="T60" fmla="*/ 419 w 536"/>
              <a:gd name="T61" fmla="*/ 150 h 537"/>
              <a:gd name="T62" fmla="*/ 419 w 536"/>
              <a:gd name="T63" fmla="*/ 150 h 537"/>
              <a:gd name="T64" fmla="*/ 318 w 536"/>
              <a:gd name="T65" fmla="*/ 150 h 537"/>
              <a:gd name="T66" fmla="*/ 318 w 536"/>
              <a:gd name="T67" fmla="*/ 184 h 537"/>
              <a:gd name="T68" fmla="*/ 419 w 536"/>
              <a:gd name="T69" fmla="*/ 184 h 537"/>
              <a:gd name="T70" fmla="*/ 435 w 536"/>
              <a:gd name="T71" fmla="*/ 167 h 537"/>
              <a:gd name="T72" fmla="*/ 218 w 536"/>
              <a:gd name="T73" fmla="*/ 150 h 537"/>
              <a:gd name="T74" fmla="*/ 218 w 536"/>
              <a:gd name="T75" fmla="*/ 150 h 537"/>
              <a:gd name="T76" fmla="*/ 184 w 536"/>
              <a:gd name="T77" fmla="*/ 117 h 537"/>
              <a:gd name="T78" fmla="*/ 167 w 536"/>
              <a:gd name="T79" fmla="*/ 100 h 537"/>
              <a:gd name="T80" fmla="*/ 151 w 536"/>
              <a:gd name="T81" fmla="*/ 117 h 537"/>
              <a:gd name="T82" fmla="*/ 117 w 536"/>
              <a:gd name="T83" fmla="*/ 150 h 537"/>
              <a:gd name="T84" fmla="*/ 100 w 536"/>
              <a:gd name="T85" fmla="*/ 167 h 537"/>
              <a:gd name="T86" fmla="*/ 117 w 536"/>
              <a:gd name="T87" fmla="*/ 184 h 537"/>
              <a:gd name="T88" fmla="*/ 151 w 536"/>
              <a:gd name="T89" fmla="*/ 218 h 537"/>
              <a:gd name="T90" fmla="*/ 167 w 536"/>
              <a:gd name="T91" fmla="*/ 234 h 537"/>
              <a:gd name="T92" fmla="*/ 184 w 536"/>
              <a:gd name="T93" fmla="*/ 218 h 537"/>
              <a:gd name="T94" fmla="*/ 218 w 536"/>
              <a:gd name="T95" fmla="*/ 184 h 537"/>
              <a:gd name="T96" fmla="*/ 234 w 536"/>
              <a:gd name="T97" fmla="*/ 167 h 537"/>
              <a:gd name="T98" fmla="*/ 213 w 536"/>
              <a:gd name="T99" fmla="*/ 323 h 537"/>
              <a:gd name="T100" fmla="*/ 213 w 536"/>
              <a:gd name="T101" fmla="*/ 323 h 537"/>
              <a:gd name="T102" fmla="*/ 191 w 536"/>
              <a:gd name="T103" fmla="*/ 323 h 537"/>
              <a:gd name="T104" fmla="*/ 167 w 536"/>
              <a:gd name="T105" fmla="*/ 345 h 537"/>
              <a:gd name="T106" fmla="*/ 145 w 536"/>
              <a:gd name="T107" fmla="*/ 323 h 537"/>
              <a:gd name="T108" fmla="*/ 122 w 536"/>
              <a:gd name="T109" fmla="*/ 345 h 537"/>
              <a:gd name="T110" fmla="*/ 145 w 536"/>
              <a:gd name="T111" fmla="*/ 368 h 537"/>
              <a:gd name="T112" fmla="*/ 122 w 536"/>
              <a:gd name="T113" fmla="*/ 391 h 537"/>
              <a:gd name="T114" fmla="*/ 145 w 536"/>
              <a:gd name="T115" fmla="*/ 414 h 537"/>
              <a:gd name="T116" fmla="*/ 167 w 536"/>
              <a:gd name="T117" fmla="*/ 391 h 537"/>
              <a:gd name="T118" fmla="*/ 191 w 536"/>
              <a:gd name="T119" fmla="*/ 414 h 537"/>
              <a:gd name="T120" fmla="*/ 213 w 536"/>
              <a:gd name="T121" fmla="*/ 391 h 537"/>
              <a:gd name="T122" fmla="*/ 191 w 536"/>
              <a:gd name="T123" fmla="*/ 368 h 537"/>
              <a:gd name="T124" fmla="*/ 213 w 536"/>
              <a:gd name="T125" fmla="*/ 34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6" h="537">
                <a:moveTo>
                  <a:pt x="419" y="385"/>
                </a:moveTo>
                <a:lnTo>
                  <a:pt x="419" y="385"/>
                </a:lnTo>
                <a:lnTo>
                  <a:pt x="419" y="385"/>
                </a:lnTo>
                <a:lnTo>
                  <a:pt x="318" y="385"/>
                </a:lnTo>
                <a:lnTo>
                  <a:pt x="318" y="385"/>
                </a:lnTo>
                <a:cubicBezTo>
                  <a:pt x="309" y="385"/>
                  <a:pt x="302" y="393"/>
                  <a:pt x="302" y="402"/>
                </a:cubicBezTo>
                <a:cubicBezTo>
                  <a:pt x="302" y="411"/>
                  <a:pt x="309" y="419"/>
                  <a:pt x="318" y="419"/>
                </a:cubicBezTo>
                <a:lnTo>
                  <a:pt x="318" y="419"/>
                </a:lnTo>
                <a:lnTo>
                  <a:pt x="419" y="419"/>
                </a:lnTo>
                <a:lnTo>
                  <a:pt x="419" y="419"/>
                </a:lnTo>
                <a:cubicBezTo>
                  <a:pt x="428" y="419"/>
                  <a:pt x="435" y="411"/>
                  <a:pt x="435" y="402"/>
                </a:cubicBezTo>
                <a:cubicBezTo>
                  <a:pt x="435" y="393"/>
                  <a:pt x="428" y="385"/>
                  <a:pt x="419" y="385"/>
                </a:cubicBezTo>
                <a:close/>
                <a:moveTo>
                  <a:pt x="502" y="469"/>
                </a:moveTo>
                <a:lnTo>
                  <a:pt x="502" y="469"/>
                </a:lnTo>
                <a:lnTo>
                  <a:pt x="502" y="469"/>
                </a:lnTo>
                <a:lnTo>
                  <a:pt x="502" y="469"/>
                </a:lnTo>
                <a:cubicBezTo>
                  <a:pt x="502" y="487"/>
                  <a:pt x="487" y="502"/>
                  <a:pt x="469" y="502"/>
                </a:cubicBezTo>
                <a:lnTo>
                  <a:pt x="469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4" y="487"/>
                  <a:pt x="34" y="469"/>
                </a:cubicBezTo>
                <a:lnTo>
                  <a:pt x="34" y="469"/>
                </a:lnTo>
                <a:lnTo>
                  <a:pt x="34" y="67"/>
                </a:lnTo>
                <a:lnTo>
                  <a:pt x="34" y="67"/>
                </a:lnTo>
                <a:cubicBezTo>
                  <a:pt x="34" y="49"/>
                  <a:pt x="48" y="34"/>
                  <a:pt x="67" y="34"/>
                </a:cubicBezTo>
                <a:lnTo>
                  <a:pt x="67" y="34"/>
                </a:lnTo>
                <a:lnTo>
                  <a:pt x="469" y="34"/>
                </a:lnTo>
                <a:lnTo>
                  <a:pt x="469" y="34"/>
                </a:lnTo>
                <a:cubicBezTo>
                  <a:pt x="487" y="34"/>
                  <a:pt x="502" y="49"/>
                  <a:pt x="502" y="67"/>
                </a:cubicBezTo>
                <a:lnTo>
                  <a:pt x="502" y="67"/>
                </a:lnTo>
                <a:lnTo>
                  <a:pt x="502" y="469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3"/>
                  <a:pt x="0" y="51"/>
                </a:cubicBezTo>
                <a:lnTo>
                  <a:pt x="0" y="51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3" y="536"/>
                  <a:pt x="535" y="513"/>
                  <a:pt x="535" y="486"/>
                </a:cubicBezTo>
                <a:lnTo>
                  <a:pt x="535" y="486"/>
                </a:lnTo>
                <a:lnTo>
                  <a:pt x="535" y="51"/>
                </a:lnTo>
                <a:lnTo>
                  <a:pt x="535" y="51"/>
                </a:lnTo>
                <a:cubicBezTo>
                  <a:pt x="535" y="23"/>
                  <a:pt x="513" y="0"/>
                  <a:pt x="485" y="0"/>
                </a:cubicBezTo>
                <a:close/>
                <a:moveTo>
                  <a:pt x="419" y="318"/>
                </a:moveTo>
                <a:lnTo>
                  <a:pt x="419" y="318"/>
                </a:lnTo>
                <a:lnTo>
                  <a:pt x="419" y="318"/>
                </a:lnTo>
                <a:lnTo>
                  <a:pt x="318" y="318"/>
                </a:lnTo>
                <a:lnTo>
                  <a:pt x="318" y="318"/>
                </a:lnTo>
                <a:cubicBezTo>
                  <a:pt x="309" y="318"/>
                  <a:pt x="302" y="326"/>
                  <a:pt x="302" y="335"/>
                </a:cubicBezTo>
                <a:cubicBezTo>
                  <a:pt x="302" y="344"/>
                  <a:pt x="309" y="352"/>
                  <a:pt x="318" y="352"/>
                </a:cubicBezTo>
                <a:lnTo>
                  <a:pt x="318" y="352"/>
                </a:lnTo>
                <a:lnTo>
                  <a:pt x="419" y="352"/>
                </a:lnTo>
                <a:lnTo>
                  <a:pt x="419" y="352"/>
                </a:lnTo>
                <a:cubicBezTo>
                  <a:pt x="428" y="352"/>
                  <a:pt x="435" y="344"/>
                  <a:pt x="435" y="335"/>
                </a:cubicBezTo>
                <a:cubicBezTo>
                  <a:pt x="435" y="326"/>
                  <a:pt x="428" y="318"/>
                  <a:pt x="419" y="318"/>
                </a:cubicBezTo>
                <a:close/>
                <a:moveTo>
                  <a:pt x="419" y="150"/>
                </a:moveTo>
                <a:lnTo>
                  <a:pt x="419" y="150"/>
                </a:lnTo>
                <a:lnTo>
                  <a:pt x="419" y="150"/>
                </a:lnTo>
                <a:lnTo>
                  <a:pt x="318" y="150"/>
                </a:lnTo>
                <a:lnTo>
                  <a:pt x="318" y="150"/>
                </a:lnTo>
                <a:cubicBezTo>
                  <a:pt x="309" y="150"/>
                  <a:pt x="302" y="158"/>
                  <a:pt x="302" y="167"/>
                </a:cubicBezTo>
                <a:cubicBezTo>
                  <a:pt x="302" y="177"/>
                  <a:pt x="309" y="184"/>
                  <a:pt x="318" y="184"/>
                </a:cubicBezTo>
                <a:lnTo>
                  <a:pt x="318" y="184"/>
                </a:lnTo>
                <a:lnTo>
                  <a:pt x="419" y="184"/>
                </a:lnTo>
                <a:lnTo>
                  <a:pt x="419" y="184"/>
                </a:lnTo>
                <a:cubicBezTo>
                  <a:pt x="428" y="184"/>
                  <a:pt x="435" y="177"/>
                  <a:pt x="435" y="167"/>
                </a:cubicBezTo>
                <a:cubicBezTo>
                  <a:pt x="435" y="158"/>
                  <a:pt x="428" y="150"/>
                  <a:pt x="419" y="150"/>
                </a:cubicBezTo>
                <a:close/>
                <a:moveTo>
                  <a:pt x="218" y="150"/>
                </a:moveTo>
                <a:lnTo>
                  <a:pt x="218" y="150"/>
                </a:lnTo>
                <a:lnTo>
                  <a:pt x="218" y="150"/>
                </a:lnTo>
                <a:lnTo>
                  <a:pt x="184" y="150"/>
                </a:lnTo>
                <a:lnTo>
                  <a:pt x="184" y="117"/>
                </a:lnTo>
                <a:lnTo>
                  <a:pt x="184" y="117"/>
                </a:lnTo>
                <a:cubicBezTo>
                  <a:pt x="184" y="108"/>
                  <a:pt x="176" y="100"/>
                  <a:pt x="167" y="100"/>
                </a:cubicBezTo>
                <a:cubicBezTo>
                  <a:pt x="158" y="100"/>
                  <a:pt x="151" y="108"/>
                  <a:pt x="151" y="117"/>
                </a:cubicBezTo>
                <a:lnTo>
                  <a:pt x="151" y="117"/>
                </a:lnTo>
                <a:lnTo>
                  <a:pt x="151" y="150"/>
                </a:lnTo>
                <a:lnTo>
                  <a:pt x="117" y="150"/>
                </a:lnTo>
                <a:lnTo>
                  <a:pt x="117" y="150"/>
                </a:lnTo>
                <a:cubicBezTo>
                  <a:pt x="108" y="150"/>
                  <a:pt x="100" y="158"/>
                  <a:pt x="100" y="167"/>
                </a:cubicBezTo>
                <a:cubicBezTo>
                  <a:pt x="100" y="177"/>
                  <a:pt x="108" y="184"/>
                  <a:pt x="117" y="184"/>
                </a:cubicBezTo>
                <a:lnTo>
                  <a:pt x="117" y="184"/>
                </a:lnTo>
                <a:lnTo>
                  <a:pt x="151" y="184"/>
                </a:lnTo>
                <a:lnTo>
                  <a:pt x="151" y="218"/>
                </a:lnTo>
                <a:lnTo>
                  <a:pt x="151" y="218"/>
                </a:lnTo>
                <a:cubicBezTo>
                  <a:pt x="151" y="227"/>
                  <a:pt x="158" y="234"/>
                  <a:pt x="167" y="234"/>
                </a:cubicBezTo>
                <a:cubicBezTo>
                  <a:pt x="176" y="234"/>
                  <a:pt x="184" y="227"/>
                  <a:pt x="184" y="218"/>
                </a:cubicBezTo>
                <a:lnTo>
                  <a:pt x="184" y="218"/>
                </a:lnTo>
                <a:lnTo>
                  <a:pt x="184" y="184"/>
                </a:lnTo>
                <a:lnTo>
                  <a:pt x="218" y="184"/>
                </a:lnTo>
                <a:lnTo>
                  <a:pt x="218" y="184"/>
                </a:lnTo>
                <a:cubicBezTo>
                  <a:pt x="227" y="184"/>
                  <a:pt x="234" y="177"/>
                  <a:pt x="234" y="167"/>
                </a:cubicBezTo>
                <a:cubicBezTo>
                  <a:pt x="234" y="158"/>
                  <a:pt x="227" y="150"/>
                  <a:pt x="218" y="150"/>
                </a:cubicBezTo>
                <a:close/>
                <a:moveTo>
                  <a:pt x="213" y="323"/>
                </a:moveTo>
                <a:lnTo>
                  <a:pt x="213" y="323"/>
                </a:lnTo>
                <a:lnTo>
                  <a:pt x="213" y="323"/>
                </a:lnTo>
                <a:lnTo>
                  <a:pt x="213" y="323"/>
                </a:lnTo>
                <a:cubicBezTo>
                  <a:pt x="206" y="317"/>
                  <a:pt x="196" y="317"/>
                  <a:pt x="191" y="323"/>
                </a:cubicBezTo>
                <a:lnTo>
                  <a:pt x="191" y="323"/>
                </a:lnTo>
                <a:lnTo>
                  <a:pt x="167" y="345"/>
                </a:lnTo>
                <a:lnTo>
                  <a:pt x="145" y="323"/>
                </a:lnTo>
                <a:lnTo>
                  <a:pt x="145" y="323"/>
                </a:lnTo>
                <a:cubicBezTo>
                  <a:pt x="138" y="317"/>
                  <a:pt x="129" y="317"/>
                  <a:pt x="122" y="323"/>
                </a:cubicBezTo>
                <a:cubicBezTo>
                  <a:pt x="116" y="329"/>
                  <a:pt x="116" y="339"/>
                  <a:pt x="122" y="345"/>
                </a:cubicBezTo>
                <a:lnTo>
                  <a:pt x="122" y="345"/>
                </a:lnTo>
                <a:lnTo>
                  <a:pt x="145" y="368"/>
                </a:lnTo>
                <a:lnTo>
                  <a:pt x="122" y="391"/>
                </a:lnTo>
                <a:lnTo>
                  <a:pt x="122" y="391"/>
                </a:lnTo>
                <a:cubicBezTo>
                  <a:pt x="116" y="398"/>
                  <a:pt x="116" y="407"/>
                  <a:pt x="122" y="414"/>
                </a:cubicBezTo>
                <a:cubicBezTo>
                  <a:pt x="129" y="420"/>
                  <a:pt x="138" y="420"/>
                  <a:pt x="145" y="414"/>
                </a:cubicBezTo>
                <a:lnTo>
                  <a:pt x="145" y="414"/>
                </a:lnTo>
                <a:lnTo>
                  <a:pt x="167" y="391"/>
                </a:lnTo>
                <a:lnTo>
                  <a:pt x="191" y="414"/>
                </a:lnTo>
                <a:lnTo>
                  <a:pt x="191" y="414"/>
                </a:lnTo>
                <a:cubicBezTo>
                  <a:pt x="196" y="420"/>
                  <a:pt x="206" y="420"/>
                  <a:pt x="213" y="414"/>
                </a:cubicBezTo>
                <a:cubicBezTo>
                  <a:pt x="219" y="407"/>
                  <a:pt x="219" y="398"/>
                  <a:pt x="213" y="391"/>
                </a:cubicBezTo>
                <a:lnTo>
                  <a:pt x="213" y="391"/>
                </a:lnTo>
                <a:lnTo>
                  <a:pt x="191" y="368"/>
                </a:lnTo>
                <a:lnTo>
                  <a:pt x="213" y="345"/>
                </a:lnTo>
                <a:lnTo>
                  <a:pt x="213" y="345"/>
                </a:lnTo>
                <a:cubicBezTo>
                  <a:pt x="219" y="339"/>
                  <a:pt x="219" y="329"/>
                  <a:pt x="213" y="323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6962377" y="2389169"/>
            <a:ext cx="193675" cy="180975"/>
          </a:xfrm>
          <a:custGeom>
            <a:avLst/>
            <a:gdLst>
              <a:gd name="T0" fmla="*/ 385 w 537"/>
              <a:gd name="T1" fmla="*/ 351 h 502"/>
              <a:gd name="T2" fmla="*/ 385 w 537"/>
              <a:gd name="T3" fmla="*/ 351 h 502"/>
              <a:gd name="T4" fmla="*/ 352 w 537"/>
              <a:gd name="T5" fmla="*/ 385 h 502"/>
              <a:gd name="T6" fmla="*/ 204 w 537"/>
              <a:gd name="T7" fmla="*/ 385 h 502"/>
              <a:gd name="T8" fmla="*/ 132 w 537"/>
              <a:gd name="T9" fmla="*/ 450 h 502"/>
              <a:gd name="T10" fmla="*/ 118 w 537"/>
              <a:gd name="T11" fmla="*/ 435 h 502"/>
              <a:gd name="T12" fmla="*/ 118 w 537"/>
              <a:gd name="T13" fmla="*/ 410 h 502"/>
              <a:gd name="T14" fmla="*/ 102 w 537"/>
              <a:gd name="T15" fmla="*/ 385 h 502"/>
              <a:gd name="T16" fmla="*/ 67 w 537"/>
              <a:gd name="T17" fmla="*/ 385 h 502"/>
              <a:gd name="T18" fmla="*/ 34 w 537"/>
              <a:gd name="T19" fmla="*/ 351 h 502"/>
              <a:gd name="T20" fmla="*/ 34 w 537"/>
              <a:gd name="T21" fmla="*/ 183 h 502"/>
              <a:gd name="T22" fmla="*/ 67 w 537"/>
              <a:gd name="T23" fmla="*/ 149 h 502"/>
              <a:gd name="T24" fmla="*/ 352 w 537"/>
              <a:gd name="T25" fmla="*/ 149 h 502"/>
              <a:gd name="T26" fmla="*/ 385 w 537"/>
              <a:gd name="T27" fmla="*/ 183 h 502"/>
              <a:gd name="T28" fmla="*/ 385 w 537"/>
              <a:gd name="T29" fmla="*/ 351 h 502"/>
              <a:gd name="T30" fmla="*/ 368 w 537"/>
              <a:gd name="T31" fmla="*/ 117 h 502"/>
              <a:gd name="T32" fmla="*/ 51 w 537"/>
              <a:gd name="T33" fmla="*/ 117 h 502"/>
              <a:gd name="T34" fmla="*/ 0 w 537"/>
              <a:gd name="T35" fmla="*/ 167 h 502"/>
              <a:gd name="T36" fmla="*/ 0 w 537"/>
              <a:gd name="T37" fmla="*/ 368 h 502"/>
              <a:gd name="T38" fmla="*/ 51 w 537"/>
              <a:gd name="T39" fmla="*/ 419 h 502"/>
              <a:gd name="T40" fmla="*/ 84 w 537"/>
              <a:gd name="T41" fmla="*/ 419 h 502"/>
              <a:gd name="T42" fmla="*/ 84 w 537"/>
              <a:gd name="T43" fmla="*/ 456 h 502"/>
              <a:gd name="T44" fmla="*/ 153 w 537"/>
              <a:gd name="T45" fmla="*/ 475 h 502"/>
              <a:gd name="T46" fmla="*/ 368 w 537"/>
              <a:gd name="T47" fmla="*/ 419 h 502"/>
              <a:gd name="T48" fmla="*/ 419 w 537"/>
              <a:gd name="T49" fmla="*/ 368 h 502"/>
              <a:gd name="T50" fmla="*/ 419 w 537"/>
              <a:gd name="T51" fmla="*/ 167 h 502"/>
              <a:gd name="T52" fmla="*/ 368 w 537"/>
              <a:gd name="T53" fmla="*/ 117 h 502"/>
              <a:gd name="T54" fmla="*/ 486 w 537"/>
              <a:gd name="T55" fmla="*/ 0 h 502"/>
              <a:gd name="T56" fmla="*/ 185 w 537"/>
              <a:gd name="T57" fmla="*/ 0 h 502"/>
              <a:gd name="T58" fmla="*/ 134 w 537"/>
              <a:gd name="T59" fmla="*/ 49 h 502"/>
              <a:gd name="T60" fmla="*/ 134 w 537"/>
              <a:gd name="T61" fmla="*/ 83 h 502"/>
              <a:gd name="T62" fmla="*/ 168 w 537"/>
              <a:gd name="T63" fmla="*/ 66 h 502"/>
              <a:gd name="T64" fmla="*/ 202 w 537"/>
              <a:gd name="T65" fmla="*/ 33 h 502"/>
              <a:gd name="T66" fmla="*/ 469 w 537"/>
              <a:gd name="T67" fmla="*/ 33 h 502"/>
              <a:gd name="T68" fmla="*/ 503 w 537"/>
              <a:gd name="T69" fmla="*/ 66 h 502"/>
              <a:gd name="T70" fmla="*/ 503 w 537"/>
              <a:gd name="T71" fmla="*/ 233 h 502"/>
              <a:gd name="T72" fmla="*/ 469 w 537"/>
              <a:gd name="T73" fmla="*/ 267 h 502"/>
              <a:gd name="T74" fmla="*/ 452 w 537"/>
              <a:gd name="T75" fmla="*/ 267 h 502"/>
              <a:gd name="T76" fmla="*/ 486 w 537"/>
              <a:gd name="T77" fmla="*/ 300 h 502"/>
              <a:gd name="T78" fmla="*/ 536 w 537"/>
              <a:gd name="T79" fmla="*/ 250 h 502"/>
              <a:gd name="T80" fmla="*/ 536 w 537"/>
              <a:gd name="T81" fmla="*/ 49 h 502"/>
              <a:gd name="T82" fmla="*/ 486 w 537"/>
              <a:gd name="T83" fmla="*/ 0 h 502"/>
              <a:gd name="T84" fmla="*/ 301 w 537"/>
              <a:gd name="T85" fmla="*/ 218 h 502"/>
              <a:gd name="T86" fmla="*/ 118 w 537"/>
              <a:gd name="T87" fmla="*/ 218 h 502"/>
              <a:gd name="T88" fmla="*/ 101 w 537"/>
              <a:gd name="T89" fmla="*/ 234 h 502"/>
              <a:gd name="T90" fmla="*/ 118 w 537"/>
              <a:gd name="T91" fmla="*/ 251 h 502"/>
              <a:gd name="T92" fmla="*/ 301 w 537"/>
              <a:gd name="T93" fmla="*/ 251 h 502"/>
              <a:gd name="T94" fmla="*/ 301 w 537"/>
              <a:gd name="T95" fmla="*/ 218 h 502"/>
              <a:gd name="T96" fmla="*/ 268 w 537"/>
              <a:gd name="T97" fmla="*/ 285 h 502"/>
              <a:gd name="T98" fmla="*/ 118 w 537"/>
              <a:gd name="T99" fmla="*/ 285 h 502"/>
              <a:gd name="T100" fmla="*/ 101 w 537"/>
              <a:gd name="T101" fmla="*/ 302 h 502"/>
              <a:gd name="T102" fmla="*/ 118 w 537"/>
              <a:gd name="T103" fmla="*/ 318 h 502"/>
              <a:gd name="T104" fmla="*/ 268 w 537"/>
              <a:gd name="T105" fmla="*/ 318 h 502"/>
              <a:gd name="T106" fmla="*/ 268 w 537"/>
              <a:gd name="T107" fmla="*/ 285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7" h="502">
                <a:moveTo>
                  <a:pt x="385" y="351"/>
                </a:moveTo>
                <a:lnTo>
                  <a:pt x="385" y="351"/>
                </a:lnTo>
                <a:lnTo>
                  <a:pt x="385" y="351"/>
                </a:lnTo>
                <a:lnTo>
                  <a:pt x="385" y="351"/>
                </a:lnTo>
                <a:cubicBezTo>
                  <a:pt x="385" y="369"/>
                  <a:pt x="370" y="385"/>
                  <a:pt x="352" y="385"/>
                </a:cubicBezTo>
                <a:lnTo>
                  <a:pt x="352" y="385"/>
                </a:lnTo>
                <a:lnTo>
                  <a:pt x="242" y="385"/>
                </a:lnTo>
                <a:lnTo>
                  <a:pt x="204" y="385"/>
                </a:lnTo>
                <a:lnTo>
                  <a:pt x="132" y="450"/>
                </a:lnTo>
                <a:lnTo>
                  <a:pt x="132" y="450"/>
                </a:lnTo>
                <a:cubicBezTo>
                  <a:pt x="116" y="459"/>
                  <a:pt x="118" y="435"/>
                  <a:pt x="118" y="435"/>
                </a:cubicBezTo>
                <a:lnTo>
                  <a:pt x="118" y="435"/>
                </a:lnTo>
                <a:lnTo>
                  <a:pt x="118" y="410"/>
                </a:lnTo>
                <a:lnTo>
                  <a:pt x="118" y="410"/>
                </a:lnTo>
                <a:cubicBezTo>
                  <a:pt x="118" y="399"/>
                  <a:pt x="117" y="385"/>
                  <a:pt x="117" y="385"/>
                </a:cubicBezTo>
                <a:cubicBezTo>
                  <a:pt x="117" y="385"/>
                  <a:pt x="107" y="385"/>
                  <a:pt x="102" y="385"/>
                </a:cubicBezTo>
                <a:lnTo>
                  <a:pt x="102" y="385"/>
                </a:lnTo>
                <a:lnTo>
                  <a:pt x="67" y="385"/>
                </a:lnTo>
                <a:lnTo>
                  <a:pt x="67" y="385"/>
                </a:lnTo>
                <a:cubicBezTo>
                  <a:pt x="49" y="385"/>
                  <a:pt x="34" y="369"/>
                  <a:pt x="34" y="351"/>
                </a:cubicBezTo>
                <a:lnTo>
                  <a:pt x="34" y="351"/>
                </a:lnTo>
                <a:lnTo>
                  <a:pt x="34" y="183"/>
                </a:lnTo>
                <a:lnTo>
                  <a:pt x="34" y="183"/>
                </a:lnTo>
                <a:cubicBezTo>
                  <a:pt x="34" y="165"/>
                  <a:pt x="49" y="149"/>
                  <a:pt x="67" y="149"/>
                </a:cubicBezTo>
                <a:lnTo>
                  <a:pt x="67" y="149"/>
                </a:lnTo>
                <a:lnTo>
                  <a:pt x="352" y="149"/>
                </a:lnTo>
                <a:lnTo>
                  <a:pt x="352" y="149"/>
                </a:lnTo>
                <a:cubicBezTo>
                  <a:pt x="370" y="149"/>
                  <a:pt x="385" y="165"/>
                  <a:pt x="385" y="183"/>
                </a:cubicBezTo>
                <a:lnTo>
                  <a:pt x="385" y="183"/>
                </a:lnTo>
                <a:lnTo>
                  <a:pt x="385" y="351"/>
                </a:lnTo>
                <a:close/>
                <a:moveTo>
                  <a:pt x="368" y="117"/>
                </a:moveTo>
                <a:lnTo>
                  <a:pt x="368" y="117"/>
                </a:lnTo>
                <a:lnTo>
                  <a:pt x="368" y="117"/>
                </a:lnTo>
                <a:lnTo>
                  <a:pt x="51" y="117"/>
                </a:lnTo>
                <a:lnTo>
                  <a:pt x="51" y="117"/>
                </a:lnTo>
                <a:cubicBezTo>
                  <a:pt x="23" y="117"/>
                  <a:pt x="0" y="140"/>
                  <a:pt x="0" y="167"/>
                </a:cubicBezTo>
                <a:lnTo>
                  <a:pt x="0" y="167"/>
                </a:lnTo>
                <a:lnTo>
                  <a:pt x="0" y="368"/>
                </a:lnTo>
                <a:lnTo>
                  <a:pt x="0" y="368"/>
                </a:lnTo>
                <a:cubicBezTo>
                  <a:pt x="0" y="397"/>
                  <a:pt x="23" y="419"/>
                  <a:pt x="51" y="419"/>
                </a:cubicBezTo>
                <a:lnTo>
                  <a:pt x="51" y="419"/>
                </a:lnTo>
                <a:lnTo>
                  <a:pt x="84" y="419"/>
                </a:lnTo>
                <a:lnTo>
                  <a:pt x="84" y="456"/>
                </a:lnTo>
                <a:lnTo>
                  <a:pt x="84" y="456"/>
                </a:lnTo>
                <a:cubicBezTo>
                  <a:pt x="90" y="476"/>
                  <a:pt x="113" y="501"/>
                  <a:pt x="153" y="475"/>
                </a:cubicBezTo>
                <a:lnTo>
                  <a:pt x="153" y="475"/>
                </a:lnTo>
                <a:lnTo>
                  <a:pt x="216" y="419"/>
                </a:lnTo>
                <a:lnTo>
                  <a:pt x="368" y="419"/>
                </a:lnTo>
                <a:lnTo>
                  <a:pt x="368" y="419"/>
                </a:lnTo>
                <a:cubicBezTo>
                  <a:pt x="396" y="419"/>
                  <a:pt x="419" y="397"/>
                  <a:pt x="419" y="368"/>
                </a:cubicBezTo>
                <a:lnTo>
                  <a:pt x="419" y="368"/>
                </a:lnTo>
                <a:lnTo>
                  <a:pt x="419" y="167"/>
                </a:lnTo>
                <a:lnTo>
                  <a:pt x="419" y="167"/>
                </a:lnTo>
                <a:cubicBezTo>
                  <a:pt x="419" y="140"/>
                  <a:pt x="396" y="117"/>
                  <a:pt x="368" y="117"/>
                </a:cubicBez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185" y="0"/>
                </a:lnTo>
                <a:lnTo>
                  <a:pt x="185" y="0"/>
                </a:lnTo>
                <a:cubicBezTo>
                  <a:pt x="156" y="0"/>
                  <a:pt x="134" y="22"/>
                  <a:pt x="134" y="49"/>
                </a:cubicBezTo>
                <a:lnTo>
                  <a:pt x="134" y="49"/>
                </a:lnTo>
                <a:lnTo>
                  <a:pt x="134" y="83"/>
                </a:lnTo>
                <a:lnTo>
                  <a:pt x="168" y="83"/>
                </a:lnTo>
                <a:lnTo>
                  <a:pt x="168" y="66"/>
                </a:lnTo>
                <a:lnTo>
                  <a:pt x="168" y="66"/>
                </a:lnTo>
                <a:cubicBezTo>
                  <a:pt x="168" y="48"/>
                  <a:pt x="182" y="33"/>
                  <a:pt x="202" y="33"/>
                </a:cubicBezTo>
                <a:lnTo>
                  <a:pt x="202" y="33"/>
                </a:lnTo>
                <a:lnTo>
                  <a:pt x="469" y="33"/>
                </a:lnTo>
                <a:lnTo>
                  <a:pt x="469" y="33"/>
                </a:lnTo>
                <a:cubicBezTo>
                  <a:pt x="487" y="33"/>
                  <a:pt x="503" y="48"/>
                  <a:pt x="503" y="66"/>
                </a:cubicBezTo>
                <a:lnTo>
                  <a:pt x="503" y="66"/>
                </a:lnTo>
                <a:lnTo>
                  <a:pt x="503" y="233"/>
                </a:lnTo>
                <a:lnTo>
                  <a:pt x="503" y="233"/>
                </a:lnTo>
                <a:cubicBezTo>
                  <a:pt x="503" y="252"/>
                  <a:pt x="487" y="267"/>
                  <a:pt x="469" y="267"/>
                </a:cubicBezTo>
                <a:lnTo>
                  <a:pt x="469" y="267"/>
                </a:lnTo>
                <a:lnTo>
                  <a:pt x="452" y="267"/>
                </a:lnTo>
                <a:lnTo>
                  <a:pt x="452" y="300"/>
                </a:lnTo>
                <a:lnTo>
                  <a:pt x="486" y="300"/>
                </a:lnTo>
                <a:lnTo>
                  <a:pt x="486" y="300"/>
                </a:lnTo>
                <a:cubicBezTo>
                  <a:pt x="513" y="300"/>
                  <a:pt x="536" y="278"/>
                  <a:pt x="536" y="250"/>
                </a:cubicBezTo>
                <a:lnTo>
                  <a:pt x="536" y="250"/>
                </a:lnTo>
                <a:lnTo>
                  <a:pt x="536" y="49"/>
                </a:lnTo>
                <a:lnTo>
                  <a:pt x="536" y="49"/>
                </a:lnTo>
                <a:cubicBezTo>
                  <a:pt x="536" y="22"/>
                  <a:pt x="513" y="0"/>
                  <a:pt x="486" y="0"/>
                </a:cubicBezTo>
                <a:close/>
                <a:moveTo>
                  <a:pt x="301" y="218"/>
                </a:moveTo>
                <a:lnTo>
                  <a:pt x="301" y="218"/>
                </a:lnTo>
                <a:lnTo>
                  <a:pt x="301" y="218"/>
                </a:lnTo>
                <a:lnTo>
                  <a:pt x="118" y="218"/>
                </a:lnTo>
                <a:lnTo>
                  <a:pt x="118" y="218"/>
                </a:lnTo>
                <a:cubicBezTo>
                  <a:pt x="108" y="218"/>
                  <a:pt x="101" y="225"/>
                  <a:pt x="101" y="234"/>
                </a:cubicBezTo>
                <a:cubicBezTo>
                  <a:pt x="101" y="244"/>
                  <a:pt x="108" y="251"/>
                  <a:pt x="118" y="251"/>
                </a:cubicBezTo>
                <a:lnTo>
                  <a:pt x="118" y="251"/>
                </a:lnTo>
                <a:lnTo>
                  <a:pt x="301" y="251"/>
                </a:lnTo>
                <a:lnTo>
                  <a:pt x="301" y="251"/>
                </a:lnTo>
                <a:cubicBezTo>
                  <a:pt x="311" y="251"/>
                  <a:pt x="318" y="244"/>
                  <a:pt x="318" y="234"/>
                </a:cubicBezTo>
                <a:cubicBezTo>
                  <a:pt x="318" y="225"/>
                  <a:pt x="311" y="218"/>
                  <a:pt x="301" y="218"/>
                </a:cubicBezTo>
                <a:close/>
                <a:moveTo>
                  <a:pt x="268" y="285"/>
                </a:moveTo>
                <a:lnTo>
                  <a:pt x="268" y="285"/>
                </a:lnTo>
                <a:lnTo>
                  <a:pt x="268" y="285"/>
                </a:lnTo>
                <a:lnTo>
                  <a:pt x="118" y="285"/>
                </a:lnTo>
                <a:lnTo>
                  <a:pt x="118" y="285"/>
                </a:lnTo>
                <a:cubicBezTo>
                  <a:pt x="108" y="285"/>
                  <a:pt x="101" y="292"/>
                  <a:pt x="101" y="302"/>
                </a:cubicBezTo>
                <a:cubicBezTo>
                  <a:pt x="101" y="311"/>
                  <a:pt x="108" y="318"/>
                  <a:pt x="118" y="318"/>
                </a:cubicBezTo>
                <a:lnTo>
                  <a:pt x="118" y="318"/>
                </a:lnTo>
                <a:lnTo>
                  <a:pt x="268" y="318"/>
                </a:lnTo>
                <a:lnTo>
                  <a:pt x="268" y="318"/>
                </a:lnTo>
                <a:cubicBezTo>
                  <a:pt x="277" y="318"/>
                  <a:pt x="285" y="311"/>
                  <a:pt x="285" y="302"/>
                </a:cubicBezTo>
                <a:cubicBezTo>
                  <a:pt x="285" y="292"/>
                  <a:pt x="277" y="285"/>
                  <a:pt x="268" y="2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6427389" y="2389169"/>
            <a:ext cx="193675" cy="180975"/>
          </a:xfrm>
          <a:custGeom>
            <a:avLst/>
            <a:gdLst>
              <a:gd name="T0" fmla="*/ 418 w 536"/>
              <a:gd name="T1" fmla="*/ 100 h 502"/>
              <a:gd name="T2" fmla="*/ 116 w 536"/>
              <a:gd name="T3" fmla="*/ 100 h 502"/>
              <a:gd name="T4" fmla="*/ 100 w 536"/>
              <a:gd name="T5" fmla="*/ 117 h 502"/>
              <a:gd name="T6" fmla="*/ 116 w 536"/>
              <a:gd name="T7" fmla="*/ 133 h 502"/>
              <a:gd name="T8" fmla="*/ 418 w 536"/>
              <a:gd name="T9" fmla="*/ 133 h 502"/>
              <a:gd name="T10" fmla="*/ 418 w 536"/>
              <a:gd name="T11" fmla="*/ 100 h 502"/>
              <a:gd name="T12" fmla="*/ 502 w 536"/>
              <a:gd name="T13" fmla="*/ 317 h 502"/>
              <a:gd name="T14" fmla="*/ 502 w 536"/>
              <a:gd name="T15" fmla="*/ 317 h 502"/>
              <a:gd name="T16" fmla="*/ 468 w 536"/>
              <a:gd name="T17" fmla="*/ 351 h 502"/>
              <a:gd name="T18" fmla="*/ 164 w 536"/>
              <a:gd name="T19" fmla="*/ 450 h 502"/>
              <a:gd name="T20" fmla="*/ 150 w 536"/>
              <a:gd name="T21" fmla="*/ 385 h 502"/>
              <a:gd name="T22" fmla="*/ 150 w 536"/>
              <a:gd name="T23" fmla="*/ 385 h 502"/>
              <a:gd name="T24" fmla="*/ 67 w 536"/>
              <a:gd name="T25" fmla="*/ 351 h 502"/>
              <a:gd name="T26" fmla="*/ 33 w 536"/>
              <a:gd name="T27" fmla="*/ 317 h 502"/>
              <a:gd name="T28" fmla="*/ 33 w 536"/>
              <a:gd name="T29" fmla="*/ 66 h 502"/>
              <a:gd name="T30" fmla="*/ 67 w 536"/>
              <a:gd name="T31" fmla="*/ 33 h 502"/>
              <a:gd name="T32" fmla="*/ 468 w 536"/>
              <a:gd name="T33" fmla="*/ 33 h 502"/>
              <a:gd name="T34" fmla="*/ 502 w 536"/>
              <a:gd name="T35" fmla="*/ 66 h 502"/>
              <a:gd name="T36" fmla="*/ 502 w 536"/>
              <a:gd name="T37" fmla="*/ 317 h 502"/>
              <a:gd name="T38" fmla="*/ 485 w 536"/>
              <a:gd name="T39" fmla="*/ 0 h 502"/>
              <a:gd name="T40" fmla="*/ 50 w 536"/>
              <a:gd name="T41" fmla="*/ 0 h 502"/>
              <a:gd name="T42" fmla="*/ 0 w 536"/>
              <a:gd name="T43" fmla="*/ 49 h 502"/>
              <a:gd name="T44" fmla="*/ 0 w 536"/>
              <a:gd name="T45" fmla="*/ 334 h 502"/>
              <a:gd name="T46" fmla="*/ 50 w 536"/>
              <a:gd name="T47" fmla="*/ 385 h 502"/>
              <a:gd name="T48" fmla="*/ 116 w 536"/>
              <a:gd name="T49" fmla="*/ 385 h 502"/>
              <a:gd name="T50" fmla="*/ 116 w 536"/>
              <a:gd name="T51" fmla="*/ 456 h 502"/>
              <a:gd name="T52" fmla="*/ 185 w 536"/>
              <a:gd name="T53" fmla="*/ 475 h 502"/>
              <a:gd name="T54" fmla="*/ 485 w 536"/>
              <a:gd name="T55" fmla="*/ 385 h 502"/>
              <a:gd name="T56" fmla="*/ 535 w 536"/>
              <a:gd name="T57" fmla="*/ 334 h 502"/>
              <a:gd name="T58" fmla="*/ 535 w 536"/>
              <a:gd name="T59" fmla="*/ 49 h 502"/>
              <a:gd name="T60" fmla="*/ 485 w 536"/>
              <a:gd name="T61" fmla="*/ 0 h 502"/>
              <a:gd name="T62" fmla="*/ 301 w 536"/>
              <a:gd name="T63" fmla="*/ 234 h 502"/>
              <a:gd name="T64" fmla="*/ 116 w 536"/>
              <a:gd name="T65" fmla="*/ 234 h 502"/>
              <a:gd name="T66" fmla="*/ 100 w 536"/>
              <a:gd name="T67" fmla="*/ 251 h 502"/>
              <a:gd name="T68" fmla="*/ 116 w 536"/>
              <a:gd name="T69" fmla="*/ 268 h 502"/>
              <a:gd name="T70" fmla="*/ 301 w 536"/>
              <a:gd name="T71" fmla="*/ 268 h 502"/>
              <a:gd name="T72" fmla="*/ 301 w 536"/>
              <a:gd name="T73" fmla="*/ 234 h 502"/>
              <a:gd name="T74" fmla="*/ 418 w 536"/>
              <a:gd name="T75" fmla="*/ 167 h 502"/>
              <a:gd name="T76" fmla="*/ 116 w 536"/>
              <a:gd name="T77" fmla="*/ 167 h 502"/>
              <a:gd name="T78" fmla="*/ 100 w 536"/>
              <a:gd name="T79" fmla="*/ 184 h 502"/>
              <a:gd name="T80" fmla="*/ 116 w 536"/>
              <a:gd name="T81" fmla="*/ 201 h 502"/>
              <a:gd name="T82" fmla="*/ 418 w 536"/>
              <a:gd name="T83" fmla="*/ 201 h 502"/>
              <a:gd name="T84" fmla="*/ 418 w 536"/>
              <a:gd name="T85" fmla="*/ 16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6" h="502">
                <a:moveTo>
                  <a:pt x="418" y="100"/>
                </a:moveTo>
                <a:lnTo>
                  <a:pt x="418" y="100"/>
                </a:lnTo>
                <a:lnTo>
                  <a:pt x="418" y="100"/>
                </a:lnTo>
                <a:lnTo>
                  <a:pt x="116" y="100"/>
                </a:lnTo>
                <a:lnTo>
                  <a:pt x="116" y="100"/>
                </a:lnTo>
                <a:cubicBezTo>
                  <a:pt x="107" y="100"/>
                  <a:pt x="100" y="107"/>
                  <a:pt x="100" y="117"/>
                </a:cubicBezTo>
                <a:cubicBezTo>
                  <a:pt x="100" y="126"/>
                  <a:pt x="107" y="133"/>
                  <a:pt x="116" y="133"/>
                </a:cubicBezTo>
                <a:lnTo>
                  <a:pt x="116" y="133"/>
                </a:lnTo>
                <a:lnTo>
                  <a:pt x="418" y="133"/>
                </a:lnTo>
                <a:lnTo>
                  <a:pt x="418" y="133"/>
                </a:lnTo>
                <a:cubicBezTo>
                  <a:pt x="428" y="133"/>
                  <a:pt x="435" y="126"/>
                  <a:pt x="435" y="117"/>
                </a:cubicBezTo>
                <a:cubicBezTo>
                  <a:pt x="435" y="107"/>
                  <a:pt x="428" y="100"/>
                  <a:pt x="418" y="100"/>
                </a:cubicBezTo>
                <a:close/>
                <a:moveTo>
                  <a:pt x="502" y="317"/>
                </a:moveTo>
                <a:lnTo>
                  <a:pt x="502" y="317"/>
                </a:lnTo>
                <a:lnTo>
                  <a:pt x="502" y="317"/>
                </a:lnTo>
                <a:lnTo>
                  <a:pt x="502" y="317"/>
                </a:lnTo>
                <a:cubicBezTo>
                  <a:pt x="502" y="336"/>
                  <a:pt x="487" y="351"/>
                  <a:pt x="468" y="351"/>
                </a:cubicBezTo>
                <a:lnTo>
                  <a:pt x="468" y="351"/>
                </a:lnTo>
                <a:lnTo>
                  <a:pt x="275" y="351"/>
                </a:lnTo>
                <a:lnTo>
                  <a:pt x="164" y="450"/>
                </a:lnTo>
                <a:lnTo>
                  <a:pt x="164" y="450"/>
                </a:lnTo>
                <a:cubicBezTo>
                  <a:pt x="145" y="473"/>
                  <a:pt x="150" y="412"/>
                  <a:pt x="150" y="385"/>
                </a:cubicBezTo>
                <a:lnTo>
                  <a:pt x="150" y="385"/>
                </a:lnTo>
                <a:lnTo>
                  <a:pt x="150" y="385"/>
                </a:lnTo>
                <a:lnTo>
                  <a:pt x="150" y="351"/>
                </a:lnTo>
                <a:lnTo>
                  <a:pt x="67" y="351"/>
                </a:lnTo>
                <a:lnTo>
                  <a:pt x="67" y="351"/>
                </a:lnTo>
                <a:cubicBezTo>
                  <a:pt x="48" y="351"/>
                  <a:pt x="33" y="336"/>
                  <a:pt x="33" y="317"/>
                </a:cubicBezTo>
                <a:lnTo>
                  <a:pt x="33" y="317"/>
                </a:lnTo>
                <a:lnTo>
                  <a:pt x="33" y="66"/>
                </a:lnTo>
                <a:lnTo>
                  <a:pt x="33" y="66"/>
                </a:lnTo>
                <a:cubicBezTo>
                  <a:pt x="33" y="48"/>
                  <a:pt x="48" y="33"/>
                  <a:pt x="67" y="33"/>
                </a:cubicBezTo>
                <a:lnTo>
                  <a:pt x="67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87" y="33"/>
                  <a:pt x="502" y="48"/>
                  <a:pt x="502" y="66"/>
                </a:cubicBezTo>
                <a:lnTo>
                  <a:pt x="502" y="66"/>
                </a:lnTo>
                <a:lnTo>
                  <a:pt x="502" y="317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2"/>
                  <a:pt x="0" y="49"/>
                </a:cubicBezTo>
                <a:lnTo>
                  <a:pt x="0" y="49"/>
                </a:lnTo>
                <a:lnTo>
                  <a:pt x="0" y="334"/>
                </a:lnTo>
                <a:lnTo>
                  <a:pt x="0" y="334"/>
                </a:lnTo>
                <a:cubicBezTo>
                  <a:pt x="0" y="362"/>
                  <a:pt x="22" y="385"/>
                  <a:pt x="50" y="385"/>
                </a:cubicBezTo>
                <a:lnTo>
                  <a:pt x="50" y="385"/>
                </a:lnTo>
                <a:lnTo>
                  <a:pt x="116" y="385"/>
                </a:lnTo>
                <a:lnTo>
                  <a:pt x="116" y="456"/>
                </a:lnTo>
                <a:lnTo>
                  <a:pt x="116" y="456"/>
                </a:lnTo>
                <a:cubicBezTo>
                  <a:pt x="121" y="476"/>
                  <a:pt x="146" y="501"/>
                  <a:pt x="185" y="475"/>
                </a:cubicBezTo>
                <a:lnTo>
                  <a:pt x="185" y="475"/>
                </a:lnTo>
                <a:lnTo>
                  <a:pt x="286" y="385"/>
                </a:lnTo>
                <a:lnTo>
                  <a:pt x="485" y="385"/>
                </a:lnTo>
                <a:lnTo>
                  <a:pt x="485" y="385"/>
                </a:lnTo>
                <a:cubicBezTo>
                  <a:pt x="513" y="385"/>
                  <a:pt x="535" y="362"/>
                  <a:pt x="535" y="334"/>
                </a:cubicBezTo>
                <a:lnTo>
                  <a:pt x="535" y="334"/>
                </a:lnTo>
                <a:lnTo>
                  <a:pt x="535" y="49"/>
                </a:lnTo>
                <a:lnTo>
                  <a:pt x="535" y="49"/>
                </a:lnTo>
                <a:cubicBezTo>
                  <a:pt x="535" y="22"/>
                  <a:pt x="513" y="0"/>
                  <a:pt x="485" y="0"/>
                </a:cubicBezTo>
                <a:close/>
                <a:moveTo>
                  <a:pt x="301" y="234"/>
                </a:moveTo>
                <a:lnTo>
                  <a:pt x="301" y="234"/>
                </a:lnTo>
                <a:lnTo>
                  <a:pt x="301" y="234"/>
                </a:lnTo>
                <a:lnTo>
                  <a:pt x="116" y="234"/>
                </a:lnTo>
                <a:lnTo>
                  <a:pt x="116" y="234"/>
                </a:lnTo>
                <a:cubicBezTo>
                  <a:pt x="107" y="234"/>
                  <a:pt x="100" y="242"/>
                  <a:pt x="100" y="251"/>
                </a:cubicBezTo>
                <a:cubicBezTo>
                  <a:pt x="100" y="261"/>
                  <a:pt x="107" y="268"/>
                  <a:pt x="116" y="268"/>
                </a:cubicBezTo>
                <a:lnTo>
                  <a:pt x="116" y="268"/>
                </a:lnTo>
                <a:lnTo>
                  <a:pt x="301" y="268"/>
                </a:lnTo>
                <a:lnTo>
                  <a:pt x="301" y="268"/>
                </a:lnTo>
                <a:cubicBezTo>
                  <a:pt x="310" y="268"/>
                  <a:pt x="318" y="261"/>
                  <a:pt x="318" y="251"/>
                </a:cubicBezTo>
                <a:cubicBezTo>
                  <a:pt x="318" y="242"/>
                  <a:pt x="310" y="234"/>
                  <a:pt x="301" y="234"/>
                </a:cubicBezTo>
                <a:close/>
                <a:moveTo>
                  <a:pt x="418" y="167"/>
                </a:moveTo>
                <a:lnTo>
                  <a:pt x="418" y="167"/>
                </a:lnTo>
                <a:lnTo>
                  <a:pt x="418" y="167"/>
                </a:lnTo>
                <a:lnTo>
                  <a:pt x="116" y="167"/>
                </a:lnTo>
                <a:lnTo>
                  <a:pt x="116" y="167"/>
                </a:lnTo>
                <a:cubicBezTo>
                  <a:pt x="107" y="167"/>
                  <a:pt x="100" y="175"/>
                  <a:pt x="100" y="184"/>
                </a:cubicBezTo>
                <a:cubicBezTo>
                  <a:pt x="100" y="193"/>
                  <a:pt x="107" y="201"/>
                  <a:pt x="116" y="201"/>
                </a:cubicBezTo>
                <a:lnTo>
                  <a:pt x="116" y="201"/>
                </a:lnTo>
                <a:lnTo>
                  <a:pt x="418" y="201"/>
                </a:lnTo>
                <a:lnTo>
                  <a:pt x="418" y="201"/>
                </a:lnTo>
                <a:cubicBezTo>
                  <a:pt x="428" y="201"/>
                  <a:pt x="435" y="193"/>
                  <a:pt x="435" y="184"/>
                </a:cubicBezTo>
                <a:cubicBezTo>
                  <a:pt x="435" y="175"/>
                  <a:pt x="428" y="167"/>
                  <a:pt x="418" y="16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8572102" y="1835132"/>
            <a:ext cx="193675" cy="193675"/>
          </a:xfrm>
          <a:custGeom>
            <a:avLst/>
            <a:gdLst>
              <a:gd name="T0" fmla="*/ 501 w 536"/>
              <a:gd name="T1" fmla="*/ 386 h 537"/>
              <a:gd name="T2" fmla="*/ 501 w 536"/>
              <a:gd name="T3" fmla="*/ 386 h 537"/>
              <a:gd name="T4" fmla="*/ 501 w 536"/>
              <a:gd name="T5" fmla="*/ 386 h 537"/>
              <a:gd name="T6" fmla="*/ 284 w 536"/>
              <a:gd name="T7" fmla="*/ 495 h 537"/>
              <a:gd name="T8" fmla="*/ 284 w 536"/>
              <a:gd name="T9" fmla="*/ 260 h 537"/>
              <a:gd name="T10" fmla="*/ 501 w 536"/>
              <a:gd name="T11" fmla="*/ 151 h 537"/>
              <a:gd name="T12" fmla="*/ 501 w 536"/>
              <a:gd name="T13" fmla="*/ 386 h 537"/>
              <a:gd name="T14" fmla="*/ 65 w 536"/>
              <a:gd name="T15" fmla="*/ 134 h 537"/>
              <a:gd name="T16" fmla="*/ 65 w 536"/>
              <a:gd name="T17" fmla="*/ 134 h 537"/>
              <a:gd name="T18" fmla="*/ 65 w 536"/>
              <a:gd name="T19" fmla="*/ 134 h 537"/>
              <a:gd name="T20" fmla="*/ 154 w 536"/>
              <a:gd name="T21" fmla="*/ 90 h 537"/>
              <a:gd name="T22" fmla="*/ 359 w 536"/>
              <a:gd name="T23" fmla="*/ 190 h 537"/>
              <a:gd name="T24" fmla="*/ 267 w 536"/>
              <a:gd name="T25" fmla="*/ 234 h 537"/>
              <a:gd name="T26" fmla="*/ 65 w 536"/>
              <a:gd name="T27" fmla="*/ 134 h 537"/>
              <a:gd name="T28" fmla="*/ 251 w 536"/>
              <a:gd name="T29" fmla="*/ 495 h 537"/>
              <a:gd name="T30" fmla="*/ 251 w 536"/>
              <a:gd name="T31" fmla="*/ 495 h 537"/>
              <a:gd name="T32" fmla="*/ 251 w 536"/>
              <a:gd name="T33" fmla="*/ 495 h 537"/>
              <a:gd name="T34" fmla="*/ 33 w 536"/>
              <a:gd name="T35" fmla="*/ 386 h 537"/>
              <a:gd name="T36" fmla="*/ 33 w 536"/>
              <a:gd name="T37" fmla="*/ 168 h 537"/>
              <a:gd name="T38" fmla="*/ 44 w 536"/>
              <a:gd name="T39" fmla="*/ 168 h 537"/>
              <a:gd name="T40" fmla="*/ 33 w 536"/>
              <a:gd name="T41" fmla="*/ 168 h 537"/>
              <a:gd name="T42" fmla="*/ 33 w 536"/>
              <a:gd name="T43" fmla="*/ 151 h 537"/>
              <a:gd name="T44" fmla="*/ 251 w 536"/>
              <a:gd name="T45" fmla="*/ 260 h 537"/>
              <a:gd name="T46" fmla="*/ 251 w 536"/>
              <a:gd name="T47" fmla="*/ 495 h 537"/>
              <a:gd name="T48" fmla="*/ 267 w 536"/>
              <a:gd name="T49" fmla="*/ 33 h 537"/>
              <a:gd name="T50" fmla="*/ 267 w 536"/>
              <a:gd name="T51" fmla="*/ 33 h 537"/>
              <a:gd name="T52" fmla="*/ 267 w 536"/>
              <a:gd name="T53" fmla="*/ 33 h 537"/>
              <a:gd name="T54" fmla="*/ 469 w 536"/>
              <a:gd name="T55" fmla="*/ 134 h 537"/>
              <a:gd name="T56" fmla="*/ 392 w 536"/>
              <a:gd name="T57" fmla="*/ 173 h 537"/>
              <a:gd name="T58" fmla="*/ 189 w 536"/>
              <a:gd name="T59" fmla="*/ 72 h 537"/>
              <a:gd name="T60" fmla="*/ 267 w 536"/>
              <a:gd name="T61" fmla="*/ 33 h 537"/>
              <a:gd name="T62" fmla="*/ 267 w 536"/>
              <a:gd name="T63" fmla="*/ 0 h 537"/>
              <a:gd name="T64" fmla="*/ 267 w 536"/>
              <a:gd name="T65" fmla="*/ 0 h 537"/>
              <a:gd name="T66" fmla="*/ 267 w 536"/>
              <a:gd name="T67" fmla="*/ 0 h 537"/>
              <a:gd name="T68" fmla="*/ 0 w 536"/>
              <a:gd name="T69" fmla="*/ 134 h 537"/>
              <a:gd name="T70" fmla="*/ 0 w 536"/>
              <a:gd name="T71" fmla="*/ 134 h 537"/>
              <a:gd name="T72" fmla="*/ 0 w 536"/>
              <a:gd name="T73" fmla="*/ 402 h 537"/>
              <a:gd name="T74" fmla="*/ 267 w 536"/>
              <a:gd name="T75" fmla="*/ 536 h 537"/>
              <a:gd name="T76" fmla="*/ 535 w 536"/>
              <a:gd name="T77" fmla="*/ 402 h 537"/>
              <a:gd name="T78" fmla="*/ 535 w 536"/>
              <a:gd name="T79" fmla="*/ 134 h 537"/>
              <a:gd name="T80" fmla="*/ 267 w 536"/>
              <a:gd name="T81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36" h="537">
                <a:moveTo>
                  <a:pt x="501" y="386"/>
                </a:moveTo>
                <a:lnTo>
                  <a:pt x="501" y="386"/>
                </a:lnTo>
                <a:lnTo>
                  <a:pt x="501" y="386"/>
                </a:lnTo>
                <a:lnTo>
                  <a:pt x="284" y="495"/>
                </a:lnTo>
                <a:lnTo>
                  <a:pt x="284" y="260"/>
                </a:lnTo>
                <a:lnTo>
                  <a:pt x="501" y="151"/>
                </a:lnTo>
                <a:lnTo>
                  <a:pt x="501" y="386"/>
                </a:lnTo>
                <a:close/>
                <a:moveTo>
                  <a:pt x="65" y="134"/>
                </a:moveTo>
                <a:lnTo>
                  <a:pt x="65" y="134"/>
                </a:lnTo>
                <a:lnTo>
                  <a:pt x="65" y="134"/>
                </a:lnTo>
                <a:lnTo>
                  <a:pt x="154" y="90"/>
                </a:lnTo>
                <a:lnTo>
                  <a:pt x="359" y="190"/>
                </a:lnTo>
                <a:lnTo>
                  <a:pt x="267" y="234"/>
                </a:lnTo>
                <a:lnTo>
                  <a:pt x="65" y="134"/>
                </a:lnTo>
                <a:close/>
                <a:moveTo>
                  <a:pt x="251" y="495"/>
                </a:moveTo>
                <a:lnTo>
                  <a:pt x="251" y="495"/>
                </a:lnTo>
                <a:lnTo>
                  <a:pt x="251" y="495"/>
                </a:lnTo>
                <a:lnTo>
                  <a:pt x="33" y="386"/>
                </a:lnTo>
                <a:lnTo>
                  <a:pt x="33" y="168"/>
                </a:lnTo>
                <a:lnTo>
                  <a:pt x="44" y="168"/>
                </a:lnTo>
                <a:lnTo>
                  <a:pt x="33" y="168"/>
                </a:lnTo>
                <a:lnTo>
                  <a:pt x="33" y="151"/>
                </a:lnTo>
                <a:lnTo>
                  <a:pt x="251" y="260"/>
                </a:lnTo>
                <a:lnTo>
                  <a:pt x="251" y="495"/>
                </a:lnTo>
                <a:close/>
                <a:moveTo>
                  <a:pt x="267" y="33"/>
                </a:moveTo>
                <a:lnTo>
                  <a:pt x="267" y="33"/>
                </a:lnTo>
                <a:lnTo>
                  <a:pt x="267" y="33"/>
                </a:lnTo>
                <a:lnTo>
                  <a:pt x="469" y="134"/>
                </a:lnTo>
                <a:lnTo>
                  <a:pt x="392" y="173"/>
                </a:lnTo>
                <a:lnTo>
                  <a:pt x="189" y="72"/>
                </a:lnTo>
                <a:lnTo>
                  <a:pt x="267" y="33"/>
                </a:ln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0" y="134"/>
                </a:lnTo>
                <a:lnTo>
                  <a:pt x="0" y="134"/>
                </a:lnTo>
                <a:lnTo>
                  <a:pt x="0" y="402"/>
                </a:lnTo>
                <a:lnTo>
                  <a:pt x="267" y="536"/>
                </a:lnTo>
                <a:lnTo>
                  <a:pt x="535" y="402"/>
                </a:lnTo>
                <a:lnTo>
                  <a:pt x="535" y="134"/>
                </a:lnTo>
                <a:lnTo>
                  <a:pt x="267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8035527" y="1846244"/>
            <a:ext cx="193675" cy="180975"/>
          </a:xfrm>
          <a:custGeom>
            <a:avLst/>
            <a:gdLst>
              <a:gd name="T0" fmla="*/ 502 w 536"/>
              <a:gd name="T1" fmla="*/ 435 h 503"/>
              <a:gd name="T2" fmla="*/ 502 w 536"/>
              <a:gd name="T3" fmla="*/ 435 h 503"/>
              <a:gd name="T4" fmla="*/ 502 w 536"/>
              <a:gd name="T5" fmla="*/ 435 h 503"/>
              <a:gd name="T6" fmla="*/ 502 w 536"/>
              <a:gd name="T7" fmla="*/ 435 h 503"/>
              <a:gd name="T8" fmla="*/ 469 w 536"/>
              <a:gd name="T9" fmla="*/ 468 h 503"/>
              <a:gd name="T10" fmla="*/ 469 w 536"/>
              <a:gd name="T11" fmla="*/ 468 h 503"/>
              <a:gd name="T12" fmla="*/ 117 w 536"/>
              <a:gd name="T13" fmla="*/ 468 h 503"/>
              <a:gd name="T14" fmla="*/ 117 w 536"/>
              <a:gd name="T15" fmla="*/ 184 h 503"/>
              <a:gd name="T16" fmla="*/ 117 w 536"/>
              <a:gd name="T17" fmla="*/ 184 h 503"/>
              <a:gd name="T18" fmla="*/ 150 w 536"/>
              <a:gd name="T19" fmla="*/ 151 h 503"/>
              <a:gd name="T20" fmla="*/ 150 w 536"/>
              <a:gd name="T21" fmla="*/ 151 h 503"/>
              <a:gd name="T22" fmla="*/ 469 w 536"/>
              <a:gd name="T23" fmla="*/ 151 h 503"/>
              <a:gd name="T24" fmla="*/ 469 w 536"/>
              <a:gd name="T25" fmla="*/ 151 h 503"/>
              <a:gd name="T26" fmla="*/ 502 w 536"/>
              <a:gd name="T27" fmla="*/ 184 h 503"/>
              <a:gd name="T28" fmla="*/ 502 w 536"/>
              <a:gd name="T29" fmla="*/ 184 h 503"/>
              <a:gd name="T30" fmla="*/ 502 w 536"/>
              <a:gd name="T31" fmla="*/ 435 h 503"/>
              <a:gd name="T32" fmla="*/ 67 w 536"/>
              <a:gd name="T33" fmla="*/ 468 h 503"/>
              <a:gd name="T34" fmla="*/ 67 w 536"/>
              <a:gd name="T35" fmla="*/ 468 h 503"/>
              <a:gd name="T36" fmla="*/ 67 w 536"/>
              <a:gd name="T37" fmla="*/ 468 h 503"/>
              <a:gd name="T38" fmla="*/ 67 w 536"/>
              <a:gd name="T39" fmla="*/ 468 h 503"/>
              <a:gd name="T40" fmla="*/ 33 w 536"/>
              <a:gd name="T41" fmla="*/ 435 h 503"/>
              <a:gd name="T42" fmla="*/ 33 w 536"/>
              <a:gd name="T43" fmla="*/ 435 h 503"/>
              <a:gd name="T44" fmla="*/ 33 w 536"/>
              <a:gd name="T45" fmla="*/ 67 h 503"/>
              <a:gd name="T46" fmla="*/ 33 w 536"/>
              <a:gd name="T47" fmla="*/ 67 h 503"/>
              <a:gd name="T48" fmla="*/ 67 w 536"/>
              <a:gd name="T49" fmla="*/ 33 h 503"/>
              <a:gd name="T50" fmla="*/ 150 w 536"/>
              <a:gd name="T51" fmla="*/ 33 h 503"/>
              <a:gd name="T52" fmla="*/ 233 w 536"/>
              <a:gd name="T53" fmla="*/ 67 h 503"/>
              <a:gd name="T54" fmla="*/ 401 w 536"/>
              <a:gd name="T55" fmla="*/ 67 h 503"/>
              <a:gd name="T56" fmla="*/ 435 w 536"/>
              <a:gd name="T57" fmla="*/ 100 h 503"/>
              <a:gd name="T58" fmla="*/ 435 w 536"/>
              <a:gd name="T59" fmla="*/ 100 h 503"/>
              <a:gd name="T60" fmla="*/ 435 w 536"/>
              <a:gd name="T61" fmla="*/ 117 h 503"/>
              <a:gd name="T62" fmla="*/ 134 w 536"/>
              <a:gd name="T63" fmla="*/ 117 h 503"/>
              <a:gd name="T64" fmla="*/ 134 w 536"/>
              <a:gd name="T65" fmla="*/ 117 h 503"/>
              <a:gd name="T66" fmla="*/ 84 w 536"/>
              <a:gd name="T67" fmla="*/ 167 h 503"/>
              <a:gd name="T68" fmla="*/ 84 w 536"/>
              <a:gd name="T69" fmla="*/ 167 h 503"/>
              <a:gd name="T70" fmla="*/ 84 w 536"/>
              <a:gd name="T71" fmla="*/ 468 h 503"/>
              <a:gd name="T72" fmla="*/ 67 w 536"/>
              <a:gd name="T73" fmla="*/ 468 h 503"/>
              <a:gd name="T74" fmla="*/ 485 w 536"/>
              <a:gd name="T75" fmla="*/ 117 h 503"/>
              <a:gd name="T76" fmla="*/ 485 w 536"/>
              <a:gd name="T77" fmla="*/ 117 h 503"/>
              <a:gd name="T78" fmla="*/ 485 w 536"/>
              <a:gd name="T79" fmla="*/ 117 h 503"/>
              <a:gd name="T80" fmla="*/ 469 w 536"/>
              <a:gd name="T81" fmla="*/ 117 h 503"/>
              <a:gd name="T82" fmla="*/ 469 w 536"/>
              <a:gd name="T83" fmla="*/ 84 h 503"/>
              <a:gd name="T84" fmla="*/ 469 w 536"/>
              <a:gd name="T85" fmla="*/ 84 h 503"/>
              <a:gd name="T86" fmla="*/ 418 w 536"/>
              <a:gd name="T87" fmla="*/ 33 h 503"/>
              <a:gd name="T88" fmla="*/ 233 w 536"/>
              <a:gd name="T89" fmla="*/ 33 h 503"/>
              <a:gd name="T90" fmla="*/ 150 w 536"/>
              <a:gd name="T91" fmla="*/ 0 h 503"/>
              <a:gd name="T92" fmla="*/ 50 w 536"/>
              <a:gd name="T93" fmla="*/ 0 h 503"/>
              <a:gd name="T94" fmla="*/ 0 w 536"/>
              <a:gd name="T95" fmla="*/ 50 h 503"/>
              <a:gd name="T96" fmla="*/ 0 w 536"/>
              <a:gd name="T97" fmla="*/ 50 h 503"/>
              <a:gd name="T98" fmla="*/ 0 w 536"/>
              <a:gd name="T99" fmla="*/ 452 h 503"/>
              <a:gd name="T100" fmla="*/ 0 w 536"/>
              <a:gd name="T101" fmla="*/ 452 h 503"/>
              <a:gd name="T102" fmla="*/ 50 w 536"/>
              <a:gd name="T103" fmla="*/ 502 h 503"/>
              <a:gd name="T104" fmla="*/ 50 w 536"/>
              <a:gd name="T105" fmla="*/ 502 h 503"/>
              <a:gd name="T106" fmla="*/ 485 w 536"/>
              <a:gd name="T107" fmla="*/ 502 h 503"/>
              <a:gd name="T108" fmla="*/ 485 w 536"/>
              <a:gd name="T109" fmla="*/ 502 h 503"/>
              <a:gd name="T110" fmla="*/ 535 w 536"/>
              <a:gd name="T111" fmla="*/ 452 h 503"/>
              <a:gd name="T112" fmla="*/ 535 w 536"/>
              <a:gd name="T113" fmla="*/ 452 h 503"/>
              <a:gd name="T114" fmla="*/ 535 w 536"/>
              <a:gd name="T115" fmla="*/ 167 h 503"/>
              <a:gd name="T116" fmla="*/ 535 w 536"/>
              <a:gd name="T117" fmla="*/ 167 h 503"/>
              <a:gd name="T118" fmla="*/ 485 w 536"/>
              <a:gd name="T119" fmla="*/ 117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36" h="503">
                <a:moveTo>
                  <a:pt x="502" y="435"/>
                </a:moveTo>
                <a:lnTo>
                  <a:pt x="502" y="435"/>
                </a:lnTo>
                <a:lnTo>
                  <a:pt x="502" y="435"/>
                </a:lnTo>
                <a:lnTo>
                  <a:pt x="502" y="435"/>
                </a:lnTo>
                <a:cubicBezTo>
                  <a:pt x="502" y="453"/>
                  <a:pt x="487" y="468"/>
                  <a:pt x="469" y="468"/>
                </a:cubicBezTo>
                <a:lnTo>
                  <a:pt x="469" y="468"/>
                </a:lnTo>
                <a:lnTo>
                  <a:pt x="117" y="468"/>
                </a:lnTo>
                <a:lnTo>
                  <a:pt x="117" y="184"/>
                </a:lnTo>
                <a:lnTo>
                  <a:pt x="117" y="184"/>
                </a:lnTo>
                <a:cubicBezTo>
                  <a:pt x="117" y="166"/>
                  <a:pt x="132" y="151"/>
                  <a:pt x="150" y="151"/>
                </a:cubicBezTo>
                <a:lnTo>
                  <a:pt x="150" y="151"/>
                </a:lnTo>
                <a:lnTo>
                  <a:pt x="469" y="151"/>
                </a:lnTo>
                <a:lnTo>
                  <a:pt x="469" y="151"/>
                </a:lnTo>
                <a:cubicBezTo>
                  <a:pt x="487" y="151"/>
                  <a:pt x="502" y="166"/>
                  <a:pt x="502" y="184"/>
                </a:cubicBezTo>
                <a:lnTo>
                  <a:pt x="502" y="184"/>
                </a:lnTo>
                <a:lnTo>
                  <a:pt x="502" y="435"/>
                </a:lnTo>
                <a:close/>
                <a:moveTo>
                  <a:pt x="67" y="468"/>
                </a:moveTo>
                <a:lnTo>
                  <a:pt x="67" y="468"/>
                </a:lnTo>
                <a:lnTo>
                  <a:pt x="67" y="468"/>
                </a:lnTo>
                <a:lnTo>
                  <a:pt x="67" y="468"/>
                </a:lnTo>
                <a:cubicBezTo>
                  <a:pt x="48" y="468"/>
                  <a:pt x="33" y="453"/>
                  <a:pt x="33" y="435"/>
                </a:cubicBezTo>
                <a:lnTo>
                  <a:pt x="33" y="435"/>
                </a:lnTo>
                <a:lnTo>
                  <a:pt x="33" y="67"/>
                </a:lnTo>
                <a:lnTo>
                  <a:pt x="33" y="67"/>
                </a:lnTo>
                <a:cubicBezTo>
                  <a:pt x="33" y="48"/>
                  <a:pt x="48" y="33"/>
                  <a:pt x="67" y="33"/>
                </a:cubicBezTo>
                <a:cubicBezTo>
                  <a:pt x="67" y="33"/>
                  <a:pt x="86" y="33"/>
                  <a:pt x="150" y="33"/>
                </a:cubicBezTo>
                <a:cubicBezTo>
                  <a:pt x="166" y="33"/>
                  <a:pt x="217" y="67"/>
                  <a:pt x="233" y="67"/>
                </a:cubicBezTo>
                <a:cubicBezTo>
                  <a:pt x="317" y="67"/>
                  <a:pt x="401" y="67"/>
                  <a:pt x="401" y="67"/>
                </a:cubicBezTo>
                <a:cubicBezTo>
                  <a:pt x="420" y="67"/>
                  <a:pt x="435" y="82"/>
                  <a:pt x="435" y="100"/>
                </a:cubicBezTo>
                <a:lnTo>
                  <a:pt x="435" y="100"/>
                </a:lnTo>
                <a:lnTo>
                  <a:pt x="435" y="117"/>
                </a:lnTo>
                <a:lnTo>
                  <a:pt x="134" y="117"/>
                </a:lnTo>
                <a:lnTo>
                  <a:pt x="134" y="117"/>
                </a:lnTo>
                <a:cubicBezTo>
                  <a:pt x="106" y="117"/>
                  <a:pt x="84" y="139"/>
                  <a:pt x="84" y="167"/>
                </a:cubicBezTo>
                <a:lnTo>
                  <a:pt x="84" y="167"/>
                </a:lnTo>
                <a:lnTo>
                  <a:pt x="84" y="468"/>
                </a:lnTo>
                <a:lnTo>
                  <a:pt x="67" y="468"/>
                </a:lnTo>
                <a:close/>
                <a:moveTo>
                  <a:pt x="485" y="117"/>
                </a:moveTo>
                <a:lnTo>
                  <a:pt x="485" y="117"/>
                </a:lnTo>
                <a:lnTo>
                  <a:pt x="485" y="117"/>
                </a:lnTo>
                <a:lnTo>
                  <a:pt x="469" y="117"/>
                </a:lnTo>
                <a:lnTo>
                  <a:pt x="469" y="84"/>
                </a:lnTo>
                <a:lnTo>
                  <a:pt x="469" y="84"/>
                </a:lnTo>
                <a:cubicBezTo>
                  <a:pt x="469" y="56"/>
                  <a:pt x="446" y="33"/>
                  <a:pt x="418" y="33"/>
                </a:cubicBezTo>
                <a:cubicBezTo>
                  <a:pt x="418" y="33"/>
                  <a:pt x="326" y="33"/>
                  <a:pt x="233" y="33"/>
                </a:cubicBezTo>
                <a:cubicBezTo>
                  <a:pt x="217" y="33"/>
                  <a:pt x="166" y="0"/>
                  <a:pt x="150" y="0"/>
                </a:cubicBezTo>
                <a:cubicBezTo>
                  <a:pt x="77" y="0"/>
                  <a:pt x="50" y="0"/>
                  <a:pt x="50" y="0"/>
                </a:cubicBez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452"/>
                </a:lnTo>
                <a:lnTo>
                  <a:pt x="0" y="452"/>
                </a:lnTo>
                <a:cubicBezTo>
                  <a:pt x="0" y="479"/>
                  <a:pt x="23" y="502"/>
                  <a:pt x="50" y="502"/>
                </a:cubicBezTo>
                <a:lnTo>
                  <a:pt x="50" y="502"/>
                </a:lnTo>
                <a:lnTo>
                  <a:pt x="485" y="502"/>
                </a:lnTo>
                <a:lnTo>
                  <a:pt x="485" y="502"/>
                </a:lnTo>
                <a:cubicBezTo>
                  <a:pt x="513" y="502"/>
                  <a:pt x="535" y="479"/>
                  <a:pt x="535" y="452"/>
                </a:cubicBezTo>
                <a:lnTo>
                  <a:pt x="535" y="452"/>
                </a:lnTo>
                <a:lnTo>
                  <a:pt x="535" y="167"/>
                </a:lnTo>
                <a:lnTo>
                  <a:pt x="535" y="167"/>
                </a:lnTo>
                <a:cubicBezTo>
                  <a:pt x="535" y="139"/>
                  <a:pt x="513" y="117"/>
                  <a:pt x="485" y="11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7498952" y="1889107"/>
            <a:ext cx="193675" cy="139700"/>
          </a:xfrm>
          <a:custGeom>
            <a:avLst/>
            <a:gdLst>
              <a:gd name="T0" fmla="*/ 502 w 536"/>
              <a:gd name="T1" fmla="*/ 101 h 386"/>
              <a:gd name="T2" fmla="*/ 502 w 536"/>
              <a:gd name="T3" fmla="*/ 101 h 386"/>
              <a:gd name="T4" fmla="*/ 502 w 536"/>
              <a:gd name="T5" fmla="*/ 101 h 386"/>
              <a:gd name="T6" fmla="*/ 34 w 536"/>
              <a:gd name="T7" fmla="*/ 101 h 386"/>
              <a:gd name="T8" fmla="*/ 34 w 536"/>
              <a:gd name="T9" fmla="*/ 67 h 386"/>
              <a:gd name="T10" fmla="*/ 34 w 536"/>
              <a:gd name="T11" fmla="*/ 67 h 386"/>
              <a:gd name="T12" fmla="*/ 67 w 536"/>
              <a:gd name="T13" fmla="*/ 34 h 386"/>
              <a:gd name="T14" fmla="*/ 67 w 536"/>
              <a:gd name="T15" fmla="*/ 34 h 386"/>
              <a:gd name="T16" fmla="*/ 469 w 536"/>
              <a:gd name="T17" fmla="*/ 34 h 386"/>
              <a:gd name="T18" fmla="*/ 469 w 536"/>
              <a:gd name="T19" fmla="*/ 34 h 386"/>
              <a:gd name="T20" fmla="*/ 502 w 536"/>
              <a:gd name="T21" fmla="*/ 67 h 386"/>
              <a:gd name="T22" fmla="*/ 502 w 536"/>
              <a:gd name="T23" fmla="*/ 67 h 386"/>
              <a:gd name="T24" fmla="*/ 502 w 536"/>
              <a:gd name="T25" fmla="*/ 101 h 386"/>
              <a:gd name="T26" fmla="*/ 502 w 536"/>
              <a:gd name="T27" fmla="*/ 318 h 386"/>
              <a:gd name="T28" fmla="*/ 502 w 536"/>
              <a:gd name="T29" fmla="*/ 318 h 386"/>
              <a:gd name="T30" fmla="*/ 502 w 536"/>
              <a:gd name="T31" fmla="*/ 318 h 386"/>
              <a:gd name="T32" fmla="*/ 502 w 536"/>
              <a:gd name="T33" fmla="*/ 318 h 386"/>
              <a:gd name="T34" fmla="*/ 469 w 536"/>
              <a:gd name="T35" fmla="*/ 351 h 386"/>
              <a:gd name="T36" fmla="*/ 469 w 536"/>
              <a:gd name="T37" fmla="*/ 351 h 386"/>
              <a:gd name="T38" fmla="*/ 67 w 536"/>
              <a:gd name="T39" fmla="*/ 351 h 386"/>
              <a:gd name="T40" fmla="*/ 67 w 536"/>
              <a:gd name="T41" fmla="*/ 351 h 386"/>
              <a:gd name="T42" fmla="*/ 34 w 536"/>
              <a:gd name="T43" fmla="*/ 318 h 386"/>
              <a:gd name="T44" fmla="*/ 34 w 536"/>
              <a:gd name="T45" fmla="*/ 318 h 386"/>
              <a:gd name="T46" fmla="*/ 34 w 536"/>
              <a:gd name="T47" fmla="*/ 151 h 386"/>
              <a:gd name="T48" fmla="*/ 502 w 536"/>
              <a:gd name="T49" fmla="*/ 151 h 386"/>
              <a:gd name="T50" fmla="*/ 502 w 536"/>
              <a:gd name="T51" fmla="*/ 318 h 386"/>
              <a:gd name="T52" fmla="*/ 485 w 536"/>
              <a:gd name="T53" fmla="*/ 0 h 386"/>
              <a:gd name="T54" fmla="*/ 485 w 536"/>
              <a:gd name="T55" fmla="*/ 0 h 386"/>
              <a:gd name="T56" fmla="*/ 485 w 536"/>
              <a:gd name="T57" fmla="*/ 0 h 386"/>
              <a:gd name="T58" fmla="*/ 50 w 536"/>
              <a:gd name="T59" fmla="*/ 0 h 386"/>
              <a:gd name="T60" fmla="*/ 50 w 536"/>
              <a:gd name="T61" fmla="*/ 0 h 386"/>
              <a:gd name="T62" fmla="*/ 0 w 536"/>
              <a:gd name="T63" fmla="*/ 50 h 386"/>
              <a:gd name="T64" fmla="*/ 0 w 536"/>
              <a:gd name="T65" fmla="*/ 50 h 386"/>
              <a:gd name="T66" fmla="*/ 0 w 536"/>
              <a:gd name="T67" fmla="*/ 335 h 386"/>
              <a:gd name="T68" fmla="*/ 0 w 536"/>
              <a:gd name="T69" fmla="*/ 335 h 386"/>
              <a:gd name="T70" fmla="*/ 50 w 536"/>
              <a:gd name="T71" fmla="*/ 385 h 386"/>
              <a:gd name="T72" fmla="*/ 50 w 536"/>
              <a:gd name="T73" fmla="*/ 385 h 386"/>
              <a:gd name="T74" fmla="*/ 485 w 536"/>
              <a:gd name="T75" fmla="*/ 385 h 386"/>
              <a:gd name="T76" fmla="*/ 485 w 536"/>
              <a:gd name="T77" fmla="*/ 385 h 386"/>
              <a:gd name="T78" fmla="*/ 535 w 536"/>
              <a:gd name="T79" fmla="*/ 335 h 386"/>
              <a:gd name="T80" fmla="*/ 535 w 536"/>
              <a:gd name="T81" fmla="*/ 335 h 386"/>
              <a:gd name="T82" fmla="*/ 535 w 536"/>
              <a:gd name="T83" fmla="*/ 50 h 386"/>
              <a:gd name="T84" fmla="*/ 535 w 536"/>
              <a:gd name="T85" fmla="*/ 50 h 386"/>
              <a:gd name="T86" fmla="*/ 485 w 536"/>
              <a:gd name="T87" fmla="*/ 0 h 386"/>
              <a:gd name="T88" fmla="*/ 351 w 536"/>
              <a:gd name="T89" fmla="*/ 284 h 386"/>
              <a:gd name="T90" fmla="*/ 351 w 536"/>
              <a:gd name="T91" fmla="*/ 284 h 386"/>
              <a:gd name="T92" fmla="*/ 351 w 536"/>
              <a:gd name="T93" fmla="*/ 284 h 386"/>
              <a:gd name="T94" fmla="*/ 351 w 536"/>
              <a:gd name="T95" fmla="*/ 284 h 386"/>
              <a:gd name="T96" fmla="*/ 376 w 536"/>
              <a:gd name="T97" fmla="*/ 273 h 386"/>
              <a:gd name="T98" fmla="*/ 401 w 536"/>
              <a:gd name="T99" fmla="*/ 284 h 386"/>
              <a:gd name="T100" fmla="*/ 435 w 536"/>
              <a:gd name="T101" fmla="*/ 251 h 386"/>
              <a:gd name="T102" fmla="*/ 401 w 536"/>
              <a:gd name="T103" fmla="*/ 217 h 386"/>
              <a:gd name="T104" fmla="*/ 376 w 536"/>
              <a:gd name="T105" fmla="*/ 229 h 386"/>
              <a:gd name="T106" fmla="*/ 351 w 536"/>
              <a:gd name="T107" fmla="*/ 217 h 386"/>
              <a:gd name="T108" fmla="*/ 318 w 536"/>
              <a:gd name="T109" fmla="*/ 251 h 386"/>
              <a:gd name="T110" fmla="*/ 351 w 536"/>
              <a:gd name="T111" fmla="*/ 284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6" h="386">
                <a:moveTo>
                  <a:pt x="502" y="101"/>
                </a:moveTo>
                <a:lnTo>
                  <a:pt x="502" y="101"/>
                </a:lnTo>
                <a:lnTo>
                  <a:pt x="502" y="101"/>
                </a:lnTo>
                <a:lnTo>
                  <a:pt x="34" y="101"/>
                </a:lnTo>
                <a:lnTo>
                  <a:pt x="34" y="67"/>
                </a:lnTo>
                <a:lnTo>
                  <a:pt x="34" y="67"/>
                </a:lnTo>
                <a:cubicBezTo>
                  <a:pt x="34" y="49"/>
                  <a:pt x="48" y="34"/>
                  <a:pt x="67" y="34"/>
                </a:cubicBezTo>
                <a:lnTo>
                  <a:pt x="67" y="34"/>
                </a:lnTo>
                <a:lnTo>
                  <a:pt x="469" y="34"/>
                </a:lnTo>
                <a:lnTo>
                  <a:pt x="469" y="34"/>
                </a:lnTo>
                <a:cubicBezTo>
                  <a:pt x="487" y="34"/>
                  <a:pt x="502" y="49"/>
                  <a:pt x="502" y="67"/>
                </a:cubicBezTo>
                <a:lnTo>
                  <a:pt x="502" y="67"/>
                </a:lnTo>
                <a:lnTo>
                  <a:pt x="502" y="101"/>
                </a:lnTo>
                <a:close/>
                <a:moveTo>
                  <a:pt x="502" y="318"/>
                </a:moveTo>
                <a:lnTo>
                  <a:pt x="502" y="318"/>
                </a:lnTo>
                <a:lnTo>
                  <a:pt x="502" y="318"/>
                </a:lnTo>
                <a:lnTo>
                  <a:pt x="502" y="318"/>
                </a:lnTo>
                <a:cubicBezTo>
                  <a:pt x="502" y="336"/>
                  <a:pt x="487" y="351"/>
                  <a:pt x="469" y="351"/>
                </a:cubicBezTo>
                <a:lnTo>
                  <a:pt x="469" y="351"/>
                </a:lnTo>
                <a:lnTo>
                  <a:pt x="67" y="351"/>
                </a:lnTo>
                <a:lnTo>
                  <a:pt x="67" y="351"/>
                </a:lnTo>
                <a:cubicBezTo>
                  <a:pt x="48" y="351"/>
                  <a:pt x="34" y="336"/>
                  <a:pt x="34" y="318"/>
                </a:cubicBezTo>
                <a:lnTo>
                  <a:pt x="34" y="318"/>
                </a:lnTo>
                <a:lnTo>
                  <a:pt x="34" y="151"/>
                </a:lnTo>
                <a:lnTo>
                  <a:pt x="502" y="151"/>
                </a:lnTo>
                <a:lnTo>
                  <a:pt x="502" y="318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2"/>
                  <a:pt x="0" y="50"/>
                </a:cubicBezTo>
                <a:lnTo>
                  <a:pt x="0" y="50"/>
                </a:lnTo>
                <a:lnTo>
                  <a:pt x="0" y="335"/>
                </a:lnTo>
                <a:lnTo>
                  <a:pt x="0" y="335"/>
                </a:lnTo>
                <a:cubicBezTo>
                  <a:pt x="0" y="362"/>
                  <a:pt x="22" y="385"/>
                  <a:pt x="50" y="385"/>
                </a:cubicBezTo>
                <a:lnTo>
                  <a:pt x="50" y="385"/>
                </a:lnTo>
                <a:lnTo>
                  <a:pt x="485" y="385"/>
                </a:lnTo>
                <a:lnTo>
                  <a:pt x="485" y="385"/>
                </a:lnTo>
                <a:cubicBezTo>
                  <a:pt x="513" y="385"/>
                  <a:pt x="535" y="362"/>
                  <a:pt x="535" y="335"/>
                </a:cubicBezTo>
                <a:lnTo>
                  <a:pt x="535" y="335"/>
                </a:lnTo>
                <a:lnTo>
                  <a:pt x="535" y="50"/>
                </a:lnTo>
                <a:lnTo>
                  <a:pt x="535" y="50"/>
                </a:lnTo>
                <a:cubicBezTo>
                  <a:pt x="535" y="22"/>
                  <a:pt x="513" y="0"/>
                  <a:pt x="485" y="0"/>
                </a:cubicBezTo>
                <a:close/>
                <a:moveTo>
                  <a:pt x="351" y="284"/>
                </a:moveTo>
                <a:lnTo>
                  <a:pt x="351" y="284"/>
                </a:lnTo>
                <a:lnTo>
                  <a:pt x="351" y="284"/>
                </a:lnTo>
                <a:lnTo>
                  <a:pt x="351" y="284"/>
                </a:lnTo>
                <a:cubicBezTo>
                  <a:pt x="362" y="284"/>
                  <a:pt x="371" y="280"/>
                  <a:pt x="376" y="273"/>
                </a:cubicBezTo>
                <a:cubicBezTo>
                  <a:pt x="383" y="280"/>
                  <a:pt x="392" y="284"/>
                  <a:pt x="401" y="284"/>
                </a:cubicBezTo>
                <a:cubicBezTo>
                  <a:pt x="420" y="284"/>
                  <a:pt x="435" y="270"/>
                  <a:pt x="435" y="251"/>
                </a:cubicBezTo>
                <a:cubicBezTo>
                  <a:pt x="435" y="233"/>
                  <a:pt x="420" y="217"/>
                  <a:pt x="401" y="217"/>
                </a:cubicBezTo>
                <a:cubicBezTo>
                  <a:pt x="392" y="217"/>
                  <a:pt x="383" y="223"/>
                  <a:pt x="376" y="229"/>
                </a:cubicBezTo>
                <a:cubicBezTo>
                  <a:pt x="371" y="223"/>
                  <a:pt x="362" y="217"/>
                  <a:pt x="351" y="217"/>
                </a:cubicBezTo>
                <a:cubicBezTo>
                  <a:pt x="333" y="217"/>
                  <a:pt x="318" y="233"/>
                  <a:pt x="318" y="251"/>
                </a:cubicBezTo>
                <a:cubicBezTo>
                  <a:pt x="318" y="270"/>
                  <a:pt x="333" y="284"/>
                  <a:pt x="351" y="2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6981427" y="1835132"/>
            <a:ext cx="157162" cy="193675"/>
          </a:xfrm>
          <a:custGeom>
            <a:avLst/>
            <a:gdLst>
              <a:gd name="T0" fmla="*/ 244 w 436"/>
              <a:gd name="T1" fmla="*/ 368 h 537"/>
              <a:gd name="T2" fmla="*/ 279 w 436"/>
              <a:gd name="T3" fmla="*/ 334 h 537"/>
              <a:gd name="T4" fmla="*/ 279 w 436"/>
              <a:gd name="T5" fmla="*/ 307 h 537"/>
              <a:gd name="T6" fmla="*/ 252 w 436"/>
              <a:gd name="T7" fmla="*/ 307 h 537"/>
              <a:gd name="T8" fmla="*/ 182 w 436"/>
              <a:gd name="T9" fmla="*/ 307 h 537"/>
              <a:gd name="T10" fmla="*/ 156 w 436"/>
              <a:gd name="T11" fmla="*/ 307 h 537"/>
              <a:gd name="T12" fmla="*/ 156 w 436"/>
              <a:gd name="T13" fmla="*/ 333 h 537"/>
              <a:gd name="T14" fmla="*/ 156 w 436"/>
              <a:gd name="T15" fmla="*/ 404 h 537"/>
              <a:gd name="T16" fmla="*/ 156 w 436"/>
              <a:gd name="T17" fmla="*/ 430 h 537"/>
              <a:gd name="T18" fmla="*/ 182 w 436"/>
              <a:gd name="T19" fmla="*/ 430 h 537"/>
              <a:gd name="T20" fmla="*/ 252 w 436"/>
              <a:gd name="T21" fmla="*/ 430 h 537"/>
              <a:gd name="T22" fmla="*/ 279 w 436"/>
              <a:gd name="T23" fmla="*/ 430 h 537"/>
              <a:gd name="T24" fmla="*/ 279 w 436"/>
              <a:gd name="T25" fmla="*/ 404 h 537"/>
              <a:gd name="T26" fmla="*/ 401 w 436"/>
              <a:gd name="T27" fmla="*/ 469 h 537"/>
              <a:gd name="T28" fmla="*/ 401 w 436"/>
              <a:gd name="T29" fmla="*/ 469 h 537"/>
              <a:gd name="T30" fmla="*/ 368 w 436"/>
              <a:gd name="T31" fmla="*/ 502 h 537"/>
              <a:gd name="T32" fmla="*/ 67 w 436"/>
              <a:gd name="T33" fmla="*/ 502 h 537"/>
              <a:gd name="T34" fmla="*/ 33 w 436"/>
              <a:gd name="T35" fmla="*/ 469 h 537"/>
              <a:gd name="T36" fmla="*/ 33 w 436"/>
              <a:gd name="T37" fmla="*/ 268 h 537"/>
              <a:gd name="T38" fmla="*/ 67 w 436"/>
              <a:gd name="T39" fmla="*/ 235 h 537"/>
              <a:gd name="T40" fmla="*/ 368 w 436"/>
              <a:gd name="T41" fmla="*/ 235 h 537"/>
              <a:gd name="T42" fmla="*/ 401 w 436"/>
              <a:gd name="T43" fmla="*/ 268 h 537"/>
              <a:gd name="T44" fmla="*/ 401 w 436"/>
              <a:gd name="T45" fmla="*/ 469 h 537"/>
              <a:gd name="T46" fmla="*/ 385 w 436"/>
              <a:gd name="T47" fmla="*/ 201 h 537"/>
              <a:gd name="T48" fmla="*/ 100 w 436"/>
              <a:gd name="T49" fmla="*/ 201 h 537"/>
              <a:gd name="T50" fmla="*/ 100 w 436"/>
              <a:gd name="T51" fmla="*/ 151 h 537"/>
              <a:gd name="T52" fmla="*/ 334 w 436"/>
              <a:gd name="T53" fmla="*/ 134 h 537"/>
              <a:gd name="T54" fmla="*/ 368 w 436"/>
              <a:gd name="T55" fmla="*/ 134 h 537"/>
              <a:gd name="T56" fmla="*/ 217 w 436"/>
              <a:gd name="T57" fmla="*/ 0 h 537"/>
              <a:gd name="T58" fmla="*/ 67 w 436"/>
              <a:gd name="T59" fmla="*/ 151 h 537"/>
              <a:gd name="T60" fmla="*/ 50 w 436"/>
              <a:gd name="T61" fmla="*/ 201 h 537"/>
              <a:gd name="T62" fmla="*/ 0 w 436"/>
              <a:gd name="T63" fmla="*/ 252 h 537"/>
              <a:gd name="T64" fmla="*/ 0 w 436"/>
              <a:gd name="T65" fmla="*/ 486 h 537"/>
              <a:gd name="T66" fmla="*/ 50 w 436"/>
              <a:gd name="T67" fmla="*/ 536 h 537"/>
              <a:gd name="T68" fmla="*/ 385 w 436"/>
              <a:gd name="T69" fmla="*/ 536 h 537"/>
              <a:gd name="T70" fmla="*/ 435 w 436"/>
              <a:gd name="T71" fmla="*/ 486 h 537"/>
              <a:gd name="T72" fmla="*/ 435 w 436"/>
              <a:gd name="T73" fmla="*/ 252 h 537"/>
              <a:gd name="T74" fmla="*/ 385 w 436"/>
              <a:gd name="T75" fmla="*/ 20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36" h="537">
                <a:moveTo>
                  <a:pt x="244" y="368"/>
                </a:moveTo>
                <a:lnTo>
                  <a:pt x="244" y="368"/>
                </a:lnTo>
                <a:lnTo>
                  <a:pt x="244" y="368"/>
                </a:lnTo>
                <a:lnTo>
                  <a:pt x="279" y="334"/>
                </a:lnTo>
                <a:lnTo>
                  <a:pt x="279" y="334"/>
                </a:lnTo>
                <a:cubicBezTo>
                  <a:pt x="286" y="326"/>
                  <a:pt x="286" y="314"/>
                  <a:pt x="279" y="307"/>
                </a:cubicBezTo>
                <a:cubicBezTo>
                  <a:pt x="272" y="300"/>
                  <a:pt x="260" y="300"/>
                  <a:pt x="252" y="307"/>
                </a:cubicBezTo>
                <a:lnTo>
                  <a:pt x="252" y="307"/>
                </a:lnTo>
                <a:lnTo>
                  <a:pt x="217" y="342"/>
                </a:lnTo>
                <a:lnTo>
                  <a:pt x="182" y="307"/>
                </a:lnTo>
                <a:lnTo>
                  <a:pt x="182" y="307"/>
                </a:lnTo>
                <a:cubicBezTo>
                  <a:pt x="175" y="300"/>
                  <a:pt x="163" y="300"/>
                  <a:pt x="156" y="307"/>
                </a:cubicBezTo>
                <a:cubicBezTo>
                  <a:pt x="148" y="314"/>
                  <a:pt x="148" y="326"/>
                  <a:pt x="156" y="333"/>
                </a:cubicBezTo>
                <a:lnTo>
                  <a:pt x="156" y="333"/>
                </a:lnTo>
                <a:lnTo>
                  <a:pt x="190" y="368"/>
                </a:lnTo>
                <a:lnTo>
                  <a:pt x="156" y="404"/>
                </a:lnTo>
                <a:lnTo>
                  <a:pt x="156" y="404"/>
                </a:lnTo>
                <a:cubicBezTo>
                  <a:pt x="148" y="411"/>
                  <a:pt x="148" y="423"/>
                  <a:pt x="156" y="430"/>
                </a:cubicBezTo>
                <a:cubicBezTo>
                  <a:pt x="163" y="437"/>
                  <a:pt x="175" y="437"/>
                  <a:pt x="182" y="430"/>
                </a:cubicBezTo>
                <a:lnTo>
                  <a:pt x="182" y="430"/>
                </a:lnTo>
                <a:lnTo>
                  <a:pt x="217" y="395"/>
                </a:lnTo>
                <a:lnTo>
                  <a:pt x="252" y="430"/>
                </a:lnTo>
                <a:lnTo>
                  <a:pt x="252" y="430"/>
                </a:lnTo>
                <a:cubicBezTo>
                  <a:pt x="260" y="437"/>
                  <a:pt x="272" y="437"/>
                  <a:pt x="279" y="430"/>
                </a:cubicBezTo>
                <a:cubicBezTo>
                  <a:pt x="286" y="423"/>
                  <a:pt x="286" y="411"/>
                  <a:pt x="279" y="404"/>
                </a:cubicBezTo>
                <a:lnTo>
                  <a:pt x="279" y="404"/>
                </a:lnTo>
                <a:lnTo>
                  <a:pt x="244" y="368"/>
                </a:lnTo>
                <a:close/>
                <a:moveTo>
                  <a:pt x="401" y="469"/>
                </a:moveTo>
                <a:lnTo>
                  <a:pt x="401" y="469"/>
                </a:lnTo>
                <a:lnTo>
                  <a:pt x="401" y="469"/>
                </a:lnTo>
                <a:lnTo>
                  <a:pt x="401" y="469"/>
                </a:lnTo>
                <a:cubicBezTo>
                  <a:pt x="401" y="487"/>
                  <a:pt x="386" y="502"/>
                  <a:pt x="368" y="502"/>
                </a:cubicBezTo>
                <a:lnTo>
                  <a:pt x="368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3" y="487"/>
                  <a:pt x="33" y="469"/>
                </a:cubicBezTo>
                <a:lnTo>
                  <a:pt x="33" y="469"/>
                </a:lnTo>
                <a:lnTo>
                  <a:pt x="33" y="268"/>
                </a:lnTo>
                <a:lnTo>
                  <a:pt x="33" y="268"/>
                </a:lnTo>
                <a:cubicBezTo>
                  <a:pt x="33" y="250"/>
                  <a:pt x="48" y="235"/>
                  <a:pt x="67" y="235"/>
                </a:cubicBezTo>
                <a:lnTo>
                  <a:pt x="67" y="235"/>
                </a:lnTo>
                <a:lnTo>
                  <a:pt x="368" y="235"/>
                </a:lnTo>
                <a:lnTo>
                  <a:pt x="368" y="235"/>
                </a:lnTo>
                <a:cubicBezTo>
                  <a:pt x="386" y="235"/>
                  <a:pt x="401" y="250"/>
                  <a:pt x="401" y="268"/>
                </a:cubicBezTo>
                <a:lnTo>
                  <a:pt x="401" y="268"/>
                </a:lnTo>
                <a:lnTo>
                  <a:pt x="401" y="469"/>
                </a:lnTo>
                <a:close/>
                <a:moveTo>
                  <a:pt x="385" y="201"/>
                </a:moveTo>
                <a:lnTo>
                  <a:pt x="385" y="201"/>
                </a:lnTo>
                <a:lnTo>
                  <a:pt x="385" y="201"/>
                </a:lnTo>
                <a:lnTo>
                  <a:pt x="100" y="201"/>
                </a:lnTo>
                <a:lnTo>
                  <a:pt x="100" y="151"/>
                </a:lnTo>
                <a:lnTo>
                  <a:pt x="100" y="151"/>
                </a:lnTo>
                <a:cubicBezTo>
                  <a:pt x="100" y="86"/>
                  <a:pt x="153" y="34"/>
                  <a:pt x="217" y="34"/>
                </a:cubicBezTo>
                <a:cubicBezTo>
                  <a:pt x="276" y="34"/>
                  <a:pt x="326" y="78"/>
                  <a:pt x="334" y="134"/>
                </a:cubicBezTo>
                <a:lnTo>
                  <a:pt x="334" y="134"/>
                </a:lnTo>
                <a:lnTo>
                  <a:pt x="368" y="134"/>
                </a:lnTo>
                <a:lnTo>
                  <a:pt x="368" y="134"/>
                </a:lnTo>
                <a:cubicBezTo>
                  <a:pt x="359" y="59"/>
                  <a:pt x="296" y="0"/>
                  <a:pt x="217" y="0"/>
                </a:cubicBezTo>
                <a:cubicBezTo>
                  <a:pt x="134" y="0"/>
                  <a:pt x="67" y="68"/>
                  <a:pt x="67" y="151"/>
                </a:cubicBezTo>
                <a:lnTo>
                  <a:pt x="67" y="151"/>
                </a:lnTo>
                <a:lnTo>
                  <a:pt x="67" y="201"/>
                </a:lnTo>
                <a:lnTo>
                  <a:pt x="50" y="201"/>
                </a:lnTo>
                <a:lnTo>
                  <a:pt x="50" y="201"/>
                </a:lnTo>
                <a:cubicBezTo>
                  <a:pt x="22" y="201"/>
                  <a:pt x="0" y="223"/>
                  <a:pt x="0" y="252"/>
                </a:cubicBezTo>
                <a:lnTo>
                  <a:pt x="0" y="252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385" y="536"/>
                </a:lnTo>
                <a:lnTo>
                  <a:pt x="385" y="536"/>
                </a:lnTo>
                <a:cubicBezTo>
                  <a:pt x="412" y="536"/>
                  <a:pt x="435" y="513"/>
                  <a:pt x="435" y="486"/>
                </a:cubicBezTo>
                <a:lnTo>
                  <a:pt x="435" y="486"/>
                </a:lnTo>
                <a:lnTo>
                  <a:pt x="435" y="252"/>
                </a:lnTo>
                <a:lnTo>
                  <a:pt x="435" y="252"/>
                </a:lnTo>
                <a:cubicBezTo>
                  <a:pt x="435" y="223"/>
                  <a:pt x="412" y="201"/>
                  <a:pt x="385" y="20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6444852" y="1835132"/>
            <a:ext cx="157162" cy="193675"/>
          </a:xfrm>
          <a:custGeom>
            <a:avLst/>
            <a:gdLst>
              <a:gd name="T0" fmla="*/ 402 w 436"/>
              <a:gd name="T1" fmla="*/ 469 h 537"/>
              <a:gd name="T2" fmla="*/ 402 w 436"/>
              <a:gd name="T3" fmla="*/ 469 h 537"/>
              <a:gd name="T4" fmla="*/ 368 w 436"/>
              <a:gd name="T5" fmla="*/ 502 h 537"/>
              <a:gd name="T6" fmla="*/ 66 w 436"/>
              <a:gd name="T7" fmla="*/ 502 h 537"/>
              <a:gd name="T8" fmla="*/ 33 w 436"/>
              <a:gd name="T9" fmla="*/ 469 h 537"/>
              <a:gd name="T10" fmla="*/ 33 w 436"/>
              <a:gd name="T11" fmla="*/ 268 h 537"/>
              <a:gd name="T12" fmla="*/ 66 w 436"/>
              <a:gd name="T13" fmla="*/ 235 h 537"/>
              <a:gd name="T14" fmla="*/ 368 w 436"/>
              <a:gd name="T15" fmla="*/ 235 h 537"/>
              <a:gd name="T16" fmla="*/ 402 w 436"/>
              <a:gd name="T17" fmla="*/ 268 h 537"/>
              <a:gd name="T18" fmla="*/ 385 w 436"/>
              <a:gd name="T19" fmla="*/ 201 h 537"/>
              <a:gd name="T20" fmla="*/ 385 w 436"/>
              <a:gd name="T21" fmla="*/ 201 h 537"/>
              <a:gd name="T22" fmla="*/ 100 w 436"/>
              <a:gd name="T23" fmla="*/ 151 h 537"/>
              <a:gd name="T24" fmla="*/ 218 w 436"/>
              <a:gd name="T25" fmla="*/ 34 h 537"/>
              <a:gd name="T26" fmla="*/ 334 w 436"/>
              <a:gd name="T27" fmla="*/ 134 h 537"/>
              <a:gd name="T28" fmla="*/ 368 w 436"/>
              <a:gd name="T29" fmla="*/ 134 h 537"/>
              <a:gd name="T30" fmla="*/ 66 w 436"/>
              <a:gd name="T31" fmla="*/ 151 h 537"/>
              <a:gd name="T32" fmla="*/ 66 w 436"/>
              <a:gd name="T33" fmla="*/ 201 h 537"/>
              <a:gd name="T34" fmla="*/ 50 w 436"/>
              <a:gd name="T35" fmla="*/ 201 h 537"/>
              <a:gd name="T36" fmla="*/ 0 w 436"/>
              <a:gd name="T37" fmla="*/ 252 h 537"/>
              <a:gd name="T38" fmla="*/ 0 w 436"/>
              <a:gd name="T39" fmla="*/ 486 h 537"/>
              <a:gd name="T40" fmla="*/ 50 w 436"/>
              <a:gd name="T41" fmla="*/ 536 h 537"/>
              <a:gd name="T42" fmla="*/ 385 w 436"/>
              <a:gd name="T43" fmla="*/ 536 h 537"/>
              <a:gd name="T44" fmla="*/ 435 w 436"/>
              <a:gd name="T45" fmla="*/ 486 h 537"/>
              <a:gd name="T46" fmla="*/ 435 w 436"/>
              <a:gd name="T47" fmla="*/ 252 h 537"/>
              <a:gd name="T48" fmla="*/ 217 w 436"/>
              <a:gd name="T49" fmla="*/ 402 h 537"/>
              <a:gd name="T50" fmla="*/ 217 w 436"/>
              <a:gd name="T51" fmla="*/ 402 h 537"/>
              <a:gd name="T52" fmla="*/ 184 w 436"/>
              <a:gd name="T53" fmla="*/ 368 h 537"/>
              <a:gd name="T54" fmla="*/ 251 w 436"/>
              <a:gd name="T55" fmla="*/ 368 h 537"/>
              <a:gd name="T56" fmla="*/ 217 w 436"/>
              <a:gd name="T57" fmla="*/ 302 h 537"/>
              <a:gd name="T58" fmla="*/ 217 w 436"/>
              <a:gd name="T59" fmla="*/ 302 h 537"/>
              <a:gd name="T60" fmla="*/ 150 w 436"/>
              <a:gd name="T61" fmla="*/ 368 h 537"/>
              <a:gd name="T62" fmla="*/ 285 w 436"/>
              <a:gd name="T63" fmla="*/ 368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6" h="537">
                <a:moveTo>
                  <a:pt x="402" y="469"/>
                </a:moveTo>
                <a:lnTo>
                  <a:pt x="402" y="469"/>
                </a:lnTo>
                <a:lnTo>
                  <a:pt x="402" y="469"/>
                </a:lnTo>
                <a:lnTo>
                  <a:pt x="402" y="469"/>
                </a:lnTo>
                <a:cubicBezTo>
                  <a:pt x="402" y="487"/>
                  <a:pt x="387" y="502"/>
                  <a:pt x="368" y="502"/>
                </a:cubicBezTo>
                <a:lnTo>
                  <a:pt x="368" y="502"/>
                </a:lnTo>
                <a:lnTo>
                  <a:pt x="66" y="502"/>
                </a:lnTo>
                <a:lnTo>
                  <a:pt x="66" y="502"/>
                </a:lnTo>
                <a:cubicBezTo>
                  <a:pt x="48" y="502"/>
                  <a:pt x="33" y="487"/>
                  <a:pt x="33" y="469"/>
                </a:cubicBezTo>
                <a:lnTo>
                  <a:pt x="33" y="469"/>
                </a:lnTo>
                <a:lnTo>
                  <a:pt x="33" y="268"/>
                </a:lnTo>
                <a:lnTo>
                  <a:pt x="33" y="268"/>
                </a:lnTo>
                <a:cubicBezTo>
                  <a:pt x="33" y="250"/>
                  <a:pt x="48" y="235"/>
                  <a:pt x="66" y="235"/>
                </a:cubicBezTo>
                <a:lnTo>
                  <a:pt x="66" y="235"/>
                </a:lnTo>
                <a:lnTo>
                  <a:pt x="368" y="235"/>
                </a:lnTo>
                <a:lnTo>
                  <a:pt x="368" y="235"/>
                </a:lnTo>
                <a:cubicBezTo>
                  <a:pt x="387" y="235"/>
                  <a:pt x="402" y="250"/>
                  <a:pt x="402" y="268"/>
                </a:cubicBezTo>
                <a:lnTo>
                  <a:pt x="402" y="268"/>
                </a:lnTo>
                <a:lnTo>
                  <a:pt x="402" y="469"/>
                </a:lnTo>
                <a:close/>
                <a:moveTo>
                  <a:pt x="385" y="201"/>
                </a:moveTo>
                <a:lnTo>
                  <a:pt x="385" y="201"/>
                </a:lnTo>
                <a:lnTo>
                  <a:pt x="385" y="201"/>
                </a:lnTo>
                <a:lnTo>
                  <a:pt x="100" y="201"/>
                </a:lnTo>
                <a:lnTo>
                  <a:pt x="100" y="151"/>
                </a:lnTo>
                <a:lnTo>
                  <a:pt x="100" y="151"/>
                </a:lnTo>
                <a:cubicBezTo>
                  <a:pt x="100" y="86"/>
                  <a:pt x="153" y="34"/>
                  <a:pt x="218" y="34"/>
                </a:cubicBezTo>
                <a:cubicBezTo>
                  <a:pt x="277" y="34"/>
                  <a:pt x="326" y="78"/>
                  <a:pt x="334" y="134"/>
                </a:cubicBezTo>
                <a:lnTo>
                  <a:pt x="334" y="134"/>
                </a:lnTo>
                <a:lnTo>
                  <a:pt x="368" y="134"/>
                </a:lnTo>
                <a:lnTo>
                  <a:pt x="368" y="134"/>
                </a:lnTo>
                <a:cubicBezTo>
                  <a:pt x="359" y="59"/>
                  <a:pt x="296" y="0"/>
                  <a:pt x="218" y="0"/>
                </a:cubicBezTo>
                <a:cubicBezTo>
                  <a:pt x="135" y="0"/>
                  <a:pt x="66" y="68"/>
                  <a:pt x="66" y="151"/>
                </a:cubicBezTo>
                <a:lnTo>
                  <a:pt x="66" y="151"/>
                </a:lnTo>
                <a:lnTo>
                  <a:pt x="66" y="201"/>
                </a:lnTo>
                <a:lnTo>
                  <a:pt x="50" y="201"/>
                </a:lnTo>
                <a:lnTo>
                  <a:pt x="50" y="201"/>
                </a:lnTo>
                <a:cubicBezTo>
                  <a:pt x="22" y="201"/>
                  <a:pt x="0" y="223"/>
                  <a:pt x="0" y="252"/>
                </a:cubicBezTo>
                <a:lnTo>
                  <a:pt x="0" y="252"/>
                </a:lnTo>
                <a:lnTo>
                  <a:pt x="0" y="486"/>
                </a:lnTo>
                <a:lnTo>
                  <a:pt x="0" y="486"/>
                </a:lnTo>
                <a:cubicBezTo>
                  <a:pt x="0" y="513"/>
                  <a:pt x="22" y="536"/>
                  <a:pt x="50" y="536"/>
                </a:cubicBezTo>
                <a:lnTo>
                  <a:pt x="50" y="536"/>
                </a:lnTo>
                <a:lnTo>
                  <a:pt x="385" y="536"/>
                </a:lnTo>
                <a:lnTo>
                  <a:pt x="385" y="536"/>
                </a:lnTo>
                <a:cubicBezTo>
                  <a:pt x="413" y="536"/>
                  <a:pt x="435" y="513"/>
                  <a:pt x="435" y="486"/>
                </a:cubicBezTo>
                <a:lnTo>
                  <a:pt x="435" y="486"/>
                </a:lnTo>
                <a:lnTo>
                  <a:pt x="435" y="252"/>
                </a:lnTo>
                <a:lnTo>
                  <a:pt x="435" y="252"/>
                </a:lnTo>
                <a:cubicBezTo>
                  <a:pt x="435" y="223"/>
                  <a:pt x="413" y="201"/>
                  <a:pt x="385" y="201"/>
                </a:cubicBezTo>
                <a:close/>
                <a:moveTo>
                  <a:pt x="217" y="402"/>
                </a:moveTo>
                <a:lnTo>
                  <a:pt x="217" y="402"/>
                </a:lnTo>
                <a:lnTo>
                  <a:pt x="217" y="402"/>
                </a:lnTo>
                <a:lnTo>
                  <a:pt x="217" y="402"/>
                </a:lnTo>
                <a:cubicBezTo>
                  <a:pt x="199" y="402"/>
                  <a:pt x="184" y="387"/>
                  <a:pt x="184" y="368"/>
                </a:cubicBezTo>
                <a:cubicBezTo>
                  <a:pt x="184" y="350"/>
                  <a:pt x="199" y="336"/>
                  <a:pt x="217" y="336"/>
                </a:cubicBezTo>
                <a:cubicBezTo>
                  <a:pt x="236" y="336"/>
                  <a:pt x="251" y="350"/>
                  <a:pt x="251" y="368"/>
                </a:cubicBezTo>
                <a:cubicBezTo>
                  <a:pt x="251" y="387"/>
                  <a:pt x="236" y="402"/>
                  <a:pt x="217" y="402"/>
                </a:cubicBezTo>
                <a:close/>
                <a:moveTo>
                  <a:pt x="217" y="302"/>
                </a:moveTo>
                <a:lnTo>
                  <a:pt x="217" y="302"/>
                </a:lnTo>
                <a:lnTo>
                  <a:pt x="217" y="302"/>
                </a:lnTo>
                <a:lnTo>
                  <a:pt x="217" y="302"/>
                </a:lnTo>
                <a:cubicBezTo>
                  <a:pt x="180" y="302"/>
                  <a:pt x="150" y="332"/>
                  <a:pt x="150" y="368"/>
                </a:cubicBezTo>
                <a:cubicBezTo>
                  <a:pt x="150" y="406"/>
                  <a:pt x="180" y="435"/>
                  <a:pt x="217" y="435"/>
                </a:cubicBezTo>
                <a:cubicBezTo>
                  <a:pt x="254" y="435"/>
                  <a:pt x="285" y="406"/>
                  <a:pt x="285" y="368"/>
                </a:cubicBezTo>
                <a:cubicBezTo>
                  <a:pt x="285" y="332"/>
                  <a:pt x="254" y="302"/>
                  <a:pt x="217" y="30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8572102" y="1298557"/>
            <a:ext cx="193675" cy="193675"/>
          </a:xfrm>
          <a:custGeom>
            <a:avLst/>
            <a:gdLst>
              <a:gd name="T0" fmla="*/ 229 w 536"/>
              <a:gd name="T1" fmla="*/ 397 h 537"/>
              <a:gd name="T2" fmla="*/ 229 w 536"/>
              <a:gd name="T3" fmla="*/ 397 h 537"/>
              <a:gd name="T4" fmla="*/ 229 w 536"/>
              <a:gd name="T5" fmla="*/ 374 h 537"/>
              <a:gd name="T6" fmla="*/ 182 w 536"/>
              <a:gd name="T7" fmla="*/ 327 h 537"/>
              <a:gd name="T8" fmla="*/ 160 w 536"/>
              <a:gd name="T9" fmla="*/ 319 h 537"/>
              <a:gd name="T10" fmla="*/ 154 w 536"/>
              <a:gd name="T11" fmla="*/ 324 h 537"/>
              <a:gd name="T12" fmla="*/ 71 w 536"/>
              <a:gd name="T13" fmla="*/ 407 h 537"/>
              <a:gd name="T14" fmla="*/ 71 w 536"/>
              <a:gd name="T15" fmla="*/ 430 h 537"/>
              <a:gd name="T16" fmla="*/ 93 w 536"/>
              <a:gd name="T17" fmla="*/ 430 h 537"/>
              <a:gd name="T18" fmla="*/ 206 w 536"/>
              <a:gd name="T19" fmla="*/ 397 h 537"/>
              <a:gd name="T20" fmla="*/ 229 w 536"/>
              <a:gd name="T21" fmla="*/ 397 h 537"/>
              <a:gd name="T22" fmla="*/ 400 w 536"/>
              <a:gd name="T23" fmla="*/ 294 h 537"/>
              <a:gd name="T24" fmla="*/ 400 w 536"/>
              <a:gd name="T25" fmla="*/ 294 h 537"/>
              <a:gd name="T26" fmla="*/ 378 w 536"/>
              <a:gd name="T27" fmla="*/ 286 h 537"/>
              <a:gd name="T28" fmla="*/ 371 w 536"/>
              <a:gd name="T29" fmla="*/ 291 h 537"/>
              <a:gd name="T30" fmla="*/ 221 w 536"/>
              <a:gd name="T31" fmla="*/ 441 h 537"/>
              <a:gd name="T32" fmla="*/ 221 w 536"/>
              <a:gd name="T33" fmla="*/ 464 h 537"/>
              <a:gd name="T34" fmla="*/ 244 w 536"/>
              <a:gd name="T35" fmla="*/ 464 h 537"/>
              <a:gd name="T36" fmla="*/ 441 w 536"/>
              <a:gd name="T37" fmla="*/ 380 h 537"/>
              <a:gd name="T38" fmla="*/ 463 w 536"/>
              <a:gd name="T39" fmla="*/ 380 h 537"/>
              <a:gd name="T40" fmla="*/ 463 w 536"/>
              <a:gd name="T41" fmla="*/ 358 h 537"/>
              <a:gd name="T42" fmla="*/ 167 w 536"/>
              <a:gd name="T43" fmla="*/ 134 h 537"/>
              <a:gd name="T44" fmla="*/ 167 w 536"/>
              <a:gd name="T45" fmla="*/ 134 h 537"/>
              <a:gd name="T46" fmla="*/ 200 w 536"/>
              <a:gd name="T47" fmla="*/ 167 h 537"/>
              <a:gd name="T48" fmla="*/ 134 w 536"/>
              <a:gd name="T49" fmla="*/ 167 h 537"/>
              <a:gd name="T50" fmla="*/ 167 w 536"/>
              <a:gd name="T51" fmla="*/ 234 h 537"/>
              <a:gd name="T52" fmla="*/ 167 w 536"/>
              <a:gd name="T53" fmla="*/ 234 h 537"/>
              <a:gd name="T54" fmla="*/ 234 w 536"/>
              <a:gd name="T55" fmla="*/ 167 h 537"/>
              <a:gd name="T56" fmla="*/ 100 w 536"/>
              <a:gd name="T57" fmla="*/ 167 h 537"/>
              <a:gd name="T58" fmla="*/ 501 w 536"/>
              <a:gd name="T59" fmla="*/ 469 h 537"/>
              <a:gd name="T60" fmla="*/ 501 w 536"/>
              <a:gd name="T61" fmla="*/ 469 h 537"/>
              <a:gd name="T62" fmla="*/ 468 w 536"/>
              <a:gd name="T63" fmla="*/ 502 h 537"/>
              <a:gd name="T64" fmla="*/ 66 w 536"/>
              <a:gd name="T65" fmla="*/ 502 h 537"/>
              <a:gd name="T66" fmla="*/ 33 w 536"/>
              <a:gd name="T67" fmla="*/ 469 h 537"/>
              <a:gd name="T68" fmla="*/ 33 w 536"/>
              <a:gd name="T69" fmla="*/ 67 h 537"/>
              <a:gd name="T70" fmla="*/ 66 w 536"/>
              <a:gd name="T71" fmla="*/ 33 h 537"/>
              <a:gd name="T72" fmla="*/ 468 w 536"/>
              <a:gd name="T73" fmla="*/ 33 h 537"/>
              <a:gd name="T74" fmla="*/ 501 w 536"/>
              <a:gd name="T75" fmla="*/ 67 h 537"/>
              <a:gd name="T76" fmla="*/ 501 w 536"/>
              <a:gd name="T77" fmla="*/ 469 h 537"/>
              <a:gd name="T78" fmla="*/ 485 w 536"/>
              <a:gd name="T79" fmla="*/ 0 h 537"/>
              <a:gd name="T80" fmla="*/ 49 w 536"/>
              <a:gd name="T81" fmla="*/ 0 h 537"/>
              <a:gd name="T82" fmla="*/ 0 w 536"/>
              <a:gd name="T83" fmla="*/ 50 h 537"/>
              <a:gd name="T84" fmla="*/ 0 w 536"/>
              <a:gd name="T85" fmla="*/ 485 h 537"/>
              <a:gd name="T86" fmla="*/ 49 w 536"/>
              <a:gd name="T87" fmla="*/ 536 h 537"/>
              <a:gd name="T88" fmla="*/ 485 w 536"/>
              <a:gd name="T89" fmla="*/ 536 h 537"/>
              <a:gd name="T90" fmla="*/ 535 w 536"/>
              <a:gd name="T91" fmla="*/ 485 h 537"/>
              <a:gd name="T92" fmla="*/ 535 w 536"/>
              <a:gd name="T93" fmla="*/ 50 h 537"/>
              <a:gd name="T94" fmla="*/ 485 w 536"/>
              <a:gd name="T95" fmla="*/ 0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36" h="537">
                <a:moveTo>
                  <a:pt x="229" y="397"/>
                </a:moveTo>
                <a:lnTo>
                  <a:pt x="229" y="397"/>
                </a:lnTo>
                <a:lnTo>
                  <a:pt x="229" y="397"/>
                </a:lnTo>
                <a:lnTo>
                  <a:pt x="229" y="397"/>
                </a:lnTo>
                <a:cubicBezTo>
                  <a:pt x="235" y="391"/>
                  <a:pt x="235" y="380"/>
                  <a:pt x="229" y="374"/>
                </a:cubicBezTo>
                <a:lnTo>
                  <a:pt x="229" y="374"/>
                </a:lnTo>
                <a:lnTo>
                  <a:pt x="182" y="327"/>
                </a:lnTo>
                <a:lnTo>
                  <a:pt x="182" y="327"/>
                </a:lnTo>
                <a:cubicBezTo>
                  <a:pt x="182" y="326"/>
                  <a:pt x="180" y="324"/>
                  <a:pt x="179" y="322"/>
                </a:cubicBezTo>
                <a:cubicBezTo>
                  <a:pt x="174" y="317"/>
                  <a:pt x="167" y="316"/>
                  <a:pt x="160" y="319"/>
                </a:cubicBezTo>
                <a:cubicBezTo>
                  <a:pt x="158" y="319"/>
                  <a:pt x="156" y="321"/>
                  <a:pt x="155" y="322"/>
                </a:cubicBezTo>
                <a:cubicBezTo>
                  <a:pt x="154" y="323"/>
                  <a:pt x="154" y="324"/>
                  <a:pt x="154" y="324"/>
                </a:cubicBezTo>
                <a:lnTo>
                  <a:pt x="154" y="324"/>
                </a:lnTo>
                <a:lnTo>
                  <a:pt x="71" y="407"/>
                </a:lnTo>
                <a:lnTo>
                  <a:pt x="71" y="407"/>
                </a:lnTo>
                <a:cubicBezTo>
                  <a:pt x="64" y="414"/>
                  <a:pt x="64" y="423"/>
                  <a:pt x="71" y="430"/>
                </a:cubicBezTo>
                <a:cubicBezTo>
                  <a:pt x="77" y="436"/>
                  <a:pt x="87" y="436"/>
                  <a:pt x="93" y="430"/>
                </a:cubicBezTo>
                <a:lnTo>
                  <a:pt x="93" y="430"/>
                </a:lnTo>
                <a:lnTo>
                  <a:pt x="167" y="357"/>
                </a:lnTo>
                <a:lnTo>
                  <a:pt x="206" y="397"/>
                </a:lnTo>
                <a:lnTo>
                  <a:pt x="206" y="397"/>
                </a:lnTo>
                <a:cubicBezTo>
                  <a:pt x="213" y="403"/>
                  <a:pt x="222" y="403"/>
                  <a:pt x="229" y="397"/>
                </a:cubicBezTo>
                <a:close/>
                <a:moveTo>
                  <a:pt x="400" y="294"/>
                </a:moveTo>
                <a:lnTo>
                  <a:pt x="400" y="294"/>
                </a:lnTo>
                <a:lnTo>
                  <a:pt x="400" y="294"/>
                </a:lnTo>
                <a:lnTo>
                  <a:pt x="400" y="294"/>
                </a:lnTo>
                <a:cubicBezTo>
                  <a:pt x="399" y="292"/>
                  <a:pt x="398" y="290"/>
                  <a:pt x="396" y="288"/>
                </a:cubicBezTo>
                <a:cubicBezTo>
                  <a:pt x="391" y="284"/>
                  <a:pt x="384" y="283"/>
                  <a:pt x="378" y="286"/>
                </a:cubicBezTo>
                <a:cubicBezTo>
                  <a:pt x="376" y="286"/>
                  <a:pt x="374" y="287"/>
                  <a:pt x="373" y="289"/>
                </a:cubicBezTo>
                <a:cubicBezTo>
                  <a:pt x="372" y="290"/>
                  <a:pt x="372" y="290"/>
                  <a:pt x="371" y="291"/>
                </a:cubicBezTo>
                <a:lnTo>
                  <a:pt x="371" y="291"/>
                </a:lnTo>
                <a:lnTo>
                  <a:pt x="221" y="441"/>
                </a:lnTo>
                <a:lnTo>
                  <a:pt x="221" y="441"/>
                </a:lnTo>
                <a:cubicBezTo>
                  <a:pt x="215" y="447"/>
                  <a:pt x="215" y="457"/>
                  <a:pt x="221" y="464"/>
                </a:cubicBezTo>
                <a:cubicBezTo>
                  <a:pt x="228" y="470"/>
                  <a:pt x="238" y="470"/>
                  <a:pt x="244" y="464"/>
                </a:cubicBezTo>
                <a:lnTo>
                  <a:pt x="244" y="464"/>
                </a:lnTo>
                <a:lnTo>
                  <a:pt x="384" y="324"/>
                </a:lnTo>
                <a:lnTo>
                  <a:pt x="441" y="380"/>
                </a:lnTo>
                <a:lnTo>
                  <a:pt x="441" y="380"/>
                </a:lnTo>
                <a:cubicBezTo>
                  <a:pt x="447" y="386"/>
                  <a:pt x="457" y="386"/>
                  <a:pt x="463" y="380"/>
                </a:cubicBezTo>
                <a:cubicBezTo>
                  <a:pt x="470" y="373"/>
                  <a:pt x="470" y="364"/>
                  <a:pt x="463" y="358"/>
                </a:cubicBezTo>
                <a:lnTo>
                  <a:pt x="463" y="358"/>
                </a:lnTo>
                <a:lnTo>
                  <a:pt x="400" y="294"/>
                </a:lnTo>
                <a:close/>
                <a:moveTo>
                  <a:pt x="167" y="134"/>
                </a:moveTo>
                <a:lnTo>
                  <a:pt x="167" y="134"/>
                </a:lnTo>
                <a:lnTo>
                  <a:pt x="167" y="134"/>
                </a:lnTo>
                <a:lnTo>
                  <a:pt x="167" y="134"/>
                </a:lnTo>
                <a:cubicBezTo>
                  <a:pt x="185" y="134"/>
                  <a:pt x="200" y="149"/>
                  <a:pt x="200" y="167"/>
                </a:cubicBezTo>
                <a:cubicBezTo>
                  <a:pt x="200" y="186"/>
                  <a:pt x="185" y="201"/>
                  <a:pt x="167" y="201"/>
                </a:cubicBezTo>
                <a:cubicBezTo>
                  <a:pt x="149" y="201"/>
                  <a:pt x="134" y="186"/>
                  <a:pt x="134" y="167"/>
                </a:cubicBezTo>
                <a:cubicBezTo>
                  <a:pt x="134" y="149"/>
                  <a:pt x="149" y="134"/>
                  <a:pt x="167" y="134"/>
                </a:cubicBezTo>
                <a:close/>
                <a:moveTo>
                  <a:pt x="167" y="234"/>
                </a:moveTo>
                <a:lnTo>
                  <a:pt x="167" y="234"/>
                </a:lnTo>
                <a:lnTo>
                  <a:pt x="167" y="234"/>
                </a:lnTo>
                <a:lnTo>
                  <a:pt x="167" y="234"/>
                </a:lnTo>
                <a:cubicBezTo>
                  <a:pt x="204" y="234"/>
                  <a:pt x="234" y="204"/>
                  <a:pt x="234" y="167"/>
                </a:cubicBezTo>
                <a:cubicBezTo>
                  <a:pt x="234" y="130"/>
                  <a:pt x="204" y="101"/>
                  <a:pt x="167" y="101"/>
                </a:cubicBezTo>
                <a:cubicBezTo>
                  <a:pt x="130" y="101"/>
                  <a:pt x="100" y="130"/>
                  <a:pt x="100" y="167"/>
                </a:cubicBezTo>
                <a:cubicBezTo>
                  <a:pt x="100" y="204"/>
                  <a:pt x="130" y="234"/>
                  <a:pt x="167" y="234"/>
                </a:cubicBezTo>
                <a:close/>
                <a:moveTo>
                  <a:pt x="501" y="469"/>
                </a:moveTo>
                <a:lnTo>
                  <a:pt x="501" y="469"/>
                </a:lnTo>
                <a:lnTo>
                  <a:pt x="501" y="469"/>
                </a:lnTo>
                <a:lnTo>
                  <a:pt x="501" y="469"/>
                </a:lnTo>
                <a:cubicBezTo>
                  <a:pt x="501" y="487"/>
                  <a:pt x="486" y="502"/>
                  <a:pt x="468" y="502"/>
                </a:cubicBezTo>
                <a:lnTo>
                  <a:pt x="468" y="502"/>
                </a:lnTo>
                <a:lnTo>
                  <a:pt x="66" y="502"/>
                </a:lnTo>
                <a:lnTo>
                  <a:pt x="66" y="502"/>
                </a:lnTo>
                <a:cubicBezTo>
                  <a:pt x="48" y="502"/>
                  <a:pt x="33" y="487"/>
                  <a:pt x="33" y="469"/>
                </a:cubicBezTo>
                <a:lnTo>
                  <a:pt x="33" y="469"/>
                </a:lnTo>
                <a:lnTo>
                  <a:pt x="33" y="67"/>
                </a:lnTo>
                <a:lnTo>
                  <a:pt x="33" y="67"/>
                </a:lnTo>
                <a:cubicBezTo>
                  <a:pt x="33" y="48"/>
                  <a:pt x="48" y="33"/>
                  <a:pt x="66" y="33"/>
                </a:cubicBezTo>
                <a:lnTo>
                  <a:pt x="66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86" y="33"/>
                  <a:pt x="501" y="48"/>
                  <a:pt x="501" y="67"/>
                </a:cubicBezTo>
                <a:lnTo>
                  <a:pt x="501" y="67"/>
                </a:lnTo>
                <a:lnTo>
                  <a:pt x="501" y="469"/>
                </a:ln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49" y="0"/>
                </a:lnTo>
                <a:lnTo>
                  <a:pt x="49" y="0"/>
                </a:lnTo>
                <a:cubicBezTo>
                  <a:pt x="22" y="0"/>
                  <a:pt x="0" y="22"/>
                  <a:pt x="0" y="50"/>
                </a:cubicBezTo>
                <a:lnTo>
                  <a:pt x="0" y="50"/>
                </a:lnTo>
                <a:lnTo>
                  <a:pt x="0" y="485"/>
                </a:lnTo>
                <a:lnTo>
                  <a:pt x="0" y="485"/>
                </a:lnTo>
                <a:cubicBezTo>
                  <a:pt x="0" y="513"/>
                  <a:pt x="22" y="536"/>
                  <a:pt x="49" y="536"/>
                </a:cubicBezTo>
                <a:lnTo>
                  <a:pt x="49" y="536"/>
                </a:lnTo>
                <a:lnTo>
                  <a:pt x="485" y="536"/>
                </a:lnTo>
                <a:lnTo>
                  <a:pt x="485" y="536"/>
                </a:lnTo>
                <a:cubicBezTo>
                  <a:pt x="512" y="536"/>
                  <a:pt x="535" y="513"/>
                  <a:pt x="535" y="485"/>
                </a:cubicBezTo>
                <a:lnTo>
                  <a:pt x="535" y="485"/>
                </a:lnTo>
                <a:lnTo>
                  <a:pt x="535" y="50"/>
                </a:lnTo>
                <a:lnTo>
                  <a:pt x="535" y="50"/>
                </a:lnTo>
                <a:cubicBezTo>
                  <a:pt x="535" y="22"/>
                  <a:pt x="512" y="0"/>
                  <a:pt x="48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8035527" y="1298557"/>
            <a:ext cx="193675" cy="193675"/>
          </a:xfrm>
          <a:custGeom>
            <a:avLst/>
            <a:gdLst>
              <a:gd name="T0" fmla="*/ 267 w 536"/>
              <a:gd name="T1" fmla="*/ 502 h 537"/>
              <a:gd name="T2" fmla="*/ 267 w 536"/>
              <a:gd name="T3" fmla="*/ 502 h 537"/>
              <a:gd name="T4" fmla="*/ 267 w 536"/>
              <a:gd name="T5" fmla="*/ 502 h 537"/>
              <a:gd name="T6" fmla="*/ 267 w 536"/>
              <a:gd name="T7" fmla="*/ 502 h 537"/>
              <a:gd name="T8" fmla="*/ 33 w 536"/>
              <a:gd name="T9" fmla="*/ 267 h 537"/>
              <a:gd name="T10" fmla="*/ 267 w 536"/>
              <a:gd name="T11" fmla="*/ 33 h 537"/>
              <a:gd name="T12" fmla="*/ 502 w 536"/>
              <a:gd name="T13" fmla="*/ 267 h 537"/>
              <a:gd name="T14" fmla="*/ 267 w 536"/>
              <a:gd name="T15" fmla="*/ 502 h 537"/>
              <a:gd name="T16" fmla="*/ 267 w 536"/>
              <a:gd name="T17" fmla="*/ 0 h 537"/>
              <a:gd name="T18" fmla="*/ 267 w 536"/>
              <a:gd name="T19" fmla="*/ 0 h 537"/>
              <a:gd name="T20" fmla="*/ 267 w 536"/>
              <a:gd name="T21" fmla="*/ 0 h 537"/>
              <a:gd name="T22" fmla="*/ 267 w 536"/>
              <a:gd name="T23" fmla="*/ 0 h 537"/>
              <a:gd name="T24" fmla="*/ 0 w 536"/>
              <a:gd name="T25" fmla="*/ 267 h 537"/>
              <a:gd name="T26" fmla="*/ 267 w 536"/>
              <a:gd name="T27" fmla="*/ 536 h 537"/>
              <a:gd name="T28" fmla="*/ 535 w 536"/>
              <a:gd name="T29" fmla="*/ 267 h 537"/>
              <a:gd name="T30" fmla="*/ 267 w 536"/>
              <a:gd name="T31" fmla="*/ 0 h 537"/>
              <a:gd name="T32" fmla="*/ 346 w 536"/>
              <a:gd name="T33" fmla="*/ 189 h 537"/>
              <a:gd name="T34" fmla="*/ 346 w 536"/>
              <a:gd name="T35" fmla="*/ 189 h 537"/>
              <a:gd name="T36" fmla="*/ 346 w 536"/>
              <a:gd name="T37" fmla="*/ 189 h 537"/>
              <a:gd name="T38" fmla="*/ 346 w 536"/>
              <a:gd name="T39" fmla="*/ 189 h 537"/>
              <a:gd name="T40" fmla="*/ 324 w 536"/>
              <a:gd name="T41" fmla="*/ 189 h 537"/>
              <a:gd name="T42" fmla="*/ 324 w 536"/>
              <a:gd name="T43" fmla="*/ 189 h 537"/>
              <a:gd name="T44" fmla="*/ 267 w 536"/>
              <a:gd name="T45" fmla="*/ 245 h 537"/>
              <a:gd name="T46" fmla="*/ 211 w 536"/>
              <a:gd name="T47" fmla="*/ 189 h 537"/>
              <a:gd name="T48" fmla="*/ 211 w 536"/>
              <a:gd name="T49" fmla="*/ 189 h 537"/>
              <a:gd name="T50" fmla="*/ 189 w 536"/>
              <a:gd name="T51" fmla="*/ 189 h 537"/>
              <a:gd name="T52" fmla="*/ 189 w 536"/>
              <a:gd name="T53" fmla="*/ 211 h 537"/>
              <a:gd name="T54" fmla="*/ 189 w 536"/>
              <a:gd name="T55" fmla="*/ 211 h 537"/>
              <a:gd name="T56" fmla="*/ 245 w 536"/>
              <a:gd name="T57" fmla="*/ 267 h 537"/>
              <a:gd name="T58" fmla="*/ 189 w 536"/>
              <a:gd name="T59" fmla="*/ 324 h 537"/>
              <a:gd name="T60" fmla="*/ 189 w 536"/>
              <a:gd name="T61" fmla="*/ 324 h 537"/>
              <a:gd name="T62" fmla="*/ 189 w 536"/>
              <a:gd name="T63" fmla="*/ 346 h 537"/>
              <a:gd name="T64" fmla="*/ 211 w 536"/>
              <a:gd name="T65" fmla="*/ 346 h 537"/>
              <a:gd name="T66" fmla="*/ 211 w 536"/>
              <a:gd name="T67" fmla="*/ 346 h 537"/>
              <a:gd name="T68" fmla="*/ 267 w 536"/>
              <a:gd name="T69" fmla="*/ 290 h 537"/>
              <a:gd name="T70" fmla="*/ 324 w 536"/>
              <a:gd name="T71" fmla="*/ 346 h 537"/>
              <a:gd name="T72" fmla="*/ 324 w 536"/>
              <a:gd name="T73" fmla="*/ 346 h 537"/>
              <a:gd name="T74" fmla="*/ 346 w 536"/>
              <a:gd name="T75" fmla="*/ 346 h 537"/>
              <a:gd name="T76" fmla="*/ 346 w 536"/>
              <a:gd name="T77" fmla="*/ 324 h 537"/>
              <a:gd name="T78" fmla="*/ 346 w 536"/>
              <a:gd name="T79" fmla="*/ 324 h 537"/>
              <a:gd name="T80" fmla="*/ 290 w 536"/>
              <a:gd name="T81" fmla="*/ 267 h 537"/>
              <a:gd name="T82" fmla="*/ 346 w 536"/>
              <a:gd name="T83" fmla="*/ 211 h 537"/>
              <a:gd name="T84" fmla="*/ 346 w 536"/>
              <a:gd name="T85" fmla="*/ 211 h 537"/>
              <a:gd name="T86" fmla="*/ 346 w 536"/>
              <a:gd name="T87" fmla="*/ 18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6" h="537">
                <a:moveTo>
                  <a:pt x="267" y="502"/>
                </a:moveTo>
                <a:lnTo>
                  <a:pt x="267" y="502"/>
                </a:lnTo>
                <a:lnTo>
                  <a:pt x="267" y="502"/>
                </a:lnTo>
                <a:lnTo>
                  <a:pt x="267" y="502"/>
                </a:lnTo>
                <a:cubicBezTo>
                  <a:pt x="138" y="502"/>
                  <a:pt x="33" y="397"/>
                  <a:pt x="33" y="267"/>
                </a:cubicBezTo>
                <a:cubicBezTo>
                  <a:pt x="33" y="138"/>
                  <a:pt x="138" y="33"/>
                  <a:pt x="267" y="33"/>
                </a:cubicBezTo>
                <a:cubicBezTo>
                  <a:pt x="397" y="33"/>
                  <a:pt x="502" y="138"/>
                  <a:pt x="502" y="267"/>
                </a:cubicBezTo>
                <a:cubicBezTo>
                  <a:pt x="502" y="397"/>
                  <a:pt x="397" y="502"/>
                  <a:pt x="267" y="502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20" y="0"/>
                  <a:pt x="0" y="119"/>
                  <a:pt x="0" y="267"/>
                </a:cubicBezTo>
                <a:cubicBezTo>
                  <a:pt x="0" y="415"/>
                  <a:pt x="120" y="536"/>
                  <a:pt x="267" y="536"/>
                </a:cubicBezTo>
                <a:cubicBezTo>
                  <a:pt x="415" y="536"/>
                  <a:pt x="535" y="415"/>
                  <a:pt x="535" y="267"/>
                </a:cubicBezTo>
                <a:cubicBezTo>
                  <a:pt x="535" y="119"/>
                  <a:pt x="415" y="0"/>
                  <a:pt x="267" y="0"/>
                </a:cubicBezTo>
                <a:close/>
                <a:moveTo>
                  <a:pt x="346" y="189"/>
                </a:moveTo>
                <a:lnTo>
                  <a:pt x="346" y="189"/>
                </a:lnTo>
                <a:lnTo>
                  <a:pt x="346" y="189"/>
                </a:lnTo>
                <a:lnTo>
                  <a:pt x="346" y="189"/>
                </a:lnTo>
                <a:cubicBezTo>
                  <a:pt x="340" y="182"/>
                  <a:pt x="330" y="182"/>
                  <a:pt x="324" y="189"/>
                </a:cubicBezTo>
                <a:lnTo>
                  <a:pt x="324" y="189"/>
                </a:lnTo>
                <a:lnTo>
                  <a:pt x="267" y="245"/>
                </a:lnTo>
                <a:lnTo>
                  <a:pt x="211" y="189"/>
                </a:lnTo>
                <a:lnTo>
                  <a:pt x="211" y="189"/>
                </a:lnTo>
                <a:cubicBezTo>
                  <a:pt x="205" y="182"/>
                  <a:pt x="195" y="182"/>
                  <a:pt x="189" y="189"/>
                </a:cubicBezTo>
                <a:cubicBezTo>
                  <a:pt x="182" y="195"/>
                  <a:pt x="182" y="205"/>
                  <a:pt x="189" y="211"/>
                </a:cubicBezTo>
                <a:lnTo>
                  <a:pt x="189" y="211"/>
                </a:lnTo>
                <a:lnTo>
                  <a:pt x="245" y="267"/>
                </a:lnTo>
                <a:lnTo>
                  <a:pt x="189" y="324"/>
                </a:lnTo>
                <a:lnTo>
                  <a:pt x="189" y="324"/>
                </a:lnTo>
                <a:cubicBezTo>
                  <a:pt x="182" y="330"/>
                  <a:pt x="182" y="340"/>
                  <a:pt x="189" y="346"/>
                </a:cubicBezTo>
                <a:cubicBezTo>
                  <a:pt x="195" y="352"/>
                  <a:pt x="205" y="352"/>
                  <a:pt x="211" y="346"/>
                </a:cubicBezTo>
                <a:lnTo>
                  <a:pt x="211" y="346"/>
                </a:lnTo>
                <a:lnTo>
                  <a:pt x="267" y="290"/>
                </a:lnTo>
                <a:lnTo>
                  <a:pt x="324" y="346"/>
                </a:lnTo>
                <a:lnTo>
                  <a:pt x="324" y="346"/>
                </a:lnTo>
                <a:cubicBezTo>
                  <a:pt x="330" y="352"/>
                  <a:pt x="340" y="352"/>
                  <a:pt x="346" y="346"/>
                </a:cubicBezTo>
                <a:cubicBezTo>
                  <a:pt x="352" y="340"/>
                  <a:pt x="352" y="330"/>
                  <a:pt x="346" y="324"/>
                </a:cubicBezTo>
                <a:lnTo>
                  <a:pt x="346" y="324"/>
                </a:lnTo>
                <a:lnTo>
                  <a:pt x="290" y="267"/>
                </a:lnTo>
                <a:lnTo>
                  <a:pt x="346" y="211"/>
                </a:lnTo>
                <a:lnTo>
                  <a:pt x="346" y="211"/>
                </a:lnTo>
                <a:cubicBezTo>
                  <a:pt x="352" y="205"/>
                  <a:pt x="352" y="195"/>
                  <a:pt x="346" y="189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7498952" y="1298557"/>
            <a:ext cx="193675" cy="193675"/>
          </a:xfrm>
          <a:custGeom>
            <a:avLst/>
            <a:gdLst>
              <a:gd name="T0" fmla="*/ 268 w 536"/>
              <a:gd name="T1" fmla="*/ 502 h 537"/>
              <a:gd name="T2" fmla="*/ 268 w 536"/>
              <a:gd name="T3" fmla="*/ 502 h 537"/>
              <a:gd name="T4" fmla="*/ 268 w 536"/>
              <a:gd name="T5" fmla="*/ 502 h 537"/>
              <a:gd name="T6" fmla="*/ 268 w 536"/>
              <a:gd name="T7" fmla="*/ 502 h 537"/>
              <a:gd name="T8" fmla="*/ 34 w 536"/>
              <a:gd name="T9" fmla="*/ 267 h 537"/>
              <a:gd name="T10" fmla="*/ 268 w 536"/>
              <a:gd name="T11" fmla="*/ 33 h 537"/>
              <a:gd name="T12" fmla="*/ 502 w 536"/>
              <a:gd name="T13" fmla="*/ 267 h 537"/>
              <a:gd name="T14" fmla="*/ 268 w 536"/>
              <a:gd name="T15" fmla="*/ 502 h 537"/>
              <a:gd name="T16" fmla="*/ 268 w 536"/>
              <a:gd name="T17" fmla="*/ 0 h 537"/>
              <a:gd name="T18" fmla="*/ 268 w 536"/>
              <a:gd name="T19" fmla="*/ 0 h 537"/>
              <a:gd name="T20" fmla="*/ 268 w 536"/>
              <a:gd name="T21" fmla="*/ 0 h 537"/>
              <a:gd name="T22" fmla="*/ 268 w 536"/>
              <a:gd name="T23" fmla="*/ 0 h 537"/>
              <a:gd name="T24" fmla="*/ 0 w 536"/>
              <a:gd name="T25" fmla="*/ 267 h 537"/>
              <a:gd name="T26" fmla="*/ 268 w 536"/>
              <a:gd name="T27" fmla="*/ 536 h 537"/>
              <a:gd name="T28" fmla="*/ 535 w 536"/>
              <a:gd name="T29" fmla="*/ 267 h 537"/>
              <a:gd name="T30" fmla="*/ 268 w 536"/>
              <a:gd name="T31" fmla="*/ 0 h 537"/>
              <a:gd name="T32" fmla="*/ 358 w 536"/>
              <a:gd name="T33" fmla="*/ 205 h 537"/>
              <a:gd name="T34" fmla="*/ 358 w 536"/>
              <a:gd name="T35" fmla="*/ 205 h 537"/>
              <a:gd name="T36" fmla="*/ 358 w 536"/>
              <a:gd name="T37" fmla="*/ 205 h 537"/>
              <a:gd name="T38" fmla="*/ 251 w 536"/>
              <a:gd name="T39" fmla="*/ 312 h 537"/>
              <a:gd name="T40" fmla="*/ 195 w 536"/>
              <a:gd name="T41" fmla="*/ 255 h 537"/>
              <a:gd name="T42" fmla="*/ 195 w 536"/>
              <a:gd name="T43" fmla="*/ 255 h 537"/>
              <a:gd name="T44" fmla="*/ 172 w 536"/>
              <a:gd name="T45" fmla="*/ 255 h 537"/>
              <a:gd name="T46" fmla="*/ 172 w 536"/>
              <a:gd name="T47" fmla="*/ 278 h 537"/>
              <a:gd name="T48" fmla="*/ 172 w 536"/>
              <a:gd name="T49" fmla="*/ 278 h 537"/>
              <a:gd name="T50" fmla="*/ 236 w 536"/>
              <a:gd name="T51" fmla="*/ 342 h 537"/>
              <a:gd name="T52" fmla="*/ 236 w 536"/>
              <a:gd name="T53" fmla="*/ 342 h 537"/>
              <a:gd name="T54" fmla="*/ 239 w 536"/>
              <a:gd name="T55" fmla="*/ 346 h 537"/>
              <a:gd name="T56" fmla="*/ 251 w 536"/>
              <a:gd name="T57" fmla="*/ 351 h 537"/>
              <a:gd name="T58" fmla="*/ 263 w 536"/>
              <a:gd name="T59" fmla="*/ 346 h 537"/>
              <a:gd name="T60" fmla="*/ 266 w 536"/>
              <a:gd name="T61" fmla="*/ 342 h 537"/>
              <a:gd name="T62" fmla="*/ 266 w 536"/>
              <a:gd name="T63" fmla="*/ 342 h 537"/>
              <a:gd name="T64" fmla="*/ 380 w 536"/>
              <a:gd name="T65" fmla="*/ 228 h 537"/>
              <a:gd name="T66" fmla="*/ 380 w 536"/>
              <a:gd name="T67" fmla="*/ 228 h 537"/>
              <a:gd name="T68" fmla="*/ 380 w 536"/>
              <a:gd name="T69" fmla="*/ 205 h 537"/>
              <a:gd name="T70" fmla="*/ 358 w 536"/>
              <a:gd name="T71" fmla="*/ 205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6" h="537">
                <a:moveTo>
                  <a:pt x="268" y="502"/>
                </a:moveTo>
                <a:lnTo>
                  <a:pt x="268" y="502"/>
                </a:lnTo>
                <a:lnTo>
                  <a:pt x="268" y="502"/>
                </a:lnTo>
                <a:lnTo>
                  <a:pt x="268" y="502"/>
                </a:lnTo>
                <a:cubicBezTo>
                  <a:pt x="138" y="502"/>
                  <a:pt x="34" y="397"/>
                  <a:pt x="34" y="267"/>
                </a:cubicBezTo>
                <a:cubicBezTo>
                  <a:pt x="34" y="138"/>
                  <a:pt x="138" y="33"/>
                  <a:pt x="268" y="33"/>
                </a:cubicBezTo>
                <a:cubicBezTo>
                  <a:pt x="397" y="33"/>
                  <a:pt x="502" y="138"/>
                  <a:pt x="502" y="267"/>
                </a:cubicBezTo>
                <a:cubicBezTo>
                  <a:pt x="502" y="397"/>
                  <a:pt x="397" y="502"/>
                  <a:pt x="268" y="502"/>
                </a:cubicBezTo>
                <a:close/>
                <a:moveTo>
                  <a:pt x="268" y="0"/>
                </a:moveTo>
                <a:lnTo>
                  <a:pt x="268" y="0"/>
                </a:lnTo>
                <a:lnTo>
                  <a:pt x="268" y="0"/>
                </a:lnTo>
                <a:lnTo>
                  <a:pt x="268" y="0"/>
                </a:lnTo>
                <a:cubicBezTo>
                  <a:pt x="120" y="0"/>
                  <a:pt x="0" y="119"/>
                  <a:pt x="0" y="267"/>
                </a:cubicBezTo>
                <a:cubicBezTo>
                  <a:pt x="0" y="415"/>
                  <a:pt x="120" y="536"/>
                  <a:pt x="268" y="536"/>
                </a:cubicBezTo>
                <a:cubicBezTo>
                  <a:pt x="416" y="536"/>
                  <a:pt x="535" y="415"/>
                  <a:pt x="535" y="267"/>
                </a:cubicBezTo>
                <a:cubicBezTo>
                  <a:pt x="535" y="119"/>
                  <a:pt x="416" y="0"/>
                  <a:pt x="268" y="0"/>
                </a:cubicBezTo>
                <a:close/>
                <a:moveTo>
                  <a:pt x="358" y="205"/>
                </a:moveTo>
                <a:lnTo>
                  <a:pt x="358" y="205"/>
                </a:lnTo>
                <a:lnTo>
                  <a:pt x="358" y="205"/>
                </a:lnTo>
                <a:lnTo>
                  <a:pt x="251" y="312"/>
                </a:lnTo>
                <a:lnTo>
                  <a:pt x="195" y="255"/>
                </a:lnTo>
                <a:lnTo>
                  <a:pt x="195" y="255"/>
                </a:lnTo>
                <a:cubicBezTo>
                  <a:pt x="188" y="250"/>
                  <a:pt x="179" y="250"/>
                  <a:pt x="172" y="255"/>
                </a:cubicBezTo>
                <a:cubicBezTo>
                  <a:pt x="166" y="262"/>
                  <a:pt x="166" y="272"/>
                  <a:pt x="172" y="278"/>
                </a:cubicBezTo>
                <a:lnTo>
                  <a:pt x="172" y="278"/>
                </a:lnTo>
                <a:lnTo>
                  <a:pt x="236" y="342"/>
                </a:lnTo>
                <a:lnTo>
                  <a:pt x="236" y="342"/>
                </a:lnTo>
                <a:cubicBezTo>
                  <a:pt x="237" y="343"/>
                  <a:pt x="238" y="346"/>
                  <a:pt x="239" y="346"/>
                </a:cubicBezTo>
                <a:cubicBezTo>
                  <a:pt x="242" y="350"/>
                  <a:pt x="247" y="351"/>
                  <a:pt x="251" y="351"/>
                </a:cubicBezTo>
                <a:cubicBezTo>
                  <a:pt x="255" y="351"/>
                  <a:pt x="259" y="350"/>
                  <a:pt x="263" y="346"/>
                </a:cubicBezTo>
                <a:cubicBezTo>
                  <a:pt x="264" y="346"/>
                  <a:pt x="265" y="343"/>
                  <a:pt x="266" y="342"/>
                </a:cubicBezTo>
                <a:lnTo>
                  <a:pt x="266" y="342"/>
                </a:lnTo>
                <a:lnTo>
                  <a:pt x="380" y="228"/>
                </a:lnTo>
                <a:lnTo>
                  <a:pt x="380" y="228"/>
                </a:lnTo>
                <a:cubicBezTo>
                  <a:pt x="386" y="222"/>
                  <a:pt x="386" y="212"/>
                  <a:pt x="380" y="205"/>
                </a:cubicBezTo>
                <a:cubicBezTo>
                  <a:pt x="374" y="199"/>
                  <a:pt x="363" y="199"/>
                  <a:pt x="358" y="20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6962377" y="1298557"/>
            <a:ext cx="193675" cy="193675"/>
          </a:xfrm>
          <a:custGeom>
            <a:avLst/>
            <a:gdLst>
              <a:gd name="T0" fmla="*/ 185 w 537"/>
              <a:gd name="T1" fmla="*/ 237 h 537"/>
              <a:gd name="T2" fmla="*/ 185 w 537"/>
              <a:gd name="T3" fmla="*/ 220 h 537"/>
              <a:gd name="T4" fmla="*/ 185 w 537"/>
              <a:gd name="T5" fmla="*/ 203 h 537"/>
              <a:gd name="T6" fmla="*/ 368 w 537"/>
              <a:gd name="T7" fmla="*/ 187 h 537"/>
              <a:gd name="T8" fmla="*/ 185 w 537"/>
              <a:gd name="T9" fmla="*/ 170 h 537"/>
              <a:gd name="T10" fmla="*/ 318 w 537"/>
              <a:gd name="T11" fmla="*/ 170 h 537"/>
              <a:gd name="T12" fmla="*/ 185 w 537"/>
              <a:gd name="T13" fmla="*/ 170 h 537"/>
              <a:gd name="T14" fmla="*/ 503 w 537"/>
              <a:gd name="T15" fmla="*/ 470 h 537"/>
              <a:gd name="T16" fmla="*/ 501 w 537"/>
              <a:gd name="T17" fmla="*/ 480 h 537"/>
              <a:gd name="T18" fmla="*/ 499 w 537"/>
              <a:gd name="T19" fmla="*/ 239 h 537"/>
              <a:gd name="T20" fmla="*/ 503 w 537"/>
              <a:gd name="T21" fmla="*/ 470 h 537"/>
              <a:gd name="T22" fmla="*/ 469 w 537"/>
              <a:gd name="T23" fmla="*/ 503 h 537"/>
              <a:gd name="T24" fmla="*/ 60 w 537"/>
              <a:gd name="T25" fmla="*/ 502 h 537"/>
              <a:gd name="T26" fmla="*/ 201 w 537"/>
              <a:gd name="T27" fmla="*/ 377 h 537"/>
              <a:gd name="T28" fmla="*/ 303 w 537"/>
              <a:gd name="T29" fmla="*/ 408 h 537"/>
              <a:gd name="T30" fmla="*/ 476 w 537"/>
              <a:gd name="T31" fmla="*/ 502 h 537"/>
              <a:gd name="T32" fmla="*/ 35 w 537"/>
              <a:gd name="T33" fmla="*/ 480 h 537"/>
              <a:gd name="T34" fmla="*/ 35 w 537"/>
              <a:gd name="T35" fmla="*/ 480 h 537"/>
              <a:gd name="T36" fmla="*/ 34 w 537"/>
              <a:gd name="T37" fmla="*/ 253 h 537"/>
              <a:gd name="T38" fmla="*/ 42 w 537"/>
              <a:gd name="T39" fmla="*/ 232 h 537"/>
              <a:gd name="T40" fmla="*/ 101 w 537"/>
              <a:gd name="T41" fmla="*/ 170 h 537"/>
              <a:gd name="T42" fmla="*/ 101 w 537"/>
              <a:gd name="T43" fmla="*/ 242 h 537"/>
              <a:gd name="T44" fmla="*/ 134 w 537"/>
              <a:gd name="T45" fmla="*/ 104 h 537"/>
              <a:gd name="T46" fmla="*/ 419 w 537"/>
              <a:gd name="T47" fmla="*/ 104 h 537"/>
              <a:gd name="T48" fmla="*/ 282 w 537"/>
              <a:gd name="T49" fmla="*/ 384 h 537"/>
              <a:gd name="T50" fmla="*/ 256 w 537"/>
              <a:gd name="T51" fmla="*/ 383 h 537"/>
              <a:gd name="T52" fmla="*/ 256 w 537"/>
              <a:gd name="T53" fmla="*/ 42 h 537"/>
              <a:gd name="T54" fmla="*/ 256 w 537"/>
              <a:gd name="T55" fmla="*/ 42 h 537"/>
              <a:gd name="T56" fmla="*/ 282 w 537"/>
              <a:gd name="T57" fmla="*/ 41 h 537"/>
              <a:gd name="T58" fmla="*/ 256 w 537"/>
              <a:gd name="T59" fmla="*/ 42 h 537"/>
              <a:gd name="T60" fmla="*/ 452 w 537"/>
              <a:gd name="T61" fmla="*/ 183 h 537"/>
              <a:gd name="T62" fmla="*/ 469 w 537"/>
              <a:gd name="T63" fmla="*/ 220 h 537"/>
              <a:gd name="T64" fmla="*/ 472 w 537"/>
              <a:gd name="T65" fmla="*/ 220 h 537"/>
              <a:gd name="T66" fmla="*/ 519 w 537"/>
              <a:gd name="T67" fmla="*/ 194 h 537"/>
              <a:gd name="T68" fmla="*/ 519 w 537"/>
              <a:gd name="T69" fmla="*/ 194 h 537"/>
              <a:gd name="T70" fmla="*/ 452 w 537"/>
              <a:gd name="T71" fmla="*/ 139 h 537"/>
              <a:gd name="T72" fmla="*/ 303 w 537"/>
              <a:gd name="T73" fmla="*/ 16 h 537"/>
              <a:gd name="T74" fmla="*/ 235 w 537"/>
              <a:gd name="T75" fmla="*/ 16 h 537"/>
              <a:gd name="T76" fmla="*/ 101 w 537"/>
              <a:gd name="T77" fmla="*/ 126 h 537"/>
              <a:gd name="T78" fmla="*/ 0 w 537"/>
              <a:gd name="T79" fmla="*/ 237 h 537"/>
              <a:gd name="T80" fmla="*/ 0 w 537"/>
              <a:gd name="T81" fmla="*/ 486 h 537"/>
              <a:gd name="T82" fmla="*/ 486 w 537"/>
              <a:gd name="T83" fmla="*/ 536 h 537"/>
              <a:gd name="T84" fmla="*/ 536 w 537"/>
              <a:gd name="T85" fmla="*/ 486 h 537"/>
              <a:gd name="T86" fmla="*/ 519 w 537"/>
              <a:gd name="T87" fmla="*/ 194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7" h="537">
                <a:moveTo>
                  <a:pt x="185" y="237"/>
                </a:moveTo>
                <a:lnTo>
                  <a:pt x="185" y="237"/>
                </a:lnTo>
                <a:lnTo>
                  <a:pt x="185" y="237"/>
                </a:lnTo>
                <a:lnTo>
                  <a:pt x="352" y="237"/>
                </a:lnTo>
                <a:lnTo>
                  <a:pt x="352" y="220"/>
                </a:lnTo>
                <a:lnTo>
                  <a:pt x="185" y="220"/>
                </a:lnTo>
                <a:lnTo>
                  <a:pt x="185" y="237"/>
                </a:lnTo>
                <a:close/>
                <a:moveTo>
                  <a:pt x="185" y="203"/>
                </a:moveTo>
                <a:lnTo>
                  <a:pt x="185" y="203"/>
                </a:lnTo>
                <a:lnTo>
                  <a:pt x="185" y="203"/>
                </a:lnTo>
                <a:lnTo>
                  <a:pt x="368" y="203"/>
                </a:lnTo>
                <a:lnTo>
                  <a:pt x="368" y="187"/>
                </a:lnTo>
                <a:lnTo>
                  <a:pt x="185" y="187"/>
                </a:lnTo>
                <a:lnTo>
                  <a:pt x="185" y="203"/>
                </a:lnTo>
                <a:close/>
                <a:moveTo>
                  <a:pt x="185" y="170"/>
                </a:moveTo>
                <a:lnTo>
                  <a:pt x="185" y="170"/>
                </a:lnTo>
                <a:lnTo>
                  <a:pt x="185" y="170"/>
                </a:lnTo>
                <a:lnTo>
                  <a:pt x="318" y="170"/>
                </a:lnTo>
                <a:lnTo>
                  <a:pt x="318" y="154"/>
                </a:lnTo>
                <a:lnTo>
                  <a:pt x="185" y="154"/>
                </a:lnTo>
                <a:lnTo>
                  <a:pt x="185" y="170"/>
                </a:lnTo>
                <a:close/>
                <a:moveTo>
                  <a:pt x="503" y="470"/>
                </a:moveTo>
                <a:lnTo>
                  <a:pt x="503" y="470"/>
                </a:lnTo>
                <a:lnTo>
                  <a:pt x="503" y="470"/>
                </a:lnTo>
                <a:lnTo>
                  <a:pt x="503" y="470"/>
                </a:lnTo>
                <a:cubicBezTo>
                  <a:pt x="503" y="473"/>
                  <a:pt x="502" y="476"/>
                  <a:pt x="501" y="480"/>
                </a:cubicBezTo>
                <a:lnTo>
                  <a:pt x="501" y="480"/>
                </a:lnTo>
                <a:lnTo>
                  <a:pt x="363" y="358"/>
                </a:lnTo>
                <a:lnTo>
                  <a:pt x="499" y="239"/>
                </a:lnTo>
                <a:lnTo>
                  <a:pt x="499" y="239"/>
                </a:lnTo>
                <a:cubicBezTo>
                  <a:pt x="501" y="244"/>
                  <a:pt x="503" y="249"/>
                  <a:pt x="503" y="253"/>
                </a:cubicBezTo>
                <a:lnTo>
                  <a:pt x="503" y="253"/>
                </a:lnTo>
                <a:lnTo>
                  <a:pt x="503" y="470"/>
                </a:lnTo>
                <a:close/>
                <a:moveTo>
                  <a:pt x="469" y="503"/>
                </a:moveTo>
                <a:lnTo>
                  <a:pt x="469" y="503"/>
                </a:lnTo>
                <a:lnTo>
                  <a:pt x="469" y="503"/>
                </a:lnTo>
                <a:lnTo>
                  <a:pt x="67" y="503"/>
                </a:lnTo>
                <a:lnTo>
                  <a:pt x="67" y="503"/>
                </a:lnTo>
                <a:cubicBezTo>
                  <a:pt x="65" y="503"/>
                  <a:pt x="63" y="503"/>
                  <a:pt x="60" y="502"/>
                </a:cubicBezTo>
                <a:lnTo>
                  <a:pt x="60" y="502"/>
                </a:lnTo>
                <a:lnTo>
                  <a:pt x="202" y="377"/>
                </a:lnTo>
                <a:lnTo>
                  <a:pt x="201" y="377"/>
                </a:lnTo>
                <a:lnTo>
                  <a:pt x="235" y="408"/>
                </a:lnTo>
                <a:lnTo>
                  <a:pt x="235" y="408"/>
                </a:lnTo>
                <a:cubicBezTo>
                  <a:pt x="256" y="424"/>
                  <a:pt x="284" y="424"/>
                  <a:pt x="303" y="408"/>
                </a:cubicBezTo>
                <a:lnTo>
                  <a:pt x="303" y="408"/>
                </a:lnTo>
                <a:lnTo>
                  <a:pt x="337" y="380"/>
                </a:lnTo>
                <a:lnTo>
                  <a:pt x="476" y="502"/>
                </a:lnTo>
                <a:lnTo>
                  <a:pt x="476" y="502"/>
                </a:lnTo>
                <a:cubicBezTo>
                  <a:pt x="474" y="503"/>
                  <a:pt x="471" y="503"/>
                  <a:pt x="469" y="503"/>
                </a:cubicBezTo>
                <a:close/>
                <a:moveTo>
                  <a:pt x="35" y="480"/>
                </a:moveTo>
                <a:lnTo>
                  <a:pt x="35" y="480"/>
                </a:lnTo>
                <a:lnTo>
                  <a:pt x="35" y="480"/>
                </a:lnTo>
                <a:lnTo>
                  <a:pt x="35" y="480"/>
                </a:lnTo>
                <a:cubicBezTo>
                  <a:pt x="35" y="476"/>
                  <a:pt x="34" y="473"/>
                  <a:pt x="34" y="470"/>
                </a:cubicBezTo>
                <a:lnTo>
                  <a:pt x="34" y="470"/>
                </a:lnTo>
                <a:lnTo>
                  <a:pt x="34" y="253"/>
                </a:lnTo>
                <a:lnTo>
                  <a:pt x="34" y="253"/>
                </a:lnTo>
                <a:cubicBezTo>
                  <a:pt x="34" y="246"/>
                  <a:pt x="37" y="238"/>
                  <a:pt x="42" y="232"/>
                </a:cubicBezTo>
                <a:lnTo>
                  <a:pt x="42" y="232"/>
                </a:lnTo>
                <a:lnTo>
                  <a:pt x="176" y="355"/>
                </a:lnTo>
                <a:lnTo>
                  <a:pt x="35" y="480"/>
                </a:lnTo>
                <a:close/>
                <a:moveTo>
                  <a:pt x="101" y="170"/>
                </a:moveTo>
                <a:lnTo>
                  <a:pt x="101" y="170"/>
                </a:lnTo>
                <a:lnTo>
                  <a:pt x="101" y="170"/>
                </a:lnTo>
                <a:lnTo>
                  <a:pt x="101" y="242"/>
                </a:lnTo>
                <a:lnTo>
                  <a:pt x="59" y="204"/>
                </a:lnTo>
                <a:lnTo>
                  <a:pt x="101" y="170"/>
                </a:lnTo>
                <a:close/>
                <a:moveTo>
                  <a:pt x="134" y="104"/>
                </a:moveTo>
                <a:lnTo>
                  <a:pt x="134" y="104"/>
                </a:lnTo>
                <a:lnTo>
                  <a:pt x="134" y="104"/>
                </a:lnTo>
                <a:lnTo>
                  <a:pt x="419" y="104"/>
                </a:lnTo>
                <a:lnTo>
                  <a:pt x="419" y="266"/>
                </a:lnTo>
                <a:lnTo>
                  <a:pt x="282" y="384"/>
                </a:lnTo>
                <a:lnTo>
                  <a:pt x="282" y="384"/>
                </a:lnTo>
                <a:cubicBezTo>
                  <a:pt x="279" y="386"/>
                  <a:pt x="274" y="388"/>
                  <a:pt x="270" y="388"/>
                </a:cubicBezTo>
                <a:cubicBezTo>
                  <a:pt x="265" y="388"/>
                  <a:pt x="261" y="386"/>
                  <a:pt x="256" y="383"/>
                </a:cubicBezTo>
                <a:lnTo>
                  <a:pt x="256" y="383"/>
                </a:lnTo>
                <a:lnTo>
                  <a:pt x="134" y="273"/>
                </a:lnTo>
                <a:lnTo>
                  <a:pt x="134" y="104"/>
                </a:lnTo>
                <a:close/>
                <a:moveTo>
                  <a:pt x="256" y="42"/>
                </a:moveTo>
                <a:lnTo>
                  <a:pt x="256" y="42"/>
                </a:lnTo>
                <a:lnTo>
                  <a:pt x="256" y="42"/>
                </a:lnTo>
                <a:lnTo>
                  <a:pt x="256" y="42"/>
                </a:lnTo>
                <a:cubicBezTo>
                  <a:pt x="261" y="38"/>
                  <a:pt x="265" y="37"/>
                  <a:pt x="270" y="37"/>
                </a:cubicBezTo>
                <a:cubicBezTo>
                  <a:pt x="274" y="37"/>
                  <a:pt x="279" y="38"/>
                  <a:pt x="282" y="41"/>
                </a:cubicBezTo>
                <a:lnTo>
                  <a:pt x="282" y="41"/>
                </a:lnTo>
                <a:lnTo>
                  <a:pt x="318" y="70"/>
                </a:lnTo>
                <a:lnTo>
                  <a:pt x="221" y="70"/>
                </a:lnTo>
                <a:lnTo>
                  <a:pt x="256" y="42"/>
                </a:lnTo>
                <a:close/>
                <a:moveTo>
                  <a:pt x="452" y="183"/>
                </a:moveTo>
                <a:lnTo>
                  <a:pt x="452" y="183"/>
                </a:lnTo>
                <a:lnTo>
                  <a:pt x="452" y="183"/>
                </a:lnTo>
                <a:lnTo>
                  <a:pt x="484" y="209"/>
                </a:lnTo>
                <a:lnTo>
                  <a:pt x="472" y="220"/>
                </a:lnTo>
                <a:lnTo>
                  <a:pt x="469" y="220"/>
                </a:lnTo>
                <a:lnTo>
                  <a:pt x="469" y="220"/>
                </a:lnTo>
                <a:cubicBezTo>
                  <a:pt x="470" y="220"/>
                  <a:pt x="471" y="220"/>
                  <a:pt x="472" y="220"/>
                </a:cubicBezTo>
                <a:lnTo>
                  <a:pt x="472" y="220"/>
                </a:lnTo>
                <a:lnTo>
                  <a:pt x="452" y="237"/>
                </a:lnTo>
                <a:lnTo>
                  <a:pt x="452" y="183"/>
                </a:lnTo>
                <a:close/>
                <a:moveTo>
                  <a:pt x="519" y="194"/>
                </a:moveTo>
                <a:lnTo>
                  <a:pt x="519" y="194"/>
                </a:lnTo>
                <a:lnTo>
                  <a:pt x="519" y="194"/>
                </a:lnTo>
                <a:lnTo>
                  <a:pt x="519" y="194"/>
                </a:lnTo>
                <a:lnTo>
                  <a:pt x="519" y="194"/>
                </a:lnTo>
                <a:lnTo>
                  <a:pt x="519" y="194"/>
                </a:lnTo>
                <a:lnTo>
                  <a:pt x="452" y="139"/>
                </a:lnTo>
                <a:lnTo>
                  <a:pt x="452" y="70"/>
                </a:lnTo>
                <a:lnTo>
                  <a:pt x="370" y="70"/>
                </a:lnTo>
                <a:lnTo>
                  <a:pt x="303" y="16"/>
                </a:lnTo>
                <a:lnTo>
                  <a:pt x="303" y="16"/>
                </a:lnTo>
                <a:cubicBezTo>
                  <a:pt x="284" y="1"/>
                  <a:pt x="256" y="0"/>
                  <a:pt x="235" y="16"/>
                </a:cubicBezTo>
                <a:lnTo>
                  <a:pt x="235" y="16"/>
                </a:lnTo>
                <a:lnTo>
                  <a:pt x="169" y="70"/>
                </a:lnTo>
                <a:lnTo>
                  <a:pt x="101" y="70"/>
                </a:lnTo>
                <a:lnTo>
                  <a:pt x="101" y="126"/>
                </a:lnTo>
                <a:lnTo>
                  <a:pt x="18" y="194"/>
                </a:lnTo>
                <a:lnTo>
                  <a:pt x="18" y="194"/>
                </a:lnTo>
                <a:cubicBezTo>
                  <a:pt x="7" y="201"/>
                  <a:pt x="0" y="214"/>
                  <a:pt x="0" y="237"/>
                </a:cubicBezTo>
                <a:lnTo>
                  <a:pt x="0" y="237"/>
                </a:lnTo>
                <a:lnTo>
                  <a:pt x="0" y="486"/>
                </a:lnTo>
                <a:lnTo>
                  <a:pt x="0" y="486"/>
                </a:lnTo>
                <a:cubicBezTo>
                  <a:pt x="0" y="514"/>
                  <a:pt x="23" y="536"/>
                  <a:pt x="51" y="536"/>
                </a:cubicBezTo>
                <a:lnTo>
                  <a:pt x="51" y="536"/>
                </a:lnTo>
                <a:lnTo>
                  <a:pt x="486" y="536"/>
                </a:lnTo>
                <a:lnTo>
                  <a:pt x="486" y="536"/>
                </a:lnTo>
                <a:cubicBezTo>
                  <a:pt x="513" y="536"/>
                  <a:pt x="536" y="514"/>
                  <a:pt x="536" y="486"/>
                </a:cubicBezTo>
                <a:lnTo>
                  <a:pt x="536" y="486"/>
                </a:lnTo>
                <a:lnTo>
                  <a:pt x="536" y="237"/>
                </a:lnTo>
                <a:lnTo>
                  <a:pt x="536" y="237"/>
                </a:lnTo>
                <a:cubicBezTo>
                  <a:pt x="536" y="214"/>
                  <a:pt x="530" y="202"/>
                  <a:pt x="519" y="19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6427389" y="1365232"/>
            <a:ext cx="193675" cy="127000"/>
          </a:xfrm>
          <a:custGeom>
            <a:avLst/>
            <a:gdLst>
              <a:gd name="T0" fmla="*/ 502 w 536"/>
              <a:gd name="T1" fmla="*/ 285 h 353"/>
              <a:gd name="T2" fmla="*/ 502 w 536"/>
              <a:gd name="T3" fmla="*/ 285 h 353"/>
              <a:gd name="T4" fmla="*/ 500 w 536"/>
              <a:gd name="T5" fmla="*/ 294 h 353"/>
              <a:gd name="T6" fmla="*/ 502 w 536"/>
              <a:gd name="T7" fmla="*/ 63 h 353"/>
              <a:gd name="T8" fmla="*/ 502 w 536"/>
              <a:gd name="T9" fmla="*/ 67 h 353"/>
              <a:gd name="T10" fmla="*/ 502 w 536"/>
              <a:gd name="T11" fmla="*/ 285 h 353"/>
              <a:gd name="T12" fmla="*/ 468 w 536"/>
              <a:gd name="T13" fmla="*/ 318 h 353"/>
              <a:gd name="T14" fmla="*/ 67 w 536"/>
              <a:gd name="T15" fmla="*/ 318 h 353"/>
              <a:gd name="T16" fmla="*/ 59 w 536"/>
              <a:gd name="T17" fmla="*/ 317 h 353"/>
              <a:gd name="T18" fmla="*/ 191 w 536"/>
              <a:gd name="T19" fmla="*/ 200 h 353"/>
              <a:gd name="T20" fmla="*/ 234 w 536"/>
              <a:gd name="T21" fmla="*/ 239 h 353"/>
              <a:gd name="T22" fmla="*/ 302 w 536"/>
              <a:gd name="T23" fmla="*/ 239 h 353"/>
              <a:gd name="T24" fmla="*/ 475 w 536"/>
              <a:gd name="T25" fmla="*/ 317 h 353"/>
              <a:gd name="T26" fmla="*/ 468 w 536"/>
              <a:gd name="T27" fmla="*/ 318 h 353"/>
              <a:gd name="T28" fmla="*/ 35 w 536"/>
              <a:gd name="T29" fmla="*/ 294 h 353"/>
              <a:gd name="T30" fmla="*/ 35 w 536"/>
              <a:gd name="T31" fmla="*/ 294 h 353"/>
              <a:gd name="T32" fmla="*/ 33 w 536"/>
              <a:gd name="T33" fmla="*/ 285 h 353"/>
              <a:gd name="T34" fmla="*/ 33 w 536"/>
              <a:gd name="T35" fmla="*/ 67 h 353"/>
              <a:gd name="T36" fmla="*/ 35 w 536"/>
              <a:gd name="T37" fmla="*/ 57 h 353"/>
              <a:gd name="T38" fmla="*/ 35 w 536"/>
              <a:gd name="T39" fmla="*/ 294 h 353"/>
              <a:gd name="T40" fmla="*/ 67 w 536"/>
              <a:gd name="T41" fmla="*/ 33 h 353"/>
              <a:gd name="T42" fmla="*/ 468 w 536"/>
              <a:gd name="T43" fmla="*/ 33 h 353"/>
              <a:gd name="T44" fmla="*/ 482 w 536"/>
              <a:gd name="T45" fmla="*/ 36 h 353"/>
              <a:gd name="T46" fmla="*/ 281 w 536"/>
              <a:gd name="T47" fmla="*/ 214 h 353"/>
              <a:gd name="T48" fmla="*/ 269 w 536"/>
              <a:gd name="T49" fmla="*/ 218 h 353"/>
              <a:gd name="T50" fmla="*/ 256 w 536"/>
              <a:gd name="T51" fmla="*/ 214 h 353"/>
              <a:gd name="T52" fmla="*/ 59 w 536"/>
              <a:gd name="T53" fmla="*/ 34 h 353"/>
              <a:gd name="T54" fmla="*/ 485 w 536"/>
              <a:gd name="T55" fmla="*/ 0 h 353"/>
              <a:gd name="T56" fmla="*/ 485 w 536"/>
              <a:gd name="T57" fmla="*/ 0 h 353"/>
              <a:gd name="T58" fmla="*/ 50 w 536"/>
              <a:gd name="T59" fmla="*/ 0 h 353"/>
              <a:gd name="T60" fmla="*/ 0 w 536"/>
              <a:gd name="T61" fmla="*/ 50 h 353"/>
              <a:gd name="T62" fmla="*/ 0 w 536"/>
              <a:gd name="T63" fmla="*/ 301 h 353"/>
              <a:gd name="T64" fmla="*/ 50 w 536"/>
              <a:gd name="T65" fmla="*/ 352 h 353"/>
              <a:gd name="T66" fmla="*/ 485 w 536"/>
              <a:gd name="T67" fmla="*/ 352 h 353"/>
              <a:gd name="T68" fmla="*/ 535 w 536"/>
              <a:gd name="T69" fmla="*/ 301 h 353"/>
              <a:gd name="T70" fmla="*/ 535 w 536"/>
              <a:gd name="T71" fmla="*/ 50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6" h="353">
                <a:moveTo>
                  <a:pt x="502" y="285"/>
                </a:moveTo>
                <a:lnTo>
                  <a:pt x="502" y="285"/>
                </a:lnTo>
                <a:lnTo>
                  <a:pt x="502" y="285"/>
                </a:lnTo>
                <a:lnTo>
                  <a:pt x="502" y="285"/>
                </a:lnTo>
                <a:cubicBezTo>
                  <a:pt x="502" y="287"/>
                  <a:pt x="501" y="291"/>
                  <a:pt x="500" y="294"/>
                </a:cubicBezTo>
                <a:lnTo>
                  <a:pt x="500" y="294"/>
                </a:lnTo>
                <a:lnTo>
                  <a:pt x="371" y="179"/>
                </a:lnTo>
                <a:lnTo>
                  <a:pt x="502" y="63"/>
                </a:lnTo>
                <a:lnTo>
                  <a:pt x="502" y="63"/>
                </a:lnTo>
                <a:cubicBezTo>
                  <a:pt x="502" y="64"/>
                  <a:pt x="502" y="66"/>
                  <a:pt x="502" y="67"/>
                </a:cubicBezTo>
                <a:lnTo>
                  <a:pt x="502" y="67"/>
                </a:lnTo>
                <a:lnTo>
                  <a:pt x="502" y="285"/>
                </a:lnTo>
                <a:close/>
                <a:moveTo>
                  <a:pt x="468" y="318"/>
                </a:moveTo>
                <a:lnTo>
                  <a:pt x="468" y="318"/>
                </a:lnTo>
                <a:lnTo>
                  <a:pt x="468" y="318"/>
                </a:lnTo>
                <a:lnTo>
                  <a:pt x="67" y="318"/>
                </a:lnTo>
                <a:lnTo>
                  <a:pt x="67" y="318"/>
                </a:lnTo>
                <a:cubicBezTo>
                  <a:pt x="64" y="318"/>
                  <a:pt x="62" y="318"/>
                  <a:pt x="59" y="317"/>
                </a:cubicBezTo>
                <a:lnTo>
                  <a:pt x="59" y="317"/>
                </a:lnTo>
                <a:lnTo>
                  <a:pt x="191" y="200"/>
                </a:lnTo>
                <a:lnTo>
                  <a:pt x="234" y="239"/>
                </a:lnTo>
                <a:lnTo>
                  <a:pt x="234" y="239"/>
                </a:lnTo>
                <a:cubicBezTo>
                  <a:pt x="255" y="256"/>
                  <a:pt x="283" y="255"/>
                  <a:pt x="302" y="239"/>
                </a:cubicBezTo>
                <a:lnTo>
                  <a:pt x="302" y="239"/>
                </a:lnTo>
                <a:lnTo>
                  <a:pt x="345" y="201"/>
                </a:lnTo>
                <a:lnTo>
                  <a:pt x="475" y="317"/>
                </a:lnTo>
                <a:lnTo>
                  <a:pt x="475" y="317"/>
                </a:lnTo>
                <a:cubicBezTo>
                  <a:pt x="473" y="318"/>
                  <a:pt x="470" y="318"/>
                  <a:pt x="468" y="318"/>
                </a:cubicBezTo>
                <a:close/>
                <a:moveTo>
                  <a:pt x="35" y="294"/>
                </a:moveTo>
                <a:lnTo>
                  <a:pt x="35" y="294"/>
                </a:lnTo>
                <a:lnTo>
                  <a:pt x="35" y="294"/>
                </a:lnTo>
                <a:lnTo>
                  <a:pt x="35" y="294"/>
                </a:lnTo>
                <a:cubicBezTo>
                  <a:pt x="34" y="291"/>
                  <a:pt x="33" y="287"/>
                  <a:pt x="33" y="285"/>
                </a:cubicBezTo>
                <a:lnTo>
                  <a:pt x="33" y="285"/>
                </a:lnTo>
                <a:lnTo>
                  <a:pt x="33" y="67"/>
                </a:lnTo>
                <a:lnTo>
                  <a:pt x="33" y="67"/>
                </a:lnTo>
                <a:cubicBezTo>
                  <a:pt x="33" y="64"/>
                  <a:pt x="33" y="60"/>
                  <a:pt x="35" y="57"/>
                </a:cubicBezTo>
                <a:lnTo>
                  <a:pt x="35" y="57"/>
                </a:lnTo>
                <a:lnTo>
                  <a:pt x="166" y="177"/>
                </a:lnTo>
                <a:lnTo>
                  <a:pt x="35" y="294"/>
                </a:lnTo>
                <a:close/>
                <a:moveTo>
                  <a:pt x="67" y="33"/>
                </a:moveTo>
                <a:lnTo>
                  <a:pt x="67" y="33"/>
                </a:lnTo>
                <a:lnTo>
                  <a:pt x="67" y="33"/>
                </a:lnTo>
                <a:lnTo>
                  <a:pt x="468" y="33"/>
                </a:lnTo>
                <a:lnTo>
                  <a:pt x="468" y="33"/>
                </a:lnTo>
                <a:cubicBezTo>
                  <a:pt x="473" y="33"/>
                  <a:pt x="478" y="34"/>
                  <a:pt x="482" y="36"/>
                </a:cubicBezTo>
                <a:lnTo>
                  <a:pt x="482" y="36"/>
                </a:lnTo>
                <a:lnTo>
                  <a:pt x="281" y="214"/>
                </a:lnTo>
                <a:lnTo>
                  <a:pt x="281" y="214"/>
                </a:lnTo>
                <a:cubicBezTo>
                  <a:pt x="278" y="217"/>
                  <a:pt x="273" y="218"/>
                  <a:pt x="269" y="218"/>
                </a:cubicBezTo>
                <a:cubicBezTo>
                  <a:pt x="264" y="218"/>
                  <a:pt x="259" y="217"/>
                  <a:pt x="256" y="214"/>
                </a:cubicBezTo>
                <a:lnTo>
                  <a:pt x="256" y="214"/>
                </a:lnTo>
                <a:lnTo>
                  <a:pt x="59" y="34"/>
                </a:lnTo>
                <a:lnTo>
                  <a:pt x="59" y="34"/>
                </a:lnTo>
                <a:cubicBezTo>
                  <a:pt x="61" y="34"/>
                  <a:pt x="64" y="33"/>
                  <a:pt x="67" y="33"/>
                </a:cubicBezTo>
                <a:close/>
                <a:moveTo>
                  <a:pt x="485" y="0"/>
                </a:moveTo>
                <a:lnTo>
                  <a:pt x="485" y="0"/>
                </a:lnTo>
                <a:lnTo>
                  <a:pt x="485" y="0"/>
                </a:lnTo>
                <a:lnTo>
                  <a:pt x="50" y="0"/>
                </a:lnTo>
                <a:lnTo>
                  <a:pt x="50" y="0"/>
                </a:lnTo>
                <a:cubicBezTo>
                  <a:pt x="22" y="0"/>
                  <a:pt x="0" y="22"/>
                  <a:pt x="0" y="50"/>
                </a:cubicBezTo>
                <a:lnTo>
                  <a:pt x="0" y="50"/>
                </a:lnTo>
                <a:lnTo>
                  <a:pt x="0" y="301"/>
                </a:lnTo>
                <a:lnTo>
                  <a:pt x="0" y="301"/>
                </a:lnTo>
                <a:cubicBezTo>
                  <a:pt x="0" y="329"/>
                  <a:pt x="22" y="352"/>
                  <a:pt x="50" y="352"/>
                </a:cubicBezTo>
                <a:lnTo>
                  <a:pt x="50" y="352"/>
                </a:lnTo>
                <a:lnTo>
                  <a:pt x="485" y="352"/>
                </a:lnTo>
                <a:lnTo>
                  <a:pt x="485" y="352"/>
                </a:lnTo>
                <a:cubicBezTo>
                  <a:pt x="513" y="352"/>
                  <a:pt x="535" y="329"/>
                  <a:pt x="535" y="301"/>
                </a:cubicBezTo>
                <a:lnTo>
                  <a:pt x="535" y="301"/>
                </a:lnTo>
                <a:lnTo>
                  <a:pt x="535" y="50"/>
                </a:lnTo>
                <a:lnTo>
                  <a:pt x="535" y="50"/>
                </a:lnTo>
                <a:cubicBezTo>
                  <a:pt x="535" y="22"/>
                  <a:pt x="513" y="0"/>
                  <a:pt x="48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8572102" y="761982"/>
            <a:ext cx="193675" cy="193675"/>
          </a:xfrm>
          <a:custGeom>
            <a:avLst/>
            <a:gdLst>
              <a:gd name="T0" fmla="*/ 217 w 537"/>
              <a:gd name="T1" fmla="*/ 402 h 538"/>
              <a:gd name="T2" fmla="*/ 217 w 537"/>
              <a:gd name="T3" fmla="*/ 402 h 538"/>
              <a:gd name="T4" fmla="*/ 217 w 537"/>
              <a:gd name="T5" fmla="*/ 402 h 538"/>
              <a:gd name="T6" fmla="*/ 217 w 537"/>
              <a:gd name="T7" fmla="*/ 402 h 538"/>
              <a:gd name="T8" fmla="*/ 33 w 537"/>
              <a:gd name="T9" fmla="*/ 218 h 538"/>
              <a:gd name="T10" fmla="*/ 217 w 537"/>
              <a:gd name="T11" fmla="*/ 33 h 538"/>
              <a:gd name="T12" fmla="*/ 401 w 537"/>
              <a:gd name="T13" fmla="*/ 218 h 538"/>
              <a:gd name="T14" fmla="*/ 217 w 537"/>
              <a:gd name="T15" fmla="*/ 402 h 538"/>
              <a:gd name="T16" fmla="*/ 530 w 537"/>
              <a:gd name="T17" fmla="*/ 505 h 538"/>
              <a:gd name="T18" fmla="*/ 530 w 537"/>
              <a:gd name="T19" fmla="*/ 505 h 538"/>
              <a:gd name="T20" fmla="*/ 530 w 537"/>
              <a:gd name="T21" fmla="*/ 505 h 538"/>
              <a:gd name="T22" fmla="*/ 383 w 537"/>
              <a:gd name="T23" fmla="*/ 358 h 538"/>
              <a:gd name="T24" fmla="*/ 383 w 537"/>
              <a:gd name="T25" fmla="*/ 358 h 538"/>
              <a:gd name="T26" fmla="*/ 435 w 537"/>
              <a:gd name="T27" fmla="*/ 218 h 538"/>
              <a:gd name="T28" fmla="*/ 217 w 537"/>
              <a:gd name="T29" fmla="*/ 0 h 538"/>
              <a:gd name="T30" fmla="*/ 0 w 537"/>
              <a:gd name="T31" fmla="*/ 218 h 538"/>
              <a:gd name="T32" fmla="*/ 217 w 537"/>
              <a:gd name="T33" fmla="*/ 435 h 538"/>
              <a:gd name="T34" fmla="*/ 358 w 537"/>
              <a:gd name="T35" fmla="*/ 384 h 538"/>
              <a:gd name="T36" fmla="*/ 358 w 537"/>
              <a:gd name="T37" fmla="*/ 384 h 538"/>
              <a:gd name="T38" fmla="*/ 504 w 537"/>
              <a:gd name="T39" fmla="*/ 530 h 538"/>
              <a:gd name="T40" fmla="*/ 504 w 537"/>
              <a:gd name="T41" fmla="*/ 530 h 538"/>
              <a:gd name="T42" fmla="*/ 530 w 537"/>
              <a:gd name="T43" fmla="*/ 530 h 538"/>
              <a:gd name="T44" fmla="*/ 530 w 537"/>
              <a:gd name="T45" fmla="*/ 505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37" h="538">
                <a:moveTo>
                  <a:pt x="217" y="402"/>
                </a:moveTo>
                <a:lnTo>
                  <a:pt x="217" y="402"/>
                </a:lnTo>
                <a:lnTo>
                  <a:pt x="217" y="402"/>
                </a:lnTo>
                <a:lnTo>
                  <a:pt x="217" y="402"/>
                </a:lnTo>
                <a:cubicBezTo>
                  <a:pt x="116" y="402"/>
                  <a:pt x="33" y="319"/>
                  <a:pt x="33" y="218"/>
                </a:cubicBezTo>
                <a:cubicBezTo>
                  <a:pt x="33" y="116"/>
                  <a:pt x="116" y="33"/>
                  <a:pt x="217" y="33"/>
                </a:cubicBezTo>
                <a:cubicBezTo>
                  <a:pt x="318" y="33"/>
                  <a:pt x="401" y="116"/>
                  <a:pt x="401" y="218"/>
                </a:cubicBezTo>
                <a:cubicBezTo>
                  <a:pt x="401" y="319"/>
                  <a:pt x="318" y="402"/>
                  <a:pt x="217" y="402"/>
                </a:cubicBezTo>
                <a:close/>
                <a:moveTo>
                  <a:pt x="530" y="505"/>
                </a:moveTo>
                <a:lnTo>
                  <a:pt x="530" y="505"/>
                </a:lnTo>
                <a:lnTo>
                  <a:pt x="530" y="505"/>
                </a:lnTo>
                <a:lnTo>
                  <a:pt x="383" y="358"/>
                </a:lnTo>
                <a:lnTo>
                  <a:pt x="383" y="358"/>
                </a:lnTo>
                <a:cubicBezTo>
                  <a:pt x="415" y="321"/>
                  <a:pt x="435" y="271"/>
                  <a:pt x="435" y="218"/>
                </a:cubicBezTo>
                <a:cubicBezTo>
                  <a:pt x="435" y="97"/>
                  <a:pt x="337" y="0"/>
                  <a:pt x="217" y="0"/>
                </a:cubicBezTo>
                <a:cubicBezTo>
                  <a:pt x="97" y="0"/>
                  <a:pt x="0" y="97"/>
                  <a:pt x="0" y="218"/>
                </a:cubicBezTo>
                <a:cubicBezTo>
                  <a:pt x="0" y="337"/>
                  <a:pt x="97" y="435"/>
                  <a:pt x="217" y="435"/>
                </a:cubicBezTo>
                <a:cubicBezTo>
                  <a:pt x="270" y="435"/>
                  <a:pt x="320" y="416"/>
                  <a:pt x="358" y="384"/>
                </a:cubicBezTo>
                <a:lnTo>
                  <a:pt x="358" y="384"/>
                </a:lnTo>
                <a:lnTo>
                  <a:pt x="504" y="530"/>
                </a:lnTo>
                <a:lnTo>
                  <a:pt x="504" y="530"/>
                </a:lnTo>
                <a:cubicBezTo>
                  <a:pt x="511" y="537"/>
                  <a:pt x="523" y="537"/>
                  <a:pt x="530" y="530"/>
                </a:cubicBezTo>
                <a:cubicBezTo>
                  <a:pt x="536" y="523"/>
                  <a:pt x="536" y="512"/>
                  <a:pt x="530" y="50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44" name="Freeform 143"/>
          <p:cNvSpPr>
            <a:spLocks noChangeArrowheads="1"/>
          </p:cNvSpPr>
          <p:nvPr/>
        </p:nvSpPr>
        <p:spPr bwMode="auto">
          <a:xfrm>
            <a:off x="8035527" y="761982"/>
            <a:ext cx="193675" cy="193675"/>
          </a:xfrm>
          <a:custGeom>
            <a:avLst/>
            <a:gdLst>
              <a:gd name="T0" fmla="*/ 134 w 536"/>
              <a:gd name="T1" fmla="*/ 33 h 536"/>
              <a:gd name="T2" fmla="*/ 134 w 536"/>
              <a:gd name="T3" fmla="*/ 33 h 536"/>
              <a:gd name="T4" fmla="*/ 134 w 536"/>
              <a:gd name="T5" fmla="*/ 33 h 536"/>
              <a:gd name="T6" fmla="*/ 401 w 536"/>
              <a:gd name="T7" fmla="*/ 33 h 536"/>
              <a:gd name="T8" fmla="*/ 401 w 536"/>
              <a:gd name="T9" fmla="*/ 33 h 536"/>
              <a:gd name="T10" fmla="*/ 418 w 536"/>
              <a:gd name="T11" fmla="*/ 16 h 536"/>
              <a:gd name="T12" fmla="*/ 401 w 536"/>
              <a:gd name="T13" fmla="*/ 0 h 536"/>
              <a:gd name="T14" fmla="*/ 401 w 536"/>
              <a:gd name="T15" fmla="*/ 0 h 536"/>
              <a:gd name="T16" fmla="*/ 134 w 536"/>
              <a:gd name="T17" fmla="*/ 0 h 536"/>
              <a:gd name="T18" fmla="*/ 134 w 536"/>
              <a:gd name="T19" fmla="*/ 0 h 536"/>
              <a:gd name="T20" fmla="*/ 117 w 536"/>
              <a:gd name="T21" fmla="*/ 16 h 536"/>
              <a:gd name="T22" fmla="*/ 134 w 536"/>
              <a:gd name="T23" fmla="*/ 33 h 536"/>
              <a:gd name="T24" fmla="*/ 502 w 536"/>
              <a:gd name="T25" fmla="*/ 468 h 536"/>
              <a:gd name="T26" fmla="*/ 502 w 536"/>
              <a:gd name="T27" fmla="*/ 468 h 536"/>
              <a:gd name="T28" fmla="*/ 502 w 536"/>
              <a:gd name="T29" fmla="*/ 468 h 536"/>
              <a:gd name="T30" fmla="*/ 502 w 536"/>
              <a:gd name="T31" fmla="*/ 468 h 536"/>
              <a:gd name="T32" fmla="*/ 469 w 536"/>
              <a:gd name="T33" fmla="*/ 502 h 536"/>
              <a:gd name="T34" fmla="*/ 469 w 536"/>
              <a:gd name="T35" fmla="*/ 502 h 536"/>
              <a:gd name="T36" fmla="*/ 67 w 536"/>
              <a:gd name="T37" fmla="*/ 502 h 536"/>
              <a:gd name="T38" fmla="*/ 67 w 536"/>
              <a:gd name="T39" fmla="*/ 502 h 536"/>
              <a:gd name="T40" fmla="*/ 33 w 536"/>
              <a:gd name="T41" fmla="*/ 468 h 536"/>
              <a:gd name="T42" fmla="*/ 33 w 536"/>
              <a:gd name="T43" fmla="*/ 468 h 536"/>
              <a:gd name="T44" fmla="*/ 33 w 536"/>
              <a:gd name="T45" fmla="*/ 201 h 536"/>
              <a:gd name="T46" fmla="*/ 33 w 536"/>
              <a:gd name="T47" fmla="*/ 201 h 536"/>
              <a:gd name="T48" fmla="*/ 67 w 536"/>
              <a:gd name="T49" fmla="*/ 167 h 536"/>
              <a:gd name="T50" fmla="*/ 67 w 536"/>
              <a:gd name="T51" fmla="*/ 167 h 536"/>
              <a:gd name="T52" fmla="*/ 469 w 536"/>
              <a:gd name="T53" fmla="*/ 167 h 536"/>
              <a:gd name="T54" fmla="*/ 469 w 536"/>
              <a:gd name="T55" fmla="*/ 167 h 536"/>
              <a:gd name="T56" fmla="*/ 502 w 536"/>
              <a:gd name="T57" fmla="*/ 201 h 536"/>
              <a:gd name="T58" fmla="*/ 502 w 536"/>
              <a:gd name="T59" fmla="*/ 201 h 536"/>
              <a:gd name="T60" fmla="*/ 502 w 536"/>
              <a:gd name="T61" fmla="*/ 468 h 536"/>
              <a:gd name="T62" fmla="*/ 485 w 536"/>
              <a:gd name="T63" fmla="*/ 134 h 536"/>
              <a:gd name="T64" fmla="*/ 485 w 536"/>
              <a:gd name="T65" fmla="*/ 134 h 536"/>
              <a:gd name="T66" fmla="*/ 485 w 536"/>
              <a:gd name="T67" fmla="*/ 134 h 536"/>
              <a:gd name="T68" fmla="*/ 50 w 536"/>
              <a:gd name="T69" fmla="*/ 134 h 536"/>
              <a:gd name="T70" fmla="*/ 50 w 536"/>
              <a:gd name="T71" fmla="*/ 134 h 536"/>
              <a:gd name="T72" fmla="*/ 0 w 536"/>
              <a:gd name="T73" fmla="*/ 184 h 536"/>
              <a:gd name="T74" fmla="*/ 0 w 536"/>
              <a:gd name="T75" fmla="*/ 184 h 536"/>
              <a:gd name="T76" fmla="*/ 0 w 536"/>
              <a:gd name="T77" fmla="*/ 485 h 536"/>
              <a:gd name="T78" fmla="*/ 0 w 536"/>
              <a:gd name="T79" fmla="*/ 485 h 536"/>
              <a:gd name="T80" fmla="*/ 50 w 536"/>
              <a:gd name="T81" fmla="*/ 535 h 536"/>
              <a:gd name="T82" fmla="*/ 50 w 536"/>
              <a:gd name="T83" fmla="*/ 535 h 536"/>
              <a:gd name="T84" fmla="*/ 485 w 536"/>
              <a:gd name="T85" fmla="*/ 535 h 536"/>
              <a:gd name="T86" fmla="*/ 485 w 536"/>
              <a:gd name="T87" fmla="*/ 535 h 536"/>
              <a:gd name="T88" fmla="*/ 535 w 536"/>
              <a:gd name="T89" fmla="*/ 485 h 536"/>
              <a:gd name="T90" fmla="*/ 535 w 536"/>
              <a:gd name="T91" fmla="*/ 485 h 536"/>
              <a:gd name="T92" fmla="*/ 535 w 536"/>
              <a:gd name="T93" fmla="*/ 184 h 536"/>
              <a:gd name="T94" fmla="*/ 535 w 536"/>
              <a:gd name="T95" fmla="*/ 184 h 536"/>
              <a:gd name="T96" fmla="*/ 485 w 536"/>
              <a:gd name="T97" fmla="*/ 134 h 536"/>
              <a:gd name="T98" fmla="*/ 84 w 536"/>
              <a:gd name="T99" fmla="*/ 100 h 536"/>
              <a:gd name="T100" fmla="*/ 84 w 536"/>
              <a:gd name="T101" fmla="*/ 100 h 536"/>
              <a:gd name="T102" fmla="*/ 84 w 536"/>
              <a:gd name="T103" fmla="*/ 100 h 536"/>
              <a:gd name="T104" fmla="*/ 452 w 536"/>
              <a:gd name="T105" fmla="*/ 100 h 536"/>
              <a:gd name="T106" fmla="*/ 452 w 536"/>
              <a:gd name="T107" fmla="*/ 100 h 536"/>
              <a:gd name="T108" fmla="*/ 469 w 536"/>
              <a:gd name="T109" fmla="*/ 83 h 536"/>
              <a:gd name="T110" fmla="*/ 452 w 536"/>
              <a:gd name="T111" fmla="*/ 67 h 536"/>
              <a:gd name="T112" fmla="*/ 452 w 536"/>
              <a:gd name="T113" fmla="*/ 67 h 536"/>
              <a:gd name="T114" fmla="*/ 84 w 536"/>
              <a:gd name="T115" fmla="*/ 67 h 536"/>
              <a:gd name="T116" fmla="*/ 84 w 536"/>
              <a:gd name="T117" fmla="*/ 67 h 536"/>
              <a:gd name="T118" fmla="*/ 67 w 536"/>
              <a:gd name="T119" fmla="*/ 83 h 536"/>
              <a:gd name="T120" fmla="*/ 84 w 536"/>
              <a:gd name="T121" fmla="*/ 10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36" h="536">
                <a:moveTo>
                  <a:pt x="134" y="33"/>
                </a:moveTo>
                <a:lnTo>
                  <a:pt x="134" y="33"/>
                </a:lnTo>
                <a:lnTo>
                  <a:pt x="134" y="33"/>
                </a:lnTo>
                <a:lnTo>
                  <a:pt x="401" y="33"/>
                </a:lnTo>
                <a:lnTo>
                  <a:pt x="401" y="33"/>
                </a:lnTo>
                <a:cubicBezTo>
                  <a:pt x="411" y="33"/>
                  <a:pt x="418" y="26"/>
                  <a:pt x="418" y="16"/>
                </a:cubicBezTo>
                <a:cubicBezTo>
                  <a:pt x="418" y="7"/>
                  <a:pt x="411" y="0"/>
                  <a:pt x="401" y="0"/>
                </a:cubicBezTo>
                <a:lnTo>
                  <a:pt x="401" y="0"/>
                </a:lnTo>
                <a:lnTo>
                  <a:pt x="134" y="0"/>
                </a:lnTo>
                <a:lnTo>
                  <a:pt x="134" y="0"/>
                </a:lnTo>
                <a:cubicBezTo>
                  <a:pt x="124" y="0"/>
                  <a:pt x="117" y="7"/>
                  <a:pt x="117" y="16"/>
                </a:cubicBezTo>
                <a:cubicBezTo>
                  <a:pt x="117" y="26"/>
                  <a:pt x="124" y="33"/>
                  <a:pt x="134" y="33"/>
                </a:cubicBezTo>
                <a:close/>
                <a:moveTo>
                  <a:pt x="502" y="468"/>
                </a:moveTo>
                <a:lnTo>
                  <a:pt x="502" y="468"/>
                </a:lnTo>
                <a:lnTo>
                  <a:pt x="502" y="468"/>
                </a:lnTo>
                <a:lnTo>
                  <a:pt x="502" y="468"/>
                </a:lnTo>
                <a:cubicBezTo>
                  <a:pt x="502" y="487"/>
                  <a:pt x="487" y="502"/>
                  <a:pt x="469" y="502"/>
                </a:cubicBezTo>
                <a:lnTo>
                  <a:pt x="469" y="502"/>
                </a:lnTo>
                <a:lnTo>
                  <a:pt x="67" y="502"/>
                </a:lnTo>
                <a:lnTo>
                  <a:pt x="67" y="502"/>
                </a:lnTo>
                <a:cubicBezTo>
                  <a:pt x="48" y="502"/>
                  <a:pt x="33" y="487"/>
                  <a:pt x="33" y="468"/>
                </a:cubicBezTo>
                <a:lnTo>
                  <a:pt x="33" y="468"/>
                </a:lnTo>
                <a:lnTo>
                  <a:pt x="33" y="201"/>
                </a:lnTo>
                <a:lnTo>
                  <a:pt x="33" y="201"/>
                </a:lnTo>
                <a:cubicBezTo>
                  <a:pt x="33" y="183"/>
                  <a:pt x="48" y="167"/>
                  <a:pt x="67" y="167"/>
                </a:cubicBezTo>
                <a:lnTo>
                  <a:pt x="67" y="167"/>
                </a:lnTo>
                <a:lnTo>
                  <a:pt x="469" y="167"/>
                </a:lnTo>
                <a:lnTo>
                  <a:pt x="469" y="167"/>
                </a:lnTo>
                <a:cubicBezTo>
                  <a:pt x="487" y="167"/>
                  <a:pt x="502" y="183"/>
                  <a:pt x="502" y="201"/>
                </a:cubicBezTo>
                <a:lnTo>
                  <a:pt x="502" y="201"/>
                </a:lnTo>
                <a:lnTo>
                  <a:pt x="502" y="468"/>
                </a:lnTo>
                <a:close/>
                <a:moveTo>
                  <a:pt x="485" y="134"/>
                </a:moveTo>
                <a:lnTo>
                  <a:pt x="485" y="134"/>
                </a:lnTo>
                <a:lnTo>
                  <a:pt x="485" y="134"/>
                </a:lnTo>
                <a:lnTo>
                  <a:pt x="50" y="134"/>
                </a:lnTo>
                <a:lnTo>
                  <a:pt x="50" y="134"/>
                </a:lnTo>
                <a:cubicBezTo>
                  <a:pt x="23" y="134"/>
                  <a:pt x="0" y="157"/>
                  <a:pt x="0" y="184"/>
                </a:cubicBezTo>
                <a:lnTo>
                  <a:pt x="0" y="184"/>
                </a:lnTo>
                <a:lnTo>
                  <a:pt x="0" y="485"/>
                </a:lnTo>
                <a:lnTo>
                  <a:pt x="0" y="485"/>
                </a:lnTo>
                <a:cubicBezTo>
                  <a:pt x="0" y="514"/>
                  <a:pt x="23" y="535"/>
                  <a:pt x="50" y="535"/>
                </a:cubicBezTo>
                <a:lnTo>
                  <a:pt x="50" y="535"/>
                </a:lnTo>
                <a:lnTo>
                  <a:pt x="485" y="535"/>
                </a:lnTo>
                <a:lnTo>
                  <a:pt x="485" y="535"/>
                </a:lnTo>
                <a:cubicBezTo>
                  <a:pt x="513" y="535"/>
                  <a:pt x="535" y="514"/>
                  <a:pt x="535" y="485"/>
                </a:cubicBezTo>
                <a:lnTo>
                  <a:pt x="535" y="485"/>
                </a:lnTo>
                <a:lnTo>
                  <a:pt x="535" y="184"/>
                </a:lnTo>
                <a:lnTo>
                  <a:pt x="535" y="184"/>
                </a:lnTo>
                <a:cubicBezTo>
                  <a:pt x="535" y="157"/>
                  <a:pt x="513" y="134"/>
                  <a:pt x="485" y="134"/>
                </a:cubicBezTo>
                <a:close/>
                <a:moveTo>
                  <a:pt x="84" y="100"/>
                </a:moveTo>
                <a:lnTo>
                  <a:pt x="84" y="100"/>
                </a:lnTo>
                <a:lnTo>
                  <a:pt x="84" y="100"/>
                </a:lnTo>
                <a:lnTo>
                  <a:pt x="452" y="100"/>
                </a:lnTo>
                <a:lnTo>
                  <a:pt x="452" y="100"/>
                </a:lnTo>
                <a:cubicBezTo>
                  <a:pt x="461" y="100"/>
                  <a:pt x="469" y="93"/>
                  <a:pt x="469" y="83"/>
                </a:cubicBezTo>
                <a:cubicBezTo>
                  <a:pt x="469" y="74"/>
                  <a:pt x="461" y="67"/>
                  <a:pt x="452" y="67"/>
                </a:cubicBezTo>
                <a:lnTo>
                  <a:pt x="452" y="67"/>
                </a:lnTo>
                <a:lnTo>
                  <a:pt x="84" y="67"/>
                </a:lnTo>
                <a:lnTo>
                  <a:pt x="84" y="67"/>
                </a:lnTo>
                <a:cubicBezTo>
                  <a:pt x="74" y="67"/>
                  <a:pt x="67" y="74"/>
                  <a:pt x="67" y="83"/>
                </a:cubicBezTo>
                <a:cubicBezTo>
                  <a:pt x="67" y="93"/>
                  <a:pt x="74" y="100"/>
                  <a:pt x="84" y="10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45" name="Freeform 144"/>
          <p:cNvSpPr>
            <a:spLocks noChangeArrowheads="1"/>
          </p:cNvSpPr>
          <p:nvPr/>
        </p:nvSpPr>
        <p:spPr bwMode="auto">
          <a:xfrm>
            <a:off x="7529114" y="761982"/>
            <a:ext cx="133350" cy="193675"/>
          </a:xfrm>
          <a:custGeom>
            <a:avLst/>
            <a:gdLst>
              <a:gd name="T0" fmla="*/ 219 w 370"/>
              <a:gd name="T1" fmla="*/ 67 h 536"/>
              <a:gd name="T2" fmla="*/ 219 w 370"/>
              <a:gd name="T3" fmla="*/ 67 h 536"/>
              <a:gd name="T4" fmla="*/ 219 w 370"/>
              <a:gd name="T5" fmla="*/ 67 h 536"/>
              <a:gd name="T6" fmla="*/ 151 w 370"/>
              <a:gd name="T7" fmla="*/ 67 h 536"/>
              <a:gd name="T8" fmla="*/ 151 w 370"/>
              <a:gd name="T9" fmla="*/ 67 h 536"/>
              <a:gd name="T10" fmla="*/ 135 w 370"/>
              <a:gd name="T11" fmla="*/ 83 h 536"/>
              <a:gd name="T12" fmla="*/ 151 w 370"/>
              <a:gd name="T13" fmla="*/ 100 h 536"/>
              <a:gd name="T14" fmla="*/ 151 w 370"/>
              <a:gd name="T15" fmla="*/ 100 h 536"/>
              <a:gd name="T16" fmla="*/ 219 w 370"/>
              <a:gd name="T17" fmla="*/ 100 h 536"/>
              <a:gd name="T18" fmla="*/ 219 w 370"/>
              <a:gd name="T19" fmla="*/ 100 h 536"/>
              <a:gd name="T20" fmla="*/ 235 w 370"/>
              <a:gd name="T21" fmla="*/ 83 h 536"/>
              <a:gd name="T22" fmla="*/ 219 w 370"/>
              <a:gd name="T23" fmla="*/ 67 h 536"/>
              <a:gd name="T24" fmla="*/ 185 w 370"/>
              <a:gd name="T25" fmla="*/ 402 h 536"/>
              <a:gd name="T26" fmla="*/ 185 w 370"/>
              <a:gd name="T27" fmla="*/ 402 h 536"/>
              <a:gd name="T28" fmla="*/ 185 w 370"/>
              <a:gd name="T29" fmla="*/ 402 h 536"/>
              <a:gd name="T30" fmla="*/ 185 w 370"/>
              <a:gd name="T31" fmla="*/ 402 h 536"/>
              <a:gd name="T32" fmla="*/ 151 w 370"/>
              <a:gd name="T33" fmla="*/ 435 h 536"/>
              <a:gd name="T34" fmla="*/ 185 w 370"/>
              <a:gd name="T35" fmla="*/ 468 h 536"/>
              <a:gd name="T36" fmla="*/ 219 w 370"/>
              <a:gd name="T37" fmla="*/ 435 h 536"/>
              <a:gd name="T38" fmla="*/ 185 w 370"/>
              <a:gd name="T39" fmla="*/ 402 h 536"/>
              <a:gd name="T40" fmla="*/ 336 w 370"/>
              <a:gd name="T41" fmla="*/ 468 h 536"/>
              <a:gd name="T42" fmla="*/ 336 w 370"/>
              <a:gd name="T43" fmla="*/ 468 h 536"/>
              <a:gd name="T44" fmla="*/ 336 w 370"/>
              <a:gd name="T45" fmla="*/ 468 h 536"/>
              <a:gd name="T46" fmla="*/ 336 w 370"/>
              <a:gd name="T47" fmla="*/ 468 h 536"/>
              <a:gd name="T48" fmla="*/ 302 w 370"/>
              <a:gd name="T49" fmla="*/ 502 h 536"/>
              <a:gd name="T50" fmla="*/ 302 w 370"/>
              <a:gd name="T51" fmla="*/ 502 h 536"/>
              <a:gd name="T52" fmla="*/ 68 w 370"/>
              <a:gd name="T53" fmla="*/ 502 h 536"/>
              <a:gd name="T54" fmla="*/ 68 w 370"/>
              <a:gd name="T55" fmla="*/ 502 h 536"/>
              <a:gd name="T56" fmla="*/ 34 w 370"/>
              <a:gd name="T57" fmla="*/ 468 h 536"/>
              <a:gd name="T58" fmla="*/ 34 w 370"/>
              <a:gd name="T59" fmla="*/ 468 h 536"/>
              <a:gd name="T60" fmla="*/ 34 w 370"/>
              <a:gd name="T61" fmla="*/ 67 h 536"/>
              <a:gd name="T62" fmla="*/ 34 w 370"/>
              <a:gd name="T63" fmla="*/ 67 h 536"/>
              <a:gd name="T64" fmla="*/ 68 w 370"/>
              <a:gd name="T65" fmla="*/ 33 h 536"/>
              <a:gd name="T66" fmla="*/ 68 w 370"/>
              <a:gd name="T67" fmla="*/ 33 h 536"/>
              <a:gd name="T68" fmla="*/ 302 w 370"/>
              <a:gd name="T69" fmla="*/ 33 h 536"/>
              <a:gd name="T70" fmla="*/ 302 w 370"/>
              <a:gd name="T71" fmla="*/ 33 h 536"/>
              <a:gd name="T72" fmla="*/ 336 w 370"/>
              <a:gd name="T73" fmla="*/ 67 h 536"/>
              <a:gd name="T74" fmla="*/ 336 w 370"/>
              <a:gd name="T75" fmla="*/ 67 h 536"/>
              <a:gd name="T76" fmla="*/ 336 w 370"/>
              <a:gd name="T77" fmla="*/ 468 h 536"/>
              <a:gd name="T78" fmla="*/ 318 w 370"/>
              <a:gd name="T79" fmla="*/ 0 h 536"/>
              <a:gd name="T80" fmla="*/ 318 w 370"/>
              <a:gd name="T81" fmla="*/ 0 h 536"/>
              <a:gd name="T82" fmla="*/ 318 w 370"/>
              <a:gd name="T83" fmla="*/ 0 h 536"/>
              <a:gd name="T84" fmla="*/ 51 w 370"/>
              <a:gd name="T85" fmla="*/ 0 h 536"/>
              <a:gd name="T86" fmla="*/ 51 w 370"/>
              <a:gd name="T87" fmla="*/ 0 h 536"/>
              <a:gd name="T88" fmla="*/ 0 w 370"/>
              <a:gd name="T89" fmla="*/ 50 h 536"/>
              <a:gd name="T90" fmla="*/ 0 w 370"/>
              <a:gd name="T91" fmla="*/ 50 h 536"/>
              <a:gd name="T92" fmla="*/ 0 w 370"/>
              <a:gd name="T93" fmla="*/ 485 h 536"/>
              <a:gd name="T94" fmla="*/ 0 w 370"/>
              <a:gd name="T95" fmla="*/ 485 h 536"/>
              <a:gd name="T96" fmla="*/ 51 w 370"/>
              <a:gd name="T97" fmla="*/ 535 h 536"/>
              <a:gd name="T98" fmla="*/ 51 w 370"/>
              <a:gd name="T99" fmla="*/ 535 h 536"/>
              <a:gd name="T100" fmla="*/ 318 w 370"/>
              <a:gd name="T101" fmla="*/ 535 h 536"/>
              <a:gd name="T102" fmla="*/ 318 w 370"/>
              <a:gd name="T103" fmla="*/ 535 h 536"/>
              <a:gd name="T104" fmla="*/ 369 w 370"/>
              <a:gd name="T105" fmla="*/ 485 h 536"/>
              <a:gd name="T106" fmla="*/ 369 w 370"/>
              <a:gd name="T107" fmla="*/ 485 h 536"/>
              <a:gd name="T108" fmla="*/ 369 w 370"/>
              <a:gd name="T109" fmla="*/ 50 h 536"/>
              <a:gd name="T110" fmla="*/ 369 w 370"/>
              <a:gd name="T111" fmla="*/ 50 h 536"/>
              <a:gd name="T112" fmla="*/ 318 w 370"/>
              <a:gd name="T11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0" h="536">
                <a:moveTo>
                  <a:pt x="219" y="67"/>
                </a:moveTo>
                <a:lnTo>
                  <a:pt x="219" y="67"/>
                </a:lnTo>
                <a:lnTo>
                  <a:pt x="219" y="67"/>
                </a:lnTo>
                <a:lnTo>
                  <a:pt x="151" y="67"/>
                </a:lnTo>
                <a:lnTo>
                  <a:pt x="151" y="67"/>
                </a:lnTo>
                <a:cubicBezTo>
                  <a:pt x="142" y="67"/>
                  <a:pt x="135" y="74"/>
                  <a:pt x="135" y="83"/>
                </a:cubicBezTo>
                <a:cubicBezTo>
                  <a:pt x="135" y="93"/>
                  <a:pt x="142" y="100"/>
                  <a:pt x="151" y="100"/>
                </a:cubicBezTo>
                <a:lnTo>
                  <a:pt x="151" y="100"/>
                </a:lnTo>
                <a:lnTo>
                  <a:pt x="219" y="100"/>
                </a:lnTo>
                <a:lnTo>
                  <a:pt x="219" y="100"/>
                </a:lnTo>
                <a:cubicBezTo>
                  <a:pt x="228" y="100"/>
                  <a:pt x="235" y="93"/>
                  <a:pt x="235" y="83"/>
                </a:cubicBezTo>
                <a:cubicBezTo>
                  <a:pt x="235" y="74"/>
                  <a:pt x="228" y="67"/>
                  <a:pt x="219" y="67"/>
                </a:cubicBezTo>
                <a:close/>
                <a:moveTo>
                  <a:pt x="185" y="402"/>
                </a:moveTo>
                <a:lnTo>
                  <a:pt x="185" y="402"/>
                </a:lnTo>
                <a:lnTo>
                  <a:pt x="185" y="402"/>
                </a:lnTo>
                <a:lnTo>
                  <a:pt x="185" y="402"/>
                </a:lnTo>
                <a:cubicBezTo>
                  <a:pt x="167" y="402"/>
                  <a:pt x="151" y="417"/>
                  <a:pt x="151" y="435"/>
                </a:cubicBezTo>
                <a:cubicBezTo>
                  <a:pt x="151" y="454"/>
                  <a:pt x="167" y="468"/>
                  <a:pt x="185" y="468"/>
                </a:cubicBezTo>
                <a:cubicBezTo>
                  <a:pt x="203" y="468"/>
                  <a:pt x="219" y="454"/>
                  <a:pt x="219" y="435"/>
                </a:cubicBezTo>
                <a:cubicBezTo>
                  <a:pt x="219" y="417"/>
                  <a:pt x="203" y="402"/>
                  <a:pt x="185" y="402"/>
                </a:cubicBezTo>
                <a:close/>
                <a:moveTo>
                  <a:pt x="336" y="468"/>
                </a:moveTo>
                <a:lnTo>
                  <a:pt x="336" y="468"/>
                </a:lnTo>
                <a:lnTo>
                  <a:pt x="336" y="468"/>
                </a:lnTo>
                <a:lnTo>
                  <a:pt x="336" y="468"/>
                </a:lnTo>
                <a:cubicBezTo>
                  <a:pt x="336" y="487"/>
                  <a:pt x="321" y="502"/>
                  <a:pt x="302" y="502"/>
                </a:cubicBezTo>
                <a:lnTo>
                  <a:pt x="302" y="502"/>
                </a:lnTo>
                <a:lnTo>
                  <a:pt x="68" y="502"/>
                </a:lnTo>
                <a:lnTo>
                  <a:pt x="68" y="502"/>
                </a:lnTo>
                <a:cubicBezTo>
                  <a:pt x="49" y="502"/>
                  <a:pt x="34" y="487"/>
                  <a:pt x="34" y="468"/>
                </a:cubicBezTo>
                <a:lnTo>
                  <a:pt x="34" y="46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8" y="33"/>
                </a:cubicBezTo>
                <a:lnTo>
                  <a:pt x="68" y="33"/>
                </a:lnTo>
                <a:lnTo>
                  <a:pt x="302" y="33"/>
                </a:lnTo>
                <a:lnTo>
                  <a:pt x="302" y="33"/>
                </a:lnTo>
                <a:cubicBezTo>
                  <a:pt x="321" y="33"/>
                  <a:pt x="336" y="48"/>
                  <a:pt x="336" y="67"/>
                </a:cubicBezTo>
                <a:lnTo>
                  <a:pt x="336" y="67"/>
                </a:lnTo>
                <a:lnTo>
                  <a:pt x="336" y="468"/>
                </a:lnTo>
                <a:close/>
                <a:moveTo>
                  <a:pt x="318" y="0"/>
                </a:moveTo>
                <a:lnTo>
                  <a:pt x="318" y="0"/>
                </a:lnTo>
                <a:lnTo>
                  <a:pt x="318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485"/>
                </a:lnTo>
                <a:lnTo>
                  <a:pt x="0" y="485"/>
                </a:lnTo>
                <a:cubicBezTo>
                  <a:pt x="0" y="514"/>
                  <a:pt x="23" y="535"/>
                  <a:pt x="51" y="535"/>
                </a:cubicBezTo>
                <a:lnTo>
                  <a:pt x="51" y="535"/>
                </a:lnTo>
                <a:lnTo>
                  <a:pt x="318" y="535"/>
                </a:lnTo>
                <a:lnTo>
                  <a:pt x="318" y="535"/>
                </a:lnTo>
                <a:cubicBezTo>
                  <a:pt x="347" y="535"/>
                  <a:pt x="369" y="514"/>
                  <a:pt x="369" y="485"/>
                </a:cubicBezTo>
                <a:lnTo>
                  <a:pt x="369" y="485"/>
                </a:lnTo>
                <a:lnTo>
                  <a:pt x="369" y="50"/>
                </a:lnTo>
                <a:lnTo>
                  <a:pt x="369" y="50"/>
                </a:lnTo>
                <a:cubicBezTo>
                  <a:pt x="369" y="23"/>
                  <a:pt x="347" y="0"/>
                  <a:pt x="318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46" name="Freeform 145"/>
          <p:cNvSpPr>
            <a:spLocks noChangeArrowheads="1"/>
          </p:cNvSpPr>
          <p:nvPr/>
        </p:nvSpPr>
        <p:spPr bwMode="auto">
          <a:xfrm>
            <a:off x="6962377" y="761982"/>
            <a:ext cx="193675" cy="193675"/>
          </a:xfrm>
          <a:custGeom>
            <a:avLst/>
            <a:gdLst>
              <a:gd name="T0" fmla="*/ 503 w 537"/>
              <a:gd name="T1" fmla="*/ 318 h 536"/>
              <a:gd name="T2" fmla="*/ 34 w 537"/>
              <a:gd name="T3" fmla="*/ 318 h 536"/>
              <a:gd name="T4" fmla="*/ 34 w 537"/>
              <a:gd name="T5" fmla="*/ 67 h 536"/>
              <a:gd name="T6" fmla="*/ 67 w 537"/>
              <a:gd name="T7" fmla="*/ 33 h 536"/>
              <a:gd name="T8" fmla="*/ 469 w 537"/>
              <a:gd name="T9" fmla="*/ 33 h 536"/>
              <a:gd name="T10" fmla="*/ 503 w 537"/>
              <a:gd name="T11" fmla="*/ 67 h 536"/>
              <a:gd name="T12" fmla="*/ 503 w 537"/>
              <a:gd name="T13" fmla="*/ 368 h 536"/>
              <a:gd name="T14" fmla="*/ 503 w 537"/>
              <a:gd name="T15" fmla="*/ 368 h 536"/>
              <a:gd name="T16" fmla="*/ 469 w 537"/>
              <a:gd name="T17" fmla="*/ 402 h 536"/>
              <a:gd name="T18" fmla="*/ 67 w 537"/>
              <a:gd name="T19" fmla="*/ 402 h 536"/>
              <a:gd name="T20" fmla="*/ 34 w 537"/>
              <a:gd name="T21" fmla="*/ 368 h 536"/>
              <a:gd name="T22" fmla="*/ 34 w 537"/>
              <a:gd name="T23" fmla="*/ 352 h 536"/>
              <a:gd name="T24" fmla="*/ 503 w 537"/>
              <a:gd name="T25" fmla="*/ 368 h 536"/>
              <a:gd name="T26" fmla="*/ 218 w 537"/>
              <a:gd name="T27" fmla="*/ 435 h 536"/>
              <a:gd name="T28" fmla="*/ 318 w 537"/>
              <a:gd name="T29" fmla="*/ 435 h 536"/>
              <a:gd name="T30" fmla="*/ 218 w 537"/>
              <a:gd name="T31" fmla="*/ 502 h 536"/>
              <a:gd name="T32" fmla="*/ 486 w 537"/>
              <a:gd name="T33" fmla="*/ 0 h 536"/>
              <a:gd name="T34" fmla="*/ 486 w 537"/>
              <a:gd name="T35" fmla="*/ 0 h 536"/>
              <a:gd name="T36" fmla="*/ 51 w 537"/>
              <a:gd name="T37" fmla="*/ 0 h 536"/>
              <a:gd name="T38" fmla="*/ 0 w 537"/>
              <a:gd name="T39" fmla="*/ 50 h 536"/>
              <a:gd name="T40" fmla="*/ 0 w 537"/>
              <a:gd name="T41" fmla="*/ 385 h 536"/>
              <a:gd name="T42" fmla="*/ 51 w 537"/>
              <a:gd name="T43" fmla="*/ 435 h 536"/>
              <a:gd name="T44" fmla="*/ 185 w 537"/>
              <a:gd name="T45" fmla="*/ 502 h 536"/>
              <a:gd name="T46" fmla="*/ 168 w 537"/>
              <a:gd name="T47" fmla="*/ 502 h 536"/>
              <a:gd name="T48" fmla="*/ 168 w 537"/>
              <a:gd name="T49" fmla="*/ 535 h 536"/>
              <a:gd name="T50" fmla="*/ 368 w 537"/>
              <a:gd name="T51" fmla="*/ 535 h 536"/>
              <a:gd name="T52" fmla="*/ 385 w 537"/>
              <a:gd name="T53" fmla="*/ 519 h 536"/>
              <a:gd name="T54" fmla="*/ 368 w 537"/>
              <a:gd name="T55" fmla="*/ 502 h 536"/>
              <a:gd name="T56" fmla="*/ 352 w 537"/>
              <a:gd name="T57" fmla="*/ 435 h 536"/>
              <a:gd name="T58" fmla="*/ 486 w 537"/>
              <a:gd name="T59" fmla="*/ 435 h 536"/>
              <a:gd name="T60" fmla="*/ 536 w 537"/>
              <a:gd name="T61" fmla="*/ 385 h 536"/>
              <a:gd name="T62" fmla="*/ 536 w 537"/>
              <a:gd name="T63" fmla="*/ 5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37" h="536">
                <a:moveTo>
                  <a:pt x="503" y="318"/>
                </a:moveTo>
                <a:lnTo>
                  <a:pt x="503" y="318"/>
                </a:lnTo>
                <a:lnTo>
                  <a:pt x="503" y="318"/>
                </a:lnTo>
                <a:lnTo>
                  <a:pt x="34" y="318"/>
                </a:lnTo>
                <a:lnTo>
                  <a:pt x="34" y="67"/>
                </a:lnTo>
                <a:lnTo>
                  <a:pt x="34" y="67"/>
                </a:lnTo>
                <a:cubicBezTo>
                  <a:pt x="34" y="48"/>
                  <a:pt x="49" y="33"/>
                  <a:pt x="67" y="33"/>
                </a:cubicBezTo>
                <a:lnTo>
                  <a:pt x="67" y="33"/>
                </a:lnTo>
                <a:lnTo>
                  <a:pt x="469" y="33"/>
                </a:lnTo>
                <a:lnTo>
                  <a:pt x="469" y="33"/>
                </a:lnTo>
                <a:cubicBezTo>
                  <a:pt x="487" y="33"/>
                  <a:pt x="503" y="48"/>
                  <a:pt x="503" y="67"/>
                </a:cubicBezTo>
                <a:lnTo>
                  <a:pt x="503" y="67"/>
                </a:lnTo>
                <a:lnTo>
                  <a:pt x="503" y="318"/>
                </a:lnTo>
                <a:close/>
                <a:moveTo>
                  <a:pt x="503" y="368"/>
                </a:moveTo>
                <a:lnTo>
                  <a:pt x="503" y="368"/>
                </a:lnTo>
                <a:lnTo>
                  <a:pt x="503" y="368"/>
                </a:lnTo>
                <a:lnTo>
                  <a:pt x="503" y="368"/>
                </a:lnTo>
                <a:cubicBezTo>
                  <a:pt x="503" y="387"/>
                  <a:pt x="487" y="402"/>
                  <a:pt x="469" y="402"/>
                </a:cubicBezTo>
                <a:lnTo>
                  <a:pt x="469" y="402"/>
                </a:lnTo>
                <a:lnTo>
                  <a:pt x="67" y="402"/>
                </a:lnTo>
                <a:lnTo>
                  <a:pt x="67" y="402"/>
                </a:lnTo>
                <a:cubicBezTo>
                  <a:pt x="49" y="402"/>
                  <a:pt x="34" y="387"/>
                  <a:pt x="34" y="368"/>
                </a:cubicBezTo>
                <a:lnTo>
                  <a:pt x="34" y="368"/>
                </a:lnTo>
                <a:lnTo>
                  <a:pt x="34" y="352"/>
                </a:lnTo>
                <a:lnTo>
                  <a:pt x="503" y="352"/>
                </a:lnTo>
                <a:lnTo>
                  <a:pt x="503" y="368"/>
                </a:lnTo>
                <a:close/>
                <a:moveTo>
                  <a:pt x="218" y="435"/>
                </a:moveTo>
                <a:lnTo>
                  <a:pt x="218" y="435"/>
                </a:lnTo>
                <a:lnTo>
                  <a:pt x="218" y="435"/>
                </a:lnTo>
                <a:lnTo>
                  <a:pt x="318" y="435"/>
                </a:lnTo>
                <a:lnTo>
                  <a:pt x="318" y="502"/>
                </a:lnTo>
                <a:lnTo>
                  <a:pt x="218" y="502"/>
                </a:lnTo>
                <a:lnTo>
                  <a:pt x="218" y="435"/>
                </a:lnTo>
                <a:close/>
                <a:moveTo>
                  <a:pt x="486" y="0"/>
                </a:moveTo>
                <a:lnTo>
                  <a:pt x="486" y="0"/>
                </a:lnTo>
                <a:lnTo>
                  <a:pt x="486" y="0"/>
                </a:lnTo>
                <a:lnTo>
                  <a:pt x="51" y="0"/>
                </a:lnTo>
                <a:lnTo>
                  <a:pt x="51" y="0"/>
                </a:lnTo>
                <a:cubicBezTo>
                  <a:pt x="23" y="0"/>
                  <a:pt x="0" y="23"/>
                  <a:pt x="0" y="50"/>
                </a:cubicBezTo>
                <a:lnTo>
                  <a:pt x="0" y="50"/>
                </a:lnTo>
                <a:lnTo>
                  <a:pt x="0" y="385"/>
                </a:lnTo>
                <a:lnTo>
                  <a:pt x="0" y="385"/>
                </a:lnTo>
                <a:cubicBezTo>
                  <a:pt x="0" y="413"/>
                  <a:pt x="23" y="435"/>
                  <a:pt x="51" y="435"/>
                </a:cubicBezTo>
                <a:lnTo>
                  <a:pt x="51" y="435"/>
                </a:lnTo>
                <a:lnTo>
                  <a:pt x="185" y="435"/>
                </a:lnTo>
                <a:lnTo>
                  <a:pt x="185" y="502"/>
                </a:lnTo>
                <a:lnTo>
                  <a:pt x="168" y="502"/>
                </a:lnTo>
                <a:lnTo>
                  <a:pt x="168" y="502"/>
                </a:lnTo>
                <a:cubicBezTo>
                  <a:pt x="158" y="502"/>
                  <a:pt x="151" y="510"/>
                  <a:pt x="151" y="519"/>
                </a:cubicBezTo>
                <a:cubicBezTo>
                  <a:pt x="151" y="528"/>
                  <a:pt x="158" y="535"/>
                  <a:pt x="168" y="535"/>
                </a:cubicBezTo>
                <a:lnTo>
                  <a:pt x="168" y="535"/>
                </a:lnTo>
                <a:lnTo>
                  <a:pt x="368" y="535"/>
                </a:lnTo>
                <a:lnTo>
                  <a:pt x="368" y="535"/>
                </a:lnTo>
                <a:cubicBezTo>
                  <a:pt x="378" y="535"/>
                  <a:pt x="385" y="528"/>
                  <a:pt x="385" y="519"/>
                </a:cubicBezTo>
                <a:cubicBezTo>
                  <a:pt x="385" y="510"/>
                  <a:pt x="378" y="502"/>
                  <a:pt x="368" y="502"/>
                </a:cubicBezTo>
                <a:lnTo>
                  <a:pt x="368" y="502"/>
                </a:lnTo>
                <a:lnTo>
                  <a:pt x="352" y="502"/>
                </a:lnTo>
                <a:lnTo>
                  <a:pt x="352" y="435"/>
                </a:lnTo>
                <a:lnTo>
                  <a:pt x="486" y="435"/>
                </a:lnTo>
                <a:lnTo>
                  <a:pt x="486" y="435"/>
                </a:lnTo>
                <a:cubicBezTo>
                  <a:pt x="513" y="435"/>
                  <a:pt x="536" y="413"/>
                  <a:pt x="536" y="385"/>
                </a:cubicBezTo>
                <a:lnTo>
                  <a:pt x="536" y="385"/>
                </a:lnTo>
                <a:lnTo>
                  <a:pt x="536" y="50"/>
                </a:lnTo>
                <a:lnTo>
                  <a:pt x="536" y="50"/>
                </a:lnTo>
                <a:cubicBezTo>
                  <a:pt x="536" y="23"/>
                  <a:pt x="513" y="0"/>
                  <a:pt x="486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  <p:sp>
        <p:nvSpPr>
          <p:cNvPr id="147" name="Freeform 146"/>
          <p:cNvSpPr>
            <a:spLocks noChangeArrowheads="1"/>
          </p:cNvSpPr>
          <p:nvPr/>
        </p:nvSpPr>
        <p:spPr bwMode="auto">
          <a:xfrm>
            <a:off x="6427389" y="761982"/>
            <a:ext cx="193675" cy="193675"/>
          </a:xfrm>
          <a:custGeom>
            <a:avLst/>
            <a:gdLst>
              <a:gd name="T0" fmla="*/ 267 w 536"/>
              <a:gd name="T1" fmla="*/ 502 h 536"/>
              <a:gd name="T2" fmla="*/ 267 w 536"/>
              <a:gd name="T3" fmla="*/ 502 h 536"/>
              <a:gd name="T4" fmla="*/ 267 w 536"/>
              <a:gd name="T5" fmla="*/ 502 h 536"/>
              <a:gd name="T6" fmla="*/ 267 w 536"/>
              <a:gd name="T7" fmla="*/ 502 h 536"/>
              <a:gd name="T8" fmla="*/ 33 w 536"/>
              <a:gd name="T9" fmla="*/ 268 h 536"/>
              <a:gd name="T10" fmla="*/ 267 w 536"/>
              <a:gd name="T11" fmla="*/ 33 h 536"/>
              <a:gd name="T12" fmla="*/ 502 w 536"/>
              <a:gd name="T13" fmla="*/ 268 h 536"/>
              <a:gd name="T14" fmla="*/ 267 w 536"/>
              <a:gd name="T15" fmla="*/ 502 h 536"/>
              <a:gd name="T16" fmla="*/ 267 w 536"/>
              <a:gd name="T17" fmla="*/ 0 h 536"/>
              <a:gd name="T18" fmla="*/ 267 w 536"/>
              <a:gd name="T19" fmla="*/ 0 h 536"/>
              <a:gd name="T20" fmla="*/ 267 w 536"/>
              <a:gd name="T21" fmla="*/ 0 h 536"/>
              <a:gd name="T22" fmla="*/ 267 w 536"/>
              <a:gd name="T23" fmla="*/ 0 h 536"/>
              <a:gd name="T24" fmla="*/ 0 w 536"/>
              <a:gd name="T25" fmla="*/ 268 h 536"/>
              <a:gd name="T26" fmla="*/ 267 w 536"/>
              <a:gd name="T27" fmla="*/ 535 h 536"/>
              <a:gd name="T28" fmla="*/ 535 w 536"/>
              <a:gd name="T29" fmla="*/ 268 h 536"/>
              <a:gd name="T30" fmla="*/ 267 w 536"/>
              <a:gd name="T31" fmla="*/ 0 h 536"/>
              <a:gd name="T32" fmla="*/ 368 w 536"/>
              <a:gd name="T33" fmla="*/ 251 h 536"/>
              <a:gd name="T34" fmla="*/ 368 w 536"/>
              <a:gd name="T35" fmla="*/ 251 h 536"/>
              <a:gd name="T36" fmla="*/ 368 w 536"/>
              <a:gd name="T37" fmla="*/ 251 h 536"/>
              <a:gd name="T38" fmla="*/ 284 w 536"/>
              <a:gd name="T39" fmla="*/ 251 h 536"/>
              <a:gd name="T40" fmla="*/ 284 w 536"/>
              <a:gd name="T41" fmla="*/ 134 h 536"/>
              <a:gd name="T42" fmla="*/ 284 w 536"/>
              <a:gd name="T43" fmla="*/ 134 h 536"/>
              <a:gd name="T44" fmla="*/ 267 w 536"/>
              <a:gd name="T45" fmla="*/ 117 h 536"/>
              <a:gd name="T46" fmla="*/ 251 w 536"/>
              <a:gd name="T47" fmla="*/ 134 h 536"/>
              <a:gd name="T48" fmla="*/ 251 w 536"/>
              <a:gd name="T49" fmla="*/ 134 h 536"/>
              <a:gd name="T50" fmla="*/ 251 w 536"/>
              <a:gd name="T51" fmla="*/ 268 h 536"/>
              <a:gd name="T52" fmla="*/ 251 w 536"/>
              <a:gd name="T53" fmla="*/ 268 h 536"/>
              <a:gd name="T54" fmla="*/ 267 w 536"/>
              <a:gd name="T55" fmla="*/ 285 h 536"/>
              <a:gd name="T56" fmla="*/ 267 w 536"/>
              <a:gd name="T57" fmla="*/ 285 h 536"/>
              <a:gd name="T58" fmla="*/ 368 w 536"/>
              <a:gd name="T59" fmla="*/ 285 h 536"/>
              <a:gd name="T60" fmla="*/ 368 w 536"/>
              <a:gd name="T61" fmla="*/ 285 h 536"/>
              <a:gd name="T62" fmla="*/ 385 w 536"/>
              <a:gd name="T63" fmla="*/ 268 h 536"/>
              <a:gd name="T64" fmla="*/ 368 w 536"/>
              <a:gd name="T65" fmla="*/ 251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36" h="536">
                <a:moveTo>
                  <a:pt x="267" y="502"/>
                </a:moveTo>
                <a:lnTo>
                  <a:pt x="267" y="502"/>
                </a:lnTo>
                <a:lnTo>
                  <a:pt x="267" y="502"/>
                </a:lnTo>
                <a:lnTo>
                  <a:pt x="267" y="502"/>
                </a:lnTo>
                <a:cubicBezTo>
                  <a:pt x="138" y="502"/>
                  <a:pt x="33" y="397"/>
                  <a:pt x="33" y="268"/>
                </a:cubicBezTo>
                <a:cubicBezTo>
                  <a:pt x="33" y="138"/>
                  <a:pt x="138" y="33"/>
                  <a:pt x="267" y="33"/>
                </a:cubicBezTo>
                <a:cubicBezTo>
                  <a:pt x="396" y="33"/>
                  <a:pt x="502" y="138"/>
                  <a:pt x="502" y="268"/>
                </a:cubicBezTo>
                <a:cubicBezTo>
                  <a:pt x="502" y="397"/>
                  <a:pt x="396" y="502"/>
                  <a:pt x="267" y="502"/>
                </a:cubicBezTo>
                <a:close/>
                <a:moveTo>
                  <a:pt x="267" y="0"/>
                </a:moveTo>
                <a:lnTo>
                  <a:pt x="267" y="0"/>
                </a:lnTo>
                <a:lnTo>
                  <a:pt x="267" y="0"/>
                </a:lnTo>
                <a:lnTo>
                  <a:pt x="267" y="0"/>
                </a:lnTo>
                <a:cubicBezTo>
                  <a:pt x="119" y="0"/>
                  <a:pt x="0" y="120"/>
                  <a:pt x="0" y="268"/>
                </a:cubicBezTo>
                <a:cubicBezTo>
                  <a:pt x="0" y="416"/>
                  <a:pt x="119" y="535"/>
                  <a:pt x="267" y="535"/>
                </a:cubicBezTo>
                <a:cubicBezTo>
                  <a:pt x="416" y="535"/>
                  <a:pt x="535" y="416"/>
                  <a:pt x="535" y="268"/>
                </a:cubicBezTo>
                <a:cubicBezTo>
                  <a:pt x="535" y="120"/>
                  <a:pt x="416" y="0"/>
                  <a:pt x="267" y="0"/>
                </a:cubicBezTo>
                <a:close/>
                <a:moveTo>
                  <a:pt x="368" y="251"/>
                </a:moveTo>
                <a:lnTo>
                  <a:pt x="368" y="251"/>
                </a:lnTo>
                <a:lnTo>
                  <a:pt x="368" y="251"/>
                </a:lnTo>
                <a:lnTo>
                  <a:pt x="284" y="251"/>
                </a:lnTo>
                <a:lnTo>
                  <a:pt x="284" y="134"/>
                </a:lnTo>
                <a:lnTo>
                  <a:pt x="284" y="134"/>
                </a:lnTo>
                <a:cubicBezTo>
                  <a:pt x="284" y="125"/>
                  <a:pt x="277" y="117"/>
                  <a:pt x="267" y="117"/>
                </a:cubicBezTo>
                <a:cubicBezTo>
                  <a:pt x="258" y="117"/>
                  <a:pt x="251" y="125"/>
                  <a:pt x="251" y="134"/>
                </a:cubicBezTo>
                <a:lnTo>
                  <a:pt x="251" y="134"/>
                </a:lnTo>
                <a:lnTo>
                  <a:pt x="251" y="268"/>
                </a:lnTo>
                <a:lnTo>
                  <a:pt x="251" y="268"/>
                </a:lnTo>
                <a:cubicBezTo>
                  <a:pt x="251" y="277"/>
                  <a:pt x="258" y="285"/>
                  <a:pt x="267" y="285"/>
                </a:cubicBezTo>
                <a:lnTo>
                  <a:pt x="267" y="285"/>
                </a:lnTo>
                <a:lnTo>
                  <a:pt x="368" y="285"/>
                </a:lnTo>
                <a:lnTo>
                  <a:pt x="368" y="285"/>
                </a:lnTo>
                <a:cubicBezTo>
                  <a:pt x="377" y="285"/>
                  <a:pt x="385" y="277"/>
                  <a:pt x="385" y="268"/>
                </a:cubicBezTo>
                <a:cubicBezTo>
                  <a:pt x="385" y="259"/>
                  <a:pt x="377" y="251"/>
                  <a:pt x="368" y="25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atin typeface="Lato" panose="020F05020202040302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010530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749731" y="2601415"/>
            <a:ext cx="2650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CENTER TEXT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Lato Black" charset="0"/>
              <a:ea typeface="Lato Black" charset="0"/>
              <a:cs typeface="Lato Black" charset="0"/>
            </a:endParaRPr>
          </a:p>
        </p:txBody>
      </p:sp>
      <p:sp>
        <p:nvSpPr>
          <p:cNvPr id="7" name="7 CuadroTexto"/>
          <p:cNvSpPr txBox="1"/>
          <p:nvPr/>
        </p:nvSpPr>
        <p:spPr>
          <a:xfrm>
            <a:off x="2818003" y="3124635"/>
            <a:ext cx="6513591" cy="1182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33"/>
              </a:lnSpc>
              <a:defRPr/>
            </a:pP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 algn="ctr"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Simply dummy text of the printing and typesetting industry when an unknown printer took a galley of type and scrambled it to make a type specimen book unknown printer took a galley of type and scrambled it to make a type specimen book It has survived not only five centuries dummy text of the printing and typesetting industry make a type specimen book unknown printer dummy text of the printing and typesetting industry.</a:t>
            </a:r>
          </a:p>
        </p:txBody>
      </p:sp>
      <p:sp>
        <p:nvSpPr>
          <p:cNvPr id="8" name="Frame 7"/>
          <p:cNvSpPr/>
          <p:nvPr/>
        </p:nvSpPr>
        <p:spPr>
          <a:xfrm>
            <a:off x="969398" y="1049865"/>
            <a:ext cx="10210800" cy="4961467"/>
          </a:xfrm>
          <a:prstGeom prst="frame">
            <a:avLst>
              <a:gd name="adj1" fmla="val 3626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32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AB5467-D4EE-B44D-86F3-0A152243B6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7 CuadroTexto"/>
          <p:cNvSpPr txBox="1"/>
          <p:nvPr/>
        </p:nvSpPr>
        <p:spPr>
          <a:xfrm>
            <a:off x="891748" y="4806794"/>
            <a:ext cx="5516380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Scrambled it to make a type specimen book It has survived not only five centuries dummy text of the printing and typesetting industry make type specimen an unknown printer </a:t>
            </a:r>
            <a:r>
              <a:rPr lang="en-US" sz="100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took </a:t>
            </a:r>
          </a:p>
          <a:p>
            <a:pPr>
              <a:lnSpc>
                <a:spcPts val="1733"/>
              </a:lnSpc>
              <a:defRPr/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 galley of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08128" y="1972675"/>
            <a:ext cx="3742265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“The difference between winning and losing is most often not quitting”</a:t>
            </a:r>
          </a:p>
        </p:txBody>
      </p:sp>
      <p:sp>
        <p:nvSpPr>
          <p:cNvPr id="15" name="7 CuadroTexto"/>
          <p:cNvSpPr txBox="1"/>
          <p:nvPr/>
        </p:nvSpPr>
        <p:spPr>
          <a:xfrm>
            <a:off x="8652935" y="4627258"/>
            <a:ext cx="2641599" cy="425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55948" y="4555935"/>
            <a:ext cx="1804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CONTAIN ART</a:t>
            </a:r>
          </a:p>
        </p:txBody>
      </p:sp>
      <p:sp>
        <p:nvSpPr>
          <p:cNvPr id="19" name="7 CuadroTexto"/>
          <p:cNvSpPr txBox="1"/>
          <p:nvPr/>
        </p:nvSpPr>
        <p:spPr>
          <a:xfrm>
            <a:off x="8652935" y="5195662"/>
            <a:ext cx="2641599" cy="5924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80"/>
              </a:lnSpc>
              <a:defRPr/>
            </a:pPr>
            <a:endParaRPr lang="en-US" sz="9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Make a type specimen book unknown</a:t>
            </a:r>
          </a:p>
          <a:p>
            <a:pPr>
              <a:lnSpc>
                <a:spcPts val="1280"/>
              </a:lnSpc>
              <a:defRPr/>
            </a:pP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Printer and took.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652935" y="5124339"/>
            <a:ext cx="18045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 Black" charset="0"/>
                <a:ea typeface="Lato Black" charset="0"/>
                <a:cs typeface="Lato Black" charset="0"/>
              </a:rPr>
              <a:t>DETAILS ART</a:t>
            </a:r>
          </a:p>
        </p:txBody>
      </p:sp>
    </p:spTree>
    <p:extLst>
      <p:ext uri="{BB962C8B-B14F-4D97-AF65-F5344CB8AC3E}">
        <p14:creationId xmlns:p14="http://schemas.microsoft.com/office/powerpoint/2010/main" val="28603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16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Custom 37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1C6FC"/>
      </a:accent1>
      <a:accent2>
        <a:srgbClr val="0DA9E2"/>
      </a:accent2>
      <a:accent3>
        <a:srgbClr val="A5A5A5"/>
      </a:accent3>
      <a:accent4>
        <a:srgbClr val="7E7F7E"/>
      </a:accent4>
      <a:accent5>
        <a:srgbClr val="4472C4"/>
      </a:accent5>
      <a:accent6>
        <a:srgbClr val="585958"/>
      </a:accent6>
      <a:hlink>
        <a:srgbClr val="D8D9D8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8183</TotalTime>
  <Words>5007</Words>
  <Application>Microsoft Macintosh PowerPoint</Application>
  <PresentationFormat>Widescreen</PresentationFormat>
  <Paragraphs>604</Paragraphs>
  <Slides>76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76</vt:i4>
      </vt:variant>
    </vt:vector>
  </HeadingPairs>
  <TitlesOfParts>
    <vt:vector size="85" baseType="lpstr">
      <vt:lpstr>Arial</vt:lpstr>
      <vt:lpstr>Calibri</vt:lpstr>
      <vt:lpstr>Helvetica</vt:lpstr>
      <vt:lpstr>lato</vt:lpstr>
      <vt:lpstr>lato</vt:lpstr>
      <vt:lpstr>Lato Black</vt:lpstr>
      <vt:lpstr>Montserrat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Riz</dc:creator>
  <cp:lastModifiedBy>Budi Nusyirwan</cp:lastModifiedBy>
  <cp:revision>1459</cp:revision>
  <cp:lastPrinted>2019-02-26T03:38:52Z</cp:lastPrinted>
  <dcterms:created xsi:type="dcterms:W3CDTF">2014-10-14T06:21:58Z</dcterms:created>
  <dcterms:modified xsi:type="dcterms:W3CDTF">2019-02-26T08:09:36Z</dcterms:modified>
</cp:coreProperties>
</file>